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p:sldMasterIdLst>
    <p:sldMasterId id="2147483648" r:id="rId1"/>
    <p:sldMasterId id="2147483655" r:id="rId2"/>
    <p:sldMasterId id="2147483669" r:id="rId3"/>
  </p:sldMasterIdLst>
  <p:notesMasterIdLst>
    <p:notesMasterId r:id="rId92"/>
  </p:notesMasterIdLst>
  <p:handoutMasterIdLst>
    <p:handoutMasterId r:id="rId93"/>
  </p:handoutMasterIdLst>
  <p:sldIdLst>
    <p:sldId id="3582" r:id="rId4"/>
    <p:sldId id="3494" r:id="rId5"/>
    <p:sldId id="3495" r:id="rId6"/>
    <p:sldId id="3496" r:id="rId7"/>
    <p:sldId id="3497" r:id="rId8"/>
    <p:sldId id="3498" r:id="rId9"/>
    <p:sldId id="3499" r:id="rId10"/>
    <p:sldId id="3500" r:id="rId11"/>
    <p:sldId id="3501" r:id="rId12"/>
    <p:sldId id="3502" r:id="rId13"/>
    <p:sldId id="3503" r:id="rId14"/>
    <p:sldId id="3504" r:id="rId15"/>
    <p:sldId id="3505" r:id="rId16"/>
    <p:sldId id="3506" r:id="rId17"/>
    <p:sldId id="3507" r:id="rId18"/>
    <p:sldId id="3508" r:id="rId19"/>
    <p:sldId id="3509" r:id="rId20"/>
    <p:sldId id="3510" r:id="rId21"/>
    <p:sldId id="3511" r:id="rId22"/>
    <p:sldId id="3512" r:id="rId23"/>
    <p:sldId id="3514" r:id="rId24"/>
    <p:sldId id="3515" r:id="rId25"/>
    <p:sldId id="3516" r:id="rId26"/>
    <p:sldId id="3517" r:id="rId27"/>
    <p:sldId id="3518" r:id="rId28"/>
    <p:sldId id="3519" r:id="rId29"/>
    <p:sldId id="3520" r:id="rId30"/>
    <p:sldId id="3521" r:id="rId31"/>
    <p:sldId id="3522" r:id="rId32"/>
    <p:sldId id="3523" r:id="rId33"/>
    <p:sldId id="3524" r:id="rId34"/>
    <p:sldId id="3525" r:id="rId35"/>
    <p:sldId id="3526" r:id="rId36"/>
    <p:sldId id="3527" r:id="rId37"/>
    <p:sldId id="3528" r:id="rId38"/>
    <p:sldId id="3529" r:id="rId39"/>
    <p:sldId id="3530" r:id="rId40"/>
    <p:sldId id="3531" r:id="rId41"/>
    <p:sldId id="3532" r:id="rId42"/>
    <p:sldId id="3533" r:id="rId43"/>
    <p:sldId id="3534" r:id="rId44"/>
    <p:sldId id="3535" r:id="rId45"/>
    <p:sldId id="3536" r:id="rId46"/>
    <p:sldId id="3537" r:id="rId47"/>
    <p:sldId id="3538" r:id="rId48"/>
    <p:sldId id="3539" r:id="rId49"/>
    <p:sldId id="3540" r:id="rId50"/>
    <p:sldId id="3541" r:id="rId51"/>
    <p:sldId id="3542" r:id="rId52"/>
    <p:sldId id="3543" r:id="rId53"/>
    <p:sldId id="3544" r:id="rId54"/>
    <p:sldId id="3545" r:id="rId55"/>
    <p:sldId id="3546" r:id="rId56"/>
    <p:sldId id="3547" r:id="rId57"/>
    <p:sldId id="3548" r:id="rId58"/>
    <p:sldId id="3549" r:id="rId59"/>
    <p:sldId id="3550" r:id="rId60"/>
    <p:sldId id="3551" r:id="rId61"/>
    <p:sldId id="3552" r:id="rId62"/>
    <p:sldId id="3553" r:id="rId63"/>
    <p:sldId id="3554" r:id="rId64"/>
    <p:sldId id="3555" r:id="rId65"/>
    <p:sldId id="3556" r:id="rId66"/>
    <p:sldId id="3557" r:id="rId67"/>
    <p:sldId id="3558" r:id="rId68"/>
    <p:sldId id="3559" r:id="rId69"/>
    <p:sldId id="3560" r:id="rId70"/>
    <p:sldId id="3561" r:id="rId71"/>
    <p:sldId id="3562" r:id="rId72"/>
    <p:sldId id="3563" r:id="rId73"/>
    <p:sldId id="3564" r:id="rId74"/>
    <p:sldId id="3565" r:id="rId75"/>
    <p:sldId id="3566" r:id="rId76"/>
    <p:sldId id="3567" r:id="rId77"/>
    <p:sldId id="3568" r:id="rId78"/>
    <p:sldId id="3569" r:id="rId79"/>
    <p:sldId id="3570" r:id="rId80"/>
    <p:sldId id="3571" r:id="rId81"/>
    <p:sldId id="3572" r:id="rId82"/>
    <p:sldId id="3573" r:id="rId83"/>
    <p:sldId id="3574" r:id="rId84"/>
    <p:sldId id="3575" r:id="rId85"/>
    <p:sldId id="3576" r:id="rId86"/>
    <p:sldId id="3577" r:id="rId87"/>
    <p:sldId id="3578" r:id="rId88"/>
    <p:sldId id="3579" r:id="rId89"/>
    <p:sldId id="3580" r:id="rId90"/>
    <p:sldId id="3583" r:id="rId91"/>
  </p:sldIdLst>
  <p:sldSz cx="12858750" cy="7232650"/>
  <p:notesSz cx="6858000" cy="9144000"/>
  <p:defaultTex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640080" indent="-18288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1282700" indent="-3683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925955" indent="-554355"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2568575" indent="-739775"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p:defaultTextStyle>
  <p:extLst>
    <p:ext uri="{EFAFB233-063F-42B5-8137-9DF3F51BA10A}">
      <p15:sldGuideLst xmlns:p15="http://schemas.microsoft.com/office/powerpoint/2012/main" xmlns="">
        <p15:guide id="1" orient="horz" pos="823">
          <p15:clr>
            <a:srgbClr val="A4A3A4"/>
          </p15:clr>
        </p15:guide>
        <p15:guide id="2" pos="4099">
          <p15:clr>
            <a:srgbClr val="A4A3A4"/>
          </p15:clr>
        </p15:guide>
        <p15:guide id="3" pos="385">
          <p15:clr>
            <a:srgbClr val="A4A3A4"/>
          </p15:clr>
        </p15:guide>
        <p15:guide id="4" orient="horz" pos="4237">
          <p15:clr>
            <a:srgbClr val="A4A3A4"/>
          </p15:clr>
        </p15:guide>
        <p15:guide id="5" pos="7638">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3366"/>
    <a:srgbClr val="EF4232"/>
    <a:srgbClr val="BFBFBF"/>
    <a:srgbClr val="212E3C"/>
    <a:srgbClr val="FBBF09"/>
    <a:srgbClr val="03A9F0"/>
    <a:srgbClr val="FABCA8"/>
    <a:srgbClr val="57562F"/>
    <a:srgbClr val="FBCDB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0189" autoAdjust="0"/>
    <p:restoredTop sz="92986" autoAdjust="0"/>
  </p:normalViewPr>
  <p:slideViewPr>
    <p:cSldViewPr>
      <p:cViewPr varScale="1">
        <p:scale>
          <a:sx n="85" d="100"/>
          <a:sy n="85" d="100"/>
        </p:scale>
        <p:origin x="-780" y="-78"/>
      </p:cViewPr>
      <p:guideLst>
        <p:guide orient="horz" pos="823"/>
        <p:guide orient="horz" pos="4237"/>
        <p:guide pos="4099"/>
        <p:guide pos="385"/>
        <p:guide pos="7638"/>
      </p:guideLst>
    </p:cSldViewPr>
  </p:slideViewPr>
  <p:outlineViewPr>
    <p:cViewPr>
      <p:scale>
        <a:sx n="100" d="100"/>
        <a:sy n="100" d="100"/>
      </p:scale>
      <p:origin x="0" y="-14412"/>
    </p:cViewPr>
  </p:outlineViewPr>
  <p:notesTextViewPr>
    <p:cViewPr>
      <p:scale>
        <a:sx n="1" d="1"/>
        <a:sy n="1" d="1"/>
      </p:scale>
      <p:origin x="0" y="0"/>
    </p:cViewPr>
  </p:notesTextViewPr>
  <p:sorterViewPr>
    <p:cViewPr>
      <p:scale>
        <a:sx n="25" d="100"/>
        <a:sy n="25"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viewProps" Target="viewProps.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80" Type="http://schemas.openxmlformats.org/officeDocument/2006/relationships/slide" Target="slides/slide77.xml"/><Relationship Id="rId85" Type="http://schemas.openxmlformats.org/officeDocument/2006/relationships/slide" Target="slides/slide82.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slide" Target="slides/slide85.xml"/><Relationship Id="rId91" Type="http://schemas.openxmlformats.org/officeDocument/2006/relationships/slide" Target="slides/slide88.xml"/><Relationship Id="rId9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tableStyles" Target="tableStyles.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notesMaster" Target="notesMasters/notesMaster1.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handoutMaster" Target="handoutMasters/handoutMaster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8.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8.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58.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cs typeface="微软雅黑" panose="020B0503020204020204" pitchFamily="34" charset="-122"/>
              </a:rPr>
              <a:t>2020/4/10</a:t>
            </a:fld>
            <a:endParaRPr lang="zh-CN" altLang="en-US">
              <a:cs typeface="微软雅黑" panose="020B0503020204020204"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cs typeface="微软雅黑" panose="020B0503020204020204" pitchFamily="34" charset="-122"/>
              </a:rPr>
              <a:t>‹#›</a:t>
            </a:fld>
            <a:endParaRPr lang="zh-CN" altLang="en-US">
              <a:cs typeface="微软雅黑" panose="020B0503020204020204" pitchFamily="34" charset="-122"/>
            </a:endParaRPr>
          </a:p>
        </p:txBody>
      </p:sp>
    </p:spTree>
    <p:extLst>
      <p:ext uri="{BB962C8B-B14F-4D97-AF65-F5344CB8AC3E}">
        <p14:creationId xmlns:p14="http://schemas.microsoft.com/office/powerpoint/2010/main" val="212168874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微软雅黑" panose="020B0503020204020204" pitchFamily="34" charset="-122"/>
                <a:ea typeface="微软雅黑" panose="020B0503020204020204" pitchFamily="34" charset="-122"/>
                <a:cs typeface="微软雅黑" panose="020B0503020204020204" pitchFamily="34" charset="-122"/>
              </a:defRPr>
            </a:lvl1pPr>
          </a:lstStyle>
          <a:p>
            <a:pPr>
              <a:defRPr/>
            </a:pPr>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微软雅黑" panose="020B0503020204020204" pitchFamily="34" charset="-122"/>
                <a:ea typeface="微软雅黑" panose="020B0503020204020204" pitchFamily="34" charset="-122"/>
                <a:cs typeface="微软雅黑" panose="020B0503020204020204" pitchFamily="34" charset="-122"/>
              </a:defRPr>
            </a:lvl1pPr>
          </a:lstStyle>
          <a:p>
            <a:pPr>
              <a:defRPr/>
            </a:pPr>
            <a:fld id="{06024D97-E667-405D-B634-E583E2108D71}" type="datetimeFigureOut">
              <a:rPr lang="zh-CN" altLang="en-US"/>
              <a:t>2020/4/10</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pPr lvl="0"/>
            <a:endParaRPr lang="zh-CN" altLang="en-US" noProof="0"/>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noProof="0"/>
              <a:t>单击此处编辑母版文本样式</a:t>
            </a:r>
          </a:p>
          <a:p>
            <a:pPr lvl="1"/>
            <a:r>
              <a:rPr lang="zh-CN" altLang="en-US" noProof="0"/>
              <a:t>第二级</a:t>
            </a:r>
          </a:p>
          <a:p>
            <a:pPr lvl="2"/>
            <a:r>
              <a:rPr lang="zh-CN" altLang="en-US" noProof="0"/>
              <a:t>第三级</a:t>
            </a:r>
          </a:p>
          <a:p>
            <a:pPr lvl="3"/>
            <a:r>
              <a:rPr lang="zh-CN" altLang="en-US" noProof="0"/>
              <a:t>第四级</a:t>
            </a:r>
          </a:p>
          <a:p>
            <a:pPr lvl="4"/>
            <a:r>
              <a:rPr lang="zh-CN" altLang="en-US" noProof="0"/>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微软雅黑" panose="020B0503020204020204" pitchFamily="34" charset="-122"/>
                <a:ea typeface="微软雅黑" panose="020B0503020204020204" pitchFamily="34" charset="-122"/>
                <a:cs typeface="微软雅黑" panose="020B0503020204020204" pitchFamily="34" charset="-122"/>
              </a:defRPr>
            </a:lvl1pPr>
          </a:lstStyle>
          <a:p>
            <a:pPr>
              <a:defRPr/>
            </a:pPr>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lstStyle>
            <a:lvl1pPr algn="r">
              <a:defRPr sz="1200">
                <a:latin typeface="微软雅黑" panose="020B0503020204020204" pitchFamily="34" charset="-122"/>
                <a:ea typeface="微软雅黑" panose="020B0503020204020204" pitchFamily="34" charset="-122"/>
                <a:cs typeface="微软雅黑" panose="020B0503020204020204" pitchFamily="34" charset="-122"/>
              </a:defRPr>
            </a:lvl1pPr>
          </a:lstStyle>
          <a:p>
            <a:fld id="{418F03C3-53C1-4F10-8DAF-D1F318E96C6E}" type="slidenum">
              <a:rPr lang="zh-CN" altLang="en-US"/>
              <a:t>‹#›</a:t>
            </a:fld>
            <a:endParaRPr lang="zh-CN" altLang="en-US"/>
          </a:p>
        </p:txBody>
      </p:sp>
    </p:spTree>
    <p:extLst>
      <p:ext uri="{BB962C8B-B14F-4D97-AF65-F5344CB8AC3E}">
        <p14:creationId xmlns:p14="http://schemas.microsoft.com/office/powerpoint/2010/main" val="54110640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300" kern="1200">
        <a:solidFill>
          <a:schemeClr val="tx1"/>
        </a:solidFill>
        <a:latin typeface="微软雅黑" panose="020B0503020204020204" pitchFamily="34" charset="-122"/>
        <a:ea typeface="微软雅黑" panose="020B0503020204020204" pitchFamily="34" charset="-122"/>
        <a:cs typeface="微软雅黑" panose="020B0503020204020204" pitchFamily="34" charset="-122"/>
      </a:defRPr>
    </a:lvl1pPr>
    <a:lvl2pPr marL="455930" algn="l" rtl="0" eaLnBrk="0" fontAlgn="base" hangingPunct="0">
      <a:spcBef>
        <a:spcPct val="30000"/>
      </a:spcBef>
      <a:spcAft>
        <a:spcPct val="0"/>
      </a:spcAft>
      <a:defRPr sz="1300" kern="1200">
        <a:solidFill>
          <a:schemeClr val="tx1"/>
        </a:solidFill>
        <a:latin typeface="微软雅黑" panose="020B0503020204020204" pitchFamily="34" charset="-122"/>
        <a:ea typeface="微软雅黑" panose="020B0503020204020204" pitchFamily="34" charset="-122"/>
        <a:cs typeface="微软雅黑" panose="020B0503020204020204" pitchFamily="34" charset="-122"/>
      </a:defRPr>
    </a:lvl2pPr>
    <a:lvl3pPr marL="913130" algn="l" rtl="0" eaLnBrk="0" fontAlgn="base" hangingPunct="0">
      <a:spcBef>
        <a:spcPct val="30000"/>
      </a:spcBef>
      <a:spcAft>
        <a:spcPct val="0"/>
      </a:spcAft>
      <a:defRPr sz="1300" kern="1200">
        <a:solidFill>
          <a:schemeClr val="tx1"/>
        </a:solidFill>
        <a:latin typeface="微软雅黑" panose="020B0503020204020204" pitchFamily="34" charset="-122"/>
        <a:ea typeface="微软雅黑" panose="020B0503020204020204" pitchFamily="34" charset="-122"/>
        <a:cs typeface="微软雅黑" panose="020B0503020204020204" pitchFamily="34" charset="-122"/>
      </a:defRPr>
    </a:lvl3pPr>
    <a:lvl4pPr marL="1370330" algn="l" rtl="0" eaLnBrk="0" fontAlgn="base" hangingPunct="0">
      <a:spcBef>
        <a:spcPct val="30000"/>
      </a:spcBef>
      <a:spcAft>
        <a:spcPct val="0"/>
      </a:spcAft>
      <a:defRPr sz="1300" kern="1200">
        <a:solidFill>
          <a:schemeClr val="tx1"/>
        </a:solidFill>
        <a:latin typeface="微软雅黑" panose="020B0503020204020204" pitchFamily="34" charset="-122"/>
        <a:ea typeface="微软雅黑" panose="020B0503020204020204" pitchFamily="34" charset="-122"/>
        <a:cs typeface="微软雅黑" panose="020B0503020204020204" pitchFamily="34" charset="-122"/>
      </a:defRPr>
    </a:lvl4pPr>
    <a:lvl5pPr marL="1827530" algn="l" rtl="0" eaLnBrk="0" fontAlgn="base" hangingPunct="0">
      <a:spcBef>
        <a:spcPct val="30000"/>
      </a:spcBef>
      <a:spcAft>
        <a:spcPct val="0"/>
      </a:spcAft>
      <a:defRPr sz="1300" kern="1200">
        <a:solidFill>
          <a:schemeClr val="tx1"/>
        </a:solidFill>
        <a:latin typeface="微软雅黑" panose="020B0503020204020204" pitchFamily="34" charset="-122"/>
        <a:ea typeface="微软雅黑" panose="020B0503020204020204" pitchFamily="34" charset="-122"/>
        <a:cs typeface="微软雅黑" panose="020B0503020204020204" pitchFamily="34" charset="-122"/>
      </a:defRPr>
    </a:lvl5pPr>
    <a:lvl6pPr marL="2285365" algn="l" defTabSz="913765" rtl="0" eaLnBrk="1" latinLnBrk="0" hangingPunct="1">
      <a:defRPr sz="1300" kern="1200">
        <a:solidFill>
          <a:schemeClr val="tx1"/>
        </a:solidFill>
        <a:latin typeface="+mn-lt"/>
        <a:ea typeface="+mn-ea"/>
        <a:cs typeface="+mn-cs"/>
      </a:defRPr>
    </a:lvl6pPr>
    <a:lvl7pPr marL="2742565" algn="l" defTabSz="913765" rtl="0" eaLnBrk="1" latinLnBrk="0" hangingPunct="1">
      <a:defRPr sz="1300" kern="1200">
        <a:solidFill>
          <a:schemeClr val="tx1"/>
        </a:solidFill>
        <a:latin typeface="+mn-lt"/>
        <a:ea typeface="+mn-ea"/>
        <a:cs typeface="+mn-cs"/>
      </a:defRPr>
    </a:lvl7pPr>
    <a:lvl8pPr marL="3199765" algn="l" defTabSz="913765" rtl="0" eaLnBrk="1" latinLnBrk="0" hangingPunct="1">
      <a:defRPr sz="1300" kern="1200">
        <a:solidFill>
          <a:schemeClr val="tx1"/>
        </a:solidFill>
        <a:latin typeface="+mn-lt"/>
        <a:ea typeface="+mn-ea"/>
        <a:cs typeface="+mn-cs"/>
      </a:defRPr>
    </a:lvl8pPr>
    <a:lvl9pPr marL="3656965" algn="l" defTabSz="913765" rtl="0" eaLnBrk="1" latinLnBrk="0" hangingPunct="1">
      <a:defRPr sz="13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幻灯片图像占位符 1"/>
          <p:cNvSpPr>
            <a:spLocks noGrp="1" noRot="1" noChangeAspect="1" noTextEdit="1"/>
          </p:cNvSpPr>
          <p:nvPr>
            <p:ph type="sldImg"/>
          </p:nvPr>
        </p:nvSpPr>
        <p:spPr/>
      </p:sp>
      <p:sp>
        <p:nvSpPr>
          <p:cNvPr id="6146" name="备注占位符 2"/>
          <p:cNvSpPr>
            <a:spLocks noGrp="1"/>
          </p:cNvSpPr>
          <p:nvPr>
            <p:ph type="body"/>
          </p:nvPr>
        </p:nvSpPr>
        <p:spPr/>
        <p:txBody>
          <a:bodyPr wrap="square" lIns="0" tIns="0" rIns="0" bIns="0" anchor="t"/>
          <a:lstStyle/>
          <a:p>
            <a:pPr lvl="0"/>
            <a:endParaRPr lang="zh-CN" altLang="en-US" dirty="0">
              <a:ea typeface="宋体" panose="02010600030101010101" pitchFamily="2" charset="-122"/>
            </a:endParaRPr>
          </a:p>
        </p:txBody>
      </p:sp>
      <p:sp>
        <p:nvSpPr>
          <p:cNvPr id="6147" name="灯片编号占位符 3"/>
          <p:cNvSpPr txBox="1">
            <a:spLocks noGrp="1"/>
          </p:cNvSpPr>
          <p:nvPr>
            <p:ph type="sldNum" sz="quarter"/>
          </p:nvPr>
        </p:nvSpPr>
        <p:spPr>
          <a:xfrm>
            <a:off x="4278313" y="10155238"/>
            <a:ext cx="3246437" cy="500062"/>
          </a:xfrm>
          <a:prstGeom prst="rect">
            <a:avLst/>
          </a:prstGeom>
          <a:noFill/>
          <a:ln w="9525">
            <a:noFill/>
          </a:ln>
        </p:spPr>
        <p:txBody>
          <a:bodyPr vert="horz" wrap="square" lIns="0" tIns="0" rIns="0" bIns="0" anchor="b"/>
          <a:lstStyle/>
          <a:p>
            <a:pPr lvl="0" algn="r">
              <a:lnSpc>
                <a:spcPct val="86000"/>
              </a:lnSpc>
              <a:buClrTx/>
              <a:buSzPct val="45000"/>
              <a:buFont typeface="Wingdings" panose="05000000000000000000" pitchFamily="2" charset="2"/>
              <a:buChar char="•"/>
              <a:tabLst>
                <a:tab pos="0" algn="l"/>
                <a:tab pos="447675" algn="l"/>
                <a:tab pos="897255" algn="l"/>
                <a:tab pos="1346200" algn="l"/>
                <a:tab pos="1795780" algn="l"/>
                <a:tab pos="2244725" algn="l"/>
                <a:tab pos="2694305" algn="l"/>
                <a:tab pos="3143250" algn="l"/>
                <a:tab pos="3592830" algn="l"/>
                <a:tab pos="4041775" algn="l"/>
                <a:tab pos="4491355" algn="l"/>
                <a:tab pos="4940300" algn="l"/>
                <a:tab pos="5389880" algn="l"/>
                <a:tab pos="5838825" algn="l"/>
                <a:tab pos="6288405" algn="l"/>
                <a:tab pos="6737350" algn="l"/>
                <a:tab pos="7186930" algn="l"/>
                <a:tab pos="7635875" algn="l"/>
                <a:tab pos="8085455" algn="l"/>
                <a:tab pos="8534400" algn="l"/>
                <a:tab pos="8983980" algn="l"/>
              </a:tabLst>
            </a:pPr>
            <a:fld id="{9A0DB2DC-4C9A-4742-B13C-FB6460FD3503}" type="slidenum">
              <a:rPr lang="zh-CN" altLang="en-GB" sz="1400" dirty="0">
                <a:solidFill>
                  <a:srgbClr val="000000"/>
                </a:solidFill>
                <a:latin typeface="Times New Roman" panose="02020603050405020304" pitchFamily="18" charset="0"/>
              </a:rPr>
              <a:t>1</a:t>
            </a:fld>
            <a:endParaRPr lang="zh-CN" altLang="en-GB" sz="1400" dirty="0">
              <a:solidFill>
                <a:srgbClr val="000000"/>
              </a:solidFill>
              <a:latin typeface="Times New Roman" panose="02020603050405020304" pitchFamily="18"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日期占位符 2"/>
          <p:cNvSpPr>
            <a:spLocks noGrp="1"/>
          </p:cNvSpPr>
          <p:nvPr>
            <p:ph type="dt" idx="1"/>
          </p:nvPr>
        </p:nvSpPr>
        <p:spPr/>
        <p:txBody>
          <a:bodyPr/>
          <a:lstStyle/>
          <a:p>
            <a:pPr marL="0" marR="0" lvl="0" indent="0" algn="r" defTabSz="1219200" rtl="0" eaLnBrk="1" fontAlgn="base" latinLnBrk="0" hangingPunct="1">
              <a:lnSpc>
                <a:spcPct val="100000"/>
              </a:lnSpc>
              <a:spcBef>
                <a:spcPct val="0"/>
              </a:spcBef>
              <a:spcAft>
                <a:spcPct val="0"/>
              </a:spcAft>
              <a:buClrTx/>
              <a:buSzTx/>
              <a:buFont typeface="Arial" panose="020B0604020202020204" pitchFamily="34" charset="0"/>
              <a:buNone/>
              <a:defRPr/>
            </a:pPr>
            <a:fld id="{64D4B6A1-CA56-452B-8D7D-BE9B08BF59A2}" type="datetime1">
              <a:rPr kumimoji="0" lang="en-US" altLang="zh-CN" sz="24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mn-cs"/>
              </a:rPr>
              <a:t>4/10/2020</a:t>
            </a:fld>
            <a:endParaRPr kumimoji="0" lang="en-US" altLang="zh-CN" sz="12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mn-cs"/>
            </a:endParaRPr>
          </a:p>
        </p:txBody>
      </p:sp>
      <p:sp>
        <p:nvSpPr>
          <p:cNvPr id="4" name="文本占位符 3"/>
          <p:cNvSpPr>
            <a:spLocks noGrp="1"/>
          </p:cNvSpPr>
          <p:nvPr>
            <p:ph type="body" sz="quarter"/>
          </p:nvPr>
        </p:nvSpPr>
        <p:spPr>
          <a:xfrm>
            <a:off x="662016" y="3931500"/>
            <a:ext cx="5296132" cy="3216682"/>
          </a:xfrm>
          <a:prstGeom prst="rect">
            <a:avLst/>
          </a:prstGeom>
        </p:spPr>
        <p:txBody>
          <a:bodyPr/>
          <a:lstStyle/>
          <a:p>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幻灯片图像占位符 1"/>
          <p:cNvSpPr>
            <a:spLocks noGrp="1" noRot="1" noChangeAspect="1" noTextEdit="1"/>
          </p:cNvSpPr>
          <p:nvPr>
            <p:ph type="sldImg"/>
          </p:nvPr>
        </p:nvSpPr>
        <p:spPr/>
      </p:sp>
      <p:sp>
        <p:nvSpPr>
          <p:cNvPr id="6146" name="备注占位符 2"/>
          <p:cNvSpPr>
            <a:spLocks noGrp="1"/>
          </p:cNvSpPr>
          <p:nvPr>
            <p:ph type="body"/>
          </p:nvPr>
        </p:nvSpPr>
        <p:spPr/>
        <p:txBody>
          <a:bodyPr wrap="square" lIns="0" tIns="0" rIns="0" bIns="0" anchor="t"/>
          <a:lstStyle/>
          <a:p>
            <a:pPr lvl="0"/>
            <a:endParaRPr lang="zh-CN" altLang="en-US" dirty="0">
              <a:ea typeface="宋体" panose="02010600030101010101" pitchFamily="2" charset="-122"/>
            </a:endParaRPr>
          </a:p>
        </p:txBody>
      </p:sp>
      <p:sp>
        <p:nvSpPr>
          <p:cNvPr id="6147" name="灯片编号占位符 3"/>
          <p:cNvSpPr txBox="1">
            <a:spLocks noGrp="1"/>
          </p:cNvSpPr>
          <p:nvPr>
            <p:ph type="sldNum" sz="quarter"/>
          </p:nvPr>
        </p:nvSpPr>
        <p:spPr>
          <a:xfrm>
            <a:off x="4278313" y="10155238"/>
            <a:ext cx="3246437" cy="500062"/>
          </a:xfrm>
          <a:prstGeom prst="rect">
            <a:avLst/>
          </a:prstGeom>
          <a:noFill/>
          <a:ln w="9525">
            <a:noFill/>
          </a:ln>
        </p:spPr>
        <p:txBody>
          <a:bodyPr vert="horz" wrap="square" lIns="0" tIns="0" rIns="0" bIns="0" anchor="b"/>
          <a:lstStyle/>
          <a:p>
            <a:pPr lvl="0" algn="r">
              <a:lnSpc>
                <a:spcPct val="86000"/>
              </a:lnSpc>
              <a:buClrTx/>
              <a:buSzPct val="45000"/>
              <a:buFont typeface="Wingdings" panose="05000000000000000000" pitchFamily="2" charset="2"/>
              <a:buChar char="•"/>
              <a:tabLst>
                <a:tab pos="0" algn="l"/>
                <a:tab pos="447675" algn="l"/>
                <a:tab pos="897255" algn="l"/>
                <a:tab pos="1346200" algn="l"/>
                <a:tab pos="1795780" algn="l"/>
                <a:tab pos="2244725" algn="l"/>
                <a:tab pos="2694305" algn="l"/>
                <a:tab pos="3143250" algn="l"/>
                <a:tab pos="3592830" algn="l"/>
                <a:tab pos="4041775" algn="l"/>
                <a:tab pos="4491355" algn="l"/>
                <a:tab pos="4940300" algn="l"/>
                <a:tab pos="5389880" algn="l"/>
                <a:tab pos="5838825" algn="l"/>
                <a:tab pos="6288405" algn="l"/>
                <a:tab pos="6737350" algn="l"/>
                <a:tab pos="7186930" algn="l"/>
                <a:tab pos="7635875" algn="l"/>
                <a:tab pos="8085455" algn="l"/>
                <a:tab pos="8534400" algn="l"/>
                <a:tab pos="8983980" algn="l"/>
              </a:tabLst>
            </a:pPr>
            <a:fld id="{9A0DB2DC-4C9A-4742-B13C-FB6460FD3503}" type="slidenum">
              <a:rPr lang="zh-CN" altLang="en-GB" sz="1400" dirty="0">
                <a:solidFill>
                  <a:srgbClr val="000000"/>
                </a:solidFill>
                <a:latin typeface="Times New Roman" panose="02020603050405020304" pitchFamily="18" charset="0"/>
              </a:rPr>
              <a:t>88</a:t>
            </a:fld>
            <a:endParaRPr lang="zh-CN" altLang="en-GB" sz="1400" dirty="0">
              <a:solidFill>
                <a:srgbClr val="000000"/>
              </a:solidFill>
              <a:latin typeface="Times New Roman" panose="02020603050405020304" pitchFamily="18"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tags" Target="../tags/tag3.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slideMaster" Target="../slideMasters/slideMaster1.xml"/><Relationship Id="rId5" Type="http://schemas.openxmlformats.org/officeDocument/2006/relationships/tags" Target="../tags/tag5.xml"/><Relationship Id="rId4" Type="http://schemas.openxmlformats.org/officeDocument/2006/relationships/tags" Target="../tags/tag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84039" y="6703596"/>
            <a:ext cx="2893219" cy="386187"/>
          </a:xfrm>
          <a:prstGeom prst="rect">
            <a:avLst/>
          </a:prstGeom>
        </p:spPr>
        <p:txBody>
          <a:bodyPr/>
          <a:lstStyle>
            <a:lvl1pPr>
              <a:defRPr>
                <a:latin typeface="微软雅黑" panose="020B0503020204020204" pitchFamily="34" charset="-122"/>
                <a:ea typeface="微软雅黑" panose="020B0503020204020204" pitchFamily="34" charset="-122"/>
                <a:cs typeface="微软雅黑" panose="020B0503020204020204" pitchFamily="34" charset="-122"/>
              </a:defRPr>
            </a:lvl1pPr>
          </a:lstStyle>
          <a:p>
            <a:fld id="{E3AD87B8-9A4B-45E2-BBE5-FB86ADE287A3}" type="datetimeFigureOut">
              <a:rPr lang="zh-CN" altLang="en-US" smtClean="0"/>
              <a:t>2020/4/10</a:t>
            </a:fld>
            <a:endParaRPr lang="zh-CN" altLang="en-US"/>
          </a:p>
        </p:txBody>
      </p:sp>
      <p:sp>
        <p:nvSpPr>
          <p:cNvPr id="3" name="页脚占位符 2"/>
          <p:cNvSpPr>
            <a:spLocks noGrp="1"/>
          </p:cNvSpPr>
          <p:nvPr>
            <p:ph type="ftr" sz="quarter" idx="11"/>
          </p:nvPr>
        </p:nvSpPr>
        <p:spPr>
          <a:xfrm>
            <a:off x="4259461" y="6703596"/>
            <a:ext cx="4339828" cy="386187"/>
          </a:xfrm>
          <a:prstGeom prst="rect">
            <a:avLst/>
          </a:prstGeom>
        </p:spPr>
        <p:txBody>
          <a:bodyPr/>
          <a:lstStyle>
            <a:lvl1pPr>
              <a:defRPr>
                <a:latin typeface="微软雅黑" panose="020B0503020204020204" pitchFamily="34" charset="-122"/>
                <a:ea typeface="微软雅黑" panose="020B0503020204020204" pitchFamily="34" charset="-122"/>
                <a:cs typeface="微软雅黑" panose="020B0503020204020204" pitchFamily="34" charset="-122"/>
              </a:defRPr>
            </a:lvl1pPr>
          </a:lstStyle>
          <a:p>
            <a:endParaRPr lang="zh-CN" altLang="en-US"/>
          </a:p>
        </p:txBody>
      </p:sp>
      <p:sp>
        <p:nvSpPr>
          <p:cNvPr id="4" name="灯片编号占位符 3"/>
          <p:cNvSpPr>
            <a:spLocks noGrp="1"/>
          </p:cNvSpPr>
          <p:nvPr>
            <p:ph type="sldNum" sz="quarter" idx="12"/>
          </p:nvPr>
        </p:nvSpPr>
        <p:spPr>
          <a:xfrm>
            <a:off x="9081492" y="6703596"/>
            <a:ext cx="2893219" cy="386187"/>
          </a:xfrm>
          <a:prstGeom prst="rect">
            <a:avLst/>
          </a:prstGeom>
        </p:spPr>
        <p:txBody>
          <a:bodyPr/>
          <a:lstStyle>
            <a:lvl1pPr>
              <a:defRPr>
                <a:latin typeface="微软雅黑" panose="020B0503020204020204" pitchFamily="34" charset="-122"/>
                <a:ea typeface="微软雅黑" panose="020B0503020204020204" pitchFamily="34" charset="-122"/>
                <a:cs typeface="微软雅黑" panose="020B0503020204020204" pitchFamily="34" charset="-122"/>
              </a:defRPr>
            </a:lvl1pPr>
          </a:lstStyle>
          <a:p>
            <a:fld id="{37AAA611-6692-4583-86AB-5AB9B972BD46}"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fontAlgn="base"/>
            <a:r>
              <a:rPr lang="zh-CN" altLang="en-US" sz="3990" strike="noStrike" noProof="1" smtClean="0"/>
              <a:t>单击此处编辑母版标题样式</a:t>
            </a:r>
            <a:endParaRPr lang="zh-CN" altLang="en-US" strike="noStrike" noProof="1"/>
          </a:p>
        </p:txBody>
      </p:sp>
      <p:sp>
        <p:nvSpPr>
          <p:cNvPr id="3" name="内容占位符 2"/>
          <p:cNvSpPr>
            <a:spLocks noGrp="1"/>
          </p:cNvSpPr>
          <p:nvPr>
            <p:ph sz="half" idx="1"/>
          </p:nvPr>
        </p:nvSpPr>
        <p:spPr>
          <a:xfrm>
            <a:off x="641926" y="1205948"/>
            <a:ext cx="5665950" cy="4960486"/>
          </a:xfrm>
        </p:spPr>
        <p:txBody>
          <a:bodyPr/>
          <a:lstStyle>
            <a:lvl1pPr>
              <a:defRPr sz="2680"/>
            </a:lvl1pPr>
            <a:lvl2pPr>
              <a:defRPr sz="2295"/>
            </a:lvl2pPr>
            <a:lvl3pPr>
              <a:defRPr sz="1915"/>
            </a:lvl3pPr>
            <a:lvl4pPr>
              <a:defRPr sz="1725"/>
            </a:lvl4pPr>
            <a:lvl5pPr>
              <a:defRPr sz="1725"/>
            </a:lvl5pPr>
            <a:lvl6pPr>
              <a:defRPr sz="1725"/>
            </a:lvl6pPr>
            <a:lvl7pPr>
              <a:defRPr sz="1725"/>
            </a:lvl7pPr>
            <a:lvl8pPr>
              <a:defRPr sz="1725"/>
            </a:lvl8pPr>
            <a:lvl9pPr>
              <a:defRPr sz="1725"/>
            </a:lvl9pPr>
          </a:lstStyle>
          <a:p>
            <a:pPr lvl="0" fontAlgn="base"/>
            <a:r>
              <a:rPr lang="zh-CN" altLang="en-US" sz="2540" strike="noStrike" noProof="1" smtClean="0"/>
              <a:t>单击此处编辑母版文本样式</a:t>
            </a:r>
            <a:endParaRPr lang="zh-CN" altLang="en-US" strike="noStrike" noProof="1" smtClean="0"/>
          </a:p>
          <a:p>
            <a:pPr lvl="1" fontAlgn="base"/>
            <a:r>
              <a:rPr lang="zh-CN" altLang="en-US" sz="2175" strike="noStrike" noProof="1" smtClean="0"/>
              <a:t>第二级</a:t>
            </a:r>
            <a:endParaRPr lang="zh-CN" altLang="en-US" strike="noStrike" noProof="1" smtClean="0"/>
          </a:p>
          <a:p>
            <a:pPr lvl="2" fontAlgn="base"/>
            <a:r>
              <a:rPr lang="zh-CN" altLang="en-US" sz="1815" strike="noStrike" noProof="1" smtClean="0"/>
              <a:t>第三级</a:t>
            </a:r>
            <a:endParaRPr lang="zh-CN" altLang="en-US" strike="noStrike" noProof="1" smtClean="0"/>
          </a:p>
          <a:p>
            <a:pPr lvl="3" fontAlgn="base"/>
            <a:r>
              <a:rPr lang="zh-CN" altLang="en-US" sz="1635" strike="noStrike" noProof="1" smtClean="0"/>
              <a:t>第四级</a:t>
            </a:r>
            <a:endParaRPr lang="zh-CN" altLang="en-US" strike="noStrike" noProof="1" smtClean="0"/>
          </a:p>
          <a:p>
            <a:pPr lvl="4" fontAlgn="base"/>
            <a:r>
              <a:rPr lang="zh-CN" altLang="en-US" sz="1635" strike="noStrike" noProof="1" smtClean="0"/>
              <a:t>第五级</a:t>
            </a:r>
            <a:endParaRPr lang="zh-CN" altLang="en-US" strike="noStrike" noProof="1"/>
          </a:p>
        </p:txBody>
      </p:sp>
      <p:sp>
        <p:nvSpPr>
          <p:cNvPr id="4" name="内容占位符 3"/>
          <p:cNvSpPr>
            <a:spLocks noGrp="1"/>
          </p:cNvSpPr>
          <p:nvPr>
            <p:ph sz="half" idx="2"/>
          </p:nvPr>
        </p:nvSpPr>
        <p:spPr>
          <a:xfrm>
            <a:off x="6502276" y="1205948"/>
            <a:ext cx="5665950" cy="4960486"/>
          </a:xfrm>
        </p:spPr>
        <p:txBody>
          <a:bodyPr/>
          <a:lstStyle>
            <a:lvl1pPr>
              <a:defRPr sz="2680"/>
            </a:lvl1pPr>
            <a:lvl2pPr>
              <a:defRPr sz="2295"/>
            </a:lvl2pPr>
            <a:lvl3pPr>
              <a:defRPr sz="1915"/>
            </a:lvl3pPr>
            <a:lvl4pPr>
              <a:defRPr sz="1725"/>
            </a:lvl4pPr>
            <a:lvl5pPr>
              <a:defRPr sz="1725"/>
            </a:lvl5pPr>
            <a:lvl6pPr>
              <a:defRPr sz="1725"/>
            </a:lvl6pPr>
            <a:lvl7pPr>
              <a:defRPr sz="1725"/>
            </a:lvl7pPr>
            <a:lvl8pPr>
              <a:defRPr sz="1725"/>
            </a:lvl8pPr>
            <a:lvl9pPr>
              <a:defRPr sz="1725"/>
            </a:lvl9pPr>
          </a:lstStyle>
          <a:p>
            <a:pPr lvl="0" fontAlgn="base"/>
            <a:r>
              <a:rPr lang="zh-CN" altLang="en-US" sz="2540" strike="noStrike" noProof="1" smtClean="0"/>
              <a:t>单击此处编辑母版文本样式</a:t>
            </a:r>
            <a:endParaRPr lang="zh-CN" altLang="en-US" strike="noStrike" noProof="1" smtClean="0"/>
          </a:p>
          <a:p>
            <a:pPr lvl="1" fontAlgn="base"/>
            <a:r>
              <a:rPr lang="zh-CN" altLang="en-US" sz="2175" strike="noStrike" noProof="1" smtClean="0"/>
              <a:t>第二级</a:t>
            </a:r>
            <a:endParaRPr lang="zh-CN" altLang="en-US" strike="noStrike" noProof="1" smtClean="0"/>
          </a:p>
          <a:p>
            <a:pPr lvl="2" fontAlgn="base"/>
            <a:r>
              <a:rPr lang="zh-CN" altLang="en-US" sz="1815" strike="noStrike" noProof="1" smtClean="0"/>
              <a:t>第三级</a:t>
            </a:r>
            <a:endParaRPr lang="zh-CN" altLang="en-US" strike="noStrike" noProof="1" smtClean="0"/>
          </a:p>
          <a:p>
            <a:pPr lvl="3" fontAlgn="base"/>
            <a:r>
              <a:rPr lang="zh-CN" altLang="en-US" sz="1635" strike="noStrike" noProof="1" smtClean="0"/>
              <a:t>第四级</a:t>
            </a:r>
            <a:endParaRPr lang="zh-CN" altLang="en-US" strike="noStrike" noProof="1" smtClean="0"/>
          </a:p>
          <a:p>
            <a:pPr lvl="4" fontAlgn="base"/>
            <a:r>
              <a:rPr lang="zh-CN" altLang="en-US" sz="1635" strike="noStrike" noProof="1" smtClean="0"/>
              <a:t>第五级</a:t>
            </a:r>
            <a:endParaRPr lang="zh-CN" altLang="en-US" strike="noStrike" noProof="1"/>
          </a:p>
        </p:txBody>
      </p:sp>
      <p:sp>
        <p:nvSpPr>
          <p:cNvPr id="5" name="日期占位符 4"/>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灯片编号占位符 5"/>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7" name="页脚占位符 6"/>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43950" y="290096"/>
            <a:ext cx="11572876" cy="1204428"/>
          </a:xfrm>
        </p:spPr>
        <p:txBody>
          <a:bodyPr/>
          <a:lstStyle>
            <a:lvl1pPr>
              <a:defRPr/>
            </a:lvl1pPr>
          </a:lstStyle>
          <a:p>
            <a:pPr fontAlgn="base"/>
            <a:r>
              <a:rPr lang="zh-CN" altLang="en-US" sz="3990" strike="noStrike" noProof="1" smtClean="0"/>
              <a:t>单击此处编辑母版标题样式</a:t>
            </a:r>
            <a:endParaRPr lang="zh-CN" altLang="en-US" strike="noStrike" noProof="1"/>
          </a:p>
        </p:txBody>
      </p:sp>
      <p:sp>
        <p:nvSpPr>
          <p:cNvPr id="3" name="文本占位符 2"/>
          <p:cNvSpPr>
            <a:spLocks noGrp="1"/>
          </p:cNvSpPr>
          <p:nvPr>
            <p:ph type="body" idx="1"/>
          </p:nvPr>
        </p:nvSpPr>
        <p:spPr>
          <a:xfrm>
            <a:off x="643950" y="1619068"/>
            <a:ext cx="5680126" cy="674359"/>
          </a:xfrm>
        </p:spPr>
        <p:txBody>
          <a:bodyPr anchor="b"/>
          <a:lstStyle>
            <a:lvl1pPr marL="0" indent="0">
              <a:buNone/>
              <a:defRPr sz="2295" b="1"/>
            </a:lvl1pPr>
            <a:lvl2pPr marL="437515" indent="0">
              <a:buNone/>
              <a:defRPr sz="1915" b="1"/>
            </a:lvl2pPr>
            <a:lvl3pPr marL="874395" indent="0">
              <a:buNone/>
              <a:defRPr sz="1725" b="1"/>
            </a:lvl3pPr>
            <a:lvl4pPr marL="1312545" indent="0">
              <a:buNone/>
              <a:defRPr sz="1530" b="1"/>
            </a:lvl4pPr>
            <a:lvl5pPr marL="1750060" indent="0">
              <a:buNone/>
              <a:defRPr sz="1530" b="1"/>
            </a:lvl5pPr>
            <a:lvl6pPr marL="2186940" indent="0">
              <a:buNone/>
              <a:defRPr sz="1530" b="1"/>
            </a:lvl6pPr>
            <a:lvl7pPr marL="2624455" indent="0">
              <a:buNone/>
              <a:defRPr sz="1530" b="1"/>
            </a:lvl7pPr>
            <a:lvl8pPr marL="3061970" indent="0">
              <a:buNone/>
              <a:defRPr sz="1530" b="1"/>
            </a:lvl8pPr>
            <a:lvl9pPr marL="3498850" indent="0">
              <a:buNone/>
              <a:defRPr sz="1530" b="1"/>
            </a:lvl9pPr>
          </a:lstStyle>
          <a:p>
            <a:pPr lvl="0" fontAlgn="base"/>
            <a:r>
              <a:rPr lang="zh-CN" altLang="en-US" sz="2175" strike="noStrike" noProof="1" smtClean="0"/>
              <a:t>单击此处编辑母版文本样式</a:t>
            </a:r>
            <a:endParaRPr lang="zh-CN" altLang="en-US" strike="noStrike" noProof="1" smtClean="0"/>
          </a:p>
        </p:txBody>
      </p:sp>
      <p:sp>
        <p:nvSpPr>
          <p:cNvPr id="4" name="内容占位符 3"/>
          <p:cNvSpPr>
            <a:spLocks noGrp="1"/>
          </p:cNvSpPr>
          <p:nvPr>
            <p:ph sz="half" idx="2"/>
          </p:nvPr>
        </p:nvSpPr>
        <p:spPr>
          <a:xfrm>
            <a:off x="643950" y="2293427"/>
            <a:ext cx="5680126" cy="4167659"/>
          </a:xfrm>
        </p:spPr>
        <p:txBody>
          <a:bodyPr/>
          <a:lstStyle>
            <a:lvl1pPr>
              <a:defRPr sz="2295"/>
            </a:lvl1pPr>
            <a:lvl2pPr>
              <a:defRPr sz="1915"/>
            </a:lvl2pPr>
            <a:lvl3pPr>
              <a:defRPr sz="1725"/>
            </a:lvl3pPr>
            <a:lvl4pPr>
              <a:defRPr sz="1530"/>
            </a:lvl4pPr>
            <a:lvl5pPr>
              <a:defRPr sz="1530"/>
            </a:lvl5pPr>
            <a:lvl6pPr>
              <a:defRPr sz="1530"/>
            </a:lvl6pPr>
            <a:lvl7pPr>
              <a:defRPr sz="1530"/>
            </a:lvl7pPr>
            <a:lvl8pPr>
              <a:defRPr sz="1530"/>
            </a:lvl8pPr>
            <a:lvl9pPr>
              <a:defRPr sz="1530"/>
            </a:lvl9pPr>
          </a:lstStyle>
          <a:p>
            <a:pPr lvl="0" fontAlgn="base"/>
            <a:r>
              <a:rPr lang="zh-CN" altLang="en-US" sz="2175" strike="noStrike" noProof="1" smtClean="0"/>
              <a:t>单击此处编辑母版文本样式</a:t>
            </a:r>
            <a:endParaRPr lang="zh-CN" altLang="en-US" strike="noStrike" noProof="1" smtClean="0"/>
          </a:p>
          <a:p>
            <a:pPr lvl="1" fontAlgn="base"/>
            <a:r>
              <a:rPr lang="zh-CN" altLang="en-US" sz="1815" strike="noStrike" noProof="1" smtClean="0"/>
              <a:t>第二级</a:t>
            </a:r>
            <a:endParaRPr lang="zh-CN" altLang="en-US" strike="noStrike" noProof="1" smtClean="0"/>
          </a:p>
          <a:p>
            <a:pPr lvl="2" fontAlgn="base"/>
            <a:r>
              <a:rPr lang="zh-CN" altLang="en-US" sz="1635" strike="noStrike" noProof="1" smtClean="0"/>
              <a:t>第三级</a:t>
            </a:r>
            <a:endParaRPr lang="zh-CN" altLang="en-US" strike="noStrike" noProof="1" smtClean="0"/>
          </a:p>
          <a:p>
            <a:pPr lvl="3" fontAlgn="base"/>
            <a:r>
              <a:rPr lang="zh-CN" altLang="en-US" sz="1450" strike="noStrike" noProof="1" smtClean="0"/>
              <a:t>第四级</a:t>
            </a:r>
            <a:endParaRPr lang="zh-CN" altLang="en-US" strike="noStrike" noProof="1" smtClean="0"/>
          </a:p>
          <a:p>
            <a:pPr lvl="4" fontAlgn="base"/>
            <a:r>
              <a:rPr lang="zh-CN" altLang="en-US" sz="1450" strike="noStrike" noProof="1" smtClean="0"/>
              <a:t>第五级</a:t>
            </a:r>
            <a:endParaRPr lang="zh-CN" altLang="en-US" strike="noStrike" noProof="1"/>
          </a:p>
        </p:txBody>
      </p:sp>
      <p:sp>
        <p:nvSpPr>
          <p:cNvPr id="5" name="文本占位符 4"/>
          <p:cNvSpPr>
            <a:spLocks noGrp="1"/>
          </p:cNvSpPr>
          <p:nvPr>
            <p:ph type="body" sz="quarter" idx="3"/>
          </p:nvPr>
        </p:nvSpPr>
        <p:spPr>
          <a:xfrm>
            <a:off x="6532650" y="1619068"/>
            <a:ext cx="5684176" cy="674359"/>
          </a:xfrm>
        </p:spPr>
        <p:txBody>
          <a:bodyPr anchor="b"/>
          <a:lstStyle>
            <a:lvl1pPr marL="0" indent="0">
              <a:buNone/>
              <a:defRPr sz="2295" b="1"/>
            </a:lvl1pPr>
            <a:lvl2pPr marL="437515" indent="0">
              <a:buNone/>
              <a:defRPr sz="1915" b="1"/>
            </a:lvl2pPr>
            <a:lvl3pPr marL="874395" indent="0">
              <a:buNone/>
              <a:defRPr sz="1725" b="1"/>
            </a:lvl3pPr>
            <a:lvl4pPr marL="1312545" indent="0">
              <a:buNone/>
              <a:defRPr sz="1530" b="1"/>
            </a:lvl4pPr>
            <a:lvl5pPr marL="1750060" indent="0">
              <a:buNone/>
              <a:defRPr sz="1530" b="1"/>
            </a:lvl5pPr>
            <a:lvl6pPr marL="2186940" indent="0">
              <a:buNone/>
              <a:defRPr sz="1530" b="1"/>
            </a:lvl6pPr>
            <a:lvl7pPr marL="2624455" indent="0">
              <a:buNone/>
              <a:defRPr sz="1530" b="1"/>
            </a:lvl7pPr>
            <a:lvl8pPr marL="3061970" indent="0">
              <a:buNone/>
              <a:defRPr sz="1530" b="1"/>
            </a:lvl8pPr>
            <a:lvl9pPr marL="3498850" indent="0">
              <a:buNone/>
              <a:defRPr sz="1530" b="1"/>
            </a:lvl9pPr>
          </a:lstStyle>
          <a:p>
            <a:pPr lvl="0" fontAlgn="base"/>
            <a:r>
              <a:rPr lang="zh-CN" altLang="en-US" sz="2175" strike="noStrike" noProof="1" smtClean="0"/>
              <a:t>单击此处编辑母版文本样式</a:t>
            </a:r>
            <a:endParaRPr lang="zh-CN" altLang="en-US" strike="noStrike" noProof="1" smtClean="0"/>
          </a:p>
        </p:txBody>
      </p:sp>
      <p:sp>
        <p:nvSpPr>
          <p:cNvPr id="6" name="内容占位符 5"/>
          <p:cNvSpPr>
            <a:spLocks noGrp="1"/>
          </p:cNvSpPr>
          <p:nvPr>
            <p:ph sz="quarter" idx="4"/>
          </p:nvPr>
        </p:nvSpPr>
        <p:spPr>
          <a:xfrm>
            <a:off x="6532650" y="2293427"/>
            <a:ext cx="5684176" cy="4167659"/>
          </a:xfrm>
        </p:spPr>
        <p:txBody>
          <a:bodyPr/>
          <a:lstStyle>
            <a:lvl1pPr>
              <a:defRPr sz="2295"/>
            </a:lvl1pPr>
            <a:lvl2pPr>
              <a:defRPr sz="1915"/>
            </a:lvl2pPr>
            <a:lvl3pPr>
              <a:defRPr sz="1725"/>
            </a:lvl3pPr>
            <a:lvl4pPr>
              <a:defRPr sz="1530"/>
            </a:lvl4pPr>
            <a:lvl5pPr>
              <a:defRPr sz="1530"/>
            </a:lvl5pPr>
            <a:lvl6pPr>
              <a:defRPr sz="1530"/>
            </a:lvl6pPr>
            <a:lvl7pPr>
              <a:defRPr sz="1530"/>
            </a:lvl7pPr>
            <a:lvl8pPr>
              <a:defRPr sz="1530"/>
            </a:lvl8pPr>
            <a:lvl9pPr>
              <a:defRPr sz="1530"/>
            </a:lvl9pPr>
          </a:lstStyle>
          <a:p>
            <a:pPr lvl="0" fontAlgn="base"/>
            <a:r>
              <a:rPr lang="zh-CN" altLang="en-US" sz="2175" strike="noStrike" noProof="1" smtClean="0"/>
              <a:t>单击此处编辑母版文本样式</a:t>
            </a:r>
            <a:endParaRPr lang="zh-CN" altLang="en-US" strike="noStrike" noProof="1" smtClean="0"/>
          </a:p>
          <a:p>
            <a:pPr lvl="1" fontAlgn="base"/>
            <a:r>
              <a:rPr lang="zh-CN" altLang="en-US" sz="1815" strike="noStrike" noProof="1" smtClean="0"/>
              <a:t>第二级</a:t>
            </a:r>
            <a:endParaRPr lang="zh-CN" altLang="en-US" strike="noStrike" noProof="1" smtClean="0"/>
          </a:p>
          <a:p>
            <a:pPr lvl="2" fontAlgn="base"/>
            <a:r>
              <a:rPr lang="zh-CN" altLang="en-US" sz="1635" strike="noStrike" noProof="1" smtClean="0"/>
              <a:t>第三级</a:t>
            </a:r>
            <a:endParaRPr lang="zh-CN" altLang="en-US" strike="noStrike" noProof="1" smtClean="0"/>
          </a:p>
          <a:p>
            <a:pPr lvl="3" fontAlgn="base"/>
            <a:r>
              <a:rPr lang="zh-CN" altLang="en-US" sz="1450" strike="noStrike" noProof="1" smtClean="0"/>
              <a:t>第四级</a:t>
            </a:r>
            <a:endParaRPr lang="zh-CN" altLang="en-US" strike="noStrike" noProof="1" smtClean="0"/>
          </a:p>
          <a:p>
            <a:pPr lvl="4" fontAlgn="base"/>
            <a:r>
              <a:rPr lang="zh-CN" altLang="en-US" sz="1450" strike="noStrike" noProof="1" smtClean="0"/>
              <a:t>第五级</a:t>
            </a:r>
            <a:endParaRPr lang="zh-CN" altLang="en-US" strike="noStrike" noProof="1"/>
          </a:p>
        </p:txBody>
      </p:sp>
      <p:sp>
        <p:nvSpPr>
          <p:cNvPr id="7" name="日期占位符 6"/>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 name="灯片编号占位符 7"/>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 name="页脚占位符 8"/>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fontAlgn="base"/>
            <a:r>
              <a:rPr lang="zh-CN" altLang="en-US" sz="3990" strike="noStrike" noProof="1" smtClean="0"/>
              <a:t>单击此处编辑母版标题样式</a:t>
            </a:r>
            <a:endParaRPr lang="zh-CN" altLang="en-US" strike="noStrike" noProof="1"/>
          </a:p>
        </p:txBody>
      </p:sp>
      <p:sp>
        <p:nvSpPr>
          <p:cNvPr id="3" name="日期占位符 2"/>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 name="灯片编号占位符 3"/>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页脚占位符 4"/>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 name="灯片编号占位符 2"/>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 name="页脚占位符 3"/>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43950" y="288577"/>
            <a:ext cx="4230226" cy="1224174"/>
          </a:xfrm>
        </p:spPr>
        <p:txBody>
          <a:bodyPr anchor="b"/>
          <a:lstStyle>
            <a:lvl1pPr algn="l">
              <a:defRPr sz="1915" b="1"/>
            </a:lvl1pPr>
          </a:lstStyle>
          <a:p>
            <a:pPr fontAlgn="base"/>
            <a:r>
              <a:rPr lang="zh-CN" altLang="en-US" sz="1815" strike="noStrike" noProof="1" smtClean="0"/>
              <a:t>单击此处编辑母版标题样式</a:t>
            </a:r>
            <a:endParaRPr lang="zh-CN" altLang="en-US" strike="noStrike" noProof="1"/>
          </a:p>
        </p:txBody>
      </p:sp>
      <p:sp>
        <p:nvSpPr>
          <p:cNvPr id="3" name="内容占位符 2"/>
          <p:cNvSpPr>
            <a:spLocks noGrp="1"/>
          </p:cNvSpPr>
          <p:nvPr>
            <p:ph idx="1"/>
          </p:nvPr>
        </p:nvSpPr>
        <p:spPr>
          <a:xfrm>
            <a:off x="5028076" y="288577"/>
            <a:ext cx="7188750" cy="6172509"/>
          </a:xfrm>
        </p:spPr>
        <p:txBody>
          <a:bodyPr/>
          <a:lstStyle>
            <a:lvl1pPr>
              <a:defRPr sz="3065"/>
            </a:lvl1pPr>
            <a:lvl2pPr>
              <a:defRPr sz="2680"/>
            </a:lvl2pPr>
            <a:lvl3pPr>
              <a:defRPr sz="2295"/>
            </a:lvl3pPr>
            <a:lvl4pPr>
              <a:defRPr sz="1915"/>
            </a:lvl4pPr>
            <a:lvl5pPr>
              <a:defRPr sz="1915"/>
            </a:lvl5pPr>
            <a:lvl6pPr>
              <a:defRPr sz="1915"/>
            </a:lvl6pPr>
            <a:lvl7pPr>
              <a:defRPr sz="1915"/>
            </a:lvl7pPr>
            <a:lvl8pPr>
              <a:defRPr sz="1915"/>
            </a:lvl8pPr>
            <a:lvl9pPr>
              <a:defRPr sz="1915"/>
            </a:lvl9pPr>
          </a:lstStyle>
          <a:p>
            <a:pPr lvl="0" fontAlgn="base"/>
            <a:r>
              <a:rPr lang="zh-CN" altLang="en-US" sz="2905" strike="noStrike" noProof="1" smtClean="0"/>
              <a:t>单击此处编辑母版文本样式</a:t>
            </a:r>
            <a:endParaRPr lang="zh-CN" altLang="en-US" strike="noStrike" noProof="1" smtClean="0"/>
          </a:p>
          <a:p>
            <a:pPr lvl="1" fontAlgn="base"/>
            <a:r>
              <a:rPr lang="zh-CN" altLang="en-US" sz="2540" strike="noStrike" noProof="1" smtClean="0"/>
              <a:t>第二级</a:t>
            </a:r>
            <a:endParaRPr lang="zh-CN" altLang="en-US" strike="noStrike" noProof="1" smtClean="0"/>
          </a:p>
          <a:p>
            <a:pPr lvl="2" fontAlgn="base"/>
            <a:r>
              <a:rPr lang="zh-CN" altLang="en-US" sz="2175" strike="noStrike" noProof="1" smtClean="0"/>
              <a:t>第三级</a:t>
            </a:r>
            <a:endParaRPr lang="zh-CN" altLang="en-US" strike="noStrike" noProof="1" smtClean="0"/>
          </a:p>
          <a:p>
            <a:pPr lvl="3" fontAlgn="base"/>
            <a:r>
              <a:rPr lang="zh-CN" altLang="en-US" sz="1815" strike="noStrike" noProof="1" smtClean="0"/>
              <a:t>第四级</a:t>
            </a:r>
            <a:endParaRPr lang="zh-CN" altLang="en-US" strike="noStrike" noProof="1" smtClean="0"/>
          </a:p>
          <a:p>
            <a:pPr lvl="4" fontAlgn="base"/>
            <a:r>
              <a:rPr lang="zh-CN" altLang="en-US" sz="1815" strike="noStrike" noProof="1" smtClean="0"/>
              <a:t>第五级</a:t>
            </a:r>
            <a:endParaRPr lang="zh-CN" altLang="en-US" strike="noStrike" noProof="1"/>
          </a:p>
        </p:txBody>
      </p:sp>
      <p:sp>
        <p:nvSpPr>
          <p:cNvPr id="4" name="文本占位符 3"/>
          <p:cNvSpPr>
            <a:spLocks noGrp="1"/>
          </p:cNvSpPr>
          <p:nvPr>
            <p:ph type="body" sz="half" idx="2"/>
          </p:nvPr>
        </p:nvSpPr>
        <p:spPr>
          <a:xfrm>
            <a:off x="643950" y="1512751"/>
            <a:ext cx="4230226" cy="4948336"/>
          </a:xfrm>
        </p:spPr>
        <p:txBody>
          <a:bodyPr/>
          <a:lstStyle>
            <a:lvl1pPr marL="0" indent="0">
              <a:buNone/>
              <a:defRPr sz="1340"/>
            </a:lvl1pPr>
            <a:lvl2pPr marL="437515" indent="0">
              <a:buNone/>
              <a:defRPr sz="1150"/>
            </a:lvl2pPr>
            <a:lvl3pPr marL="874395" indent="0">
              <a:buNone/>
              <a:defRPr sz="955"/>
            </a:lvl3pPr>
            <a:lvl4pPr marL="1312545" indent="0">
              <a:buNone/>
              <a:defRPr sz="860"/>
            </a:lvl4pPr>
            <a:lvl5pPr marL="1750060" indent="0">
              <a:buNone/>
              <a:defRPr sz="860"/>
            </a:lvl5pPr>
            <a:lvl6pPr marL="2186940" indent="0">
              <a:buNone/>
              <a:defRPr sz="860"/>
            </a:lvl6pPr>
            <a:lvl7pPr marL="2624455" indent="0">
              <a:buNone/>
              <a:defRPr sz="860"/>
            </a:lvl7pPr>
            <a:lvl8pPr marL="3061970" indent="0">
              <a:buNone/>
              <a:defRPr sz="860"/>
            </a:lvl8pPr>
            <a:lvl9pPr marL="3498850" indent="0">
              <a:buNone/>
              <a:defRPr sz="860"/>
            </a:lvl9pPr>
          </a:lstStyle>
          <a:p>
            <a:pPr lvl="0" fontAlgn="base"/>
            <a:r>
              <a:rPr lang="zh-CN" altLang="en-US" sz="1270" strike="noStrike" noProof="1" smtClean="0"/>
              <a:t>单击此处编辑母版文本样式</a:t>
            </a:r>
            <a:endParaRPr lang="zh-CN" altLang="en-US" strike="noStrike" noProof="1" smtClean="0"/>
          </a:p>
        </p:txBody>
      </p:sp>
      <p:sp>
        <p:nvSpPr>
          <p:cNvPr id="5" name="日期占位符 4"/>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灯片编号占位符 5"/>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7" name="页脚占位符 6"/>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521126" y="5062248"/>
            <a:ext cx="7715250" cy="598418"/>
          </a:xfrm>
        </p:spPr>
        <p:txBody>
          <a:bodyPr anchor="b"/>
          <a:lstStyle>
            <a:lvl1pPr algn="l">
              <a:defRPr sz="1915" b="1"/>
            </a:lvl1pPr>
          </a:lstStyle>
          <a:p>
            <a:pPr fontAlgn="base"/>
            <a:r>
              <a:rPr lang="zh-CN" altLang="en-US" sz="1815" strike="noStrike" noProof="1" smtClean="0"/>
              <a:t>单击此处编辑母版标题样式</a:t>
            </a:r>
            <a:endParaRPr lang="zh-CN" altLang="en-US" strike="noStrike" noProof="1"/>
          </a:p>
        </p:txBody>
      </p:sp>
      <p:sp>
        <p:nvSpPr>
          <p:cNvPr id="3" name="图片占位符 2"/>
          <p:cNvSpPr>
            <a:spLocks noGrp="1"/>
          </p:cNvSpPr>
          <p:nvPr>
            <p:ph type="pic" idx="1"/>
          </p:nvPr>
        </p:nvSpPr>
        <p:spPr>
          <a:xfrm>
            <a:off x="2521126" y="645502"/>
            <a:ext cx="7715250" cy="4340805"/>
          </a:xfrm>
        </p:spPr>
        <p:txBody>
          <a:bodyPr vert="horz" wrap="square" lIns="0" tIns="0" rIns="0" bIns="0" numCol="1" anchor="t" anchorCtr="0" compatLnSpc="1"/>
          <a:lstStyle>
            <a:lvl1pPr marL="0" indent="0">
              <a:buNone/>
              <a:defRPr sz="3065"/>
            </a:lvl1pPr>
            <a:lvl2pPr marL="437515" indent="0">
              <a:buNone/>
              <a:defRPr sz="2680"/>
            </a:lvl2pPr>
            <a:lvl3pPr marL="874395" indent="0">
              <a:buNone/>
              <a:defRPr sz="2295"/>
            </a:lvl3pPr>
            <a:lvl4pPr marL="1312545" indent="0">
              <a:buNone/>
              <a:defRPr sz="1915"/>
            </a:lvl4pPr>
            <a:lvl5pPr marL="1750060" indent="0">
              <a:buNone/>
              <a:defRPr sz="1915"/>
            </a:lvl5pPr>
            <a:lvl6pPr marL="2186940" indent="0">
              <a:buNone/>
              <a:defRPr sz="1915"/>
            </a:lvl6pPr>
            <a:lvl7pPr marL="2624455" indent="0">
              <a:buNone/>
              <a:defRPr sz="1915"/>
            </a:lvl7pPr>
            <a:lvl8pPr marL="3061970" indent="0">
              <a:buNone/>
              <a:defRPr sz="1915"/>
            </a:lvl8pPr>
            <a:lvl9pPr marL="3498850" indent="0">
              <a:buNone/>
              <a:defRPr sz="1915"/>
            </a:lvl9pPr>
          </a:lstStyle>
          <a:p>
            <a:pPr marL="0" marR="0" lvl="0" indent="0" algn="l" defTabSz="449580" rtl="0" eaLnBrk="0" fontAlgn="base" latinLnBrk="0" hangingPunct="0">
              <a:lnSpc>
                <a:spcPct val="100000"/>
              </a:lnSpc>
              <a:spcBef>
                <a:spcPct val="0"/>
              </a:spcBef>
              <a:spcAft>
                <a:spcPts val="1425"/>
              </a:spcAft>
              <a:buClr>
                <a:srgbClr val="000000"/>
              </a:buClr>
              <a:buSzPct val="45000"/>
              <a:buFont typeface="Wingdings" panose="05000000000000000000" pitchFamily="2" charset="2"/>
              <a:buNone/>
              <a:defRPr/>
            </a:pPr>
            <a:endParaRPr kumimoji="0" lang="zh-CN" altLang="en-US" sz="3200" b="0" i="0" u="none" strike="noStrike" kern="0" cap="none" spc="0" normalizeH="0" baseline="0" noProof="0" smtClean="0">
              <a:ln>
                <a:noFill/>
              </a:ln>
              <a:solidFill>
                <a:srgbClr val="000000"/>
              </a:solidFill>
              <a:effectLst/>
              <a:uLnTx/>
              <a:uFillTx/>
              <a:latin typeface="+mn-lt"/>
              <a:ea typeface="+mn-ea"/>
              <a:cs typeface="+mn-cs"/>
            </a:endParaRPr>
          </a:p>
        </p:txBody>
      </p:sp>
      <p:sp>
        <p:nvSpPr>
          <p:cNvPr id="4" name="文本占位符 3"/>
          <p:cNvSpPr>
            <a:spLocks noGrp="1"/>
          </p:cNvSpPr>
          <p:nvPr>
            <p:ph type="body" sz="half" idx="2"/>
          </p:nvPr>
        </p:nvSpPr>
        <p:spPr>
          <a:xfrm>
            <a:off x="2521126" y="5660665"/>
            <a:ext cx="7715250" cy="849023"/>
          </a:xfrm>
        </p:spPr>
        <p:txBody>
          <a:bodyPr/>
          <a:lstStyle>
            <a:lvl1pPr marL="0" indent="0">
              <a:buNone/>
              <a:defRPr sz="1340"/>
            </a:lvl1pPr>
            <a:lvl2pPr marL="437515" indent="0">
              <a:buNone/>
              <a:defRPr sz="1150"/>
            </a:lvl2pPr>
            <a:lvl3pPr marL="874395" indent="0">
              <a:buNone/>
              <a:defRPr sz="955"/>
            </a:lvl3pPr>
            <a:lvl4pPr marL="1312545" indent="0">
              <a:buNone/>
              <a:defRPr sz="860"/>
            </a:lvl4pPr>
            <a:lvl5pPr marL="1750060" indent="0">
              <a:buNone/>
              <a:defRPr sz="860"/>
            </a:lvl5pPr>
            <a:lvl6pPr marL="2186940" indent="0">
              <a:buNone/>
              <a:defRPr sz="860"/>
            </a:lvl6pPr>
            <a:lvl7pPr marL="2624455" indent="0">
              <a:buNone/>
              <a:defRPr sz="860"/>
            </a:lvl7pPr>
            <a:lvl8pPr marL="3061970" indent="0">
              <a:buNone/>
              <a:defRPr sz="860"/>
            </a:lvl8pPr>
            <a:lvl9pPr marL="3498850" indent="0">
              <a:buNone/>
              <a:defRPr sz="860"/>
            </a:lvl9pPr>
          </a:lstStyle>
          <a:p>
            <a:pPr lvl="0" fontAlgn="base"/>
            <a:r>
              <a:rPr lang="zh-CN" altLang="en-US" sz="1270" strike="noStrike" noProof="1" smtClean="0"/>
              <a:t>单击此处编辑母版文本样式</a:t>
            </a:r>
            <a:endParaRPr lang="zh-CN" altLang="en-US" strike="noStrike" noProof="1" smtClean="0"/>
          </a:p>
        </p:txBody>
      </p:sp>
      <p:sp>
        <p:nvSpPr>
          <p:cNvPr id="5" name="日期占位符 4"/>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灯片编号占位符 5"/>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7" name="页脚占位符 6"/>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fontAlgn="base"/>
            <a:r>
              <a:rPr lang="zh-CN" altLang="en-US" sz="3990" strike="noStrike" noProof="1" smtClean="0"/>
              <a:t>单击此处编辑母版标题样式</a:t>
            </a:r>
            <a:endParaRPr lang="zh-CN" altLang="en-US" strike="noStrike" noProof="1"/>
          </a:p>
        </p:txBody>
      </p:sp>
      <p:sp>
        <p:nvSpPr>
          <p:cNvPr id="3" name="竖排文字占位符 2"/>
          <p:cNvSpPr>
            <a:spLocks noGrp="1"/>
          </p:cNvSpPr>
          <p:nvPr>
            <p:ph type="body" orient="vert" idx="1"/>
          </p:nvPr>
        </p:nvSpPr>
        <p:spPr/>
        <p:txBody>
          <a:bodyPr vert="eaVert"/>
          <a:lstStyle/>
          <a:p>
            <a:pPr lvl="0" fontAlgn="base"/>
            <a:r>
              <a:rPr lang="zh-CN" altLang="en-US" sz="2905" strike="noStrike" noProof="1" smtClean="0"/>
              <a:t>单击此处编辑母版文本样式</a:t>
            </a:r>
            <a:endParaRPr lang="zh-CN" altLang="en-US" strike="noStrike" noProof="1" smtClean="0"/>
          </a:p>
          <a:p>
            <a:pPr lvl="1" fontAlgn="base"/>
            <a:r>
              <a:rPr lang="zh-CN" altLang="en-US" sz="2540" strike="noStrike" noProof="1" smtClean="0"/>
              <a:t>第二级</a:t>
            </a:r>
            <a:endParaRPr lang="zh-CN" altLang="en-US" strike="noStrike" noProof="1" smtClean="0"/>
          </a:p>
          <a:p>
            <a:pPr lvl="2" fontAlgn="base"/>
            <a:r>
              <a:rPr lang="zh-CN" altLang="en-US" sz="2175" strike="noStrike" noProof="1" smtClean="0"/>
              <a:t>第三级</a:t>
            </a:r>
            <a:endParaRPr lang="zh-CN" altLang="en-US" strike="noStrike" noProof="1" smtClean="0"/>
          </a:p>
          <a:p>
            <a:pPr lvl="3" fontAlgn="base"/>
            <a:r>
              <a:rPr lang="zh-CN" altLang="en-US" sz="1815" strike="noStrike" noProof="1" smtClean="0"/>
              <a:t>第四级</a:t>
            </a:r>
            <a:endParaRPr lang="zh-CN" altLang="en-US" strike="noStrike" noProof="1" smtClean="0"/>
          </a:p>
          <a:p>
            <a:pPr lvl="4" fontAlgn="base"/>
            <a:r>
              <a:rPr lang="zh-CN" altLang="en-US" sz="1815" strike="noStrike" noProof="1" smtClean="0"/>
              <a:t>第五级</a:t>
            </a:r>
            <a:endParaRPr lang="zh-CN" altLang="en-US" strike="noStrike" noProof="1"/>
          </a:p>
        </p:txBody>
      </p:sp>
      <p:sp>
        <p:nvSpPr>
          <p:cNvPr id="4" name="日期占位符 3"/>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灯片编号占位符 4"/>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页脚占位符 5"/>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9288676" y="288577"/>
            <a:ext cx="2881574" cy="5877857"/>
          </a:xfrm>
        </p:spPr>
        <p:txBody>
          <a:bodyPr vert="eaVert"/>
          <a:lstStyle/>
          <a:p>
            <a:pPr fontAlgn="base"/>
            <a:r>
              <a:rPr lang="zh-CN" altLang="en-US" sz="3990" strike="noStrike" noProof="1" smtClean="0"/>
              <a:t>单击此处编辑母版标题样式</a:t>
            </a:r>
            <a:endParaRPr lang="zh-CN" altLang="en-US" strike="noStrike" noProof="1"/>
          </a:p>
        </p:txBody>
      </p:sp>
      <p:sp>
        <p:nvSpPr>
          <p:cNvPr id="3" name="竖排文字占位符 2"/>
          <p:cNvSpPr>
            <a:spLocks noGrp="1"/>
          </p:cNvSpPr>
          <p:nvPr>
            <p:ph type="body" orient="vert" idx="1"/>
          </p:nvPr>
        </p:nvSpPr>
        <p:spPr>
          <a:xfrm>
            <a:off x="641926" y="288577"/>
            <a:ext cx="8452350" cy="5877857"/>
          </a:xfrm>
        </p:spPr>
        <p:txBody>
          <a:bodyPr vert="eaVert"/>
          <a:lstStyle/>
          <a:p>
            <a:pPr lvl="0" fontAlgn="base"/>
            <a:r>
              <a:rPr lang="zh-CN" altLang="en-US" sz="2905" strike="noStrike" noProof="1" smtClean="0"/>
              <a:t>单击此处编辑母版文本样式</a:t>
            </a:r>
            <a:endParaRPr lang="zh-CN" altLang="en-US" strike="noStrike" noProof="1" smtClean="0"/>
          </a:p>
          <a:p>
            <a:pPr lvl="1" fontAlgn="base"/>
            <a:r>
              <a:rPr lang="zh-CN" altLang="en-US" sz="2540" strike="noStrike" noProof="1" smtClean="0"/>
              <a:t>第二级</a:t>
            </a:r>
            <a:endParaRPr lang="zh-CN" altLang="en-US" strike="noStrike" noProof="1" smtClean="0"/>
          </a:p>
          <a:p>
            <a:pPr lvl="2" fontAlgn="base"/>
            <a:r>
              <a:rPr lang="zh-CN" altLang="en-US" sz="2175" strike="noStrike" noProof="1" smtClean="0"/>
              <a:t>第三级</a:t>
            </a:r>
            <a:endParaRPr lang="zh-CN" altLang="en-US" strike="noStrike" noProof="1" smtClean="0"/>
          </a:p>
          <a:p>
            <a:pPr lvl="3" fontAlgn="base"/>
            <a:r>
              <a:rPr lang="zh-CN" altLang="en-US" sz="1815" strike="noStrike" noProof="1" smtClean="0"/>
              <a:t>第四级</a:t>
            </a:r>
            <a:endParaRPr lang="zh-CN" altLang="en-US" strike="noStrike" noProof="1" smtClean="0"/>
          </a:p>
          <a:p>
            <a:pPr lvl="4" fontAlgn="base"/>
            <a:r>
              <a:rPr lang="zh-CN" altLang="en-US" sz="1815" strike="noStrike" noProof="1" smtClean="0"/>
              <a:t>第五级</a:t>
            </a:r>
            <a:endParaRPr lang="zh-CN" altLang="en-US" strike="noStrike" noProof="1"/>
          </a:p>
        </p:txBody>
      </p:sp>
      <p:sp>
        <p:nvSpPr>
          <p:cNvPr id="4" name="日期占位符 3"/>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灯片编号占位符 4"/>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页脚占位符 5"/>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bl" preserve="1">
  <p:cSld name="标题和表格">
    <p:spTree>
      <p:nvGrpSpPr>
        <p:cNvPr id="1" name=""/>
        <p:cNvGrpSpPr/>
        <p:nvPr/>
      </p:nvGrpSpPr>
      <p:grpSpPr>
        <a:xfrm>
          <a:off x="0" y="0"/>
          <a:ext cx="0" cy="0"/>
          <a:chOff x="0" y="0"/>
          <a:chExt cx="0" cy="0"/>
        </a:xfrm>
      </p:grpSpPr>
      <p:sp>
        <p:nvSpPr>
          <p:cNvPr id="2" name="标题 1"/>
          <p:cNvSpPr>
            <a:spLocks noGrp="1"/>
          </p:cNvSpPr>
          <p:nvPr>
            <p:ph type="title"/>
          </p:nvPr>
        </p:nvSpPr>
        <p:spPr>
          <a:xfrm>
            <a:off x="2984850" y="288577"/>
            <a:ext cx="9185400" cy="712330"/>
          </a:xfrm>
        </p:spPr>
        <p:txBody>
          <a:bodyPr/>
          <a:lstStyle/>
          <a:p>
            <a:pPr fontAlgn="base"/>
            <a:r>
              <a:rPr lang="zh-CN" altLang="en-US" sz="3990" strike="noStrike" noProof="1" smtClean="0"/>
              <a:t>单击此处编辑母版标题样式</a:t>
            </a:r>
            <a:endParaRPr lang="zh-CN" altLang="en-US" strike="noStrike" noProof="1"/>
          </a:p>
        </p:txBody>
      </p:sp>
      <p:sp>
        <p:nvSpPr>
          <p:cNvPr id="3" name="表格占位符 2"/>
          <p:cNvSpPr>
            <a:spLocks noGrp="1"/>
          </p:cNvSpPr>
          <p:nvPr>
            <p:ph type="tbl" idx="1"/>
          </p:nvPr>
        </p:nvSpPr>
        <p:spPr>
          <a:xfrm>
            <a:off x="610581" y="1205069"/>
            <a:ext cx="11526300" cy="4960486"/>
          </a:xfrm>
        </p:spPr>
        <p:txBody>
          <a:bodyPr vert="horz" wrap="square" lIns="0" tIns="0" rIns="0" bIns="0" numCol="1" anchor="t" anchorCtr="0" compatLnSpc="1"/>
          <a:lstStyle/>
          <a:p>
            <a:pPr marL="398780" marR="0" lvl="0" indent="-294005" algn="l" defTabSz="449580" rtl="0" eaLnBrk="0" fontAlgn="base" latinLnBrk="0" hangingPunct="0">
              <a:lnSpc>
                <a:spcPct val="100000"/>
              </a:lnSpc>
              <a:spcBef>
                <a:spcPct val="0"/>
              </a:spcBef>
              <a:spcAft>
                <a:spcPts val="1425"/>
              </a:spcAft>
              <a:buClr>
                <a:srgbClr val="000000"/>
              </a:buClr>
              <a:buSzPct val="45000"/>
              <a:buFont typeface="Wingdings" panose="05000000000000000000" pitchFamily="2" charset="2"/>
              <a:buChar char=""/>
              <a:defRPr/>
            </a:pPr>
            <a:endParaRPr kumimoji="0" lang="zh-CN" altLang="en-US" sz="3200" b="0" i="0" u="none" strike="noStrike" kern="0" cap="none" spc="0" normalizeH="0" baseline="0" noProof="0" smtClean="0">
              <a:ln>
                <a:noFill/>
              </a:ln>
              <a:solidFill>
                <a:srgbClr val="000000"/>
              </a:solidFill>
              <a:effectLst/>
              <a:uLnTx/>
              <a:uFillTx/>
              <a:latin typeface="+mn-lt"/>
              <a:ea typeface="+mn-ea"/>
              <a:cs typeface="+mn-cs"/>
            </a:endParaRPr>
          </a:p>
        </p:txBody>
      </p:sp>
      <p:sp>
        <p:nvSpPr>
          <p:cNvPr id="4" name="日期占位符 3"/>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灯片编号占位符 4"/>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页脚占位符 5"/>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仅标题">
    <p:bg>
      <p:bgPr>
        <a:noFill/>
        <a:effectLst/>
      </p:bgPr>
    </p:bg>
    <p:spTree>
      <p:nvGrpSpPr>
        <p:cNvPr id="1" name=""/>
        <p:cNvGrpSpPr/>
        <p:nvPr/>
      </p:nvGrpSpPr>
      <p:grpSpPr>
        <a:xfrm>
          <a:off x="0" y="0"/>
          <a:ext cx="0" cy="0"/>
          <a:chOff x="0" y="0"/>
          <a:chExt cx="0" cy="0"/>
        </a:xfrm>
      </p:grpSpPr>
      <p:sp>
        <p:nvSpPr>
          <p:cNvPr id="10" name="日期占位符 3"/>
          <p:cNvSpPr>
            <a:spLocks noGrp="1"/>
          </p:cNvSpPr>
          <p:nvPr>
            <p:ph type="dt" sz="half" idx="2"/>
          </p:nvPr>
        </p:nvSpPr>
        <p:spPr bwMode="auto">
          <a:xfrm>
            <a:off x="641264" y="6588074"/>
            <a:ext cx="2951820" cy="465434"/>
          </a:xfrm>
          <a:prstGeom prst="rect">
            <a:avLst/>
          </a:prstGeom>
          <a:noFill/>
          <a:ln w="9525">
            <a:noFill/>
            <a:round/>
          </a:ln>
          <a:effectLst/>
        </p:spPr>
        <p:txBody>
          <a:bodyPr vert="horz" wrap="square" lIns="0" tIns="0" rIns="0" bIns="0" numCol="1" anchor="t" anchorCtr="0" compatLnSpc="1"/>
          <a:lstStyle>
            <a:lvl1pPr>
              <a:defRPr/>
            </a:lvl1p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7C25B2B0-692A-46A2-956F-D87A1A3CFB5B}" type="datetimeFigureOut">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1" name="页脚占位符 4"/>
          <p:cNvSpPr>
            <a:spLocks noGrp="1"/>
          </p:cNvSpPr>
          <p:nvPr>
            <p:ph type="ftr" sz="quarter" idx="3"/>
          </p:nvPr>
        </p:nvSpPr>
        <p:spPr bwMode="auto">
          <a:xfrm>
            <a:off x="4398430" y="6588074"/>
            <a:ext cx="4031754" cy="465434"/>
          </a:xfrm>
          <a:prstGeom prst="rect">
            <a:avLst/>
          </a:prstGeom>
          <a:noFill/>
          <a:ln w="9525">
            <a:noFill/>
            <a:round/>
          </a:ln>
          <a:effectLst/>
        </p:spPr>
        <p:txBody>
          <a:bodyPr vert="horz" wrap="square" lIns="0" tIns="0" rIns="0" bIns="0" numCol="1" anchor="t" anchorCtr="0" compatLnSpc="1"/>
          <a:lstStyle>
            <a:lvl1pPr>
              <a:defRPr>
                <a:latin typeface="微软雅黑" panose="020B0503020204020204" pitchFamily="34" charset="-122"/>
                <a:ea typeface="微软雅黑" panose="020B0503020204020204" pitchFamily="34" charset="-122"/>
                <a:cs typeface="微软雅黑" panose="020B0503020204020204" pitchFamily="34" charset="-122"/>
              </a:defRPr>
            </a:lvl1p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zh-CN" altLang="en-US" sz="1400" b="0" i="0" u="none" strike="noStrike" kern="1200" cap="none" spc="0" normalizeH="0" baseline="0" noProof="0">
              <a:ln>
                <a:noFill/>
              </a:ln>
              <a:solidFill>
                <a:srgbClr val="000000"/>
              </a:solidFill>
              <a:effectLst/>
              <a:uLnTx/>
              <a:uFillTx/>
            </a:endParaRPr>
          </a:p>
        </p:txBody>
      </p:sp>
      <p:sp>
        <p:nvSpPr>
          <p:cNvPr id="12" name="灯片编号占位符 5"/>
          <p:cNvSpPr>
            <a:spLocks noGrp="1"/>
          </p:cNvSpPr>
          <p:nvPr>
            <p:ph type="sldNum" sz="quarter" idx="4"/>
          </p:nvPr>
        </p:nvSpPr>
        <p:spPr bwMode="auto">
          <a:xfrm>
            <a:off x="9220461" y="6588074"/>
            <a:ext cx="2950146" cy="465434"/>
          </a:xfrm>
          <a:prstGeom prst="rect">
            <a:avLst/>
          </a:prstGeom>
          <a:noFill/>
          <a:ln w="9525">
            <a:noFill/>
            <a:round/>
          </a:ln>
          <a:effectLst/>
        </p:spPr>
        <p:txBody>
          <a:bodyPr vert="horz" wrap="square" lIns="0" tIns="0" rIns="0" bIns="0" numCol="1" anchor="t" anchorCtr="0" compatLnSpc="1"/>
          <a:lstStyle>
            <a:lvl1pPr>
              <a:defRPr/>
            </a:lvl1p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7083AF11-6B36-4E6B-BD3E-E393AF8F53C0}" type="slidenum">
              <a:rPr kumimoji="0" lang="zh-CN" altLang="en-US"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zh-CN" altLang="en-US"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p:transition spd="slow">
    <p:diamond/>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884039" y="385072"/>
            <a:ext cx="11090672" cy="1397978"/>
          </a:xfrm>
        </p:spPr>
        <p:txBody>
          <a:bodyPr/>
          <a:lstStyle>
            <a:lvl1pPr>
              <a:defRPr>
                <a:cs typeface="微软雅黑" panose="020B0503020204020204" pitchFamily="34" charset="-122"/>
              </a:defRPr>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884039" y="1925358"/>
            <a:ext cx="11090672" cy="4589050"/>
          </a:xfrm>
        </p:spPr>
        <p:txBody>
          <a:bodyPr/>
          <a:lstStyle>
            <a:lvl1pPr>
              <a:defRPr>
                <a:cs typeface="微软雅黑" panose="020B0503020204020204" pitchFamily="34" charset="-122"/>
              </a:defRPr>
            </a:lvl1pPr>
            <a:lvl2pPr>
              <a:defRPr>
                <a:cs typeface="微软雅黑" panose="020B0503020204020204" pitchFamily="34" charset="-122"/>
              </a:defRPr>
            </a:lvl2pPr>
            <a:lvl3pPr>
              <a:defRPr>
                <a:cs typeface="微软雅黑" panose="020B0503020204020204" pitchFamily="34" charset="-122"/>
              </a:defRPr>
            </a:lvl3pPr>
            <a:lvl4pPr>
              <a:defRPr>
                <a:cs typeface="微软雅黑" panose="020B0503020204020204" pitchFamily="34" charset="-122"/>
              </a:defRPr>
            </a:lvl4pPr>
            <a:lvl5pPr>
              <a:defRPr>
                <a:cs typeface="微软雅黑" panose="020B0503020204020204" pitchFamily="34" charset="-122"/>
              </a:defRPr>
            </a:lvl5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a:xfrm>
            <a:off x="884039" y="6703595"/>
            <a:ext cx="2893219" cy="385072"/>
          </a:xfrm>
        </p:spPr>
        <p:txBody>
          <a:bodyPr/>
          <a:lstStyle>
            <a:lvl1pPr>
              <a:defRPr>
                <a:latin typeface="微软雅黑" panose="020B0503020204020204" pitchFamily="34" charset="-122"/>
                <a:ea typeface="微软雅黑" panose="020B0503020204020204" pitchFamily="34" charset="-122"/>
                <a:cs typeface="微软雅黑" panose="020B0503020204020204" pitchFamily="34" charset="-122"/>
              </a:defRPr>
            </a:lvl1pPr>
          </a:lstStyle>
          <a:p>
            <a:fld id="{33BFDFC5-D669-4DC9-94E3-07CA9AFCFD75}" type="datetimeFigureOut">
              <a:rPr lang="zh-CN" altLang="en-US" smtClean="0"/>
              <a:t>2020/4/10</a:t>
            </a:fld>
            <a:endParaRPr lang="zh-CN" altLang="en-US"/>
          </a:p>
        </p:txBody>
      </p:sp>
      <p:sp>
        <p:nvSpPr>
          <p:cNvPr id="5" name="页脚占位符 4"/>
          <p:cNvSpPr>
            <a:spLocks noGrp="1"/>
          </p:cNvSpPr>
          <p:nvPr>
            <p:ph type="ftr" sz="quarter" idx="11"/>
          </p:nvPr>
        </p:nvSpPr>
        <p:spPr>
          <a:xfrm>
            <a:off x="4259461" y="6703595"/>
            <a:ext cx="4339828" cy="385072"/>
          </a:xfrm>
        </p:spPr>
        <p:txBody>
          <a:bodyPr/>
          <a:lstStyle>
            <a:lvl1pPr>
              <a:defRPr>
                <a:latin typeface="微软雅黑" panose="020B0503020204020204" pitchFamily="34" charset="-122"/>
                <a:ea typeface="微软雅黑" panose="020B0503020204020204" pitchFamily="34" charset="-122"/>
                <a:cs typeface="微软雅黑" panose="020B0503020204020204" pitchFamily="34" charset="-122"/>
              </a:defRPr>
            </a:lvl1pPr>
          </a:lstStyle>
          <a:p>
            <a:endParaRPr lang="zh-CN" altLang="en-US"/>
          </a:p>
        </p:txBody>
      </p:sp>
      <p:sp>
        <p:nvSpPr>
          <p:cNvPr id="6" name="灯片编号占位符 5"/>
          <p:cNvSpPr>
            <a:spLocks noGrp="1"/>
          </p:cNvSpPr>
          <p:nvPr>
            <p:ph type="sldNum" sz="quarter" idx="12"/>
          </p:nvPr>
        </p:nvSpPr>
        <p:spPr>
          <a:xfrm>
            <a:off x="9081492" y="6703595"/>
            <a:ext cx="2893219" cy="385072"/>
          </a:xfrm>
        </p:spPr>
        <p:txBody>
          <a:bodyPr/>
          <a:lstStyle>
            <a:lvl1pPr>
              <a:defRPr>
                <a:latin typeface="微软雅黑" panose="020B0503020204020204" pitchFamily="34" charset="-122"/>
                <a:ea typeface="微软雅黑" panose="020B0503020204020204" pitchFamily="34" charset="-122"/>
                <a:cs typeface="微软雅黑" panose="020B0503020204020204" pitchFamily="34" charset="-122"/>
              </a:defRPr>
            </a:lvl1pPr>
          </a:lstStyle>
          <a:p>
            <a:fld id="{44375DF8-38CC-4446-8972-F296D6F24FB4}" type="slidenum">
              <a:rPr lang="zh-CN" altLang="en-US" smtClean="0"/>
              <a:t>‹#›</a:t>
            </a:fld>
            <a:endParaRPr lang="zh-CN" alt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63900" y="2246344"/>
            <a:ext cx="10930950" cy="1550721"/>
          </a:xfrm>
        </p:spPr>
        <p:txBody>
          <a:bodyPr/>
          <a:lstStyle/>
          <a:p>
            <a:pPr fontAlgn="base"/>
            <a:r>
              <a:rPr lang="zh-CN" altLang="en-US" sz="3990" strike="noStrike" noProof="1" smtClean="0"/>
              <a:t>单击此处编辑母版标题样式</a:t>
            </a:r>
            <a:endParaRPr lang="zh-CN" altLang="en-US" strike="noStrike" noProof="1"/>
          </a:p>
        </p:txBody>
      </p:sp>
      <p:sp>
        <p:nvSpPr>
          <p:cNvPr id="3" name="副标题 2"/>
          <p:cNvSpPr>
            <a:spLocks noGrp="1"/>
          </p:cNvSpPr>
          <p:nvPr>
            <p:ph type="subTitle" idx="1"/>
          </p:nvPr>
        </p:nvSpPr>
        <p:spPr>
          <a:xfrm>
            <a:off x="1929826" y="4097793"/>
            <a:ext cx="9001124" cy="1848411"/>
          </a:xfrm>
        </p:spPr>
        <p:txBody>
          <a:bodyPr/>
          <a:lstStyle>
            <a:lvl1pPr marL="0" indent="0" algn="ctr">
              <a:buNone/>
              <a:defRPr/>
            </a:lvl1pPr>
            <a:lvl2pPr marL="437515" indent="0" algn="ctr">
              <a:buNone/>
              <a:defRPr/>
            </a:lvl2pPr>
            <a:lvl3pPr marL="874395" indent="0" algn="ctr">
              <a:buNone/>
              <a:defRPr/>
            </a:lvl3pPr>
            <a:lvl4pPr marL="1312545" indent="0" algn="ctr">
              <a:buNone/>
              <a:defRPr/>
            </a:lvl4pPr>
            <a:lvl5pPr marL="1750060" indent="0" algn="ctr">
              <a:buNone/>
              <a:defRPr/>
            </a:lvl5pPr>
            <a:lvl6pPr marL="2186940" indent="0" algn="ctr">
              <a:buNone/>
              <a:defRPr/>
            </a:lvl6pPr>
            <a:lvl7pPr marL="2624455" indent="0" algn="ctr">
              <a:buNone/>
              <a:defRPr/>
            </a:lvl7pPr>
            <a:lvl8pPr marL="3061970" indent="0" algn="ctr">
              <a:buNone/>
              <a:defRPr/>
            </a:lvl8pPr>
            <a:lvl9pPr marL="3498850" indent="0" algn="ctr">
              <a:buNone/>
              <a:defRPr/>
            </a:lvl9pPr>
          </a:lstStyle>
          <a:p>
            <a:pPr fontAlgn="base"/>
            <a:r>
              <a:rPr lang="zh-CN" altLang="en-US" sz="2905" strike="noStrike" noProof="1" smtClean="0"/>
              <a:t>单击此处编辑母版副标题样式</a:t>
            </a:r>
            <a:endParaRPr lang="zh-CN" altLang="en-US" strike="noStrike" noProof="1"/>
          </a:p>
        </p:txBody>
      </p:sp>
      <p:sp>
        <p:nvSpPr>
          <p:cNvPr id="4" name="日期占位符 3"/>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灯片编号占位符 4"/>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页脚占位符 5"/>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fontAlgn="base"/>
            <a:r>
              <a:rPr lang="zh-CN" altLang="en-US" sz="3990" strike="noStrike" noProof="1" smtClean="0"/>
              <a:t>单击此处编辑母版标题样式</a:t>
            </a:r>
            <a:endParaRPr lang="zh-CN" altLang="en-US" strike="noStrike" noProof="1"/>
          </a:p>
        </p:txBody>
      </p:sp>
      <p:sp>
        <p:nvSpPr>
          <p:cNvPr id="3" name="内容占位符 2"/>
          <p:cNvSpPr>
            <a:spLocks noGrp="1"/>
          </p:cNvSpPr>
          <p:nvPr>
            <p:ph idx="1"/>
          </p:nvPr>
        </p:nvSpPr>
        <p:spPr/>
        <p:txBody>
          <a:bodyPr/>
          <a:lstStyle/>
          <a:p>
            <a:pPr lvl="0" fontAlgn="base"/>
            <a:r>
              <a:rPr lang="zh-CN" altLang="en-US" sz="2905" strike="noStrike" noProof="1" smtClean="0"/>
              <a:t>单击此处编辑母版文本样式</a:t>
            </a:r>
            <a:endParaRPr lang="zh-CN" altLang="en-US" strike="noStrike" noProof="1" smtClean="0"/>
          </a:p>
          <a:p>
            <a:pPr lvl="1" fontAlgn="base"/>
            <a:r>
              <a:rPr lang="zh-CN" altLang="en-US" sz="2540" strike="noStrike" noProof="1" smtClean="0"/>
              <a:t>第二级</a:t>
            </a:r>
            <a:endParaRPr lang="zh-CN" altLang="en-US" strike="noStrike" noProof="1" smtClean="0"/>
          </a:p>
          <a:p>
            <a:pPr lvl="2" fontAlgn="base"/>
            <a:r>
              <a:rPr lang="zh-CN" altLang="en-US" sz="2175" strike="noStrike" noProof="1" smtClean="0"/>
              <a:t>第三级</a:t>
            </a:r>
            <a:endParaRPr lang="zh-CN" altLang="en-US" strike="noStrike" noProof="1" smtClean="0"/>
          </a:p>
          <a:p>
            <a:pPr lvl="3" fontAlgn="base"/>
            <a:r>
              <a:rPr lang="zh-CN" altLang="en-US" sz="1815" strike="noStrike" noProof="1" smtClean="0"/>
              <a:t>第四级</a:t>
            </a:r>
            <a:endParaRPr lang="zh-CN" altLang="en-US" strike="noStrike" noProof="1" smtClean="0"/>
          </a:p>
          <a:p>
            <a:pPr lvl="4" fontAlgn="base"/>
            <a:r>
              <a:rPr lang="zh-CN" altLang="en-US" sz="1815" strike="noStrike" noProof="1" smtClean="0"/>
              <a:t>第五级</a:t>
            </a:r>
            <a:endParaRPr lang="zh-CN" altLang="en-US" strike="noStrike" noProof="1"/>
          </a:p>
        </p:txBody>
      </p:sp>
      <p:sp>
        <p:nvSpPr>
          <p:cNvPr id="4" name="日期占位符 3"/>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灯片编号占位符 4"/>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页脚占位符 5"/>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1016550" y="4647608"/>
            <a:ext cx="10928926" cy="1436809"/>
          </a:xfrm>
        </p:spPr>
        <p:txBody>
          <a:bodyPr anchor="t"/>
          <a:lstStyle>
            <a:lvl1pPr algn="l">
              <a:defRPr sz="3830" b="1" cap="all"/>
            </a:lvl1pPr>
          </a:lstStyle>
          <a:p>
            <a:pPr fontAlgn="base"/>
            <a:r>
              <a:rPr lang="zh-CN" altLang="en-US" sz="3630" strike="noStrike" noProof="1" smtClean="0"/>
              <a:t>单击此处编辑母版标题样式</a:t>
            </a:r>
            <a:endParaRPr lang="zh-CN" altLang="en-US" strike="noStrike" noProof="1"/>
          </a:p>
        </p:txBody>
      </p:sp>
      <p:sp>
        <p:nvSpPr>
          <p:cNvPr id="3" name="文本占位符 2"/>
          <p:cNvSpPr>
            <a:spLocks noGrp="1"/>
          </p:cNvSpPr>
          <p:nvPr>
            <p:ph type="body" idx="1"/>
          </p:nvPr>
        </p:nvSpPr>
        <p:spPr>
          <a:xfrm>
            <a:off x="1016550" y="3064991"/>
            <a:ext cx="10928926" cy="1582617"/>
          </a:xfrm>
        </p:spPr>
        <p:txBody>
          <a:bodyPr anchor="b"/>
          <a:lstStyle>
            <a:lvl1pPr marL="0" indent="0">
              <a:buNone/>
              <a:defRPr sz="1915"/>
            </a:lvl1pPr>
            <a:lvl2pPr marL="437515" indent="0">
              <a:buNone/>
              <a:defRPr sz="1725"/>
            </a:lvl2pPr>
            <a:lvl3pPr marL="874395" indent="0">
              <a:buNone/>
              <a:defRPr sz="1530"/>
            </a:lvl3pPr>
            <a:lvl4pPr marL="1312545" indent="0">
              <a:buNone/>
              <a:defRPr sz="1340"/>
            </a:lvl4pPr>
            <a:lvl5pPr marL="1750060" indent="0">
              <a:buNone/>
              <a:defRPr sz="1340"/>
            </a:lvl5pPr>
            <a:lvl6pPr marL="2186940" indent="0">
              <a:buNone/>
              <a:defRPr sz="1340"/>
            </a:lvl6pPr>
            <a:lvl7pPr marL="2624455" indent="0">
              <a:buNone/>
              <a:defRPr sz="1340"/>
            </a:lvl7pPr>
            <a:lvl8pPr marL="3061970" indent="0">
              <a:buNone/>
              <a:defRPr sz="1340"/>
            </a:lvl8pPr>
            <a:lvl9pPr marL="3498850" indent="0">
              <a:buNone/>
              <a:defRPr sz="1340"/>
            </a:lvl9pPr>
          </a:lstStyle>
          <a:p>
            <a:pPr lvl="0" fontAlgn="base"/>
            <a:r>
              <a:rPr lang="zh-CN" altLang="en-US" sz="1815" strike="noStrike" noProof="1" smtClean="0"/>
              <a:t>单击此处编辑母版文本样式</a:t>
            </a:r>
            <a:endParaRPr lang="zh-CN" altLang="en-US" strike="noStrike" noProof="1" smtClean="0"/>
          </a:p>
        </p:txBody>
      </p:sp>
      <p:sp>
        <p:nvSpPr>
          <p:cNvPr id="4" name="日期占位符 3"/>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灯片编号占位符 4"/>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页脚占位符 5"/>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fontAlgn="base"/>
            <a:r>
              <a:rPr lang="zh-CN" altLang="en-US" sz="3990" strike="noStrike" noProof="1" smtClean="0"/>
              <a:t>单击此处编辑母版标题样式</a:t>
            </a:r>
            <a:endParaRPr lang="zh-CN" altLang="en-US" strike="noStrike" noProof="1"/>
          </a:p>
        </p:txBody>
      </p:sp>
      <p:sp>
        <p:nvSpPr>
          <p:cNvPr id="3" name="内容占位符 2"/>
          <p:cNvSpPr>
            <a:spLocks noGrp="1"/>
          </p:cNvSpPr>
          <p:nvPr>
            <p:ph sz="half" idx="1"/>
          </p:nvPr>
        </p:nvSpPr>
        <p:spPr>
          <a:xfrm>
            <a:off x="641926" y="1205948"/>
            <a:ext cx="5665950" cy="4960486"/>
          </a:xfrm>
        </p:spPr>
        <p:txBody>
          <a:bodyPr/>
          <a:lstStyle>
            <a:lvl1pPr>
              <a:defRPr sz="2680"/>
            </a:lvl1pPr>
            <a:lvl2pPr>
              <a:defRPr sz="2295"/>
            </a:lvl2pPr>
            <a:lvl3pPr>
              <a:defRPr sz="1915"/>
            </a:lvl3pPr>
            <a:lvl4pPr>
              <a:defRPr sz="1725"/>
            </a:lvl4pPr>
            <a:lvl5pPr>
              <a:defRPr sz="1725"/>
            </a:lvl5pPr>
            <a:lvl6pPr>
              <a:defRPr sz="1725"/>
            </a:lvl6pPr>
            <a:lvl7pPr>
              <a:defRPr sz="1725"/>
            </a:lvl7pPr>
            <a:lvl8pPr>
              <a:defRPr sz="1725"/>
            </a:lvl8pPr>
            <a:lvl9pPr>
              <a:defRPr sz="1725"/>
            </a:lvl9pPr>
          </a:lstStyle>
          <a:p>
            <a:pPr lvl="0" fontAlgn="base"/>
            <a:r>
              <a:rPr lang="zh-CN" altLang="en-US" sz="2540" strike="noStrike" noProof="1" smtClean="0"/>
              <a:t>单击此处编辑母版文本样式</a:t>
            </a:r>
            <a:endParaRPr lang="zh-CN" altLang="en-US" strike="noStrike" noProof="1" smtClean="0"/>
          </a:p>
          <a:p>
            <a:pPr lvl="1" fontAlgn="base"/>
            <a:r>
              <a:rPr lang="zh-CN" altLang="en-US" sz="2175" strike="noStrike" noProof="1" smtClean="0"/>
              <a:t>第二级</a:t>
            </a:r>
            <a:endParaRPr lang="zh-CN" altLang="en-US" strike="noStrike" noProof="1" smtClean="0"/>
          </a:p>
          <a:p>
            <a:pPr lvl="2" fontAlgn="base"/>
            <a:r>
              <a:rPr lang="zh-CN" altLang="en-US" sz="1815" strike="noStrike" noProof="1" smtClean="0"/>
              <a:t>第三级</a:t>
            </a:r>
            <a:endParaRPr lang="zh-CN" altLang="en-US" strike="noStrike" noProof="1" smtClean="0"/>
          </a:p>
          <a:p>
            <a:pPr lvl="3" fontAlgn="base"/>
            <a:r>
              <a:rPr lang="zh-CN" altLang="en-US" sz="1635" strike="noStrike" noProof="1" smtClean="0"/>
              <a:t>第四级</a:t>
            </a:r>
            <a:endParaRPr lang="zh-CN" altLang="en-US" strike="noStrike" noProof="1" smtClean="0"/>
          </a:p>
          <a:p>
            <a:pPr lvl="4" fontAlgn="base"/>
            <a:r>
              <a:rPr lang="zh-CN" altLang="en-US" sz="1635" strike="noStrike" noProof="1" smtClean="0"/>
              <a:t>第五级</a:t>
            </a:r>
            <a:endParaRPr lang="zh-CN" altLang="en-US" strike="noStrike" noProof="1"/>
          </a:p>
        </p:txBody>
      </p:sp>
      <p:sp>
        <p:nvSpPr>
          <p:cNvPr id="4" name="内容占位符 3"/>
          <p:cNvSpPr>
            <a:spLocks noGrp="1"/>
          </p:cNvSpPr>
          <p:nvPr>
            <p:ph sz="half" idx="2"/>
          </p:nvPr>
        </p:nvSpPr>
        <p:spPr>
          <a:xfrm>
            <a:off x="6502276" y="1205948"/>
            <a:ext cx="5665950" cy="4960486"/>
          </a:xfrm>
        </p:spPr>
        <p:txBody>
          <a:bodyPr/>
          <a:lstStyle>
            <a:lvl1pPr>
              <a:defRPr sz="2680"/>
            </a:lvl1pPr>
            <a:lvl2pPr>
              <a:defRPr sz="2295"/>
            </a:lvl2pPr>
            <a:lvl3pPr>
              <a:defRPr sz="1915"/>
            </a:lvl3pPr>
            <a:lvl4pPr>
              <a:defRPr sz="1725"/>
            </a:lvl4pPr>
            <a:lvl5pPr>
              <a:defRPr sz="1725"/>
            </a:lvl5pPr>
            <a:lvl6pPr>
              <a:defRPr sz="1725"/>
            </a:lvl6pPr>
            <a:lvl7pPr>
              <a:defRPr sz="1725"/>
            </a:lvl7pPr>
            <a:lvl8pPr>
              <a:defRPr sz="1725"/>
            </a:lvl8pPr>
            <a:lvl9pPr>
              <a:defRPr sz="1725"/>
            </a:lvl9pPr>
          </a:lstStyle>
          <a:p>
            <a:pPr lvl="0" fontAlgn="base"/>
            <a:r>
              <a:rPr lang="zh-CN" altLang="en-US" sz="2540" strike="noStrike" noProof="1" smtClean="0"/>
              <a:t>单击此处编辑母版文本样式</a:t>
            </a:r>
            <a:endParaRPr lang="zh-CN" altLang="en-US" strike="noStrike" noProof="1" smtClean="0"/>
          </a:p>
          <a:p>
            <a:pPr lvl="1" fontAlgn="base"/>
            <a:r>
              <a:rPr lang="zh-CN" altLang="en-US" sz="2175" strike="noStrike" noProof="1" smtClean="0"/>
              <a:t>第二级</a:t>
            </a:r>
            <a:endParaRPr lang="zh-CN" altLang="en-US" strike="noStrike" noProof="1" smtClean="0"/>
          </a:p>
          <a:p>
            <a:pPr lvl="2" fontAlgn="base"/>
            <a:r>
              <a:rPr lang="zh-CN" altLang="en-US" sz="1815" strike="noStrike" noProof="1" smtClean="0"/>
              <a:t>第三级</a:t>
            </a:r>
            <a:endParaRPr lang="zh-CN" altLang="en-US" strike="noStrike" noProof="1" smtClean="0"/>
          </a:p>
          <a:p>
            <a:pPr lvl="3" fontAlgn="base"/>
            <a:r>
              <a:rPr lang="zh-CN" altLang="en-US" sz="1635" strike="noStrike" noProof="1" smtClean="0"/>
              <a:t>第四级</a:t>
            </a:r>
            <a:endParaRPr lang="zh-CN" altLang="en-US" strike="noStrike" noProof="1" smtClean="0"/>
          </a:p>
          <a:p>
            <a:pPr lvl="4" fontAlgn="base"/>
            <a:r>
              <a:rPr lang="zh-CN" altLang="en-US" sz="1635" strike="noStrike" noProof="1" smtClean="0"/>
              <a:t>第五级</a:t>
            </a:r>
            <a:endParaRPr lang="zh-CN" altLang="en-US" strike="noStrike" noProof="1"/>
          </a:p>
        </p:txBody>
      </p:sp>
      <p:sp>
        <p:nvSpPr>
          <p:cNvPr id="5" name="日期占位符 4"/>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灯片编号占位符 5"/>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7" name="页脚占位符 6"/>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43950" y="290096"/>
            <a:ext cx="11572876" cy="1204428"/>
          </a:xfrm>
        </p:spPr>
        <p:txBody>
          <a:bodyPr/>
          <a:lstStyle>
            <a:lvl1pPr>
              <a:defRPr/>
            </a:lvl1pPr>
          </a:lstStyle>
          <a:p>
            <a:pPr fontAlgn="base"/>
            <a:r>
              <a:rPr lang="zh-CN" altLang="en-US" sz="3990" strike="noStrike" noProof="1" smtClean="0"/>
              <a:t>单击此处编辑母版标题样式</a:t>
            </a:r>
            <a:endParaRPr lang="zh-CN" altLang="en-US" strike="noStrike" noProof="1"/>
          </a:p>
        </p:txBody>
      </p:sp>
      <p:sp>
        <p:nvSpPr>
          <p:cNvPr id="3" name="文本占位符 2"/>
          <p:cNvSpPr>
            <a:spLocks noGrp="1"/>
          </p:cNvSpPr>
          <p:nvPr>
            <p:ph type="body" idx="1"/>
          </p:nvPr>
        </p:nvSpPr>
        <p:spPr>
          <a:xfrm>
            <a:off x="643950" y="1619068"/>
            <a:ext cx="5680126" cy="674359"/>
          </a:xfrm>
        </p:spPr>
        <p:txBody>
          <a:bodyPr anchor="b"/>
          <a:lstStyle>
            <a:lvl1pPr marL="0" indent="0">
              <a:buNone/>
              <a:defRPr sz="2295" b="1"/>
            </a:lvl1pPr>
            <a:lvl2pPr marL="437515" indent="0">
              <a:buNone/>
              <a:defRPr sz="1915" b="1"/>
            </a:lvl2pPr>
            <a:lvl3pPr marL="874395" indent="0">
              <a:buNone/>
              <a:defRPr sz="1725" b="1"/>
            </a:lvl3pPr>
            <a:lvl4pPr marL="1312545" indent="0">
              <a:buNone/>
              <a:defRPr sz="1530" b="1"/>
            </a:lvl4pPr>
            <a:lvl5pPr marL="1750060" indent="0">
              <a:buNone/>
              <a:defRPr sz="1530" b="1"/>
            </a:lvl5pPr>
            <a:lvl6pPr marL="2186940" indent="0">
              <a:buNone/>
              <a:defRPr sz="1530" b="1"/>
            </a:lvl6pPr>
            <a:lvl7pPr marL="2624455" indent="0">
              <a:buNone/>
              <a:defRPr sz="1530" b="1"/>
            </a:lvl7pPr>
            <a:lvl8pPr marL="3061970" indent="0">
              <a:buNone/>
              <a:defRPr sz="1530" b="1"/>
            </a:lvl8pPr>
            <a:lvl9pPr marL="3498850" indent="0">
              <a:buNone/>
              <a:defRPr sz="1530" b="1"/>
            </a:lvl9pPr>
          </a:lstStyle>
          <a:p>
            <a:pPr lvl="0" fontAlgn="base"/>
            <a:r>
              <a:rPr lang="zh-CN" altLang="en-US" sz="2175" strike="noStrike" noProof="1" smtClean="0"/>
              <a:t>单击此处编辑母版文本样式</a:t>
            </a:r>
            <a:endParaRPr lang="zh-CN" altLang="en-US" strike="noStrike" noProof="1" smtClean="0"/>
          </a:p>
        </p:txBody>
      </p:sp>
      <p:sp>
        <p:nvSpPr>
          <p:cNvPr id="4" name="内容占位符 3"/>
          <p:cNvSpPr>
            <a:spLocks noGrp="1"/>
          </p:cNvSpPr>
          <p:nvPr>
            <p:ph sz="half" idx="2"/>
          </p:nvPr>
        </p:nvSpPr>
        <p:spPr>
          <a:xfrm>
            <a:off x="643950" y="2293427"/>
            <a:ext cx="5680126" cy="4167659"/>
          </a:xfrm>
        </p:spPr>
        <p:txBody>
          <a:bodyPr/>
          <a:lstStyle>
            <a:lvl1pPr>
              <a:defRPr sz="2295"/>
            </a:lvl1pPr>
            <a:lvl2pPr>
              <a:defRPr sz="1915"/>
            </a:lvl2pPr>
            <a:lvl3pPr>
              <a:defRPr sz="1725"/>
            </a:lvl3pPr>
            <a:lvl4pPr>
              <a:defRPr sz="1530"/>
            </a:lvl4pPr>
            <a:lvl5pPr>
              <a:defRPr sz="1530"/>
            </a:lvl5pPr>
            <a:lvl6pPr>
              <a:defRPr sz="1530"/>
            </a:lvl6pPr>
            <a:lvl7pPr>
              <a:defRPr sz="1530"/>
            </a:lvl7pPr>
            <a:lvl8pPr>
              <a:defRPr sz="1530"/>
            </a:lvl8pPr>
            <a:lvl9pPr>
              <a:defRPr sz="1530"/>
            </a:lvl9pPr>
          </a:lstStyle>
          <a:p>
            <a:pPr lvl="0" fontAlgn="base"/>
            <a:r>
              <a:rPr lang="zh-CN" altLang="en-US" sz="2175" strike="noStrike" noProof="1" smtClean="0"/>
              <a:t>单击此处编辑母版文本样式</a:t>
            </a:r>
            <a:endParaRPr lang="zh-CN" altLang="en-US" strike="noStrike" noProof="1" smtClean="0"/>
          </a:p>
          <a:p>
            <a:pPr lvl="1" fontAlgn="base"/>
            <a:r>
              <a:rPr lang="zh-CN" altLang="en-US" sz="1815" strike="noStrike" noProof="1" smtClean="0"/>
              <a:t>第二级</a:t>
            </a:r>
            <a:endParaRPr lang="zh-CN" altLang="en-US" strike="noStrike" noProof="1" smtClean="0"/>
          </a:p>
          <a:p>
            <a:pPr lvl="2" fontAlgn="base"/>
            <a:r>
              <a:rPr lang="zh-CN" altLang="en-US" sz="1635" strike="noStrike" noProof="1" smtClean="0"/>
              <a:t>第三级</a:t>
            </a:r>
            <a:endParaRPr lang="zh-CN" altLang="en-US" strike="noStrike" noProof="1" smtClean="0"/>
          </a:p>
          <a:p>
            <a:pPr lvl="3" fontAlgn="base"/>
            <a:r>
              <a:rPr lang="zh-CN" altLang="en-US" sz="1450" strike="noStrike" noProof="1" smtClean="0"/>
              <a:t>第四级</a:t>
            </a:r>
            <a:endParaRPr lang="zh-CN" altLang="en-US" strike="noStrike" noProof="1" smtClean="0"/>
          </a:p>
          <a:p>
            <a:pPr lvl="4" fontAlgn="base"/>
            <a:r>
              <a:rPr lang="zh-CN" altLang="en-US" sz="1450" strike="noStrike" noProof="1" smtClean="0"/>
              <a:t>第五级</a:t>
            </a:r>
            <a:endParaRPr lang="zh-CN" altLang="en-US" strike="noStrike" noProof="1"/>
          </a:p>
        </p:txBody>
      </p:sp>
      <p:sp>
        <p:nvSpPr>
          <p:cNvPr id="5" name="文本占位符 4"/>
          <p:cNvSpPr>
            <a:spLocks noGrp="1"/>
          </p:cNvSpPr>
          <p:nvPr>
            <p:ph type="body" sz="quarter" idx="3"/>
          </p:nvPr>
        </p:nvSpPr>
        <p:spPr>
          <a:xfrm>
            <a:off x="6532650" y="1619068"/>
            <a:ext cx="5684176" cy="674359"/>
          </a:xfrm>
        </p:spPr>
        <p:txBody>
          <a:bodyPr anchor="b"/>
          <a:lstStyle>
            <a:lvl1pPr marL="0" indent="0">
              <a:buNone/>
              <a:defRPr sz="2295" b="1"/>
            </a:lvl1pPr>
            <a:lvl2pPr marL="437515" indent="0">
              <a:buNone/>
              <a:defRPr sz="1915" b="1"/>
            </a:lvl2pPr>
            <a:lvl3pPr marL="874395" indent="0">
              <a:buNone/>
              <a:defRPr sz="1725" b="1"/>
            </a:lvl3pPr>
            <a:lvl4pPr marL="1312545" indent="0">
              <a:buNone/>
              <a:defRPr sz="1530" b="1"/>
            </a:lvl4pPr>
            <a:lvl5pPr marL="1750060" indent="0">
              <a:buNone/>
              <a:defRPr sz="1530" b="1"/>
            </a:lvl5pPr>
            <a:lvl6pPr marL="2186940" indent="0">
              <a:buNone/>
              <a:defRPr sz="1530" b="1"/>
            </a:lvl6pPr>
            <a:lvl7pPr marL="2624455" indent="0">
              <a:buNone/>
              <a:defRPr sz="1530" b="1"/>
            </a:lvl7pPr>
            <a:lvl8pPr marL="3061970" indent="0">
              <a:buNone/>
              <a:defRPr sz="1530" b="1"/>
            </a:lvl8pPr>
            <a:lvl9pPr marL="3498850" indent="0">
              <a:buNone/>
              <a:defRPr sz="1530" b="1"/>
            </a:lvl9pPr>
          </a:lstStyle>
          <a:p>
            <a:pPr lvl="0" fontAlgn="base"/>
            <a:r>
              <a:rPr lang="zh-CN" altLang="en-US" sz="2175" strike="noStrike" noProof="1" smtClean="0"/>
              <a:t>单击此处编辑母版文本样式</a:t>
            </a:r>
            <a:endParaRPr lang="zh-CN" altLang="en-US" strike="noStrike" noProof="1" smtClean="0"/>
          </a:p>
        </p:txBody>
      </p:sp>
      <p:sp>
        <p:nvSpPr>
          <p:cNvPr id="6" name="内容占位符 5"/>
          <p:cNvSpPr>
            <a:spLocks noGrp="1"/>
          </p:cNvSpPr>
          <p:nvPr>
            <p:ph sz="quarter" idx="4"/>
          </p:nvPr>
        </p:nvSpPr>
        <p:spPr>
          <a:xfrm>
            <a:off x="6532650" y="2293427"/>
            <a:ext cx="5684176" cy="4167659"/>
          </a:xfrm>
        </p:spPr>
        <p:txBody>
          <a:bodyPr/>
          <a:lstStyle>
            <a:lvl1pPr>
              <a:defRPr sz="2295"/>
            </a:lvl1pPr>
            <a:lvl2pPr>
              <a:defRPr sz="1915"/>
            </a:lvl2pPr>
            <a:lvl3pPr>
              <a:defRPr sz="1725"/>
            </a:lvl3pPr>
            <a:lvl4pPr>
              <a:defRPr sz="1530"/>
            </a:lvl4pPr>
            <a:lvl5pPr>
              <a:defRPr sz="1530"/>
            </a:lvl5pPr>
            <a:lvl6pPr>
              <a:defRPr sz="1530"/>
            </a:lvl6pPr>
            <a:lvl7pPr>
              <a:defRPr sz="1530"/>
            </a:lvl7pPr>
            <a:lvl8pPr>
              <a:defRPr sz="1530"/>
            </a:lvl8pPr>
            <a:lvl9pPr>
              <a:defRPr sz="1530"/>
            </a:lvl9pPr>
          </a:lstStyle>
          <a:p>
            <a:pPr lvl="0" fontAlgn="base"/>
            <a:r>
              <a:rPr lang="zh-CN" altLang="en-US" sz="2175" strike="noStrike" noProof="1" smtClean="0"/>
              <a:t>单击此处编辑母版文本样式</a:t>
            </a:r>
            <a:endParaRPr lang="zh-CN" altLang="en-US" strike="noStrike" noProof="1" smtClean="0"/>
          </a:p>
          <a:p>
            <a:pPr lvl="1" fontAlgn="base"/>
            <a:r>
              <a:rPr lang="zh-CN" altLang="en-US" sz="1815" strike="noStrike" noProof="1" smtClean="0"/>
              <a:t>第二级</a:t>
            </a:r>
            <a:endParaRPr lang="zh-CN" altLang="en-US" strike="noStrike" noProof="1" smtClean="0"/>
          </a:p>
          <a:p>
            <a:pPr lvl="2" fontAlgn="base"/>
            <a:r>
              <a:rPr lang="zh-CN" altLang="en-US" sz="1635" strike="noStrike" noProof="1" smtClean="0"/>
              <a:t>第三级</a:t>
            </a:r>
            <a:endParaRPr lang="zh-CN" altLang="en-US" strike="noStrike" noProof="1" smtClean="0"/>
          </a:p>
          <a:p>
            <a:pPr lvl="3" fontAlgn="base"/>
            <a:r>
              <a:rPr lang="zh-CN" altLang="en-US" sz="1450" strike="noStrike" noProof="1" smtClean="0"/>
              <a:t>第四级</a:t>
            </a:r>
            <a:endParaRPr lang="zh-CN" altLang="en-US" strike="noStrike" noProof="1" smtClean="0"/>
          </a:p>
          <a:p>
            <a:pPr lvl="4" fontAlgn="base"/>
            <a:r>
              <a:rPr lang="zh-CN" altLang="en-US" sz="1450" strike="noStrike" noProof="1" smtClean="0"/>
              <a:t>第五级</a:t>
            </a:r>
            <a:endParaRPr lang="zh-CN" altLang="en-US" strike="noStrike" noProof="1"/>
          </a:p>
        </p:txBody>
      </p:sp>
      <p:sp>
        <p:nvSpPr>
          <p:cNvPr id="7" name="日期占位符 6"/>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 name="灯片编号占位符 7"/>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 name="页脚占位符 8"/>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fontAlgn="base"/>
            <a:r>
              <a:rPr lang="zh-CN" altLang="en-US" sz="3990" strike="noStrike" noProof="1" smtClean="0"/>
              <a:t>单击此处编辑母版标题样式</a:t>
            </a:r>
            <a:endParaRPr lang="zh-CN" altLang="en-US" strike="noStrike" noProof="1"/>
          </a:p>
        </p:txBody>
      </p:sp>
      <p:sp>
        <p:nvSpPr>
          <p:cNvPr id="3" name="日期占位符 2"/>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 name="灯片编号占位符 3"/>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页脚占位符 4"/>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 name="灯片编号占位符 2"/>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 name="页脚占位符 3"/>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43950" y="288577"/>
            <a:ext cx="4230226" cy="1224174"/>
          </a:xfrm>
        </p:spPr>
        <p:txBody>
          <a:bodyPr anchor="b"/>
          <a:lstStyle>
            <a:lvl1pPr algn="l">
              <a:defRPr sz="1915" b="1"/>
            </a:lvl1pPr>
          </a:lstStyle>
          <a:p>
            <a:pPr fontAlgn="base"/>
            <a:r>
              <a:rPr lang="zh-CN" altLang="en-US" sz="1815" strike="noStrike" noProof="1" smtClean="0"/>
              <a:t>单击此处编辑母版标题样式</a:t>
            </a:r>
            <a:endParaRPr lang="zh-CN" altLang="en-US" strike="noStrike" noProof="1"/>
          </a:p>
        </p:txBody>
      </p:sp>
      <p:sp>
        <p:nvSpPr>
          <p:cNvPr id="3" name="内容占位符 2"/>
          <p:cNvSpPr>
            <a:spLocks noGrp="1"/>
          </p:cNvSpPr>
          <p:nvPr>
            <p:ph idx="1"/>
          </p:nvPr>
        </p:nvSpPr>
        <p:spPr>
          <a:xfrm>
            <a:off x="5028076" y="288577"/>
            <a:ext cx="7188750" cy="6172509"/>
          </a:xfrm>
        </p:spPr>
        <p:txBody>
          <a:bodyPr/>
          <a:lstStyle>
            <a:lvl1pPr>
              <a:defRPr sz="3065"/>
            </a:lvl1pPr>
            <a:lvl2pPr>
              <a:defRPr sz="2680"/>
            </a:lvl2pPr>
            <a:lvl3pPr>
              <a:defRPr sz="2295"/>
            </a:lvl3pPr>
            <a:lvl4pPr>
              <a:defRPr sz="1915"/>
            </a:lvl4pPr>
            <a:lvl5pPr>
              <a:defRPr sz="1915"/>
            </a:lvl5pPr>
            <a:lvl6pPr>
              <a:defRPr sz="1915"/>
            </a:lvl6pPr>
            <a:lvl7pPr>
              <a:defRPr sz="1915"/>
            </a:lvl7pPr>
            <a:lvl8pPr>
              <a:defRPr sz="1915"/>
            </a:lvl8pPr>
            <a:lvl9pPr>
              <a:defRPr sz="1915"/>
            </a:lvl9pPr>
          </a:lstStyle>
          <a:p>
            <a:pPr lvl="0" fontAlgn="base"/>
            <a:r>
              <a:rPr lang="zh-CN" altLang="en-US" sz="2905" strike="noStrike" noProof="1" smtClean="0"/>
              <a:t>单击此处编辑母版文本样式</a:t>
            </a:r>
            <a:endParaRPr lang="zh-CN" altLang="en-US" strike="noStrike" noProof="1" smtClean="0"/>
          </a:p>
          <a:p>
            <a:pPr lvl="1" fontAlgn="base"/>
            <a:r>
              <a:rPr lang="zh-CN" altLang="en-US" sz="2540" strike="noStrike" noProof="1" smtClean="0"/>
              <a:t>第二级</a:t>
            </a:r>
            <a:endParaRPr lang="zh-CN" altLang="en-US" strike="noStrike" noProof="1" smtClean="0"/>
          </a:p>
          <a:p>
            <a:pPr lvl="2" fontAlgn="base"/>
            <a:r>
              <a:rPr lang="zh-CN" altLang="en-US" sz="2175" strike="noStrike" noProof="1" smtClean="0"/>
              <a:t>第三级</a:t>
            </a:r>
            <a:endParaRPr lang="zh-CN" altLang="en-US" strike="noStrike" noProof="1" smtClean="0"/>
          </a:p>
          <a:p>
            <a:pPr lvl="3" fontAlgn="base"/>
            <a:r>
              <a:rPr lang="zh-CN" altLang="en-US" sz="1815" strike="noStrike" noProof="1" smtClean="0"/>
              <a:t>第四级</a:t>
            </a:r>
            <a:endParaRPr lang="zh-CN" altLang="en-US" strike="noStrike" noProof="1" smtClean="0"/>
          </a:p>
          <a:p>
            <a:pPr lvl="4" fontAlgn="base"/>
            <a:r>
              <a:rPr lang="zh-CN" altLang="en-US" sz="1815" strike="noStrike" noProof="1" smtClean="0"/>
              <a:t>第五级</a:t>
            </a:r>
            <a:endParaRPr lang="zh-CN" altLang="en-US" strike="noStrike" noProof="1"/>
          </a:p>
        </p:txBody>
      </p:sp>
      <p:sp>
        <p:nvSpPr>
          <p:cNvPr id="4" name="文本占位符 3"/>
          <p:cNvSpPr>
            <a:spLocks noGrp="1"/>
          </p:cNvSpPr>
          <p:nvPr>
            <p:ph type="body" sz="half" idx="2"/>
          </p:nvPr>
        </p:nvSpPr>
        <p:spPr>
          <a:xfrm>
            <a:off x="643950" y="1512751"/>
            <a:ext cx="4230226" cy="4948336"/>
          </a:xfrm>
        </p:spPr>
        <p:txBody>
          <a:bodyPr/>
          <a:lstStyle>
            <a:lvl1pPr marL="0" indent="0">
              <a:buNone/>
              <a:defRPr sz="1340"/>
            </a:lvl1pPr>
            <a:lvl2pPr marL="437515" indent="0">
              <a:buNone/>
              <a:defRPr sz="1150"/>
            </a:lvl2pPr>
            <a:lvl3pPr marL="874395" indent="0">
              <a:buNone/>
              <a:defRPr sz="955"/>
            </a:lvl3pPr>
            <a:lvl4pPr marL="1312545" indent="0">
              <a:buNone/>
              <a:defRPr sz="860"/>
            </a:lvl4pPr>
            <a:lvl5pPr marL="1750060" indent="0">
              <a:buNone/>
              <a:defRPr sz="860"/>
            </a:lvl5pPr>
            <a:lvl6pPr marL="2186940" indent="0">
              <a:buNone/>
              <a:defRPr sz="860"/>
            </a:lvl6pPr>
            <a:lvl7pPr marL="2624455" indent="0">
              <a:buNone/>
              <a:defRPr sz="860"/>
            </a:lvl7pPr>
            <a:lvl8pPr marL="3061970" indent="0">
              <a:buNone/>
              <a:defRPr sz="860"/>
            </a:lvl8pPr>
            <a:lvl9pPr marL="3498850" indent="0">
              <a:buNone/>
              <a:defRPr sz="860"/>
            </a:lvl9pPr>
          </a:lstStyle>
          <a:p>
            <a:pPr lvl="0" fontAlgn="base"/>
            <a:r>
              <a:rPr lang="zh-CN" altLang="en-US" sz="1270" strike="noStrike" noProof="1" smtClean="0"/>
              <a:t>单击此处编辑母版文本样式</a:t>
            </a:r>
            <a:endParaRPr lang="zh-CN" altLang="en-US" strike="noStrike" noProof="1" smtClean="0"/>
          </a:p>
        </p:txBody>
      </p:sp>
      <p:sp>
        <p:nvSpPr>
          <p:cNvPr id="5" name="日期占位符 4"/>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灯片编号占位符 5"/>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7" name="页脚占位符 6"/>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521126" y="5062248"/>
            <a:ext cx="7715250" cy="598418"/>
          </a:xfrm>
        </p:spPr>
        <p:txBody>
          <a:bodyPr anchor="b"/>
          <a:lstStyle>
            <a:lvl1pPr algn="l">
              <a:defRPr sz="1915" b="1"/>
            </a:lvl1pPr>
          </a:lstStyle>
          <a:p>
            <a:pPr fontAlgn="base"/>
            <a:r>
              <a:rPr lang="zh-CN" altLang="en-US" sz="1815" strike="noStrike" noProof="1" smtClean="0"/>
              <a:t>单击此处编辑母版标题样式</a:t>
            </a:r>
            <a:endParaRPr lang="zh-CN" altLang="en-US" strike="noStrike" noProof="1"/>
          </a:p>
        </p:txBody>
      </p:sp>
      <p:sp>
        <p:nvSpPr>
          <p:cNvPr id="3" name="图片占位符 2"/>
          <p:cNvSpPr>
            <a:spLocks noGrp="1"/>
          </p:cNvSpPr>
          <p:nvPr>
            <p:ph type="pic" idx="1"/>
          </p:nvPr>
        </p:nvSpPr>
        <p:spPr>
          <a:xfrm>
            <a:off x="2521126" y="645502"/>
            <a:ext cx="7715250" cy="4340805"/>
          </a:xfrm>
        </p:spPr>
        <p:txBody>
          <a:bodyPr vert="horz" wrap="square" lIns="0" tIns="0" rIns="0" bIns="0" numCol="1" anchor="t" anchorCtr="0" compatLnSpc="1"/>
          <a:lstStyle>
            <a:lvl1pPr marL="0" indent="0">
              <a:buNone/>
              <a:defRPr sz="3065"/>
            </a:lvl1pPr>
            <a:lvl2pPr marL="437515" indent="0">
              <a:buNone/>
              <a:defRPr sz="2680"/>
            </a:lvl2pPr>
            <a:lvl3pPr marL="874395" indent="0">
              <a:buNone/>
              <a:defRPr sz="2295"/>
            </a:lvl3pPr>
            <a:lvl4pPr marL="1312545" indent="0">
              <a:buNone/>
              <a:defRPr sz="1915"/>
            </a:lvl4pPr>
            <a:lvl5pPr marL="1750060" indent="0">
              <a:buNone/>
              <a:defRPr sz="1915"/>
            </a:lvl5pPr>
            <a:lvl6pPr marL="2186940" indent="0">
              <a:buNone/>
              <a:defRPr sz="1915"/>
            </a:lvl6pPr>
            <a:lvl7pPr marL="2624455" indent="0">
              <a:buNone/>
              <a:defRPr sz="1915"/>
            </a:lvl7pPr>
            <a:lvl8pPr marL="3061970" indent="0">
              <a:buNone/>
              <a:defRPr sz="1915"/>
            </a:lvl8pPr>
            <a:lvl9pPr marL="3498850" indent="0">
              <a:buNone/>
              <a:defRPr sz="1915"/>
            </a:lvl9pPr>
          </a:lstStyle>
          <a:p>
            <a:pPr marL="0" marR="0" lvl="0" indent="0" algn="l" defTabSz="449580" rtl="0" eaLnBrk="0" fontAlgn="base" latinLnBrk="0" hangingPunct="0">
              <a:lnSpc>
                <a:spcPct val="100000"/>
              </a:lnSpc>
              <a:spcBef>
                <a:spcPct val="0"/>
              </a:spcBef>
              <a:spcAft>
                <a:spcPts val="1425"/>
              </a:spcAft>
              <a:buClr>
                <a:srgbClr val="000000"/>
              </a:buClr>
              <a:buSzPct val="45000"/>
              <a:buFont typeface="Wingdings" panose="05000000000000000000" pitchFamily="2" charset="2"/>
              <a:buNone/>
              <a:defRPr/>
            </a:pPr>
            <a:endParaRPr kumimoji="0" lang="zh-CN" altLang="en-US" sz="3200" b="0" i="0" u="none" strike="noStrike" kern="0" cap="none" spc="0" normalizeH="0" baseline="0" noProof="0" smtClean="0">
              <a:ln>
                <a:noFill/>
              </a:ln>
              <a:solidFill>
                <a:srgbClr val="000000"/>
              </a:solidFill>
              <a:effectLst/>
              <a:uLnTx/>
              <a:uFillTx/>
              <a:latin typeface="+mn-lt"/>
              <a:ea typeface="+mn-ea"/>
              <a:cs typeface="+mn-cs"/>
            </a:endParaRPr>
          </a:p>
        </p:txBody>
      </p:sp>
      <p:sp>
        <p:nvSpPr>
          <p:cNvPr id="4" name="文本占位符 3"/>
          <p:cNvSpPr>
            <a:spLocks noGrp="1"/>
          </p:cNvSpPr>
          <p:nvPr>
            <p:ph type="body" sz="half" idx="2"/>
          </p:nvPr>
        </p:nvSpPr>
        <p:spPr>
          <a:xfrm>
            <a:off x="2521126" y="5660665"/>
            <a:ext cx="7715250" cy="849023"/>
          </a:xfrm>
        </p:spPr>
        <p:txBody>
          <a:bodyPr/>
          <a:lstStyle>
            <a:lvl1pPr marL="0" indent="0">
              <a:buNone/>
              <a:defRPr sz="1340"/>
            </a:lvl1pPr>
            <a:lvl2pPr marL="437515" indent="0">
              <a:buNone/>
              <a:defRPr sz="1150"/>
            </a:lvl2pPr>
            <a:lvl3pPr marL="874395" indent="0">
              <a:buNone/>
              <a:defRPr sz="955"/>
            </a:lvl3pPr>
            <a:lvl4pPr marL="1312545" indent="0">
              <a:buNone/>
              <a:defRPr sz="860"/>
            </a:lvl4pPr>
            <a:lvl5pPr marL="1750060" indent="0">
              <a:buNone/>
              <a:defRPr sz="860"/>
            </a:lvl5pPr>
            <a:lvl6pPr marL="2186940" indent="0">
              <a:buNone/>
              <a:defRPr sz="860"/>
            </a:lvl6pPr>
            <a:lvl7pPr marL="2624455" indent="0">
              <a:buNone/>
              <a:defRPr sz="860"/>
            </a:lvl7pPr>
            <a:lvl8pPr marL="3061970" indent="0">
              <a:buNone/>
              <a:defRPr sz="860"/>
            </a:lvl8pPr>
            <a:lvl9pPr marL="3498850" indent="0">
              <a:buNone/>
              <a:defRPr sz="860"/>
            </a:lvl9pPr>
          </a:lstStyle>
          <a:p>
            <a:pPr lvl="0" fontAlgn="base"/>
            <a:r>
              <a:rPr lang="zh-CN" altLang="en-US" sz="1270" strike="noStrike" noProof="1" smtClean="0"/>
              <a:t>单击此处编辑母版文本样式</a:t>
            </a:r>
            <a:endParaRPr lang="zh-CN" altLang="en-US" strike="noStrike" noProof="1" smtClean="0"/>
          </a:p>
        </p:txBody>
      </p:sp>
      <p:sp>
        <p:nvSpPr>
          <p:cNvPr id="5" name="日期占位符 4"/>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灯片编号占位符 5"/>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7" name="页脚占位符 6"/>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fontAlgn="base"/>
            <a:r>
              <a:rPr lang="zh-CN" altLang="en-US" sz="3990" strike="noStrike" noProof="1" smtClean="0"/>
              <a:t>单击此处编辑母版标题样式</a:t>
            </a:r>
            <a:endParaRPr lang="zh-CN" altLang="en-US" strike="noStrike" noProof="1"/>
          </a:p>
        </p:txBody>
      </p:sp>
      <p:sp>
        <p:nvSpPr>
          <p:cNvPr id="3" name="竖排文字占位符 2"/>
          <p:cNvSpPr>
            <a:spLocks noGrp="1"/>
          </p:cNvSpPr>
          <p:nvPr>
            <p:ph type="body" orient="vert" idx="1"/>
          </p:nvPr>
        </p:nvSpPr>
        <p:spPr/>
        <p:txBody>
          <a:bodyPr vert="eaVert"/>
          <a:lstStyle/>
          <a:p>
            <a:pPr lvl="0" fontAlgn="base"/>
            <a:r>
              <a:rPr lang="zh-CN" altLang="en-US" sz="2905" strike="noStrike" noProof="1" smtClean="0"/>
              <a:t>单击此处编辑母版文本样式</a:t>
            </a:r>
            <a:endParaRPr lang="zh-CN" altLang="en-US" strike="noStrike" noProof="1" smtClean="0"/>
          </a:p>
          <a:p>
            <a:pPr lvl="1" fontAlgn="base"/>
            <a:r>
              <a:rPr lang="zh-CN" altLang="en-US" sz="2540" strike="noStrike" noProof="1" smtClean="0"/>
              <a:t>第二级</a:t>
            </a:r>
            <a:endParaRPr lang="zh-CN" altLang="en-US" strike="noStrike" noProof="1" smtClean="0"/>
          </a:p>
          <a:p>
            <a:pPr lvl="2" fontAlgn="base"/>
            <a:r>
              <a:rPr lang="zh-CN" altLang="en-US" sz="2175" strike="noStrike" noProof="1" smtClean="0"/>
              <a:t>第三级</a:t>
            </a:r>
            <a:endParaRPr lang="zh-CN" altLang="en-US" strike="noStrike" noProof="1" smtClean="0"/>
          </a:p>
          <a:p>
            <a:pPr lvl="3" fontAlgn="base"/>
            <a:r>
              <a:rPr lang="zh-CN" altLang="en-US" sz="1815" strike="noStrike" noProof="1" smtClean="0"/>
              <a:t>第四级</a:t>
            </a:r>
            <a:endParaRPr lang="zh-CN" altLang="en-US" strike="noStrike" noProof="1" smtClean="0"/>
          </a:p>
          <a:p>
            <a:pPr lvl="4" fontAlgn="base"/>
            <a:r>
              <a:rPr lang="zh-CN" altLang="en-US" sz="1815" strike="noStrike" noProof="1" smtClean="0"/>
              <a:t>第五级</a:t>
            </a:r>
            <a:endParaRPr lang="zh-CN" altLang="en-US" strike="noStrike" noProof="1"/>
          </a:p>
        </p:txBody>
      </p:sp>
      <p:sp>
        <p:nvSpPr>
          <p:cNvPr id="4" name="日期占位符 3"/>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灯片编号占位符 4"/>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页脚占位符 5"/>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Tree>
  </p:cSld>
  <p:clrMapOvr>
    <a:overrideClrMapping bg1="lt1" tx1="dk1" bg2="lt2" tx2="dk2" accent1="accent1" accent2="accent2" accent3="accent3" accent4="accent4" accent5="accent5" accent6="accent6" hlink="hlink" folHlink="folHlink"/>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9288676" y="288577"/>
            <a:ext cx="2881574" cy="5877857"/>
          </a:xfrm>
        </p:spPr>
        <p:txBody>
          <a:bodyPr vert="eaVert"/>
          <a:lstStyle/>
          <a:p>
            <a:pPr fontAlgn="base"/>
            <a:r>
              <a:rPr lang="zh-CN" altLang="en-US" sz="3990" strike="noStrike" noProof="1" smtClean="0"/>
              <a:t>单击此处编辑母版标题样式</a:t>
            </a:r>
            <a:endParaRPr lang="zh-CN" altLang="en-US" strike="noStrike" noProof="1"/>
          </a:p>
        </p:txBody>
      </p:sp>
      <p:sp>
        <p:nvSpPr>
          <p:cNvPr id="3" name="竖排文字占位符 2"/>
          <p:cNvSpPr>
            <a:spLocks noGrp="1"/>
          </p:cNvSpPr>
          <p:nvPr>
            <p:ph type="body" orient="vert" idx="1"/>
          </p:nvPr>
        </p:nvSpPr>
        <p:spPr>
          <a:xfrm>
            <a:off x="641926" y="288577"/>
            <a:ext cx="8452350" cy="5877857"/>
          </a:xfrm>
        </p:spPr>
        <p:txBody>
          <a:bodyPr vert="eaVert"/>
          <a:lstStyle/>
          <a:p>
            <a:pPr lvl="0" fontAlgn="base"/>
            <a:r>
              <a:rPr lang="zh-CN" altLang="en-US" sz="2905" strike="noStrike" noProof="1" smtClean="0"/>
              <a:t>单击此处编辑母版文本样式</a:t>
            </a:r>
            <a:endParaRPr lang="zh-CN" altLang="en-US" strike="noStrike" noProof="1" smtClean="0"/>
          </a:p>
          <a:p>
            <a:pPr lvl="1" fontAlgn="base"/>
            <a:r>
              <a:rPr lang="zh-CN" altLang="en-US" sz="2540" strike="noStrike" noProof="1" smtClean="0"/>
              <a:t>第二级</a:t>
            </a:r>
            <a:endParaRPr lang="zh-CN" altLang="en-US" strike="noStrike" noProof="1" smtClean="0"/>
          </a:p>
          <a:p>
            <a:pPr lvl="2" fontAlgn="base"/>
            <a:r>
              <a:rPr lang="zh-CN" altLang="en-US" sz="2175" strike="noStrike" noProof="1" smtClean="0"/>
              <a:t>第三级</a:t>
            </a:r>
            <a:endParaRPr lang="zh-CN" altLang="en-US" strike="noStrike" noProof="1" smtClean="0"/>
          </a:p>
          <a:p>
            <a:pPr lvl="3" fontAlgn="base"/>
            <a:r>
              <a:rPr lang="zh-CN" altLang="en-US" sz="1815" strike="noStrike" noProof="1" smtClean="0"/>
              <a:t>第四级</a:t>
            </a:r>
            <a:endParaRPr lang="zh-CN" altLang="en-US" strike="noStrike" noProof="1" smtClean="0"/>
          </a:p>
          <a:p>
            <a:pPr lvl="4" fontAlgn="base"/>
            <a:r>
              <a:rPr lang="zh-CN" altLang="en-US" sz="1815" strike="noStrike" noProof="1" smtClean="0"/>
              <a:t>第五级</a:t>
            </a:r>
            <a:endParaRPr lang="zh-CN" altLang="en-US" strike="noStrike" noProof="1"/>
          </a:p>
        </p:txBody>
      </p:sp>
      <p:sp>
        <p:nvSpPr>
          <p:cNvPr id="4" name="日期占位符 3"/>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灯片编号占位符 4"/>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页脚占位符 5"/>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bl" preserve="1">
  <p:cSld name="标题和表格">
    <p:spTree>
      <p:nvGrpSpPr>
        <p:cNvPr id="1" name=""/>
        <p:cNvGrpSpPr/>
        <p:nvPr/>
      </p:nvGrpSpPr>
      <p:grpSpPr>
        <a:xfrm>
          <a:off x="0" y="0"/>
          <a:ext cx="0" cy="0"/>
          <a:chOff x="0" y="0"/>
          <a:chExt cx="0" cy="0"/>
        </a:xfrm>
      </p:grpSpPr>
      <p:sp>
        <p:nvSpPr>
          <p:cNvPr id="2" name="标题 1"/>
          <p:cNvSpPr>
            <a:spLocks noGrp="1"/>
          </p:cNvSpPr>
          <p:nvPr>
            <p:ph type="title"/>
          </p:nvPr>
        </p:nvSpPr>
        <p:spPr>
          <a:xfrm>
            <a:off x="2984850" y="288577"/>
            <a:ext cx="9185400" cy="712330"/>
          </a:xfrm>
        </p:spPr>
        <p:txBody>
          <a:bodyPr/>
          <a:lstStyle/>
          <a:p>
            <a:pPr fontAlgn="base"/>
            <a:r>
              <a:rPr lang="zh-CN" altLang="en-US" sz="3990" strike="noStrike" noProof="1" smtClean="0"/>
              <a:t>单击此处编辑母版标题样式</a:t>
            </a:r>
            <a:endParaRPr lang="zh-CN" altLang="en-US" strike="noStrike" noProof="1"/>
          </a:p>
        </p:txBody>
      </p:sp>
      <p:sp>
        <p:nvSpPr>
          <p:cNvPr id="3" name="表格占位符 2"/>
          <p:cNvSpPr>
            <a:spLocks noGrp="1"/>
          </p:cNvSpPr>
          <p:nvPr>
            <p:ph type="tbl" idx="1"/>
          </p:nvPr>
        </p:nvSpPr>
        <p:spPr>
          <a:xfrm>
            <a:off x="610581" y="1205069"/>
            <a:ext cx="11526300" cy="4960486"/>
          </a:xfrm>
        </p:spPr>
        <p:txBody>
          <a:bodyPr vert="horz" wrap="square" lIns="0" tIns="0" rIns="0" bIns="0" numCol="1" anchor="t" anchorCtr="0" compatLnSpc="1"/>
          <a:lstStyle/>
          <a:p>
            <a:pPr marL="398780" marR="0" lvl="0" indent="-294005" algn="l" defTabSz="449580" rtl="0" eaLnBrk="0" fontAlgn="base" latinLnBrk="0" hangingPunct="0">
              <a:lnSpc>
                <a:spcPct val="100000"/>
              </a:lnSpc>
              <a:spcBef>
                <a:spcPct val="0"/>
              </a:spcBef>
              <a:spcAft>
                <a:spcPts val="1425"/>
              </a:spcAft>
              <a:buClr>
                <a:srgbClr val="000000"/>
              </a:buClr>
              <a:buSzPct val="45000"/>
              <a:buFont typeface="Wingdings" panose="05000000000000000000" pitchFamily="2" charset="2"/>
              <a:buChar char=""/>
              <a:defRPr/>
            </a:pPr>
            <a:endParaRPr kumimoji="0" lang="zh-CN" altLang="en-US" sz="3200" b="0" i="0" u="none" strike="noStrike" kern="0" cap="none" spc="0" normalizeH="0" baseline="0" noProof="0" smtClean="0">
              <a:ln>
                <a:noFill/>
              </a:ln>
              <a:solidFill>
                <a:srgbClr val="000000"/>
              </a:solidFill>
              <a:effectLst/>
              <a:uLnTx/>
              <a:uFillTx/>
              <a:latin typeface="+mn-lt"/>
              <a:ea typeface="+mn-ea"/>
              <a:cs typeface="+mn-cs"/>
            </a:endParaRPr>
          </a:p>
        </p:txBody>
      </p:sp>
      <p:sp>
        <p:nvSpPr>
          <p:cNvPr id="4" name="日期占位符 3"/>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灯片编号占位符 4"/>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页脚占位符 5"/>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1_仅标题">
    <p:bg>
      <p:bgPr>
        <a:noFill/>
        <a:effectLst/>
      </p:bgPr>
    </p:bg>
    <p:spTree>
      <p:nvGrpSpPr>
        <p:cNvPr id="1" name=""/>
        <p:cNvGrpSpPr/>
        <p:nvPr/>
      </p:nvGrpSpPr>
      <p:grpSpPr>
        <a:xfrm>
          <a:off x="0" y="0"/>
          <a:ext cx="0" cy="0"/>
          <a:chOff x="0" y="0"/>
          <a:chExt cx="0" cy="0"/>
        </a:xfrm>
      </p:grpSpPr>
      <p:sp>
        <p:nvSpPr>
          <p:cNvPr id="10" name="日期占位符 3"/>
          <p:cNvSpPr>
            <a:spLocks noGrp="1"/>
          </p:cNvSpPr>
          <p:nvPr>
            <p:ph type="dt" sz="half" idx="2"/>
          </p:nvPr>
        </p:nvSpPr>
        <p:spPr bwMode="auto">
          <a:xfrm>
            <a:off x="641264" y="6588074"/>
            <a:ext cx="2951820" cy="465434"/>
          </a:xfrm>
          <a:prstGeom prst="rect">
            <a:avLst/>
          </a:prstGeom>
          <a:noFill/>
          <a:ln w="9525">
            <a:noFill/>
            <a:round/>
          </a:ln>
          <a:effectLst/>
        </p:spPr>
        <p:txBody>
          <a:bodyPr vert="horz" wrap="square" lIns="0" tIns="0" rIns="0" bIns="0" numCol="1" anchor="t" anchorCtr="0" compatLnSpc="1"/>
          <a:lstStyle>
            <a:lvl1pPr>
              <a:defRPr/>
            </a:lvl1p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7C25B2B0-692A-46A2-956F-D87A1A3CFB5B}" type="datetimeFigureOut">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1" name="页脚占位符 4"/>
          <p:cNvSpPr>
            <a:spLocks noGrp="1"/>
          </p:cNvSpPr>
          <p:nvPr>
            <p:ph type="ftr" sz="quarter" idx="3"/>
          </p:nvPr>
        </p:nvSpPr>
        <p:spPr bwMode="auto">
          <a:xfrm>
            <a:off x="4398430" y="6588074"/>
            <a:ext cx="4031754" cy="465434"/>
          </a:xfrm>
          <a:prstGeom prst="rect">
            <a:avLst/>
          </a:prstGeom>
          <a:noFill/>
          <a:ln w="9525">
            <a:noFill/>
            <a:round/>
          </a:ln>
          <a:effectLst/>
        </p:spPr>
        <p:txBody>
          <a:bodyPr vert="horz" wrap="square" lIns="0" tIns="0" rIns="0" bIns="0" numCol="1" anchor="t" anchorCtr="0" compatLnSpc="1"/>
          <a:lstStyle>
            <a:lvl1pPr>
              <a:defRPr>
                <a:latin typeface="微软雅黑" panose="020B0503020204020204" pitchFamily="34" charset="-122"/>
                <a:ea typeface="微软雅黑" panose="020B0503020204020204" pitchFamily="34" charset="-122"/>
                <a:cs typeface="微软雅黑" panose="020B0503020204020204" pitchFamily="34" charset="-122"/>
              </a:defRPr>
            </a:lvl1p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zh-CN" altLang="en-US" sz="1400" b="0" i="0" u="none" strike="noStrike" kern="1200" cap="none" spc="0" normalizeH="0" baseline="0" noProof="0">
              <a:ln>
                <a:noFill/>
              </a:ln>
              <a:solidFill>
                <a:srgbClr val="000000"/>
              </a:solidFill>
              <a:effectLst/>
              <a:uLnTx/>
              <a:uFillTx/>
            </a:endParaRPr>
          </a:p>
        </p:txBody>
      </p:sp>
      <p:sp>
        <p:nvSpPr>
          <p:cNvPr id="12" name="灯片编号占位符 5"/>
          <p:cNvSpPr>
            <a:spLocks noGrp="1"/>
          </p:cNvSpPr>
          <p:nvPr>
            <p:ph type="sldNum" sz="quarter" idx="4"/>
          </p:nvPr>
        </p:nvSpPr>
        <p:spPr bwMode="auto">
          <a:xfrm>
            <a:off x="9220461" y="6588074"/>
            <a:ext cx="2950146" cy="465434"/>
          </a:xfrm>
          <a:prstGeom prst="rect">
            <a:avLst/>
          </a:prstGeom>
          <a:noFill/>
          <a:ln w="9525">
            <a:noFill/>
            <a:round/>
          </a:ln>
          <a:effectLst/>
        </p:spPr>
        <p:txBody>
          <a:bodyPr vert="horz" wrap="square" lIns="0" tIns="0" rIns="0" bIns="0" numCol="1" anchor="t" anchorCtr="0" compatLnSpc="1"/>
          <a:lstStyle>
            <a:lvl1pPr>
              <a:defRPr/>
            </a:lvl1p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7083AF11-6B36-4E6B-BD3E-E393AF8F53C0}" type="slidenum">
              <a:rPr kumimoji="0" lang="zh-CN" altLang="en-US"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zh-CN" altLang="en-US"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p:transition spd="slow">
    <p:diamond/>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37_Free Blank With Footer">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advTm="2000">
        <p:random/>
      </p:transition>
    </mc:Choice>
    <mc:Fallback xmlns="">
      <p:transition spd="slow" advTm="2000">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hasCustomPrompt="1"/>
            <p:custDataLst>
              <p:tags r:id="rId1"/>
            </p:custDataLst>
          </p:nvPr>
        </p:nvSpPr>
        <p:spPr>
          <a:xfrm>
            <a:off x="706516" y="2729678"/>
            <a:ext cx="11445719" cy="948288"/>
          </a:xfrm>
        </p:spPr>
        <p:txBody>
          <a:bodyPr lIns="101600" tIns="38100" rIns="25400" bIns="38100" anchor="t" anchorCtr="0">
            <a:noAutofit/>
          </a:bodyPr>
          <a:lstStyle>
            <a:lvl1pPr algn="ctr">
              <a:defRPr sz="5695" b="0" spc="600">
                <a:effectLst>
                  <a:outerShdw blurRad="38100" dist="38100" dir="2700000" algn="tl">
                    <a:srgbClr val="000000">
                      <a:alpha val="43137"/>
                    </a:srgbClr>
                  </a:outerShdw>
                </a:effectLst>
                <a:cs typeface="微软雅黑" panose="020B0503020204020204" pitchFamily="34" charset="-122"/>
              </a:defRPr>
            </a:lvl1pPr>
          </a:lstStyle>
          <a:p>
            <a:r>
              <a:rPr lang="zh-CN" altLang="en-US" dirty="0"/>
              <a:t>单击此处编辑标题</a:t>
            </a:r>
          </a:p>
        </p:txBody>
      </p:sp>
      <p:sp>
        <p:nvSpPr>
          <p:cNvPr id="3" name="副标题 2"/>
          <p:cNvSpPr>
            <a:spLocks noGrp="1"/>
          </p:cNvSpPr>
          <p:nvPr>
            <p:ph type="subTitle" idx="1" hasCustomPrompt="1"/>
            <p:custDataLst>
              <p:tags r:id="rId2"/>
            </p:custDataLst>
          </p:nvPr>
        </p:nvSpPr>
        <p:spPr>
          <a:xfrm>
            <a:off x="706516" y="3760978"/>
            <a:ext cx="11445719" cy="1002936"/>
          </a:xfrm>
        </p:spPr>
        <p:txBody>
          <a:bodyPr lIns="101600" tIns="38100" rIns="76200" bIns="38100">
            <a:noAutofit/>
          </a:bodyPr>
          <a:lstStyle>
            <a:lvl1pPr marL="0" indent="0" algn="ctr" eaLnBrk="1" fontAlgn="auto" latinLnBrk="0" hangingPunct="1">
              <a:lnSpc>
                <a:spcPct val="100000"/>
              </a:lnSpc>
              <a:buNone/>
              <a:defRPr sz="2530" u="none" strike="noStrike" kern="1200" cap="none" spc="200" normalizeH="0" baseline="0">
                <a:solidFill>
                  <a:schemeClr val="tx1"/>
                </a:solidFill>
                <a:uFillTx/>
                <a:cs typeface="微软雅黑" panose="020B0503020204020204" pitchFamily="34" charset="-122"/>
              </a:defRPr>
            </a:lvl1pPr>
            <a:lvl2pPr marL="481965" indent="0" algn="ctr">
              <a:buNone/>
              <a:defRPr sz="2110"/>
            </a:lvl2pPr>
            <a:lvl3pPr marL="964565" indent="0" algn="ctr">
              <a:buNone/>
              <a:defRPr sz="1900"/>
            </a:lvl3pPr>
            <a:lvl4pPr marL="1446530" indent="0" algn="ctr">
              <a:buNone/>
              <a:defRPr sz="1685"/>
            </a:lvl4pPr>
            <a:lvl5pPr marL="1928495" indent="0" algn="ctr">
              <a:buNone/>
              <a:defRPr sz="1685"/>
            </a:lvl5pPr>
            <a:lvl6pPr marL="2411095" indent="0" algn="ctr">
              <a:buNone/>
              <a:defRPr sz="1685"/>
            </a:lvl6pPr>
            <a:lvl7pPr marL="2893060" indent="0" algn="ctr">
              <a:buNone/>
              <a:defRPr sz="1685"/>
            </a:lvl7pPr>
            <a:lvl8pPr marL="3375025" indent="0" algn="ctr">
              <a:buNone/>
              <a:defRPr sz="1685"/>
            </a:lvl8pPr>
            <a:lvl9pPr marL="3857625" indent="0" algn="ctr">
              <a:buNone/>
              <a:defRPr sz="1685"/>
            </a:lvl9pPr>
          </a:lstStyle>
          <a:p>
            <a:r>
              <a:rPr lang="zh-CN" altLang="en-US" dirty="0"/>
              <a:t>单击此处编辑副标题</a:t>
            </a:r>
          </a:p>
        </p:txBody>
      </p:sp>
      <p:sp>
        <p:nvSpPr>
          <p:cNvPr id="16" name="日期占位符 15"/>
          <p:cNvSpPr>
            <a:spLocks noGrp="1"/>
          </p:cNvSpPr>
          <p:nvPr>
            <p:ph type="dt" sz="half" idx="10"/>
            <p:custDataLst>
              <p:tags r:id="rId3"/>
            </p:custDataLst>
          </p:nvPr>
        </p:nvSpPr>
        <p:spPr>
          <a:xfrm>
            <a:off x="927853" y="6696722"/>
            <a:ext cx="2847656" cy="334107"/>
          </a:xfrm>
        </p:spPr>
        <p:txBody>
          <a:bodyPr/>
          <a:lstStyle>
            <a:lvl1pPr>
              <a:defRPr>
                <a:latin typeface="微软雅黑" panose="020B0503020204020204" pitchFamily="34" charset="-122"/>
                <a:ea typeface="微软雅黑" panose="020B0503020204020204" pitchFamily="34" charset="-122"/>
                <a:cs typeface="微软雅黑" panose="020B0503020204020204" pitchFamily="34" charset="-122"/>
              </a:defRPr>
            </a:lvl1pPr>
          </a:lstStyle>
          <a:p>
            <a:fld id="{760FBDFE-C587-4B4C-A407-44438C67B59E}" type="datetimeFigureOut">
              <a:rPr lang="zh-CN" altLang="en-US" smtClean="0"/>
              <a:t>2020/4/10</a:t>
            </a:fld>
            <a:endParaRPr lang="zh-CN" altLang="en-US"/>
          </a:p>
        </p:txBody>
      </p:sp>
      <p:sp>
        <p:nvSpPr>
          <p:cNvPr id="17" name="页脚占位符 16"/>
          <p:cNvSpPr>
            <a:spLocks noGrp="1"/>
          </p:cNvSpPr>
          <p:nvPr>
            <p:ph type="ftr" sz="quarter" idx="11"/>
            <p:custDataLst>
              <p:tags r:id="rId4"/>
            </p:custDataLst>
          </p:nvPr>
        </p:nvSpPr>
        <p:spPr>
          <a:xfrm>
            <a:off x="4341094" y="6696722"/>
            <a:ext cx="4176563" cy="334107"/>
          </a:xfrm>
        </p:spPr>
        <p:txBody>
          <a:bodyPr/>
          <a:lstStyle>
            <a:lvl1pPr>
              <a:defRPr>
                <a:latin typeface="微软雅黑" panose="020B0503020204020204" pitchFamily="34" charset="-122"/>
                <a:ea typeface="微软雅黑" panose="020B0503020204020204" pitchFamily="34" charset="-122"/>
                <a:cs typeface="微软雅黑" panose="020B0503020204020204" pitchFamily="34" charset="-122"/>
              </a:defRPr>
            </a:lvl1pPr>
          </a:lstStyle>
          <a:p>
            <a:endParaRPr lang="zh-CN" altLang="en-US" dirty="0"/>
          </a:p>
        </p:txBody>
      </p:sp>
      <p:sp>
        <p:nvSpPr>
          <p:cNvPr id="18" name="灯片编号占位符 17"/>
          <p:cNvSpPr>
            <a:spLocks noGrp="1"/>
          </p:cNvSpPr>
          <p:nvPr>
            <p:ph type="sldNum" sz="quarter" idx="12"/>
            <p:custDataLst>
              <p:tags r:id="rId5"/>
            </p:custDataLst>
          </p:nvPr>
        </p:nvSpPr>
        <p:spPr>
          <a:xfrm>
            <a:off x="9081492" y="6696722"/>
            <a:ext cx="2847656" cy="334107"/>
          </a:xfrm>
        </p:spPr>
        <p:txBody>
          <a:bodyPr/>
          <a:lstStyle>
            <a:lvl1pPr>
              <a:defRPr>
                <a:latin typeface="微软雅黑" panose="020B0503020204020204" pitchFamily="34" charset="-122"/>
                <a:ea typeface="微软雅黑" panose="020B0503020204020204" pitchFamily="34" charset="-122"/>
                <a:cs typeface="微软雅黑" panose="020B0503020204020204" pitchFamily="34" charset="-122"/>
              </a:defRPr>
            </a:lvl1pPr>
          </a:lstStyle>
          <a:p>
            <a:fld id="{49AE70B2-8BF9-45C0-BB95-33D1B9D3A854}" type="slidenum">
              <a:rPr lang="zh-CN" altLang="en-US" smtClean="0"/>
              <a:t>‹#›</a:t>
            </a:fld>
            <a:endParaRPr lang="zh-CN" alt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642938" y="289641"/>
            <a:ext cx="11572875" cy="1205442"/>
          </a:xfrm>
        </p:spPr>
        <p:txBody>
          <a:bodyPr/>
          <a:lstStyle>
            <a:lvl1pPr>
              <a:defRPr>
                <a:cs typeface="微软雅黑" panose="020B0503020204020204" pitchFamily="34" charset="-122"/>
              </a:defRPr>
            </a:lvl1pPr>
          </a:lstStyle>
          <a:p>
            <a:r>
              <a:rPr lang="zh-CN" altLang="en-US" smtClean="0"/>
              <a:t>单击此处编辑母版标题样式</a:t>
            </a:r>
            <a:endParaRPr lang="zh-CN" altLang="en-US"/>
          </a:p>
        </p:txBody>
      </p:sp>
      <p:sp>
        <p:nvSpPr>
          <p:cNvPr id="3" name="日期占位符 2"/>
          <p:cNvSpPr>
            <a:spLocks noGrp="1"/>
          </p:cNvSpPr>
          <p:nvPr>
            <p:ph type="dt" sz="half" idx="10"/>
          </p:nvPr>
        </p:nvSpPr>
        <p:spPr>
          <a:xfrm>
            <a:off x="642938" y="6703595"/>
            <a:ext cx="3000375" cy="385072"/>
          </a:xfrm>
        </p:spPr>
        <p:txBody>
          <a:bodyPr/>
          <a:lstStyle/>
          <a:p>
            <a:pPr marL="0" marR="0" lvl="0" indent="0" algn="l" defTabSz="1219200" rtl="0" eaLnBrk="1" fontAlgn="base" latinLnBrk="0" hangingPunct="1">
              <a:lnSpc>
                <a:spcPct val="100000"/>
              </a:lnSpc>
              <a:spcBef>
                <a:spcPct val="0"/>
              </a:spcBef>
              <a:spcAft>
                <a:spcPct val="0"/>
              </a:spcAft>
              <a:buClrTx/>
              <a:buSzTx/>
              <a:buFont typeface="Arial" panose="020B0604020202020204" pitchFamily="34" charset="0"/>
              <a:buNone/>
              <a:defRPr/>
            </a:pPr>
            <a:fld id="{F6C08DA5-508C-4695-9573-9AB8DE75E837}" type="datetime1">
              <a:rPr kumimoji="0" lang="zh-CN" altLang="en-US" sz="1600" b="0" i="0" u="none" strike="noStrike" kern="1200" cap="none" spc="0" normalizeH="0" baseline="0" noProof="0">
                <a:ln>
                  <a:noFill/>
                </a:ln>
                <a:solidFill>
                  <a:srgbClr val="89898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US" altLang="zh-CN" sz="1800" b="0" i="0" u="none" strike="noStrike" kern="1200" cap="none" spc="0" normalizeH="0" baseline="0" noProof="0">
              <a:ln>
                <a:noFill/>
              </a:ln>
              <a:solidFill>
                <a:schemeClr val="tx1"/>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 name="页脚占位符 3"/>
          <p:cNvSpPr>
            <a:spLocks noGrp="1"/>
          </p:cNvSpPr>
          <p:nvPr>
            <p:ph type="ftr" sz="quarter" idx="11"/>
          </p:nvPr>
        </p:nvSpPr>
        <p:spPr>
          <a:xfrm>
            <a:off x="4393406" y="6703595"/>
            <a:ext cx="4071938" cy="385072"/>
          </a:xfrm>
        </p:spPr>
        <p:txBody>
          <a:bodyPr/>
          <a:lstStyle>
            <a:lvl1pPr>
              <a:defRPr>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defRPr>
            </a:lvl1pPr>
          </a:lstStyle>
          <a:p>
            <a:pPr marL="0" marR="0" lvl="0" indent="0" algn="ctr" defTabSz="12192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600" b="0" i="0" u="none" strike="noStrike" kern="1200" cap="none" spc="0" normalizeH="0" baseline="0" noProof="0">
                <a:ln>
                  <a:noFill/>
                </a:ln>
                <a:solidFill>
                  <a:srgbClr val="898989"/>
                </a:solidFill>
                <a:effectLst/>
                <a:uLnTx/>
                <a:uFillTx/>
              </a:rPr>
              <a:t>1</a:t>
            </a:r>
            <a:endParaRPr kumimoji="0" lang="en-US" altLang="zh-CN" sz="1800" b="0" i="0" u="none" strike="noStrike" kern="1200" cap="none" spc="0" normalizeH="0" baseline="0" noProof="0">
              <a:ln>
                <a:noFill/>
              </a:ln>
              <a:solidFill>
                <a:schemeClr val="tx1"/>
              </a:solidFill>
              <a:effectLst/>
              <a:uLnTx/>
              <a:uFillTx/>
            </a:endParaRPr>
          </a:p>
        </p:txBody>
      </p:sp>
      <p:sp>
        <p:nvSpPr>
          <p:cNvPr id="5" name="灯片编号占位符 4"/>
          <p:cNvSpPr>
            <a:spLocks noGrp="1"/>
          </p:cNvSpPr>
          <p:nvPr>
            <p:ph type="sldNum" sz="quarter" idx="12"/>
          </p:nvPr>
        </p:nvSpPr>
        <p:spPr>
          <a:xfrm>
            <a:off x="9215438" y="6703595"/>
            <a:ext cx="3000375" cy="385072"/>
          </a:xfrm>
        </p:spPr>
        <p:txBody>
          <a:bodyPr/>
          <a:lstStyle>
            <a:lvl1pPr>
              <a:defRPr>
                <a:latin typeface="微软雅黑" panose="020B0503020204020204" pitchFamily="34" charset="-122"/>
                <a:ea typeface="微软雅黑" panose="020B0503020204020204" pitchFamily="34" charset="-122"/>
                <a:cs typeface="微软雅黑" panose="020B0503020204020204" pitchFamily="34" charset="-122"/>
              </a:defRPr>
            </a:lvl1pPr>
          </a:lstStyle>
          <a:p>
            <a:pPr lvl="0" algn="r" eaLnBrk="1" hangingPunct="1">
              <a:buChar char="•"/>
            </a:pPr>
            <a:fld id="{9A0DB2DC-4C9A-4742-B13C-FB6460FD3503}" type="slidenum">
              <a:rPr lang="zh-CN" altLang="en-US" sz="1600" dirty="0">
                <a:solidFill>
                  <a:srgbClr val="898989"/>
                </a:solidFill>
              </a:rPr>
              <a:t>‹#›</a:t>
            </a:fld>
            <a:endParaRPr lang="zh-CN" altLang="en-US" sz="1600" dirty="0">
              <a:solidFill>
                <a:srgbClr val="898989"/>
              </a:solidFill>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63900" y="2246344"/>
            <a:ext cx="10930950" cy="1550721"/>
          </a:xfrm>
        </p:spPr>
        <p:txBody>
          <a:bodyPr/>
          <a:lstStyle/>
          <a:p>
            <a:pPr fontAlgn="base"/>
            <a:r>
              <a:rPr lang="zh-CN" altLang="en-US" sz="3990" strike="noStrike" noProof="1" smtClean="0"/>
              <a:t>单击此处编辑母版标题样式</a:t>
            </a:r>
            <a:endParaRPr lang="zh-CN" altLang="en-US" strike="noStrike" noProof="1"/>
          </a:p>
        </p:txBody>
      </p:sp>
      <p:sp>
        <p:nvSpPr>
          <p:cNvPr id="3" name="副标题 2"/>
          <p:cNvSpPr>
            <a:spLocks noGrp="1"/>
          </p:cNvSpPr>
          <p:nvPr>
            <p:ph type="subTitle" idx="1"/>
          </p:nvPr>
        </p:nvSpPr>
        <p:spPr>
          <a:xfrm>
            <a:off x="1929826" y="4097793"/>
            <a:ext cx="9001124" cy="1848411"/>
          </a:xfrm>
        </p:spPr>
        <p:txBody>
          <a:bodyPr/>
          <a:lstStyle>
            <a:lvl1pPr marL="0" indent="0" algn="ctr">
              <a:buNone/>
              <a:defRPr/>
            </a:lvl1pPr>
            <a:lvl2pPr marL="437515" indent="0" algn="ctr">
              <a:buNone/>
              <a:defRPr/>
            </a:lvl2pPr>
            <a:lvl3pPr marL="874395" indent="0" algn="ctr">
              <a:buNone/>
              <a:defRPr/>
            </a:lvl3pPr>
            <a:lvl4pPr marL="1312545" indent="0" algn="ctr">
              <a:buNone/>
              <a:defRPr/>
            </a:lvl4pPr>
            <a:lvl5pPr marL="1750060" indent="0" algn="ctr">
              <a:buNone/>
              <a:defRPr/>
            </a:lvl5pPr>
            <a:lvl6pPr marL="2186940" indent="0" algn="ctr">
              <a:buNone/>
              <a:defRPr/>
            </a:lvl6pPr>
            <a:lvl7pPr marL="2624455" indent="0" algn="ctr">
              <a:buNone/>
              <a:defRPr/>
            </a:lvl7pPr>
            <a:lvl8pPr marL="3061970" indent="0" algn="ctr">
              <a:buNone/>
              <a:defRPr/>
            </a:lvl8pPr>
            <a:lvl9pPr marL="3498850" indent="0" algn="ctr">
              <a:buNone/>
              <a:defRPr/>
            </a:lvl9pPr>
          </a:lstStyle>
          <a:p>
            <a:pPr fontAlgn="base"/>
            <a:r>
              <a:rPr lang="zh-CN" altLang="en-US" sz="2905" strike="noStrike" noProof="1" smtClean="0"/>
              <a:t>单击此处编辑母版副标题样式</a:t>
            </a:r>
            <a:endParaRPr lang="zh-CN" altLang="en-US" strike="noStrike" noProof="1"/>
          </a:p>
        </p:txBody>
      </p:sp>
      <p:sp>
        <p:nvSpPr>
          <p:cNvPr id="4" name="日期占位符 3"/>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灯片编号占位符 4"/>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页脚占位符 5"/>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fontAlgn="base"/>
            <a:r>
              <a:rPr lang="zh-CN" altLang="en-US" sz="3990" strike="noStrike" noProof="1" smtClean="0"/>
              <a:t>单击此处编辑母版标题样式</a:t>
            </a:r>
            <a:endParaRPr lang="zh-CN" altLang="en-US" strike="noStrike" noProof="1"/>
          </a:p>
        </p:txBody>
      </p:sp>
      <p:sp>
        <p:nvSpPr>
          <p:cNvPr id="3" name="内容占位符 2"/>
          <p:cNvSpPr>
            <a:spLocks noGrp="1"/>
          </p:cNvSpPr>
          <p:nvPr>
            <p:ph idx="1"/>
          </p:nvPr>
        </p:nvSpPr>
        <p:spPr/>
        <p:txBody>
          <a:bodyPr/>
          <a:lstStyle/>
          <a:p>
            <a:pPr lvl="0" fontAlgn="base"/>
            <a:r>
              <a:rPr lang="zh-CN" altLang="en-US" sz="2905" strike="noStrike" noProof="1" smtClean="0"/>
              <a:t>单击此处编辑母版文本样式</a:t>
            </a:r>
            <a:endParaRPr lang="zh-CN" altLang="en-US" strike="noStrike" noProof="1" smtClean="0"/>
          </a:p>
          <a:p>
            <a:pPr lvl="1" fontAlgn="base"/>
            <a:r>
              <a:rPr lang="zh-CN" altLang="en-US" sz="2540" strike="noStrike" noProof="1" smtClean="0"/>
              <a:t>第二级</a:t>
            </a:r>
            <a:endParaRPr lang="zh-CN" altLang="en-US" strike="noStrike" noProof="1" smtClean="0"/>
          </a:p>
          <a:p>
            <a:pPr lvl="2" fontAlgn="base"/>
            <a:r>
              <a:rPr lang="zh-CN" altLang="en-US" sz="2175" strike="noStrike" noProof="1" smtClean="0"/>
              <a:t>第三级</a:t>
            </a:r>
            <a:endParaRPr lang="zh-CN" altLang="en-US" strike="noStrike" noProof="1" smtClean="0"/>
          </a:p>
          <a:p>
            <a:pPr lvl="3" fontAlgn="base"/>
            <a:r>
              <a:rPr lang="zh-CN" altLang="en-US" sz="1815" strike="noStrike" noProof="1" smtClean="0"/>
              <a:t>第四级</a:t>
            </a:r>
            <a:endParaRPr lang="zh-CN" altLang="en-US" strike="noStrike" noProof="1" smtClean="0"/>
          </a:p>
          <a:p>
            <a:pPr lvl="4" fontAlgn="base"/>
            <a:r>
              <a:rPr lang="zh-CN" altLang="en-US" sz="1815" strike="noStrike" noProof="1" smtClean="0"/>
              <a:t>第五级</a:t>
            </a:r>
            <a:endParaRPr lang="zh-CN" altLang="en-US" strike="noStrike" noProof="1"/>
          </a:p>
        </p:txBody>
      </p:sp>
      <p:sp>
        <p:nvSpPr>
          <p:cNvPr id="4" name="日期占位符 3"/>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灯片编号占位符 4"/>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页脚占位符 5"/>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1016550" y="4647608"/>
            <a:ext cx="10928926" cy="1436809"/>
          </a:xfrm>
        </p:spPr>
        <p:txBody>
          <a:bodyPr anchor="t"/>
          <a:lstStyle>
            <a:lvl1pPr algn="l">
              <a:defRPr sz="3830" b="1" cap="all"/>
            </a:lvl1pPr>
          </a:lstStyle>
          <a:p>
            <a:pPr fontAlgn="base"/>
            <a:r>
              <a:rPr lang="zh-CN" altLang="en-US" sz="3630" strike="noStrike" noProof="1" smtClean="0"/>
              <a:t>单击此处编辑母版标题样式</a:t>
            </a:r>
            <a:endParaRPr lang="zh-CN" altLang="en-US" strike="noStrike" noProof="1"/>
          </a:p>
        </p:txBody>
      </p:sp>
      <p:sp>
        <p:nvSpPr>
          <p:cNvPr id="3" name="文本占位符 2"/>
          <p:cNvSpPr>
            <a:spLocks noGrp="1"/>
          </p:cNvSpPr>
          <p:nvPr>
            <p:ph type="body" idx="1"/>
          </p:nvPr>
        </p:nvSpPr>
        <p:spPr>
          <a:xfrm>
            <a:off x="1016550" y="3064991"/>
            <a:ext cx="10928926" cy="1582617"/>
          </a:xfrm>
        </p:spPr>
        <p:txBody>
          <a:bodyPr anchor="b"/>
          <a:lstStyle>
            <a:lvl1pPr marL="0" indent="0">
              <a:buNone/>
              <a:defRPr sz="1915"/>
            </a:lvl1pPr>
            <a:lvl2pPr marL="437515" indent="0">
              <a:buNone/>
              <a:defRPr sz="1725"/>
            </a:lvl2pPr>
            <a:lvl3pPr marL="874395" indent="0">
              <a:buNone/>
              <a:defRPr sz="1530"/>
            </a:lvl3pPr>
            <a:lvl4pPr marL="1312545" indent="0">
              <a:buNone/>
              <a:defRPr sz="1340"/>
            </a:lvl4pPr>
            <a:lvl5pPr marL="1750060" indent="0">
              <a:buNone/>
              <a:defRPr sz="1340"/>
            </a:lvl5pPr>
            <a:lvl6pPr marL="2186940" indent="0">
              <a:buNone/>
              <a:defRPr sz="1340"/>
            </a:lvl6pPr>
            <a:lvl7pPr marL="2624455" indent="0">
              <a:buNone/>
              <a:defRPr sz="1340"/>
            </a:lvl7pPr>
            <a:lvl8pPr marL="3061970" indent="0">
              <a:buNone/>
              <a:defRPr sz="1340"/>
            </a:lvl8pPr>
            <a:lvl9pPr marL="3498850" indent="0">
              <a:buNone/>
              <a:defRPr sz="1340"/>
            </a:lvl9pPr>
          </a:lstStyle>
          <a:p>
            <a:pPr lvl="0" fontAlgn="base"/>
            <a:r>
              <a:rPr lang="zh-CN" altLang="en-US" sz="1815" strike="noStrike" noProof="1" smtClean="0"/>
              <a:t>单击此处编辑母版文本样式</a:t>
            </a:r>
            <a:endParaRPr lang="zh-CN" altLang="en-US" strike="noStrike" noProof="1" smtClean="0"/>
          </a:p>
        </p:txBody>
      </p:sp>
      <p:sp>
        <p:nvSpPr>
          <p:cNvPr id="4" name="日期占位符 3"/>
          <p:cNvSpPr>
            <a:spLocks noGrp="1"/>
          </p:cNvSpPr>
          <p:nvPr>
            <p:ph type="dt" idx="10"/>
          </p:nvPr>
        </p:nvSpPr>
        <p:spPr/>
        <p:txBody>
          <a:body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 name="灯片编号占位符 4"/>
          <p:cNvSpPr>
            <a:spLocks noGrp="1"/>
          </p:cNvSpPr>
          <p:nvPr>
            <p:ph type="sldNum" idx="11"/>
          </p:nvPr>
        </p:nvSpPr>
        <p:spPr/>
        <p:txBody>
          <a:body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页脚占位符 5"/>
          <p:cNvSpPr>
            <a:spLocks noGrp="1"/>
          </p:cNvSpPr>
          <p:nvPr>
            <p:ph type="ftr" idx="12"/>
          </p:nvPr>
        </p:nvSpPr>
        <p:spPr/>
        <p:txBody>
          <a:body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4.xml"/><Relationship Id="rId13" Type="http://schemas.openxmlformats.org/officeDocument/2006/relationships/slideLayout" Target="../slideLayouts/slideLayout19.xml"/><Relationship Id="rId3" Type="http://schemas.openxmlformats.org/officeDocument/2006/relationships/slideLayout" Target="../slideLayouts/slideLayout9.xml"/><Relationship Id="rId7" Type="http://schemas.openxmlformats.org/officeDocument/2006/relationships/slideLayout" Target="../slideLayouts/slideLayout13.xml"/><Relationship Id="rId12" Type="http://schemas.openxmlformats.org/officeDocument/2006/relationships/slideLayout" Target="../slideLayouts/slideLayout18.xml"/><Relationship Id="rId2" Type="http://schemas.openxmlformats.org/officeDocument/2006/relationships/slideLayout" Target="../slideLayouts/slideLayout8.xml"/><Relationship Id="rId1" Type="http://schemas.openxmlformats.org/officeDocument/2006/relationships/slideLayout" Target="../slideLayouts/slideLayout7.xml"/><Relationship Id="rId6" Type="http://schemas.openxmlformats.org/officeDocument/2006/relationships/slideLayout" Target="../slideLayouts/slideLayout12.xml"/><Relationship Id="rId11" Type="http://schemas.openxmlformats.org/officeDocument/2006/relationships/slideLayout" Target="../slideLayouts/slideLayout17.xml"/><Relationship Id="rId5" Type="http://schemas.openxmlformats.org/officeDocument/2006/relationships/slideLayout" Target="../slideLayouts/slideLayout11.xml"/><Relationship Id="rId10" Type="http://schemas.openxmlformats.org/officeDocument/2006/relationships/slideLayout" Target="../slideLayouts/slideLayout16.xml"/><Relationship Id="rId4" Type="http://schemas.openxmlformats.org/officeDocument/2006/relationships/slideLayout" Target="../slideLayouts/slideLayout10.xml"/><Relationship Id="rId9" Type="http://schemas.openxmlformats.org/officeDocument/2006/relationships/slideLayout" Target="../slideLayouts/slideLayout15.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7.xml"/><Relationship Id="rId13" Type="http://schemas.openxmlformats.org/officeDocument/2006/relationships/slideLayout" Target="../slideLayouts/slideLayout32.xml"/><Relationship Id="rId3" Type="http://schemas.openxmlformats.org/officeDocument/2006/relationships/slideLayout" Target="../slideLayouts/slideLayout22.xml"/><Relationship Id="rId7" Type="http://schemas.openxmlformats.org/officeDocument/2006/relationships/slideLayout" Target="../slideLayouts/slideLayout26.xml"/><Relationship Id="rId12" Type="http://schemas.openxmlformats.org/officeDocument/2006/relationships/slideLayout" Target="../slideLayouts/slideLayout31.xml"/><Relationship Id="rId2" Type="http://schemas.openxmlformats.org/officeDocument/2006/relationships/slideLayout" Target="../slideLayouts/slideLayout21.xml"/><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slideLayout" Target="../slideLayouts/slideLayout30.xml"/><Relationship Id="rId5" Type="http://schemas.openxmlformats.org/officeDocument/2006/relationships/slideLayout" Target="../slideLayouts/slideLayout24.xml"/><Relationship Id="rId10" Type="http://schemas.openxmlformats.org/officeDocument/2006/relationships/slideLayout" Target="../slideLayouts/slideLayout29.xml"/><Relationship Id="rId4" Type="http://schemas.openxmlformats.org/officeDocument/2006/relationships/slideLayout" Target="../slideLayouts/slideLayout23.xml"/><Relationship Id="rId9" Type="http://schemas.openxmlformats.org/officeDocument/2006/relationships/slideLayout" Target="../slideLayouts/slideLayout28.xml"/><Relationship Id="rId14"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4" name="组合 3"/>
          <p:cNvGrpSpPr/>
          <p:nvPr userDrawn="1"/>
        </p:nvGrpSpPr>
        <p:grpSpPr>
          <a:xfrm>
            <a:off x="5376" y="6832599"/>
            <a:ext cx="12858044" cy="404439"/>
            <a:chOff x="8" y="10760"/>
            <a:chExt cx="20249" cy="637"/>
          </a:xfrm>
        </p:grpSpPr>
        <p:sp>
          <p:nvSpPr>
            <p:cNvPr id="15363" name="任意多边形 11"/>
            <p:cNvSpPr/>
            <p:nvPr/>
          </p:nvSpPr>
          <p:spPr>
            <a:xfrm>
              <a:off x="8" y="10797"/>
              <a:ext cx="20249" cy="593"/>
            </a:xfrm>
            <a:custGeom>
              <a:avLst/>
              <a:gdLst>
                <a:gd name="txL" fmla="*/ 0 w 9144000"/>
                <a:gd name="txT" fmla="*/ 0 h 756293"/>
                <a:gd name="txR" fmla="*/ 9144000 w 9144000"/>
                <a:gd name="txB" fmla="*/ 756293 h 756293"/>
              </a:gdLst>
              <a:ahLst/>
              <a:cxnLst>
                <a:cxn ang="0">
                  <a:pos x="0" y="0"/>
                </a:cxn>
                <a:cxn ang="0">
                  <a:pos x="51376988" y="0"/>
                </a:cxn>
                <a:cxn ang="0">
                  <a:pos x="51376988" y="8393"/>
                </a:cxn>
                <a:cxn ang="0">
                  <a:pos x="45561212" y="8393"/>
                </a:cxn>
                <a:cxn ang="0">
                  <a:pos x="45561212" y="8393"/>
                </a:cxn>
                <a:cxn ang="0">
                  <a:pos x="0" y="8393"/>
                </a:cxn>
                <a:cxn ang="0">
                  <a:pos x="0" y="0"/>
                </a:cxn>
              </a:cxnLst>
              <a:rect l="txL" t="txT" r="txR" b="txB"/>
              <a:pathLst>
                <a:path w="9144000" h="756293">
                  <a:moveTo>
                    <a:pt x="0" y="0"/>
                  </a:moveTo>
                  <a:lnTo>
                    <a:pt x="9144000" y="0"/>
                  </a:lnTo>
                  <a:lnTo>
                    <a:pt x="9144000" y="756293"/>
                  </a:lnTo>
                  <a:lnTo>
                    <a:pt x="8108917" y="756293"/>
                  </a:lnTo>
                  <a:lnTo>
                    <a:pt x="8108917" y="756292"/>
                  </a:lnTo>
                  <a:lnTo>
                    <a:pt x="0" y="756292"/>
                  </a:lnTo>
                  <a:lnTo>
                    <a:pt x="0" y="0"/>
                  </a:lnTo>
                  <a:close/>
                </a:path>
              </a:pathLst>
            </a:custGeom>
            <a:solidFill>
              <a:srgbClr val="1B2153">
                <a:alpha val="100000"/>
              </a:srgbClr>
            </a:solidFill>
            <a:ln w="25400">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364" name="平行四边形 13"/>
            <p:cNvSpPr/>
            <p:nvPr/>
          </p:nvSpPr>
          <p:spPr>
            <a:xfrm>
              <a:off x="9408" y="10797"/>
              <a:ext cx="1840" cy="593"/>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sp>
          <p:nvSpPr>
            <p:cNvPr id="15380" name="灯片编号占位符 4"/>
            <p:cNvSpPr>
              <a:spLocks noGrp="1"/>
            </p:cNvSpPr>
            <p:nvPr/>
          </p:nvSpPr>
          <p:spPr>
            <a:xfrm>
              <a:off x="15219" y="10791"/>
              <a:ext cx="4725" cy="606"/>
            </a:xfrm>
            <a:prstGeom prst="rect">
              <a:avLst/>
            </a:prstGeom>
            <a:noFill/>
            <a:ln w="9525">
              <a:noFill/>
            </a:ln>
          </p:spPr>
          <p:txBody>
            <a:bodyPr lIns="96425" tIns="48213" rIns="96425" bIns="48213"/>
            <a:lstStyle/>
            <a:p>
              <a:pPr lvl="0" eaLnBrk="1" hangingPunct="1">
                <a:buNone/>
              </a:pPr>
              <a:r>
                <a:rPr lang="en-US" altLang="zh-CN" sz="100"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rPr>
                <a:t>2</a:t>
              </a:r>
            </a:p>
          </p:txBody>
        </p:sp>
        <p:pic>
          <p:nvPicPr>
            <p:cNvPr id="47" name="图片 46" descr="D:\桌面\微信图片_20191206162114.jpg微信图片_20191206162114"/>
            <p:cNvPicPr preferRelativeResize="0"/>
            <p:nvPr userDrawn="1"/>
          </p:nvPicPr>
          <p:blipFill>
            <a:blip r:embed="rId8"/>
            <a:srcRect l="-1003" t="-1342"/>
            <a:stretch>
              <a:fillRect/>
            </a:stretch>
          </p:blipFill>
          <p:spPr>
            <a:xfrm flipH="1">
              <a:off x="128" y="10760"/>
              <a:ext cx="633" cy="630"/>
            </a:xfrm>
            <a:prstGeom prst="ellipse">
              <a:avLst/>
            </a:prstGeom>
            <a:blipFill rotWithShape="1">
              <a:blip r:embed="rId8"/>
              <a:stretch>
                <a:fillRect/>
              </a:stretch>
            </a:blipFill>
            <a:ln>
              <a:solidFill>
                <a:schemeClr val="bg1">
                  <a:lumMod val="85000"/>
                </a:schemeClr>
              </a:solidFill>
            </a:ln>
            <a:effectLst>
              <a:outerShdw blurRad="101600" sx="103000" sy="103000" algn="ctr" rotWithShape="0">
                <a:prstClr val="black">
                  <a:alpha val="45000"/>
                </a:prstClr>
              </a:outerShdw>
            </a:effectLst>
          </p:spPr>
        </p:pic>
      </p:gr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835"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Rectangle 6"/>
          <p:cNvSpPr>
            <a:spLocks noChangeArrowheads="1"/>
          </p:cNvSpPr>
          <p:nvPr userDrawn="1"/>
        </p:nvSpPr>
        <p:spPr bwMode="auto">
          <a:xfrm>
            <a:off x="-15068" y="6224767"/>
            <a:ext cx="12858750" cy="1007883"/>
          </a:xfrm>
          <a:prstGeom prst="rect">
            <a:avLst/>
          </a:prstGeom>
          <a:solidFill>
            <a:srgbClr val="004898"/>
          </a:solidFill>
          <a:ln>
            <a:noFill/>
          </a:ln>
        </p:spPr>
        <p:txBody>
          <a:bodyPr vert="horz" wrap="square" lIns="128573" tIns="64286" rIns="128573" bIns="64286" numCol="1" anchor="t" anchorCtr="0" compatLnSpc="1"/>
          <a:lstStyle/>
          <a:p>
            <a:pPr fontAlgn="base"/>
            <a:endParaRPr lang="zh-CN" altLang="en-US" sz="1800" strike="noStrike" noProof="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026" name="Rectangle 2"/>
          <p:cNvSpPr>
            <a:spLocks noGrp="1"/>
          </p:cNvSpPr>
          <p:nvPr>
            <p:ph type="title"/>
          </p:nvPr>
        </p:nvSpPr>
        <p:spPr>
          <a:xfrm>
            <a:off x="2985307" y="287967"/>
            <a:ext cx="9185300" cy="713220"/>
          </a:xfrm>
          <a:prstGeom prst="rect">
            <a:avLst/>
          </a:prstGeom>
          <a:noFill/>
          <a:ln w="9525">
            <a:noFill/>
          </a:ln>
        </p:spPr>
        <p:txBody>
          <a:bodyPr lIns="0" tIns="0" rIns="0" bIns="0" anchor="ctr"/>
          <a:lstStyle/>
          <a:p>
            <a:pPr lvl="0" fontAlgn="base"/>
            <a:r>
              <a:rPr lang="zh-CN" altLang="en-GB" sz="3990" strike="noStrike" noProof="1"/>
              <a:t>单击鼠标编辑标题文的格式</a:t>
            </a:r>
            <a:endParaRPr lang="zh-CN" altLang="en-GB" strike="noStrike" noProof="1"/>
          </a:p>
        </p:txBody>
      </p:sp>
      <p:sp>
        <p:nvSpPr>
          <p:cNvPr id="1027" name="Rectangle 3"/>
          <p:cNvSpPr>
            <a:spLocks noGrp="1"/>
          </p:cNvSpPr>
          <p:nvPr>
            <p:ph type="body" idx="1"/>
          </p:nvPr>
        </p:nvSpPr>
        <p:spPr>
          <a:xfrm>
            <a:off x="641264" y="1205442"/>
            <a:ext cx="11527669" cy="4960728"/>
          </a:xfrm>
          <a:prstGeom prst="rect">
            <a:avLst/>
          </a:prstGeom>
          <a:noFill/>
          <a:ln w="9525">
            <a:noFill/>
          </a:ln>
        </p:spPr>
        <p:txBody>
          <a:bodyPr lIns="0" tIns="0" rIns="0" bIns="0"/>
          <a:lstStyle/>
          <a:p>
            <a:pPr lvl="0" fontAlgn="base"/>
            <a:r>
              <a:rPr lang="zh-CN" altLang="en-GB" sz="2905" strike="noStrike" noProof="1"/>
              <a:t>单击鼠标编辑大纲正文格式</a:t>
            </a:r>
            <a:endParaRPr lang="zh-CN" altLang="en-GB" strike="noStrike" noProof="1"/>
          </a:p>
          <a:p>
            <a:pPr lvl="1" fontAlgn="base"/>
            <a:r>
              <a:rPr lang="zh-CN" altLang="en-GB" sz="2540" strike="noStrike" noProof="1"/>
              <a:t>第二个大纲级</a:t>
            </a:r>
            <a:endParaRPr lang="zh-CN" altLang="en-GB" strike="noStrike" noProof="1"/>
          </a:p>
          <a:p>
            <a:pPr lvl="2" fontAlgn="base"/>
            <a:r>
              <a:rPr lang="zh-CN" altLang="en-GB" sz="2175" strike="noStrike" noProof="1"/>
              <a:t>第三个大纲级</a:t>
            </a:r>
            <a:endParaRPr lang="zh-CN" altLang="en-GB" strike="noStrike" noProof="1"/>
          </a:p>
          <a:p>
            <a:pPr lvl="3" fontAlgn="base"/>
            <a:r>
              <a:rPr lang="zh-CN" altLang="en-GB" sz="1815" strike="noStrike" noProof="1"/>
              <a:t>第四个大纲级</a:t>
            </a:r>
            <a:endParaRPr lang="zh-CN" altLang="en-GB" strike="noStrike" noProof="1"/>
          </a:p>
          <a:p>
            <a:pPr lvl="4" fontAlgn="base"/>
            <a:r>
              <a:rPr lang="zh-CN" altLang="en-GB" sz="1815" strike="noStrike" noProof="1"/>
              <a:t>第五个大纲级</a:t>
            </a:r>
            <a:endParaRPr lang="zh-CN" altLang="en-GB" strike="noStrike" noProof="1"/>
          </a:p>
          <a:p>
            <a:pPr lvl="4" fontAlgn="base"/>
            <a:r>
              <a:rPr lang="zh-CN" altLang="en-GB" sz="1815" strike="noStrike" noProof="1"/>
              <a:t>第六个大纲级</a:t>
            </a:r>
            <a:endParaRPr lang="zh-CN" altLang="en-GB" strike="noStrike" noProof="1"/>
          </a:p>
          <a:p>
            <a:pPr lvl="4" fontAlgn="base"/>
            <a:r>
              <a:rPr lang="zh-CN" altLang="en-GB" sz="1815" strike="noStrike" noProof="1"/>
              <a:t>第七个大纲级</a:t>
            </a:r>
            <a:endParaRPr lang="zh-CN" altLang="en-GB" strike="noStrike" noProof="1"/>
          </a:p>
          <a:p>
            <a:pPr lvl="4" fontAlgn="base"/>
            <a:r>
              <a:rPr lang="zh-CN" altLang="en-GB" sz="1815" strike="noStrike" noProof="1"/>
              <a:t>第八个大纲级</a:t>
            </a:r>
            <a:endParaRPr lang="zh-CN" altLang="en-GB" strike="noStrike" noProof="1"/>
          </a:p>
          <a:p>
            <a:pPr lvl="4" fontAlgn="base"/>
            <a:r>
              <a:rPr lang="zh-CN" altLang="en-GB" sz="1815" strike="noStrike" noProof="1"/>
              <a:t>第九个大纲级</a:t>
            </a:r>
            <a:endParaRPr lang="zh-CN" altLang="en-GB" strike="noStrike" noProof="1"/>
          </a:p>
        </p:txBody>
      </p:sp>
      <p:sp>
        <p:nvSpPr>
          <p:cNvPr id="152580" name="Rectangle 4"/>
          <p:cNvSpPr>
            <a:spLocks noGrp="1" noChangeArrowheads="1"/>
          </p:cNvSpPr>
          <p:nvPr>
            <p:ph type="dt"/>
          </p:nvPr>
        </p:nvSpPr>
        <p:spPr bwMode="auto">
          <a:xfrm>
            <a:off x="641264" y="6588074"/>
            <a:ext cx="2951820" cy="465434"/>
          </a:xfrm>
          <a:prstGeom prst="rect">
            <a:avLst/>
          </a:prstGeom>
          <a:noFill/>
          <a:ln w="9525">
            <a:noFill/>
            <a:round/>
          </a:ln>
          <a:effectLst/>
        </p:spPr>
        <p:txBody>
          <a:bodyPr vert="horz" wrap="square" lIns="0" tIns="0" rIns="0" bIns="0" numCol="1" anchor="t" anchorCtr="0" compatLnSpc="1"/>
          <a:lstStyle>
            <a:lvl1pPr algn="l" eaLnBrk="1">
              <a:lnSpc>
                <a:spcPct val="86000"/>
              </a:lnSpc>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sz="1340">
                <a:solidFill>
                  <a:srgbClr val="000000"/>
                </a:solidFill>
                <a:latin typeface="Times New Roman" panose="02020603050405020304" pitchFamily="18" charset="0"/>
              </a:defRPr>
            </a:lvl1p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2581" name="Rectangle 5"/>
          <p:cNvSpPr>
            <a:spLocks noGrp="1" noChangeArrowheads="1"/>
          </p:cNvSpPr>
          <p:nvPr>
            <p:ph type="sldNum"/>
          </p:nvPr>
        </p:nvSpPr>
        <p:spPr bwMode="auto">
          <a:xfrm>
            <a:off x="9220461" y="6588074"/>
            <a:ext cx="2950146" cy="465434"/>
          </a:xfrm>
          <a:prstGeom prst="rect">
            <a:avLst/>
          </a:prstGeom>
          <a:noFill/>
          <a:ln w="9525">
            <a:noFill/>
            <a:round/>
          </a:ln>
          <a:effectLst/>
        </p:spPr>
        <p:txBody>
          <a:bodyPr vert="horz" wrap="square" lIns="0" tIns="0" rIns="0" bIns="0" numCol="1" anchor="t" anchorCtr="0" compatLnSpc="1"/>
          <a:lstStyle>
            <a:lvl1pPr algn="r" eaLnBrk="1">
              <a:lnSpc>
                <a:spcPct val="86000"/>
              </a:lnSpc>
              <a:buClr>
                <a:srgbClr val="000000"/>
              </a:buClr>
              <a:buSzPct val="45000"/>
              <a:buFont typeface="Wingdings" panose="05000000000000000000" pitchFamily="2" charset="2"/>
              <a:buNone/>
              <a:defRPr sz="1340">
                <a:solidFill>
                  <a:srgbClr val="000000"/>
                </a:solidFill>
                <a:latin typeface="Times New Roman" panose="02020603050405020304" pitchFamily="18" charset="0"/>
              </a:defRPr>
            </a:lvl1p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2585" name="Rectangle 9"/>
          <p:cNvSpPr>
            <a:spLocks noGrp="1" noChangeArrowheads="1"/>
          </p:cNvSpPr>
          <p:nvPr>
            <p:ph type="ftr"/>
          </p:nvPr>
        </p:nvSpPr>
        <p:spPr bwMode="auto">
          <a:xfrm>
            <a:off x="4398430" y="6588074"/>
            <a:ext cx="4031754" cy="465434"/>
          </a:xfrm>
          <a:prstGeom prst="rect">
            <a:avLst/>
          </a:prstGeom>
          <a:noFill/>
          <a:ln w="9525">
            <a:noFill/>
            <a:round/>
          </a:ln>
          <a:effectLst/>
        </p:spPr>
        <p:txBody>
          <a:bodyPr vert="horz" wrap="square" lIns="0" tIns="0" rIns="0" bIns="0" numCol="1" anchor="t" anchorCtr="0" compatLnSpc="1"/>
          <a:lstStyle>
            <a:lvl1pPr algn="ctr" eaLnBrk="1">
              <a:lnSpc>
                <a:spcPct val="86000"/>
              </a:lnSpc>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sz="1340">
                <a:solidFill>
                  <a:srgbClr val="000000"/>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defRPr>
            </a:lvl1p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
        <p:nvSpPr>
          <p:cNvPr id="2" name="Rectangle 6"/>
          <p:cNvSpPr>
            <a:spLocks noChangeArrowheads="1"/>
          </p:cNvSpPr>
          <p:nvPr userDrawn="1"/>
        </p:nvSpPr>
        <p:spPr bwMode="auto">
          <a:xfrm>
            <a:off x="0" y="0"/>
            <a:ext cx="12858750" cy="1007883"/>
          </a:xfrm>
          <a:prstGeom prst="rect">
            <a:avLst/>
          </a:prstGeom>
          <a:solidFill>
            <a:srgbClr val="004898"/>
          </a:solidFill>
          <a:ln>
            <a:noFill/>
          </a:ln>
        </p:spPr>
        <p:txBody>
          <a:bodyPr vert="horz" wrap="square" lIns="128573" tIns="64286" rIns="128573" bIns="64286" numCol="1" anchor="t" anchorCtr="0" compatLnSpc="1"/>
          <a:lstStyle/>
          <a:p>
            <a:pPr fontAlgn="base"/>
            <a:endParaRPr lang="zh-CN" altLang="en-US" sz="1800" strike="noStrike" noProof="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035" name="文本框 16"/>
          <p:cNvSpPr txBox="1"/>
          <p:nvPr userDrawn="1"/>
        </p:nvSpPr>
        <p:spPr>
          <a:xfrm>
            <a:off x="2071130" y="195885"/>
            <a:ext cx="8669610" cy="610870"/>
          </a:xfrm>
          <a:prstGeom prst="rect">
            <a:avLst/>
          </a:prstGeom>
          <a:noFill/>
          <a:ln w="9525">
            <a:noFill/>
          </a:ln>
        </p:spPr>
        <p:txBody>
          <a:bodyPr wrap="square" anchor="t">
            <a:spAutoFit/>
          </a:bodyPr>
          <a:lstStyle/>
          <a:p>
            <a:pPr lvl="0" algn="ctr"/>
            <a:r>
              <a:rPr lang="zh-CN" altLang="en-US" sz="3375" b="1">
                <a:solidFill>
                  <a:srgbClr val="FFFFFF"/>
                </a:solidFill>
                <a:latin typeface="微软雅黑" panose="020B0503020204020204" pitchFamily="34" charset="-122"/>
                <a:ea typeface="微软雅黑" panose="020B0503020204020204" pitchFamily="34" charset="-122"/>
                <a:cs typeface="微软雅黑" panose="020B0503020204020204" pitchFamily="34" charset="-122"/>
              </a:rPr>
              <a:t>安全教育培训不到位就是最大的安全隐患</a:t>
            </a:r>
          </a:p>
        </p:txBody>
      </p:sp>
    </p:spTree>
  </p:cSld>
  <p:clrMap bg1="lt1" tx1="dk1" bg2="lt2" tx2="dk2" accent1="accent1" accent2="accent2" accent3="accent3" accent4="accent4" accent5="accent5" accent6="accent6" hlink="hlink" folHlink="folHlink"/>
  <p:sldLayoutIdLst>
    <p:sldLayoutId id="2147483656" r:id="rId1"/>
    <p:sldLayoutId id="2147483657" r:id="rId2"/>
    <p:sldLayoutId id="2147483658" r:id="rId3"/>
    <p:sldLayoutId id="2147483659" r:id="rId4"/>
    <p:sldLayoutId id="2147483660" r:id="rId5"/>
    <p:sldLayoutId id="2147483661" r:id="rId6"/>
    <p:sldLayoutId id="2147483662" r:id="rId7"/>
    <p:sldLayoutId id="2147483663" r:id="rId8"/>
    <p:sldLayoutId id="2147483664" r:id="rId9"/>
    <p:sldLayoutId id="2147483665" r:id="rId10"/>
    <p:sldLayoutId id="2147483666" r:id="rId11"/>
    <p:sldLayoutId id="2147483667" r:id="rId12"/>
    <p:sldLayoutId id="2147483668" r:id="rId13"/>
  </p:sldLayoutIdLst>
  <p:hf sldNum="0" hdr="0" ftr="0"/>
  <p:txStyles>
    <p:titleStyle>
      <a:lvl1pPr algn="r" defTabSz="429895" rtl="0" eaLnBrk="0" fontAlgn="base" hangingPunct="0">
        <a:lnSpc>
          <a:spcPct val="81000"/>
        </a:lnSpc>
        <a:spcBef>
          <a:spcPct val="0"/>
        </a:spcBef>
        <a:spcAft>
          <a:spcPct val="0"/>
        </a:spcAft>
        <a:buClr>
          <a:srgbClr val="000000"/>
        </a:buClr>
        <a:buSzPct val="45000"/>
        <a:buFont typeface="Wingdings" panose="05000000000000000000" pitchFamily="2" charset="2"/>
        <a:defRPr sz="421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defRPr>
      </a:lvl1pPr>
      <a:lvl2pPr algn="r" defTabSz="449580" rtl="0" eaLnBrk="0" fontAlgn="base" hangingPunct="0">
        <a:lnSpc>
          <a:spcPct val="81000"/>
        </a:lnSpc>
        <a:spcBef>
          <a:spcPct val="0"/>
        </a:spcBef>
        <a:spcAft>
          <a:spcPct val="0"/>
        </a:spcAft>
        <a:buClr>
          <a:srgbClr val="000000"/>
        </a:buClr>
        <a:buSzPct val="45000"/>
        <a:buFont typeface="Wingdings" panose="05000000000000000000" pitchFamily="2" charset="2"/>
        <a:defRPr sz="4400" b="1">
          <a:solidFill>
            <a:srgbClr val="000000"/>
          </a:solidFill>
          <a:latin typeface="Arial" panose="020B0604020202020204" pitchFamily="34" charset="0"/>
          <a:ea typeface="宋体" panose="02010600030101010101" pitchFamily="2" charset="-122"/>
        </a:defRPr>
      </a:lvl2pPr>
      <a:lvl3pPr algn="r" defTabSz="449580" rtl="0" eaLnBrk="0" fontAlgn="base" hangingPunct="0">
        <a:lnSpc>
          <a:spcPct val="81000"/>
        </a:lnSpc>
        <a:spcBef>
          <a:spcPct val="0"/>
        </a:spcBef>
        <a:spcAft>
          <a:spcPct val="0"/>
        </a:spcAft>
        <a:buClr>
          <a:srgbClr val="000000"/>
        </a:buClr>
        <a:buSzPct val="45000"/>
        <a:buFont typeface="Wingdings" panose="05000000000000000000" pitchFamily="2" charset="2"/>
        <a:defRPr sz="4400" b="1">
          <a:solidFill>
            <a:srgbClr val="000000"/>
          </a:solidFill>
          <a:latin typeface="Arial" panose="020B0604020202020204" pitchFamily="34" charset="0"/>
          <a:ea typeface="宋体" panose="02010600030101010101" pitchFamily="2" charset="-122"/>
        </a:defRPr>
      </a:lvl3pPr>
      <a:lvl4pPr algn="r" defTabSz="449580" rtl="0" eaLnBrk="0" fontAlgn="base" hangingPunct="0">
        <a:lnSpc>
          <a:spcPct val="81000"/>
        </a:lnSpc>
        <a:spcBef>
          <a:spcPct val="0"/>
        </a:spcBef>
        <a:spcAft>
          <a:spcPct val="0"/>
        </a:spcAft>
        <a:buClr>
          <a:srgbClr val="000000"/>
        </a:buClr>
        <a:buSzPct val="45000"/>
        <a:buFont typeface="Wingdings" panose="05000000000000000000" pitchFamily="2" charset="2"/>
        <a:defRPr sz="4400" b="1">
          <a:solidFill>
            <a:srgbClr val="000000"/>
          </a:solidFill>
          <a:latin typeface="Arial" panose="020B0604020202020204" pitchFamily="34" charset="0"/>
          <a:ea typeface="宋体" panose="02010600030101010101" pitchFamily="2" charset="-122"/>
        </a:defRPr>
      </a:lvl4pPr>
      <a:lvl5pPr algn="r" defTabSz="449580" rtl="0" eaLnBrk="0" fontAlgn="base" hangingPunct="0">
        <a:lnSpc>
          <a:spcPct val="81000"/>
        </a:lnSpc>
        <a:spcBef>
          <a:spcPct val="0"/>
        </a:spcBef>
        <a:spcAft>
          <a:spcPct val="0"/>
        </a:spcAft>
        <a:buClr>
          <a:srgbClr val="000000"/>
        </a:buClr>
        <a:buSzPct val="45000"/>
        <a:buFont typeface="Wingdings" panose="05000000000000000000" pitchFamily="2" charset="2"/>
        <a:defRPr sz="4400" b="1">
          <a:solidFill>
            <a:srgbClr val="000000"/>
          </a:solidFill>
          <a:latin typeface="Arial" panose="020B0604020202020204" pitchFamily="34" charset="0"/>
          <a:ea typeface="宋体" panose="02010600030101010101" pitchFamily="2" charset="-122"/>
        </a:defRPr>
      </a:lvl5pPr>
      <a:lvl6pPr marL="457200" algn="r" defTabSz="449580" rtl="0" fontAlgn="base" hangingPunct="0">
        <a:lnSpc>
          <a:spcPct val="81000"/>
        </a:lnSpc>
        <a:spcBef>
          <a:spcPct val="0"/>
        </a:spcBef>
        <a:spcAft>
          <a:spcPct val="0"/>
        </a:spcAft>
        <a:buClr>
          <a:srgbClr val="000000"/>
        </a:buClr>
        <a:buSzPct val="45000"/>
        <a:buFont typeface="Wingdings" panose="05000000000000000000" pitchFamily="2" charset="2"/>
        <a:defRPr sz="4400" b="1">
          <a:solidFill>
            <a:srgbClr val="000000"/>
          </a:solidFill>
          <a:latin typeface="Arial" panose="020B0604020202020204" pitchFamily="34" charset="0"/>
          <a:ea typeface="宋体" panose="02010600030101010101" pitchFamily="2" charset="-122"/>
        </a:defRPr>
      </a:lvl6pPr>
      <a:lvl7pPr marL="914400" algn="r" defTabSz="449580" rtl="0" fontAlgn="base" hangingPunct="0">
        <a:lnSpc>
          <a:spcPct val="81000"/>
        </a:lnSpc>
        <a:spcBef>
          <a:spcPct val="0"/>
        </a:spcBef>
        <a:spcAft>
          <a:spcPct val="0"/>
        </a:spcAft>
        <a:buClr>
          <a:srgbClr val="000000"/>
        </a:buClr>
        <a:buSzPct val="45000"/>
        <a:buFont typeface="Wingdings" panose="05000000000000000000" pitchFamily="2" charset="2"/>
        <a:defRPr sz="4400" b="1">
          <a:solidFill>
            <a:srgbClr val="000000"/>
          </a:solidFill>
          <a:latin typeface="Arial" panose="020B0604020202020204" pitchFamily="34" charset="0"/>
          <a:ea typeface="宋体" panose="02010600030101010101" pitchFamily="2" charset="-122"/>
        </a:defRPr>
      </a:lvl7pPr>
      <a:lvl8pPr marL="1371600" algn="r" defTabSz="449580" rtl="0" fontAlgn="base" hangingPunct="0">
        <a:lnSpc>
          <a:spcPct val="81000"/>
        </a:lnSpc>
        <a:spcBef>
          <a:spcPct val="0"/>
        </a:spcBef>
        <a:spcAft>
          <a:spcPct val="0"/>
        </a:spcAft>
        <a:buClr>
          <a:srgbClr val="000000"/>
        </a:buClr>
        <a:buSzPct val="45000"/>
        <a:buFont typeface="Wingdings" panose="05000000000000000000" pitchFamily="2" charset="2"/>
        <a:defRPr sz="4400" b="1">
          <a:solidFill>
            <a:srgbClr val="000000"/>
          </a:solidFill>
          <a:latin typeface="Arial" panose="020B0604020202020204" pitchFamily="34" charset="0"/>
          <a:ea typeface="宋体" panose="02010600030101010101" pitchFamily="2" charset="-122"/>
        </a:defRPr>
      </a:lvl8pPr>
      <a:lvl9pPr marL="1828800" algn="r" defTabSz="449580" rtl="0" fontAlgn="base" hangingPunct="0">
        <a:lnSpc>
          <a:spcPct val="81000"/>
        </a:lnSpc>
        <a:spcBef>
          <a:spcPct val="0"/>
        </a:spcBef>
        <a:spcAft>
          <a:spcPct val="0"/>
        </a:spcAft>
        <a:buClr>
          <a:srgbClr val="000000"/>
        </a:buClr>
        <a:buSzPct val="45000"/>
        <a:buFont typeface="Wingdings" panose="05000000000000000000" pitchFamily="2" charset="2"/>
        <a:defRPr sz="4400" b="1">
          <a:solidFill>
            <a:srgbClr val="000000"/>
          </a:solidFill>
          <a:latin typeface="Arial" panose="020B0604020202020204" pitchFamily="34" charset="0"/>
          <a:ea typeface="宋体" panose="02010600030101010101" pitchFamily="2" charset="-122"/>
        </a:defRPr>
      </a:lvl9pPr>
    </p:titleStyle>
    <p:bodyStyle>
      <a:lvl1pPr marL="381635" indent="-281305" algn="l" defTabSz="429895" rtl="0" eaLnBrk="0" fontAlgn="base" hangingPunct="0">
        <a:spcBef>
          <a:spcPct val="0"/>
        </a:spcBef>
        <a:spcAft>
          <a:spcPts val="1425"/>
        </a:spcAft>
        <a:buClr>
          <a:srgbClr val="000000"/>
        </a:buClr>
        <a:buSzPct val="45000"/>
        <a:buFont typeface="Wingdings" panose="05000000000000000000" pitchFamily="2" charset="2"/>
        <a:buChar char=""/>
        <a:defRPr sz="3065">
          <a:solidFill>
            <a:srgbClr val="000000"/>
          </a:solidFill>
          <a:latin typeface="微软雅黑" panose="020B0503020204020204" pitchFamily="34" charset="-122"/>
          <a:ea typeface="微软雅黑" panose="020B0503020204020204" pitchFamily="34" charset="-122"/>
          <a:cs typeface="微软雅黑" panose="020B0503020204020204" pitchFamily="34" charset="-122"/>
        </a:defRPr>
      </a:lvl1pPr>
      <a:lvl2pPr marL="795020" indent="-257175" algn="l" defTabSz="429895" rtl="0" eaLnBrk="0" fontAlgn="base" hangingPunct="0">
        <a:spcBef>
          <a:spcPct val="0"/>
        </a:spcBef>
        <a:spcAft>
          <a:spcPts val="1140"/>
        </a:spcAft>
        <a:buClr>
          <a:srgbClr val="000000"/>
        </a:buClr>
        <a:buSzPct val="75000"/>
        <a:buFont typeface="Symbol" panose="05050102010706020507" pitchFamily="18" charset="2"/>
        <a:buChar char=""/>
        <a:defRPr sz="2680">
          <a:solidFill>
            <a:srgbClr val="000000"/>
          </a:solidFill>
          <a:latin typeface="微软雅黑" panose="020B0503020204020204" pitchFamily="34" charset="-122"/>
          <a:ea typeface="微软雅黑" panose="020B0503020204020204" pitchFamily="34" charset="-122"/>
        </a:defRPr>
      </a:lvl2pPr>
      <a:lvl3pPr marL="1207135" indent="-199390" algn="l" defTabSz="429895" rtl="0" eaLnBrk="0" fontAlgn="base" hangingPunct="0">
        <a:spcBef>
          <a:spcPct val="0"/>
        </a:spcBef>
        <a:spcAft>
          <a:spcPts val="850"/>
        </a:spcAft>
        <a:buClr>
          <a:srgbClr val="000000"/>
        </a:buClr>
        <a:buSzPct val="45000"/>
        <a:buFont typeface="Wingdings" panose="05000000000000000000" pitchFamily="2" charset="2"/>
        <a:buChar char=""/>
        <a:defRPr sz="2295">
          <a:solidFill>
            <a:srgbClr val="000000"/>
          </a:solidFill>
          <a:latin typeface="微软雅黑" panose="020B0503020204020204" pitchFamily="34" charset="-122"/>
          <a:ea typeface="微软雅黑" panose="020B0503020204020204" pitchFamily="34" charset="-122"/>
        </a:defRPr>
      </a:lvl3pPr>
      <a:lvl4pPr marL="1620520" indent="-182245" algn="l" defTabSz="429895" rtl="0" eaLnBrk="0" fontAlgn="base" hangingPunct="0">
        <a:spcBef>
          <a:spcPct val="0"/>
        </a:spcBef>
        <a:spcAft>
          <a:spcPts val="575"/>
        </a:spcAft>
        <a:buClr>
          <a:srgbClr val="000000"/>
        </a:buClr>
        <a:buSzPct val="75000"/>
        <a:buFont typeface="Symbol" panose="05050102010706020507" pitchFamily="18" charset="2"/>
        <a:buChar char=""/>
        <a:defRPr sz="1915">
          <a:solidFill>
            <a:srgbClr val="000000"/>
          </a:solidFill>
          <a:latin typeface="微软雅黑" panose="020B0503020204020204" pitchFamily="34" charset="-122"/>
          <a:ea typeface="微软雅黑" panose="020B0503020204020204" pitchFamily="34" charset="-122"/>
        </a:defRPr>
      </a:lvl4pPr>
      <a:lvl5pPr marL="2033905" indent="-185420" algn="l" defTabSz="429895" rtl="0" eaLnBrk="0" fontAlgn="base" hangingPunct="0">
        <a:spcBef>
          <a:spcPct val="0"/>
        </a:spcBef>
        <a:spcAft>
          <a:spcPts val="290"/>
        </a:spcAft>
        <a:buClr>
          <a:srgbClr val="000000"/>
        </a:buClr>
        <a:buSzPct val="45000"/>
        <a:buFont typeface="Wingdings" panose="05000000000000000000" pitchFamily="2" charset="2"/>
        <a:buChar char=""/>
        <a:defRPr sz="1915">
          <a:solidFill>
            <a:srgbClr val="000000"/>
          </a:solidFill>
          <a:latin typeface="微软雅黑" panose="020B0503020204020204" pitchFamily="34" charset="-122"/>
          <a:ea typeface="微软雅黑" panose="020B0503020204020204" pitchFamily="34" charset="-122"/>
        </a:defRPr>
      </a:lvl5pPr>
      <a:lvl6pPr marL="2471420" indent="-185420" algn="l" defTabSz="429895" rtl="0" fontAlgn="base" hangingPunct="0">
        <a:spcBef>
          <a:spcPct val="0"/>
        </a:spcBef>
        <a:spcAft>
          <a:spcPts val="290"/>
        </a:spcAft>
        <a:buClr>
          <a:srgbClr val="000000"/>
        </a:buClr>
        <a:buSzPct val="45000"/>
        <a:buFont typeface="Wingdings" panose="05000000000000000000" pitchFamily="2" charset="2"/>
        <a:buChar char=""/>
        <a:defRPr sz="1915">
          <a:solidFill>
            <a:srgbClr val="000000"/>
          </a:solidFill>
          <a:latin typeface="+mn-lt"/>
          <a:ea typeface="+mn-ea"/>
        </a:defRPr>
      </a:lvl6pPr>
      <a:lvl7pPr marL="2908935" indent="-185420" algn="l" defTabSz="429895" rtl="0" fontAlgn="base" hangingPunct="0">
        <a:spcBef>
          <a:spcPct val="0"/>
        </a:spcBef>
        <a:spcAft>
          <a:spcPts val="290"/>
        </a:spcAft>
        <a:buClr>
          <a:srgbClr val="000000"/>
        </a:buClr>
        <a:buSzPct val="45000"/>
        <a:buFont typeface="Wingdings" panose="05000000000000000000" pitchFamily="2" charset="2"/>
        <a:buChar char=""/>
        <a:defRPr sz="1915">
          <a:solidFill>
            <a:srgbClr val="000000"/>
          </a:solidFill>
          <a:latin typeface="+mn-lt"/>
          <a:ea typeface="+mn-ea"/>
        </a:defRPr>
      </a:lvl7pPr>
      <a:lvl8pPr marL="3346450" indent="-185420" algn="l" defTabSz="429895" rtl="0" fontAlgn="base" hangingPunct="0">
        <a:spcBef>
          <a:spcPct val="0"/>
        </a:spcBef>
        <a:spcAft>
          <a:spcPts val="290"/>
        </a:spcAft>
        <a:buClr>
          <a:srgbClr val="000000"/>
        </a:buClr>
        <a:buSzPct val="45000"/>
        <a:buFont typeface="Wingdings" panose="05000000000000000000" pitchFamily="2" charset="2"/>
        <a:buChar char=""/>
        <a:defRPr sz="1915">
          <a:solidFill>
            <a:srgbClr val="000000"/>
          </a:solidFill>
          <a:latin typeface="+mn-lt"/>
          <a:ea typeface="+mn-ea"/>
        </a:defRPr>
      </a:lvl8pPr>
      <a:lvl9pPr marL="3783965" indent="-185420" algn="l" defTabSz="429895" rtl="0" fontAlgn="base" hangingPunct="0">
        <a:spcBef>
          <a:spcPct val="0"/>
        </a:spcBef>
        <a:spcAft>
          <a:spcPts val="290"/>
        </a:spcAft>
        <a:buClr>
          <a:srgbClr val="000000"/>
        </a:buClr>
        <a:buSzPct val="45000"/>
        <a:buFont typeface="Wingdings" panose="05000000000000000000" pitchFamily="2" charset="2"/>
        <a:buChar char=""/>
        <a:defRPr sz="1915">
          <a:solidFill>
            <a:srgbClr val="000000"/>
          </a:solidFill>
          <a:latin typeface="+mn-lt"/>
          <a:ea typeface="+mn-ea"/>
        </a:defRPr>
      </a:lvl9pPr>
    </p:bodyStyle>
    <p:otherStyle>
      <a:defPPr>
        <a:defRPr lang="zh-CN"/>
      </a:defPPr>
      <a:lvl1pPr marL="0" algn="l" defTabSz="874395" rtl="0" eaLnBrk="1" latinLnBrk="0" hangingPunct="1">
        <a:defRPr sz="1725" kern="1200">
          <a:solidFill>
            <a:schemeClr val="tx1"/>
          </a:solidFill>
          <a:latin typeface="+mn-lt"/>
          <a:ea typeface="+mn-ea"/>
          <a:cs typeface="+mn-cs"/>
        </a:defRPr>
      </a:lvl1pPr>
      <a:lvl2pPr marL="437515" algn="l" defTabSz="874395" rtl="0" eaLnBrk="1" latinLnBrk="0" hangingPunct="1">
        <a:defRPr sz="1725" kern="1200">
          <a:solidFill>
            <a:schemeClr val="tx1"/>
          </a:solidFill>
          <a:latin typeface="+mn-lt"/>
          <a:ea typeface="+mn-ea"/>
          <a:cs typeface="+mn-cs"/>
        </a:defRPr>
      </a:lvl2pPr>
      <a:lvl3pPr marL="874395" algn="l" defTabSz="874395" rtl="0" eaLnBrk="1" latinLnBrk="0" hangingPunct="1">
        <a:defRPr sz="1725" kern="1200">
          <a:solidFill>
            <a:schemeClr val="tx1"/>
          </a:solidFill>
          <a:latin typeface="+mn-lt"/>
          <a:ea typeface="+mn-ea"/>
          <a:cs typeface="+mn-cs"/>
        </a:defRPr>
      </a:lvl3pPr>
      <a:lvl4pPr marL="1312545" algn="l" defTabSz="874395" rtl="0" eaLnBrk="1" latinLnBrk="0" hangingPunct="1">
        <a:defRPr sz="1725" kern="1200">
          <a:solidFill>
            <a:schemeClr val="tx1"/>
          </a:solidFill>
          <a:latin typeface="+mn-lt"/>
          <a:ea typeface="+mn-ea"/>
          <a:cs typeface="+mn-cs"/>
        </a:defRPr>
      </a:lvl4pPr>
      <a:lvl5pPr marL="1750060" algn="l" defTabSz="874395" rtl="0" eaLnBrk="1" latinLnBrk="0" hangingPunct="1">
        <a:defRPr sz="1725" kern="1200">
          <a:solidFill>
            <a:schemeClr val="tx1"/>
          </a:solidFill>
          <a:latin typeface="+mn-lt"/>
          <a:ea typeface="+mn-ea"/>
          <a:cs typeface="+mn-cs"/>
        </a:defRPr>
      </a:lvl5pPr>
      <a:lvl6pPr marL="2186940" algn="l" defTabSz="874395" rtl="0" eaLnBrk="1" latinLnBrk="0" hangingPunct="1">
        <a:defRPr sz="1725" kern="1200">
          <a:solidFill>
            <a:schemeClr val="tx1"/>
          </a:solidFill>
          <a:latin typeface="+mn-lt"/>
          <a:ea typeface="+mn-ea"/>
          <a:cs typeface="+mn-cs"/>
        </a:defRPr>
      </a:lvl6pPr>
      <a:lvl7pPr marL="2624455" algn="l" defTabSz="874395" rtl="0" eaLnBrk="1" latinLnBrk="0" hangingPunct="1">
        <a:defRPr sz="1725" kern="1200">
          <a:solidFill>
            <a:schemeClr val="tx1"/>
          </a:solidFill>
          <a:latin typeface="+mn-lt"/>
          <a:ea typeface="+mn-ea"/>
          <a:cs typeface="+mn-cs"/>
        </a:defRPr>
      </a:lvl7pPr>
      <a:lvl8pPr marL="3061970" algn="l" defTabSz="874395" rtl="0" eaLnBrk="1" latinLnBrk="0" hangingPunct="1">
        <a:defRPr sz="1725" kern="1200">
          <a:solidFill>
            <a:schemeClr val="tx1"/>
          </a:solidFill>
          <a:latin typeface="+mn-lt"/>
          <a:ea typeface="+mn-ea"/>
          <a:cs typeface="+mn-cs"/>
        </a:defRPr>
      </a:lvl8pPr>
      <a:lvl9pPr marL="3498850" algn="l" defTabSz="874395" rtl="0" eaLnBrk="1" latinLnBrk="0" hangingPunct="1">
        <a:defRPr sz="1725"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Rectangle 6"/>
          <p:cNvSpPr>
            <a:spLocks noChangeArrowheads="1"/>
          </p:cNvSpPr>
          <p:nvPr userDrawn="1"/>
        </p:nvSpPr>
        <p:spPr bwMode="auto">
          <a:xfrm>
            <a:off x="-15068" y="6224767"/>
            <a:ext cx="12858750" cy="1007883"/>
          </a:xfrm>
          <a:prstGeom prst="rect">
            <a:avLst/>
          </a:prstGeom>
          <a:solidFill>
            <a:srgbClr val="004898"/>
          </a:solidFill>
          <a:ln>
            <a:noFill/>
          </a:ln>
        </p:spPr>
        <p:txBody>
          <a:bodyPr vert="horz" wrap="square" lIns="128573" tIns="64286" rIns="128573" bIns="64286" numCol="1" anchor="t" anchorCtr="0" compatLnSpc="1"/>
          <a:lstStyle/>
          <a:p>
            <a:pPr fontAlgn="base"/>
            <a:endParaRPr lang="zh-CN" altLang="en-US" sz="1800" strike="noStrike" noProof="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026" name="Rectangle 2"/>
          <p:cNvSpPr>
            <a:spLocks noGrp="1"/>
          </p:cNvSpPr>
          <p:nvPr>
            <p:ph type="title"/>
          </p:nvPr>
        </p:nvSpPr>
        <p:spPr>
          <a:xfrm>
            <a:off x="2985307" y="287967"/>
            <a:ext cx="9185300" cy="713220"/>
          </a:xfrm>
          <a:prstGeom prst="rect">
            <a:avLst/>
          </a:prstGeom>
          <a:noFill/>
          <a:ln w="9525">
            <a:noFill/>
          </a:ln>
        </p:spPr>
        <p:txBody>
          <a:bodyPr lIns="0" tIns="0" rIns="0" bIns="0" anchor="ctr"/>
          <a:lstStyle/>
          <a:p>
            <a:pPr lvl="0" fontAlgn="base"/>
            <a:r>
              <a:rPr lang="zh-CN" altLang="en-GB" sz="3990" strike="noStrike" noProof="1"/>
              <a:t>单击鼠标编辑标题文的格式</a:t>
            </a:r>
            <a:endParaRPr lang="zh-CN" altLang="en-GB" strike="noStrike" noProof="1"/>
          </a:p>
        </p:txBody>
      </p:sp>
      <p:sp>
        <p:nvSpPr>
          <p:cNvPr id="1027" name="Rectangle 3"/>
          <p:cNvSpPr>
            <a:spLocks noGrp="1"/>
          </p:cNvSpPr>
          <p:nvPr>
            <p:ph type="body" idx="1"/>
          </p:nvPr>
        </p:nvSpPr>
        <p:spPr>
          <a:xfrm>
            <a:off x="641264" y="1205442"/>
            <a:ext cx="11527669" cy="4960728"/>
          </a:xfrm>
          <a:prstGeom prst="rect">
            <a:avLst/>
          </a:prstGeom>
          <a:noFill/>
          <a:ln w="9525">
            <a:noFill/>
          </a:ln>
        </p:spPr>
        <p:txBody>
          <a:bodyPr lIns="0" tIns="0" rIns="0" bIns="0"/>
          <a:lstStyle/>
          <a:p>
            <a:pPr lvl="0" fontAlgn="base"/>
            <a:r>
              <a:rPr lang="zh-CN" altLang="en-GB" sz="2905" strike="noStrike" noProof="1"/>
              <a:t>单击鼠标编辑大纲正文格式</a:t>
            </a:r>
            <a:endParaRPr lang="zh-CN" altLang="en-GB" strike="noStrike" noProof="1"/>
          </a:p>
          <a:p>
            <a:pPr lvl="1" fontAlgn="base"/>
            <a:r>
              <a:rPr lang="zh-CN" altLang="en-GB" sz="2540" strike="noStrike" noProof="1"/>
              <a:t>第二个大纲级</a:t>
            </a:r>
            <a:endParaRPr lang="zh-CN" altLang="en-GB" strike="noStrike" noProof="1"/>
          </a:p>
          <a:p>
            <a:pPr lvl="2" fontAlgn="base"/>
            <a:r>
              <a:rPr lang="zh-CN" altLang="en-GB" sz="2175" strike="noStrike" noProof="1"/>
              <a:t>第三个大纲级</a:t>
            </a:r>
            <a:endParaRPr lang="zh-CN" altLang="en-GB" strike="noStrike" noProof="1"/>
          </a:p>
          <a:p>
            <a:pPr lvl="3" fontAlgn="base"/>
            <a:r>
              <a:rPr lang="zh-CN" altLang="en-GB" sz="1815" strike="noStrike" noProof="1"/>
              <a:t>第四个大纲级</a:t>
            </a:r>
            <a:endParaRPr lang="zh-CN" altLang="en-GB" strike="noStrike" noProof="1"/>
          </a:p>
          <a:p>
            <a:pPr lvl="4" fontAlgn="base"/>
            <a:r>
              <a:rPr lang="zh-CN" altLang="en-GB" sz="1815" strike="noStrike" noProof="1"/>
              <a:t>第五个大纲级</a:t>
            </a:r>
            <a:endParaRPr lang="zh-CN" altLang="en-GB" strike="noStrike" noProof="1"/>
          </a:p>
          <a:p>
            <a:pPr lvl="4" fontAlgn="base"/>
            <a:r>
              <a:rPr lang="zh-CN" altLang="en-GB" sz="1815" strike="noStrike" noProof="1"/>
              <a:t>第六个大纲级</a:t>
            </a:r>
            <a:endParaRPr lang="zh-CN" altLang="en-GB" strike="noStrike" noProof="1"/>
          </a:p>
          <a:p>
            <a:pPr lvl="4" fontAlgn="base"/>
            <a:r>
              <a:rPr lang="zh-CN" altLang="en-GB" sz="1815" strike="noStrike" noProof="1"/>
              <a:t>第七个大纲级</a:t>
            </a:r>
            <a:endParaRPr lang="zh-CN" altLang="en-GB" strike="noStrike" noProof="1"/>
          </a:p>
          <a:p>
            <a:pPr lvl="4" fontAlgn="base"/>
            <a:r>
              <a:rPr lang="zh-CN" altLang="en-GB" sz="1815" strike="noStrike" noProof="1"/>
              <a:t>第八个大纲级</a:t>
            </a:r>
            <a:endParaRPr lang="zh-CN" altLang="en-GB" strike="noStrike" noProof="1"/>
          </a:p>
          <a:p>
            <a:pPr lvl="4" fontAlgn="base"/>
            <a:r>
              <a:rPr lang="zh-CN" altLang="en-GB" sz="1815" strike="noStrike" noProof="1"/>
              <a:t>第九个大纲级</a:t>
            </a:r>
            <a:endParaRPr lang="zh-CN" altLang="en-GB" strike="noStrike" noProof="1"/>
          </a:p>
        </p:txBody>
      </p:sp>
      <p:sp>
        <p:nvSpPr>
          <p:cNvPr id="152580" name="Rectangle 4"/>
          <p:cNvSpPr>
            <a:spLocks noGrp="1" noChangeArrowheads="1"/>
          </p:cNvSpPr>
          <p:nvPr>
            <p:ph type="dt"/>
          </p:nvPr>
        </p:nvSpPr>
        <p:spPr bwMode="auto">
          <a:xfrm>
            <a:off x="641264" y="6588074"/>
            <a:ext cx="2951820" cy="465434"/>
          </a:xfrm>
          <a:prstGeom prst="rect">
            <a:avLst/>
          </a:prstGeom>
          <a:noFill/>
          <a:ln w="9525">
            <a:noFill/>
            <a:round/>
          </a:ln>
          <a:effectLst/>
        </p:spPr>
        <p:txBody>
          <a:bodyPr vert="horz" wrap="square" lIns="0" tIns="0" rIns="0" bIns="0" numCol="1" anchor="t" anchorCtr="0" compatLnSpc="1"/>
          <a:lstStyle>
            <a:lvl1pPr algn="l" eaLnBrk="1">
              <a:lnSpc>
                <a:spcPct val="86000"/>
              </a:lnSpc>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sz="1340">
                <a:solidFill>
                  <a:srgbClr val="000000"/>
                </a:solidFill>
                <a:latin typeface="Times New Roman" panose="02020603050405020304" pitchFamily="18" charset="0"/>
              </a:defRPr>
            </a:lvl1pPr>
          </a:lstStyle>
          <a:p>
            <a:pPr marL="0" marR="0" lvl="0" indent="0" algn="l"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fld id="{91E31AD0-EB02-4EA4-B999-3447D8FE2FB0}" type="datetime1">
              <a:rPr kumimoji="0" lang="zh-CN" altLang="en-US"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2020/4/10</a:t>
            </a:fld>
            <a:endParaRPr kumimoji="0" lang="en-GB" altLang="zh-CN" sz="14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2581" name="Rectangle 5"/>
          <p:cNvSpPr>
            <a:spLocks noGrp="1" noChangeArrowheads="1"/>
          </p:cNvSpPr>
          <p:nvPr>
            <p:ph type="sldNum"/>
          </p:nvPr>
        </p:nvSpPr>
        <p:spPr bwMode="auto">
          <a:xfrm>
            <a:off x="9220461" y="6588074"/>
            <a:ext cx="2950146" cy="465434"/>
          </a:xfrm>
          <a:prstGeom prst="rect">
            <a:avLst/>
          </a:prstGeom>
          <a:noFill/>
          <a:ln w="9525">
            <a:noFill/>
            <a:round/>
          </a:ln>
          <a:effectLst/>
        </p:spPr>
        <p:txBody>
          <a:bodyPr vert="horz" wrap="square" lIns="0" tIns="0" rIns="0" bIns="0" numCol="1" anchor="t" anchorCtr="0" compatLnSpc="1"/>
          <a:lstStyle>
            <a:lvl1pPr algn="r" eaLnBrk="1">
              <a:lnSpc>
                <a:spcPct val="86000"/>
              </a:lnSpc>
              <a:buClr>
                <a:srgbClr val="000000"/>
              </a:buClr>
              <a:buSzPct val="45000"/>
              <a:buFont typeface="Wingdings" panose="05000000000000000000" pitchFamily="2" charset="2"/>
              <a:buNone/>
              <a:defRPr sz="1340">
                <a:solidFill>
                  <a:srgbClr val="000000"/>
                </a:solidFill>
                <a:latin typeface="Times New Roman" panose="02020603050405020304" pitchFamily="18" charset="0"/>
              </a:defRPr>
            </a:lvl1pPr>
          </a:lstStyle>
          <a:p>
            <a:pPr marL="0" marR="0" lvl="0" indent="0" algn="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defRPr/>
            </a:pPr>
            <a:fld id="{F808C1A3-AEA1-4753-B46C-322113C9A4DA}" type="slidenum">
              <a:rPr kumimoji="0" lang="zh-CN" altLang="en-GB"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fld>
            <a:endParaRPr kumimoji="0" lang="en-GB" altLang="zh-CN" sz="1400" b="0" i="0" u="none" strike="noStrike" kern="1200" cap="none" spc="0" normalizeH="0" baseline="0" noProof="0" smtClean="0">
              <a:ln>
                <a:noFill/>
              </a:ln>
              <a:solidFill>
                <a:srgbClr val="0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2585" name="Rectangle 9"/>
          <p:cNvSpPr>
            <a:spLocks noGrp="1" noChangeArrowheads="1"/>
          </p:cNvSpPr>
          <p:nvPr>
            <p:ph type="ftr"/>
          </p:nvPr>
        </p:nvSpPr>
        <p:spPr bwMode="auto">
          <a:xfrm>
            <a:off x="4398430" y="6588074"/>
            <a:ext cx="4031754" cy="465434"/>
          </a:xfrm>
          <a:prstGeom prst="rect">
            <a:avLst/>
          </a:prstGeom>
          <a:noFill/>
          <a:ln w="9525">
            <a:noFill/>
            <a:round/>
          </a:ln>
          <a:effectLst/>
        </p:spPr>
        <p:txBody>
          <a:bodyPr vert="horz" wrap="square" lIns="0" tIns="0" rIns="0" bIns="0" numCol="1" anchor="t" anchorCtr="0" compatLnSpc="1"/>
          <a:lstStyle>
            <a:lvl1pPr algn="ctr" eaLnBrk="1">
              <a:lnSpc>
                <a:spcPct val="86000"/>
              </a:lnSpc>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sz="1340">
                <a:solidFill>
                  <a:srgbClr val="000000"/>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defRPr>
            </a:lvl1pPr>
          </a:lstStyle>
          <a:p>
            <a:pPr marL="0" marR="0" lvl="0" indent="0" algn="ctr" defTabSz="449580" rtl="0" eaLnBrk="1" fontAlgn="base" latinLnBrk="0" hangingPunct="0">
              <a:lnSpc>
                <a:spcPct val="86000"/>
              </a:lnSpc>
              <a:spcBef>
                <a:spcPct val="0"/>
              </a:spcBef>
              <a:spcAft>
                <a:spcPct val="0"/>
              </a:spcAft>
              <a:buClr>
                <a:srgbClr val="000000"/>
              </a:buClr>
              <a:buSzPct val="45000"/>
              <a:buFont typeface="Wingdings" panose="05000000000000000000" pitchFamily="2" charset="2"/>
              <a:buNone/>
              <a:tabLst>
                <a:tab pos="0" algn="l"/>
                <a:tab pos="447675" algn="l"/>
                <a:tab pos="896620" algn="l"/>
                <a:tab pos="1346200" algn="l"/>
                <a:tab pos="1795145" algn="l"/>
                <a:tab pos="2244725" algn="l"/>
                <a:tab pos="2693670" algn="l"/>
                <a:tab pos="3143250" algn="l"/>
                <a:tab pos="3592195" algn="l"/>
                <a:tab pos="4041775" algn="l"/>
                <a:tab pos="4490720" algn="l"/>
                <a:tab pos="4940300" algn="l"/>
                <a:tab pos="5389245" algn="l"/>
                <a:tab pos="5838825" algn="l"/>
                <a:tab pos="6287770" algn="l"/>
                <a:tab pos="6737350" algn="l"/>
                <a:tab pos="7186295" algn="l"/>
                <a:tab pos="7635875" algn="l"/>
                <a:tab pos="8084820" algn="l"/>
                <a:tab pos="8534400" algn="l"/>
                <a:tab pos="8983345" algn="l"/>
              </a:tabLst>
              <a:defRPr/>
            </a:pPr>
            <a:endParaRPr kumimoji="0" lang="en-GB" altLang="zh-CN" sz="1400" b="0" i="0" u="none" strike="noStrike" kern="1200" cap="none" spc="0" normalizeH="0" baseline="0" noProof="0">
              <a:ln>
                <a:noFill/>
              </a:ln>
              <a:solidFill>
                <a:srgbClr val="000000"/>
              </a:solidFill>
              <a:effectLst/>
              <a:uLnTx/>
              <a:uFillTx/>
            </a:endParaRPr>
          </a:p>
        </p:txBody>
      </p:sp>
      <p:sp>
        <p:nvSpPr>
          <p:cNvPr id="2" name="Rectangle 6"/>
          <p:cNvSpPr>
            <a:spLocks noChangeArrowheads="1"/>
          </p:cNvSpPr>
          <p:nvPr userDrawn="1"/>
        </p:nvSpPr>
        <p:spPr bwMode="auto">
          <a:xfrm>
            <a:off x="0" y="0"/>
            <a:ext cx="12858750" cy="1007883"/>
          </a:xfrm>
          <a:prstGeom prst="rect">
            <a:avLst/>
          </a:prstGeom>
          <a:solidFill>
            <a:srgbClr val="004898"/>
          </a:solidFill>
          <a:ln>
            <a:noFill/>
          </a:ln>
        </p:spPr>
        <p:txBody>
          <a:bodyPr vert="horz" wrap="square" lIns="128573" tIns="64286" rIns="128573" bIns="64286" numCol="1" anchor="t" anchorCtr="0" compatLnSpc="1"/>
          <a:lstStyle/>
          <a:p>
            <a:pPr fontAlgn="base"/>
            <a:endParaRPr lang="zh-CN" altLang="en-US" sz="1800" strike="noStrike" noProof="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035" name="文本框 16"/>
          <p:cNvSpPr txBox="1"/>
          <p:nvPr userDrawn="1"/>
        </p:nvSpPr>
        <p:spPr>
          <a:xfrm>
            <a:off x="2071130" y="195885"/>
            <a:ext cx="8669610" cy="610870"/>
          </a:xfrm>
          <a:prstGeom prst="rect">
            <a:avLst/>
          </a:prstGeom>
          <a:noFill/>
          <a:ln w="9525">
            <a:noFill/>
          </a:ln>
        </p:spPr>
        <p:txBody>
          <a:bodyPr wrap="square" anchor="t">
            <a:spAutoFit/>
          </a:bodyPr>
          <a:lstStyle/>
          <a:p>
            <a:pPr lvl="0" algn="ctr"/>
            <a:r>
              <a:rPr lang="zh-CN" altLang="en-US" sz="3375" b="1">
                <a:solidFill>
                  <a:srgbClr val="FFFFFF"/>
                </a:solidFill>
                <a:latin typeface="微软雅黑" panose="020B0503020204020204" pitchFamily="34" charset="-122"/>
                <a:ea typeface="微软雅黑" panose="020B0503020204020204" pitchFamily="34" charset="-122"/>
                <a:cs typeface="微软雅黑" panose="020B0503020204020204" pitchFamily="34" charset="-122"/>
              </a:rPr>
              <a:t>安全教育培训不到位就是最大的安全隐患</a:t>
            </a:r>
          </a:p>
        </p:txBody>
      </p:sp>
    </p:spTree>
  </p:cSld>
  <p:clrMap bg1="lt1" tx1="dk1" bg2="lt2" tx2="dk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Lst>
  <p:hf sldNum="0" hdr="0" ftr="0"/>
  <p:txStyles>
    <p:titleStyle>
      <a:lvl1pPr algn="r" defTabSz="429895" rtl="0" eaLnBrk="0" fontAlgn="base" hangingPunct="0">
        <a:lnSpc>
          <a:spcPct val="81000"/>
        </a:lnSpc>
        <a:spcBef>
          <a:spcPct val="0"/>
        </a:spcBef>
        <a:spcAft>
          <a:spcPct val="0"/>
        </a:spcAft>
        <a:buClr>
          <a:srgbClr val="000000"/>
        </a:buClr>
        <a:buSzPct val="45000"/>
        <a:buFont typeface="Wingdings" panose="05000000000000000000" pitchFamily="2" charset="2"/>
        <a:defRPr sz="421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defRPr>
      </a:lvl1pPr>
      <a:lvl2pPr algn="r" defTabSz="449580" rtl="0" eaLnBrk="0" fontAlgn="base" hangingPunct="0">
        <a:lnSpc>
          <a:spcPct val="81000"/>
        </a:lnSpc>
        <a:spcBef>
          <a:spcPct val="0"/>
        </a:spcBef>
        <a:spcAft>
          <a:spcPct val="0"/>
        </a:spcAft>
        <a:buClr>
          <a:srgbClr val="000000"/>
        </a:buClr>
        <a:buSzPct val="45000"/>
        <a:buFont typeface="Wingdings" panose="05000000000000000000" pitchFamily="2" charset="2"/>
        <a:defRPr sz="4400" b="1">
          <a:solidFill>
            <a:srgbClr val="000000"/>
          </a:solidFill>
          <a:latin typeface="Arial" panose="020B0604020202020204" pitchFamily="34" charset="0"/>
          <a:ea typeface="宋体" panose="02010600030101010101" pitchFamily="2" charset="-122"/>
        </a:defRPr>
      </a:lvl2pPr>
      <a:lvl3pPr algn="r" defTabSz="449580" rtl="0" eaLnBrk="0" fontAlgn="base" hangingPunct="0">
        <a:lnSpc>
          <a:spcPct val="81000"/>
        </a:lnSpc>
        <a:spcBef>
          <a:spcPct val="0"/>
        </a:spcBef>
        <a:spcAft>
          <a:spcPct val="0"/>
        </a:spcAft>
        <a:buClr>
          <a:srgbClr val="000000"/>
        </a:buClr>
        <a:buSzPct val="45000"/>
        <a:buFont typeface="Wingdings" panose="05000000000000000000" pitchFamily="2" charset="2"/>
        <a:defRPr sz="4400" b="1">
          <a:solidFill>
            <a:srgbClr val="000000"/>
          </a:solidFill>
          <a:latin typeface="Arial" panose="020B0604020202020204" pitchFamily="34" charset="0"/>
          <a:ea typeface="宋体" panose="02010600030101010101" pitchFamily="2" charset="-122"/>
        </a:defRPr>
      </a:lvl3pPr>
      <a:lvl4pPr algn="r" defTabSz="449580" rtl="0" eaLnBrk="0" fontAlgn="base" hangingPunct="0">
        <a:lnSpc>
          <a:spcPct val="81000"/>
        </a:lnSpc>
        <a:spcBef>
          <a:spcPct val="0"/>
        </a:spcBef>
        <a:spcAft>
          <a:spcPct val="0"/>
        </a:spcAft>
        <a:buClr>
          <a:srgbClr val="000000"/>
        </a:buClr>
        <a:buSzPct val="45000"/>
        <a:buFont typeface="Wingdings" panose="05000000000000000000" pitchFamily="2" charset="2"/>
        <a:defRPr sz="4400" b="1">
          <a:solidFill>
            <a:srgbClr val="000000"/>
          </a:solidFill>
          <a:latin typeface="Arial" panose="020B0604020202020204" pitchFamily="34" charset="0"/>
          <a:ea typeface="宋体" panose="02010600030101010101" pitchFamily="2" charset="-122"/>
        </a:defRPr>
      </a:lvl4pPr>
      <a:lvl5pPr algn="r" defTabSz="449580" rtl="0" eaLnBrk="0" fontAlgn="base" hangingPunct="0">
        <a:lnSpc>
          <a:spcPct val="81000"/>
        </a:lnSpc>
        <a:spcBef>
          <a:spcPct val="0"/>
        </a:spcBef>
        <a:spcAft>
          <a:spcPct val="0"/>
        </a:spcAft>
        <a:buClr>
          <a:srgbClr val="000000"/>
        </a:buClr>
        <a:buSzPct val="45000"/>
        <a:buFont typeface="Wingdings" panose="05000000000000000000" pitchFamily="2" charset="2"/>
        <a:defRPr sz="4400" b="1">
          <a:solidFill>
            <a:srgbClr val="000000"/>
          </a:solidFill>
          <a:latin typeface="Arial" panose="020B0604020202020204" pitchFamily="34" charset="0"/>
          <a:ea typeface="宋体" panose="02010600030101010101" pitchFamily="2" charset="-122"/>
        </a:defRPr>
      </a:lvl5pPr>
      <a:lvl6pPr marL="457200" algn="r" defTabSz="449580" rtl="0" fontAlgn="base" hangingPunct="0">
        <a:lnSpc>
          <a:spcPct val="81000"/>
        </a:lnSpc>
        <a:spcBef>
          <a:spcPct val="0"/>
        </a:spcBef>
        <a:spcAft>
          <a:spcPct val="0"/>
        </a:spcAft>
        <a:buClr>
          <a:srgbClr val="000000"/>
        </a:buClr>
        <a:buSzPct val="45000"/>
        <a:buFont typeface="Wingdings" panose="05000000000000000000" pitchFamily="2" charset="2"/>
        <a:defRPr sz="4400" b="1">
          <a:solidFill>
            <a:srgbClr val="000000"/>
          </a:solidFill>
          <a:latin typeface="Arial" panose="020B0604020202020204" pitchFamily="34" charset="0"/>
          <a:ea typeface="宋体" panose="02010600030101010101" pitchFamily="2" charset="-122"/>
        </a:defRPr>
      </a:lvl6pPr>
      <a:lvl7pPr marL="914400" algn="r" defTabSz="449580" rtl="0" fontAlgn="base" hangingPunct="0">
        <a:lnSpc>
          <a:spcPct val="81000"/>
        </a:lnSpc>
        <a:spcBef>
          <a:spcPct val="0"/>
        </a:spcBef>
        <a:spcAft>
          <a:spcPct val="0"/>
        </a:spcAft>
        <a:buClr>
          <a:srgbClr val="000000"/>
        </a:buClr>
        <a:buSzPct val="45000"/>
        <a:buFont typeface="Wingdings" panose="05000000000000000000" pitchFamily="2" charset="2"/>
        <a:defRPr sz="4400" b="1">
          <a:solidFill>
            <a:srgbClr val="000000"/>
          </a:solidFill>
          <a:latin typeface="Arial" panose="020B0604020202020204" pitchFamily="34" charset="0"/>
          <a:ea typeface="宋体" panose="02010600030101010101" pitchFamily="2" charset="-122"/>
        </a:defRPr>
      </a:lvl7pPr>
      <a:lvl8pPr marL="1371600" algn="r" defTabSz="449580" rtl="0" fontAlgn="base" hangingPunct="0">
        <a:lnSpc>
          <a:spcPct val="81000"/>
        </a:lnSpc>
        <a:spcBef>
          <a:spcPct val="0"/>
        </a:spcBef>
        <a:spcAft>
          <a:spcPct val="0"/>
        </a:spcAft>
        <a:buClr>
          <a:srgbClr val="000000"/>
        </a:buClr>
        <a:buSzPct val="45000"/>
        <a:buFont typeface="Wingdings" panose="05000000000000000000" pitchFamily="2" charset="2"/>
        <a:defRPr sz="4400" b="1">
          <a:solidFill>
            <a:srgbClr val="000000"/>
          </a:solidFill>
          <a:latin typeface="Arial" panose="020B0604020202020204" pitchFamily="34" charset="0"/>
          <a:ea typeface="宋体" panose="02010600030101010101" pitchFamily="2" charset="-122"/>
        </a:defRPr>
      </a:lvl8pPr>
      <a:lvl9pPr marL="1828800" algn="r" defTabSz="449580" rtl="0" fontAlgn="base" hangingPunct="0">
        <a:lnSpc>
          <a:spcPct val="81000"/>
        </a:lnSpc>
        <a:spcBef>
          <a:spcPct val="0"/>
        </a:spcBef>
        <a:spcAft>
          <a:spcPct val="0"/>
        </a:spcAft>
        <a:buClr>
          <a:srgbClr val="000000"/>
        </a:buClr>
        <a:buSzPct val="45000"/>
        <a:buFont typeface="Wingdings" panose="05000000000000000000" pitchFamily="2" charset="2"/>
        <a:defRPr sz="4400" b="1">
          <a:solidFill>
            <a:srgbClr val="000000"/>
          </a:solidFill>
          <a:latin typeface="Arial" panose="020B0604020202020204" pitchFamily="34" charset="0"/>
          <a:ea typeface="宋体" panose="02010600030101010101" pitchFamily="2" charset="-122"/>
        </a:defRPr>
      </a:lvl9pPr>
    </p:titleStyle>
    <p:bodyStyle>
      <a:lvl1pPr marL="381635" indent="-281305" algn="l" defTabSz="429895" rtl="0" eaLnBrk="0" fontAlgn="base" hangingPunct="0">
        <a:spcBef>
          <a:spcPct val="0"/>
        </a:spcBef>
        <a:spcAft>
          <a:spcPts val="1425"/>
        </a:spcAft>
        <a:buClr>
          <a:srgbClr val="000000"/>
        </a:buClr>
        <a:buSzPct val="45000"/>
        <a:buFont typeface="Wingdings" panose="05000000000000000000" pitchFamily="2" charset="2"/>
        <a:buChar char=""/>
        <a:defRPr sz="3065">
          <a:solidFill>
            <a:srgbClr val="000000"/>
          </a:solidFill>
          <a:latin typeface="微软雅黑" panose="020B0503020204020204" pitchFamily="34" charset="-122"/>
          <a:ea typeface="微软雅黑" panose="020B0503020204020204" pitchFamily="34" charset="-122"/>
          <a:cs typeface="微软雅黑" panose="020B0503020204020204" pitchFamily="34" charset="-122"/>
        </a:defRPr>
      </a:lvl1pPr>
      <a:lvl2pPr marL="795020" indent="-257175" algn="l" defTabSz="429895" rtl="0" eaLnBrk="0" fontAlgn="base" hangingPunct="0">
        <a:spcBef>
          <a:spcPct val="0"/>
        </a:spcBef>
        <a:spcAft>
          <a:spcPts val="1140"/>
        </a:spcAft>
        <a:buClr>
          <a:srgbClr val="000000"/>
        </a:buClr>
        <a:buSzPct val="75000"/>
        <a:buFont typeface="Symbol" panose="05050102010706020507" pitchFamily="18" charset="2"/>
        <a:buChar char=""/>
        <a:defRPr sz="2680">
          <a:solidFill>
            <a:srgbClr val="000000"/>
          </a:solidFill>
          <a:latin typeface="微软雅黑" panose="020B0503020204020204" pitchFamily="34" charset="-122"/>
          <a:ea typeface="微软雅黑" panose="020B0503020204020204" pitchFamily="34" charset="-122"/>
        </a:defRPr>
      </a:lvl2pPr>
      <a:lvl3pPr marL="1207135" indent="-199390" algn="l" defTabSz="429895" rtl="0" eaLnBrk="0" fontAlgn="base" hangingPunct="0">
        <a:spcBef>
          <a:spcPct val="0"/>
        </a:spcBef>
        <a:spcAft>
          <a:spcPts val="850"/>
        </a:spcAft>
        <a:buClr>
          <a:srgbClr val="000000"/>
        </a:buClr>
        <a:buSzPct val="45000"/>
        <a:buFont typeface="Wingdings" panose="05000000000000000000" pitchFamily="2" charset="2"/>
        <a:buChar char=""/>
        <a:defRPr sz="2295">
          <a:solidFill>
            <a:srgbClr val="000000"/>
          </a:solidFill>
          <a:latin typeface="微软雅黑" panose="020B0503020204020204" pitchFamily="34" charset="-122"/>
          <a:ea typeface="微软雅黑" panose="020B0503020204020204" pitchFamily="34" charset="-122"/>
        </a:defRPr>
      </a:lvl3pPr>
      <a:lvl4pPr marL="1620520" indent="-182245" algn="l" defTabSz="429895" rtl="0" eaLnBrk="0" fontAlgn="base" hangingPunct="0">
        <a:spcBef>
          <a:spcPct val="0"/>
        </a:spcBef>
        <a:spcAft>
          <a:spcPts val="575"/>
        </a:spcAft>
        <a:buClr>
          <a:srgbClr val="000000"/>
        </a:buClr>
        <a:buSzPct val="75000"/>
        <a:buFont typeface="Symbol" panose="05050102010706020507" pitchFamily="18" charset="2"/>
        <a:buChar char=""/>
        <a:defRPr sz="1915">
          <a:solidFill>
            <a:srgbClr val="000000"/>
          </a:solidFill>
          <a:latin typeface="微软雅黑" panose="020B0503020204020204" pitchFamily="34" charset="-122"/>
          <a:ea typeface="微软雅黑" panose="020B0503020204020204" pitchFamily="34" charset="-122"/>
        </a:defRPr>
      </a:lvl4pPr>
      <a:lvl5pPr marL="2033905" indent="-185420" algn="l" defTabSz="429895" rtl="0" eaLnBrk="0" fontAlgn="base" hangingPunct="0">
        <a:spcBef>
          <a:spcPct val="0"/>
        </a:spcBef>
        <a:spcAft>
          <a:spcPts val="290"/>
        </a:spcAft>
        <a:buClr>
          <a:srgbClr val="000000"/>
        </a:buClr>
        <a:buSzPct val="45000"/>
        <a:buFont typeface="Wingdings" panose="05000000000000000000" pitchFamily="2" charset="2"/>
        <a:buChar char=""/>
        <a:defRPr sz="1915">
          <a:solidFill>
            <a:srgbClr val="000000"/>
          </a:solidFill>
          <a:latin typeface="微软雅黑" panose="020B0503020204020204" pitchFamily="34" charset="-122"/>
          <a:ea typeface="微软雅黑" panose="020B0503020204020204" pitchFamily="34" charset="-122"/>
        </a:defRPr>
      </a:lvl5pPr>
      <a:lvl6pPr marL="2471420" indent="-185420" algn="l" defTabSz="429895" rtl="0" fontAlgn="base" hangingPunct="0">
        <a:spcBef>
          <a:spcPct val="0"/>
        </a:spcBef>
        <a:spcAft>
          <a:spcPts val="290"/>
        </a:spcAft>
        <a:buClr>
          <a:srgbClr val="000000"/>
        </a:buClr>
        <a:buSzPct val="45000"/>
        <a:buFont typeface="Wingdings" panose="05000000000000000000" pitchFamily="2" charset="2"/>
        <a:buChar char=""/>
        <a:defRPr sz="1915">
          <a:solidFill>
            <a:srgbClr val="000000"/>
          </a:solidFill>
          <a:latin typeface="+mn-lt"/>
          <a:ea typeface="+mn-ea"/>
        </a:defRPr>
      </a:lvl6pPr>
      <a:lvl7pPr marL="2908935" indent="-185420" algn="l" defTabSz="429895" rtl="0" fontAlgn="base" hangingPunct="0">
        <a:spcBef>
          <a:spcPct val="0"/>
        </a:spcBef>
        <a:spcAft>
          <a:spcPts val="290"/>
        </a:spcAft>
        <a:buClr>
          <a:srgbClr val="000000"/>
        </a:buClr>
        <a:buSzPct val="45000"/>
        <a:buFont typeface="Wingdings" panose="05000000000000000000" pitchFamily="2" charset="2"/>
        <a:buChar char=""/>
        <a:defRPr sz="1915">
          <a:solidFill>
            <a:srgbClr val="000000"/>
          </a:solidFill>
          <a:latin typeface="+mn-lt"/>
          <a:ea typeface="+mn-ea"/>
        </a:defRPr>
      </a:lvl7pPr>
      <a:lvl8pPr marL="3346450" indent="-185420" algn="l" defTabSz="429895" rtl="0" fontAlgn="base" hangingPunct="0">
        <a:spcBef>
          <a:spcPct val="0"/>
        </a:spcBef>
        <a:spcAft>
          <a:spcPts val="290"/>
        </a:spcAft>
        <a:buClr>
          <a:srgbClr val="000000"/>
        </a:buClr>
        <a:buSzPct val="45000"/>
        <a:buFont typeface="Wingdings" panose="05000000000000000000" pitchFamily="2" charset="2"/>
        <a:buChar char=""/>
        <a:defRPr sz="1915">
          <a:solidFill>
            <a:srgbClr val="000000"/>
          </a:solidFill>
          <a:latin typeface="+mn-lt"/>
          <a:ea typeface="+mn-ea"/>
        </a:defRPr>
      </a:lvl8pPr>
      <a:lvl9pPr marL="3783965" indent="-185420" algn="l" defTabSz="429895" rtl="0" fontAlgn="base" hangingPunct="0">
        <a:spcBef>
          <a:spcPct val="0"/>
        </a:spcBef>
        <a:spcAft>
          <a:spcPts val="290"/>
        </a:spcAft>
        <a:buClr>
          <a:srgbClr val="000000"/>
        </a:buClr>
        <a:buSzPct val="45000"/>
        <a:buFont typeface="Wingdings" panose="05000000000000000000" pitchFamily="2" charset="2"/>
        <a:buChar char=""/>
        <a:defRPr sz="1915">
          <a:solidFill>
            <a:srgbClr val="000000"/>
          </a:solidFill>
          <a:latin typeface="+mn-lt"/>
          <a:ea typeface="+mn-ea"/>
        </a:defRPr>
      </a:lvl9pPr>
    </p:bodyStyle>
    <p:otherStyle>
      <a:defPPr>
        <a:defRPr lang="zh-CN"/>
      </a:defPPr>
      <a:lvl1pPr marL="0" algn="l" defTabSz="874395" rtl="0" eaLnBrk="1" latinLnBrk="0" hangingPunct="1">
        <a:defRPr sz="1725" kern="1200">
          <a:solidFill>
            <a:schemeClr val="tx1"/>
          </a:solidFill>
          <a:latin typeface="+mn-lt"/>
          <a:ea typeface="+mn-ea"/>
          <a:cs typeface="+mn-cs"/>
        </a:defRPr>
      </a:lvl1pPr>
      <a:lvl2pPr marL="437515" algn="l" defTabSz="874395" rtl="0" eaLnBrk="1" latinLnBrk="0" hangingPunct="1">
        <a:defRPr sz="1725" kern="1200">
          <a:solidFill>
            <a:schemeClr val="tx1"/>
          </a:solidFill>
          <a:latin typeface="+mn-lt"/>
          <a:ea typeface="+mn-ea"/>
          <a:cs typeface="+mn-cs"/>
        </a:defRPr>
      </a:lvl2pPr>
      <a:lvl3pPr marL="874395" algn="l" defTabSz="874395" rtl="0" eaLnBrk="1" latinLnBrk="0" hangingPunct="1">
        <a:defRPr sz="1725" kern="1200">
          <a:solidFill>
            <a:schemeClr val="tx1"/>
          </a:solidFill>
          <a:latin typeface="+mn-lt"/>
          <a:ea typeface="+mn-ea"/>
          <a:cs typeface="+mn-cs"/>
        </a:defRPr>
      </a:lvl3pPr>
      <a:lvl4pPr marL="1312545" algn="l" defTabSz="874395" rtl="0" eaLnBrk="1" latinLnBrk="0" hangingPunct="1">
        <a:defRPr sz="1725" kern="1200">
          <a:solidFill>
            <a:schemeClr val="tx1"/>
          </a:solidFill>
          <a:latin typeface="+mn-lt"/>
          <a:ea typeface="+mn-ea"/>
          <a:cs typeface="+mn-cs"/>
        </a:defRPr>
      </a:lvl4pPr>
      <a:lvl5pPr marL="1750060" algn="l" defTabSz="874395" rtl="0" eaLnBrk="1" latinLnBrk="0" hangingPunct="1">
        <a:defRPr sz="1725" kern="1200">
          <a:solidFill>
            <a:schemeClr val="tx1"/>
          </a:solidFill>
          <a:latin typeface="+mn-lt"/>
          <a:ea typeface="+mn-ea"/>
          <a:cs typeface="+mn-cs"/>
        </a:defRPr>
      </a:lvl5pPr>
      <a:lvl6pPr marL="2186940" algn="l" defTabSz="874395" rtl="0" eaLnBrk="1" latinLnBrk="0" hangingPunct="1">
        <a:defRPr sz="1725" kern="1200">
          <a:solidFill>
            <a:schemeClr val="tx1"/>
          </a:solidFill>
          <a:latin typeface="+mn-lt"/>
          <a:ea typeface="+mn-ea"/>
          <a:cs typeface="+mn-cs"/>
        </a:defRPr>
      </a:lvl6pPr>
      <a:lvl7pPr marL="2624455" algn="l" defTabSz="874395" rtl="0" eaLnBrk="1" latinLnBrk="0" hangingPunct="1">
        <a:defRPr sz="1725" kern="1200">
          <a:solidFill>
            <a:schemeClr val="tx1"/>
          </a:solidFill>
          <a:latin typeface="+mn-lt"/>
          <a:ea typeface="+mn-ea"/>
          <a:cs typeface="+mn-cs"/>
        </a:defRPr>
      </a:lvl7pPr>
      <a:lvl8pPr marL="3061970" algn="l" defTabSz="874395" rtl="0" eaLnBrk="1" latinLnBrk="0" hangingPunct="1">
        <a:defRPr sz="1725" kern="1200">
          <a:solidFill>
            <a:schemeClr val="tx1"/>
          </a:solidFill>
          <a:latin typeface="+mn-lt"/>
          <a:ea typeface="+mn-ea"/>
          <a:cs typeface="+mn-cs"/>
        </a:defRPr>
      </a:lvl8pPr>
      <a:lvl9pPr marL="3498850" algn="l" defTabSz="874395" rtl="0" eaLnBrk="1" latinLnBrk="0" hangingPunct="1">
        <a:defRPr sz="1725"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9.xml"/><Relationship Id="rId5" Type="http://schemas.openxmlformats.org/officeDocument/2006/relationships/image" Target="../media/image4.jpeg"/><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32.wmf"/><Relationship Id="rId1" Type="http://schemas.openxmlformats.org/officeDocument/2006/relationships/slideLayout" Target="../slideLayouts/slideLayout6.xml"/><Relationship Id="rId5" Type="http://schemas.openxmlformats.org/officeDocument/2006/relationships/image" Target="../media/image34.jpeg"/><Relationship Id="rId4" Type="http://schemas.openxmlformats.org/officeDocument/2006/relationships/image" Target="../media/image33.jpe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5.jpeg"/><Relationship Id="rId1" Type="http://schemas.openxmlformats.org/officeDocument/2006/relationships/slideLayout" Target="../slideLayouts/slideLayout6.xml"/><Relationship Id="rId6" Type="http://schemas.openxmlformats.org/officeDocument/2006/relationships/image" Target="../media/image39.jpeg"/><Relationship Id="rId5" Type="http://schemas.openxmlformats.org/officeDocument/2006/relationships/image" Target="../media/image38.jpeg"/><Relationship Id="rId4" Type="http://schemas.openxmlformats.org/officeDocument/2006/relationships/image" Target="../media/image37.jpeg"/></Relationships>
</file>

<file path=ppt/slides/_rels/slide13.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0.jpeg"/><Relationship Id="rId1" Type="http://schemas.openxmlformats.org/officeDocument/2006/relationships/slideLayout" Target="../slideLayouts/slideLayout6.xml"/><Relationship Id="rId4" Type="http://schemas.openxmlformats.org/officeDocument/2006/relationships/image" Target="../media/image42.jpeg"/></Relationships>
</file>

<file path=ppt/slides/_rels/slide14.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image" Target="../media/image43.jpeg"/><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jpeg"/><Relationship Id="rId1" Type="http://schemas.openxmlformats.org/officeDocument/2006/relationships/slideLayout" Target="../slideLayouts/slideLayout6.xml"/><Relationship Id="rId4" Type="http://schemas.openxmlformats.org/officeDocument/2006/relationships/image" Target="../media/image47.jpeg"/></Relationships>
</file>

<file path=ppt/slides/_rels/slide1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image" Target="../media/image48.jpeg"/><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image" Target="../media/image53.jpeg"/><Relationship Id="rId1" Type="http://schemas.openxmlformats.org/officeDocument/2006/relationships/slideLayout" Target="../slideLayouts/slideLayout6.xml"/><Relationship Id="rId4" Type="http://schemas.openxmlformats.org/officeDocument/2006/relationships/image" Target="../media/image55.jpeg"/></Relationships>
</file>

<file path=ppt/slides/_rels/slide2.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6.xml"/><Relationship Id="rId4" Type="http://schemas.openxmlformats.org/officeDocument/2006/relationships/image" Target="../media/image7.jpeg"/></Relationships>
</file>

<file path=ppt/slides/_rels/slide2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image" Target="../media/image56.jpeg"/><Relationship Id="rId1" Type="http://schemas.openxmlformats.org/officeDocument/2006/relationships/slideLayout" Target="../slideLayouts/slideLayout6.xml"/><Relationship Id="rId4" Type="http://schemas.openxmlformats.org/officeDocument/2006/relationships/image" Target="../media/image55.jpe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57.jpeg"/><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image" Target="../media/image41.jpeg"/><Relationship Id="rId1" Type="http://schemas.openxmlformats.org/officeDocument/2006/relationships/slideLayout" Target="../slideLayouts/slideLayout6.xml"/><Relationship Id="rId4" Type="http://schemas.openxmlformats.org/officeDocument/2006/relationships/image" Target="../media/image60.jpeg"/></Relationships>
</file>

<file path=ppt/slides/_rels/slide24.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image" Target="../media/image53.jpeg"/><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62.jpeg"/><Relationship Id="rId1" Type="http://schemas.openxmlformats.org/officeDocument/2006/relationships/slideLayout" Target="../slideLayouts/slideLayout6.xml"/><Relationship Id="rId4" Type="http://schemas.openxmlformats.org/officeDocument/2006/relationships/image" Target="../media/image64.jpeg"/></Relationships>
</file>

<file path=ppt/slides/_rels/slide26.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image" Target="../media/image65.jpeg"/><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notesSlide" Target="../notesSlides/notesSlide2.xml"/><Relationship Id="rId7" Type="http://schemas.openxmlformats.org/officeDocument/2006/relationships/oleObject" Target="../embeddings/oleObject1.bin"/><Relationship Id="rId2" Type="http://schemas.openxmlformats.org/officeDocument/2006/relationships/slideLayout" Target="../slideLayouts/slideLayout6.xml"/><Relationship Id="rId1" Type="http://schemas.openxmlformats.org/officeDocument/2006/relationships/vmlDrawing" Target="../drawings/vmlDrawing1.vml"/><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9.jpeg"/></Relationships>
</file>

<file path=ppt/slides/_rels/slide30.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image" Target="../media/image71.jpeg"/><Relationship Id="rId1" Type="http://schemas.openxmlformats.org/officeDocument/2006/relationships/slideLayout" Target="../slideLayouts/slideLayout6.xml"/><Relationship Id="rId4" Type="http://schemas.openxmlformats.org/officeDocument/2006/relationships/image" Target="../media/image73.jpeg"/></Relationships>
</file>

<file path=ppt/slides/_rels/slide31.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image" Target="../media/image74.jpeg"/><Relationship Id="rId1" Type="http://schemas.openxmlformats.org/officeDocument/2006/relationships/slideLayout" Target="../slideLayouts/slideLayout6.xml"/><Relationship Id="rId4" Type="http://schemas.openxmlformats.org/officeDocument/2006/relationships/image" Target="../media/image76.jpeg"/></Relationships>
</file>

<file path=ppt/slides/_rels/slide32.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image" Target="../media/image73.jpeg"/><Relationship Id="rId1" Type="http://schemas.openxmlformats.org/officeDocument/2006/relationships/slideLayout" Target="../slideLayouts/slideLayout6.xml"/><Relationship Id="rId4" Type="http://schemas.openxmlformats.org/officeDocument/2006/relationships/image" Target="../media/image72.jpeg"/></Relationships>
</file>

<file path=ppt/slides/_rels/slide37.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image" Target="../media/image81.jpeg"/><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13.jpeg"/><Relationship Id="rId7" Type="http://schemas.openxmlformats.org/officeDocument/2006/relationships/image" Target="../media/image17.jpeg"/><Relationship Id="rId2" Type="http://schemas.openxmlformats.org/officeDocument/2006/relationships/image" Target="../media/image12.jpeg"/><Relationship Id="rId1" Type="http://schemas.openxmlformats.org/officeDocument/2006/relationships/slideLayout" Target="../slideLayouts/slideLayout6.xml"/><Relationship Id="rId6" Type="http://schemas.openxmlformats.org/officeDocument/2006/relationships/image" Target="../media/image16.jpeg"/><Relationship Id="rId5" Type="http://schemas.openxmlformats.org/officeDocument/2006/relationships/image" Target="../media/image15.jpeg"/><Relationship Id="rId4" Type="http://schemas.openxmlformats.org/officeDocument/2006/relationships/image" Target="../media/image14.jpeg"/></Relationships>
</file>

<file path=ppt/slides/_rels/slide40.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image" Target="../media/image85.jpeg"/><Relationship Id="rId1" Type="http://schemas.openxmlformats.org/officeDocument/2006/relationships/slideLayout" Target="../slideLayouts/slideLayout6.xml"/><Relationship Id="rId5" Type="http://schemas.openxmlformats.org/officeDocument/2006/relationships/image" Target="../media/image88.jpeg"/><Relationship Id="rId4" Type="http://schemas.openxmlformats.org/officeDocument/2006/relationships/image" Target="../media/image87.jpeg"/></Relationships>
</file>

<file path=ppt/slides/_rels/slide41.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image" Target="../media/image89.jpeg"/><Relationship Id="rId1" Type="http://schemas.openxmlformats.org/officeDocument/2006/relationships/slideLayout" Target="../slideLayouts/slideLayout6.xml"/><Relationship Id="rId5" Type="http://schemas.openxmlformats.org/officeDocument/2006/relationships/image" Target="../media/image92.jpeg"/><Relationship Id="rId4" Type="http://schemas.openxmlformats.org/officeDocument/2006/relationships/image" Target="../media/image91.jpeg"/></Relationships>
</file>

<file path=ppt/slides/_rels/slide42.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image" Target="../media/image93.jpeg"/><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image" Target="../media/image95.jpeg"/><Relationship Id="rId1" Type="http://schemas.openxmlformats.org/officeDocument/2006/relationships/slideLayout" Target="../slideLayouts/slideLayout6.xml"/><Relationship Id="rId4" Type="http://schemas.openxmlformats.org/officeDocument/2006/relationships/image" Target="../media/image97.jpeg"/></Relationships>
</file>

<file path=ppt/slides/_rels/slide44.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image" Target="../media/image99.png"/><Relationship Id="rId1" Type="http://schemas.openxmlformats.org/officeDocument/2006/relationships/slideLayout" Target="../slideLayouts/slideLayout6.xml"/><Relationship Id="rId4" Type="http://schemas.openxmlformats.org/officeDocument/2006/relationships/image" Target="../media/image101.jpeg"/></Relationships>
</file>

<file path=ppt/slides/_rels/slide46.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image" Target="../media/image102.jpeg"/><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image" Target="../media/image104.jpeg"/><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image" Target="../media/image106.jpeg"/><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08.png"/><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image" Target="../media/image111.jpeg"/><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image" Target="../media/image113.jpeg"/><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image" Target="../media/image115.jpeg"/><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117.jpeg"/><Relationship Id="rId1" Type="http://schemas.openxmlformats.org/officeDocument/2006/relationships/slideLayout" Target="../slideLayouts/slideLayout6.xml"/><Relationship Id="rId4" Type="http://schemas.openxmlformats.org/officeDocument/2006/relationships/image" Target="../media/image113.jpeg"/></Relationships>
</file>

<file path=ppt/slides/_rels/slide55.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image" Target="../media/image119.jpeg"/><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image" Target="../media/image121.jpeg"/><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image" Target="../media/image123.jpe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image" Target="../media/image125.jpeg"/><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image" Target="../media/image127.jpeg"/><Relationship Id="rId1" Type="http://schemas.openxmlformats.org/officeDocument/2006/relationships/slideLayout" Target="../slideLayouts/slideLayout6.xml"/><Relationship Id="rId4" Type="http://schemas.openxmlformats.org/officeDocument/2006/relationships/image" Target="../media/image129.jpeg"/></Relationships>
</file>

<file path=ppt/slides/_rels/slide6.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Layout" Target="../slideLayouts/slideLayout6.xml"/><Relationship Id="rId4" Type="http://schemas.openxmlformats.org/officeDocument/2006/relationships/image" Target="../media/image22.jpeg"/></Relationships>
</file>

<file path=ppt/slides/_rels/slide60.xml.rels><?xml version="1.0" encoding="UTF-8" standalone="yes"?>
<Relationships xmlns="http://schemas.openxmlformats.org/package/2006/relationships"><Relationship Id="rId3" Type="http://schemas.openxmlformats.org/officeDocument/2006/relationships/image" Target="../media/image131.jpeg"/><Relationship Id="rId7" Type="http://schemas.openxmlformats.org/officeDocument/2006/relationships/image" Target="../media/image135.jpeg"/><Relationship Id="rId2" Type="http://schemas.openxmlformats.org/officeDocument/2006/relationships/image" Target="../media/image130.jpeg"/><Relationship Id="rId1" Type="http://schemas.openxmlformats.org/officeDocument/2006/relationships/slideLayout" Target="../slideLayouts/slideLayout6.xml"/><Relationship Id="rId6" Type="http://schemas.openxmlformats.org/officeDocument/2006/relationships/image" Target="../media/image134.jpeg"/><Relationship Id="rId5" Type="http://schemas.openxmlformats.org/officeDocument/2006/relationships/image" Target="../media/image133.jpeg"/><Relationship Id="rId4" Type="http://schemas.openxmlformats.org/officeDocument/2006/relationships/image" Target="../media/image132.jpe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image" Target="../media/image136.jpeg"/><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image" Target="../media/image138.jpeg"/><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23.jpeg"/><Relationship Id="rId1" Type="http://schemas.openxmlformats.org/officeDocument/2006/relationships/slideLayout" Target="../slideLayouts/slideLayout6.xml"/><Relationship Id="rId4" Type="http://schemas.openxmlformats.org/officeDocument/2006/relationships/image" Target="../media/image25.jpeg"/></Relationships>
</file>

<file path=ppt/slides/_rels/slide70.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6.xml"/><Relationship Id="rId1" Type="http://schemas.openxmlformats.org/officeDocument/2006/relationships/vmlDrawing" Target="../drawings/vmlDrawing2.vml"/><Relationship Id="rId5" Type="http://schemas.openxmlformats.org/officeDocument/2006/relationships/image" Target="../media/image140.jpeg"/><Relationship Id="rId4" Type="http://schemas.openxmlformats.org/officeDocument/2006/relationships/image" Target="../media/image8.png"/></Relationships>
</file>

<file path=ppt/slides/_rels/slide71.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image" Target="../media/image141.jpeg"/><Relationship Id="rId1" Type="http://schemas.openxmlformats.org/officeDocument/2006/relationships/slideLayout" Target="../slideLayouts/slideLayout6.xml"/><Relationship Id="rId4" Type="http://schemas.openxmlformats.org/officeDocument/2006/relationships/image" Target="../media/image143.jpeg"/></Relationships>
</file>

<file path=ppt/slides/_rels/slide72.xml.rels><?xml version="1.0" encoding="UTF-8" standalone="yes"?>
<Relationships xmlns="http://schemas.openxmlformats.org/package/2006/relationships"><Relationship Id="rId3" Type="http://schemas.openxmlformats.org/officeDocument/2006/relationships/image" Target="../media/image145.wmf"/><Relationship Id="rId2" Type="http://schemas.openxmlformats.org/officeDocument/2006/relationships/image" Target="../media/image144.wmf"/><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image" Target="../media/image146.png"/><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2" Type="http://schemas.openxmlformats.org/officeDocument/2006/relationships/image" Target="../media/image148.wmf"/><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image" Target="../media/image149.wmf"/><Relationship Id="rId1" Type="http://schemas.openxmlformats.org/officeDocument/2006/relationships/slideLayout" Target="../slideLayouts/slideLayout6.xml"/></Relationships>
</file>

<file path=ppt/slides/_rels/slide76.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Layout" Target="../slideLayouts/slideLayout6.xml"/><Relationship Id="rId4" Type="http://schemas.openxmlformats.org/officeDocument/2006/relationships/image" Target="../media/image28.jpe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Layout" Target="../slideLayouts/slideLayout6.xml"/></Relationships>
</file>

<file path=ppt/slides/_rels/slide82.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image" Target="../media/image156.png"/><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image" Target="../media/image157.png"/><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6.xml"/><Relationship Id="rId1" Type="http://schemas.openxmlformats.org/officeDocument/2006/relationships/vmlDrawing" Target="../drawings/vmlDrawing3.vml"/><Relationship Id="rId4" Type="http://schemas.openxmlformats.org/officeDocument/2006/relationships/image" Target="../media/image158.emf"/></Relationships>
</file>

<file path=ppt/slides/_rels/slide86.xml.rels><?xml version="1.0" encoding="UTF-8" standalone="yes"?>
<Relationships xmlns="http://schemas.openxmlformats.org/package/2006/relationships"><Relationship Id="rId2" Type="http://schemas.openxmlformats.org/officeDocument/2006/relationships/image" Target="../media/image159.pn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image" Target="../media/image160.png"/><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3.xml"/><Relationship Id="rId1" Type="http://schemas.openxmlformats.org/officeDocument/2006/relationships/slideLayout" Target="../slideLayouts/slideLayout22.xml"/><Relationship Id="rId5" Type="http://schemas.openxmlformats.org/officeDocument/2006/relationships/image" Target="../media/image4.jpeg"/><Relationship Id="rId4" Type="http://schemas.openxmlformats.org/officeDocument/2006/relationships/image" Target="../media/image3.jpeg"/></Relationships>
</file>

<file path=ppt/slides/_rels/slide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Layout" Target="../slideLayouts/slideLayout6.xml"/><Relationship Id="rId4" Type="http://schemas.openxmlformats.org/officeDocument/2006/relationships/image" Target="../media/image31.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1" name="组合 8"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666694" y="1885177"/>
            <a:ext cx="11451696" cy="3259716"/>
            <a:chOff x="660400" y="3044142"/>
            <a:chExt cx="10858500" cy="3089958"/>
          </a:xfrm>
        </p:grpSpPr>
        <p:sp>
          <p:nvSpPr>
            <p:cNvPr id="5" name="î$1ïďe"/>
            <p:cNvSpPr/>
            <p:nvPr/>
          </p:nvSpPr>
          <p:spPr>
            <a:xfrm>
              <a:off x="660400" y="3044142"/>
              <a:ext cx="1191549" cy="3089958"/>
            </a:xfrm>
            <a:prstGeom prst="rect">
              <a:avLst/>
            </a:prstGeom>
            <a:solidFill>
              <a:schemeClr val="accent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7" rIns="96435" bIns="48217" numCol="1" spcCol="0" rtlCol="0" fromWordArt="0" anchor="ctr" anchorCtr="0" forceAA="0" compatLnSpc="1">
              <a:normAutofit/>
            </a:bodyPr>
            <a:lstStyle/>
            <a:p>
              <a:pPr algn="ctr" defTabSz="913765" fontAlgn="base"/>
              <a:endParaRPr lang="en-US" altLang="zh-CN" sz="4220" strike="noStrike" noProof="1">
                <a:solidFill>
                  <a:schemeClr val="bg1"/>
                </a:solidFill>
                <a:cs typeface="微软雅黑" panose="020B0503020204020204" pitchFamily="34" charset="-122"/>
              </a:endParaRPr>
            </a:p>
            <a:p>
              <a:pPr algn="ctr" defTabSz="913765" fontAlgn="base"/>
              <a:endParaRPr lang="en-US" altLang="zh-CN" sz="4220" strike="noStrike" noProof="1">
                <a:cs typeface="微软雅黑" panose="020B0503020204020204" pitchFamily="34" charset="-122"/>
              </a:endParaRPr>
            </a:p>
            <a:p>
              <a:pPr algn="ctr" defTabSz="913765" fontAlgn="base"/>
              <a:r>
                <a:rPr lang="en-US" altLang="zh-CN" sz="4220" strike="noStrike" noProof="1">
                  <a:cs typeface="微软雅黑" panose="020B0503020204020204" pitchFamily="34" charset="-122"/>
                </a:rPr>
                <a:t> </a:t>
              </a:r>
              <a:endParaRPr lang="en-US" altLang="zh-CN" sz="3375" strike="noStrike" noProof="1">
                <a:solidFill>
                  <a:schemeClr val="bg1"/>
                </a:solidFill>
                <a:cs typeface="微软雅黑" panose="020B0503020204020204" pitchFamily="34" charset="-122"/>
              </a:endParaRPr>
            </a:p>
          </p:txBody>
        </p:sp>
        <p:sp>
          <p:nvSpPr>
            <p:cNvPr id="6" name="ís1íḋè"/>
            <p:cNvSpPr/>
            <p:nvPr/>
          </p:nvSpPr>
          <p:spPr>
            <a:xfrm>
              <a:off x="1970858" y="3044142"/>
              <a:ext cx="3103408" cy="3089958"/>
            </a:xfrm>
            <a:prstGeom prst="rect">
              <a:avLst/>
            </a:prstGeom>
            <a:blipFill rotWithShape="1">
              <a:blip r:embed="rId3"/>
              <a:stretch>
                <a:fillRect/>
              </a:stretch>
            </a:blipFill>
            <a:ln w="571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96435" tIns="48217" rIns="96435" bIns="48217" anchor="ctr">
              <a:normAutofit/>
            </a:bodyPr>
            <a:lstStyle/>
            <a:p>
              <a:pPr algn="ctr" fontAlgn="base"/>
              <a:endParaRPr lang="zh-CN" altLang="en-US" sz="2110" strike="noStrike" noProof="1">
                <a:cs typeface="微软雅黑" panose="020B0503020204020204" pitchFamily="34" charset="-122"/>
              </a:endParaRPr>
            </a:p>
          </p:txBody>
        </p:sp>
        <p:sp>
          <p:nvSpPr>
            <p:cNvPr id="7" name="işļídé"/>
            <p:cNvSpPr/>
            <p:nvPr/>
          </p:nvSpPr>
          <p:spPr>
            <a:xfrm>
              <a:off x="5193175" y="3044142"/>
              <a:ext cx="3103408" cy="3089958"/>
            </a:xfrm>
            <a:prstGeom prst="rect">
              <a:avLst/>
            </a:prstGeom>
            <a:blipFill rotWithShape="1">
              <a:blip r:embed="rId4"/>
              <a:stretch>
                <a:fillRect/>
              </a:stretch>
            </a:blipFill>
            <a:ln w="571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96435" tIns="48217" rIns="96435" bIns="48217" anchor="ctr">
              <a:normAutofit/>
            </a:bodyPr>
            <a:lstStyle/>
            <a:p>
              <a:pPr algn="ctr" fontAlgn="base"/>
              <a:endParaRPr lang="zh-CN" altLang="en-US" sz="2110" strike="noStrike" noProof="1">
                <a:cs typeface="微软雅黑" panose="020B0503020204020204" pitchFamily="34" charset="-122"/>
              </a:endParaRPr>
            </a:p>
          </p:txBody>
        </p:sp>
        <p:sp>
          <p:nvSpPr>
            <p:cNvPr id="10" name="ïŝḻiḋé"/>
            <p:cNvSpPr/>
            <p:nvPr/>
          </p:nvSpPr>
          <p:spPr>
            <a:xfrm>
              <a:off x="8415492" y="3044142"/>
              <a:ext cx="3103408" cy="3089958"/>
            </a:xfrm>
            <a:prstGeom prst="rect">
              <a:avLst/>
            </a:prstGeom>
            <a:blipFill rotWithShape="1">
              <a:blip r:embed="rId5"/>
              <a:stretch>
                <a:fillRect/>
              </a:stretch>
            </a:blipFill>
            <a:ln w="571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96435" tIns="48217" rIns="96435" bIns="48217" anchor="ctr">
              <a:normAutofit/>
            </a:bodyPr>
            <a:lstStyle/>
            <a:p>
              <a:pPr algn="ctr" fontAlgn="base"/>
              <a:endParaRPr lang="zh-CN" altLang="en-US" sz="2110" strike="noStrike" noProof="1">
                <a:cs typeface="微软雅黑" panose="020B0503020204020204" pitchFamily="34" charset="-122"/>
              </a:endParaRPr>
            </a:p>
          </p:txBody>
        </p:sp>
      </p:grpSp>
      <p:sp>
        <p:nvSpPr>
          <p:cNvPr id="11" name="标题 10"/>
          <p:cNvSpPr>
            <a:spLocks noGrp="1"/>
          </p:cNvSpPr>
          <p:nvPr>
            <p:ph type="title"/>
          </p:nvPr>
        </p:nvSpPr>
        <p:spPr>
          <a:xfrm>
            <a:off x="1518285" y="3090545"/>
            <a:ext cx="9122410" cy="848995"/>
          </a:xfrm>
        </p:spPr>
        <p:txBody>
          <a:bodyPr anchor="t"/>
          <a:lstStyle/>
          <a:p>
            <a:pPr marL="0" marR="0" indent="0" algn="l" defTabSz="407670" rtl="0" eaLnBrk="0" fontAlgn="base" latinLnBrk="0" hangingPunct="0">
              <a:lnSpc>
                <a:spcPct val="81000"/>
              </a:lnSpc>
              <a:spcBef>
                <a:spcPct val="0"/>
              </a:spcBef>
              <a:spcAft>
                <a:spcPct val="0"/>
              </a:spcAft>
              <a:buClr>
                <a:srgbClr val="000000"/>
              </a:buClr>
              <a:buSzPct val="45000"/>
              <a:buFont typeface="Wingdings" panose="05000000000000000000" pitchFamily="2" charset="2"/>
              <a:buNone/>
            </a:pPr>
            <a:r>
              <a:rPr kumimoji="0" sz="6330" b="1" i="0" u="none" strike="noStrike" kern="0" cap="all" spc="0" normalizeH="0" baseline="0" noProof="1" smtClean="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车间6S管理及目视化实例</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81568" y="1397643"/>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spcBef>
                <a:spcPct val="0"/>
              </a:spcBef>
            </a:pPr>
            <a:r>
              <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通行线画法</a:t>
            </a:r>
            <a:endPar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grpSp>
        <p:nvGrpSpPr>
          <p:cNvPr id="2" name="组合 1"/>
          <p:cNvGrpSpPr/>
          <p:nvPr/>
        </p:nvGrpSpPr>
        <p:grpSpPr>
          <a:xfrm>
            <a:off x="513335" y="752731"/>
            <a:ext cx="11758414" cy="2053269"/>
            <a:chOff x="766" y="1124"/>
            <a:chExt cx="17558" cy="3066"/>
          </a:xfrm>
        </p:grpSpPr>
        <p:sp>
          <p:nvSpPr>
            <p:cNvPr id="16388" name="Text Box 3"/>
            <p:cNvSpPr txBox="1"/>
            <p:nvPr/>
          </p:nvSpPr>
          <p:spPr>
            <a:xfrm>
              <a:off x="766" y="1124"/>
              <a:ext cx="17558" cy="815"/>
            </a:xfrm>
            <a:prstGeom prst="rect">
              <a:avLst/>
            </a:prstGeom>
            <a:noFill/>
            <a:ln w="12700" cmpd="sng">
              <a:solidFill>
                <a:schemeClr val="accent1">
                  <a:shade val="50000"/>
                </a:schemeClr>
              </a:solidFill>
              <a:prstDash val="solid"/>
            </a:ln>
          </p:spPr>
          <p:txBody>
            <a:bodyPr wrap="square">
              <a:spAutoFit/>
            </a:bodyPr>
            <a:lstStyle/>
            <a:p>
              <a:pPr lvl="0" algn="l" eaLnBrk="1" hangingPunct="1">
                <a:lnSpc>
                  <a:spcPct val="100000"/>
                </a:lnSpc>
              </a:pP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黄线不可踏或跨越，所以要留有可以出入的部份，称之为出入口线。</a:t>
              </a:r>
            </a:p>
          </p:txBody>
        </p:sp>
        <p:sp>
          <p:nvSpPr>
            <p:cNvPr id="16390" name="Text Box 5"/>
            <p:cNvSpPr txBox="1"/>
            <p:nvPr/>
          </p:nvSpPr>
          <p:spPr>
            <a:xfrm>
              <a:off x="1151" y="1940"/>
              <a:ext cx="5040" cy="815"/>
            </a:xfrm>
            <a:prstGeom prst="rect">
              <a:avLst/>
            </a:prstGeom>
            <a:noFill/>
            <a:ln w="12700" cmpd="sng">
              <a:noFill/>
              <a:prstDash val="solid"/>
            </a:ln>
          </p:spPr>
          <p:txBody>
            <a:bodyPr>
              <a:spAutoFit/>
            </a:bodyPr>
            <a:lstStyle/>
            <a:p>
              <a:pPr lvl="0" algn="l" eaLnBrk="1" hangingPunct="1">
                <a:lnSpc>
                  <a:spcPct val="100000"/>
                </a:lnSpc>
              </a:pP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要点：</a:t>
              </a:r>
            </a:p>
          </p:txBody>
        </p:sp>
        <p:sp>
          <p:nvSpPr>
            <p:cNvPr id="16391" name="Text Box 6"/>
            <p:cNvSpPr txBox="1"/>
            <p:nvPr/>
          </p:nvSpPr>
          <p:spPr>
            <a:xfrm>
              <a:off x="2762" y="2015"/>
              <a:ext cx="10800" cy="2175"/>
            </a:xfrm>
            <a:prstGeom prst="rect">
              <a:avLst/>
            </a:prstGeom>
            <a:noFill/>
            <a:ln w="12700" cmpd="sng">
              <a:solidFill>
                <a:schemeClr val="accent1">
                  <a:shade val="50000"/>
                </a:schemeClr>
              </a:solidFill>
              <a:prstDash val="solid"/>
            </a:ln>
          </p:spPr>
          <p:txBody>
            <a:bodyPr>
              <a:spAutoFit/>
            </a:bodyPr>
            <a:lstStyle/>
            <a:p>
              <a:pPr lvl="0" algn="l" eaLnBrk="1" hangingPunct="1">
                <a:lnSpc>
                  <a:spcPct val="100000"/>
                </a:lnSpc>
              </a:pP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①用黄色或白色箭头；</a:t>
              </a:r>
            </a:p>
            <a:p>
              <a:pPr lvl="0" algn="l" eaLnBrk="1" hangingPunct="1">
                <a:lnSpc>
                  <a:spcPct val="100000"/>
                </a:lnSpc>
              </a:pP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②要有一定间隔或画在转角附近；</a:t>
              </a:r>
            </a:p>
            <a:p>
              <a:pPr lvl="0" algn="l" eaLnBrk="1" hangingPunct="1">
                <a:lnSpc>
                  <a:spcPct val="100000"/>
                </a:lnSpc>
              </a:pP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③楼梯也不要忘记。</a:t>
              </a:r>
            </a:p>
          </p:txBody>
        </p:sp>
      </p:grpSp>
      <p:pic>
        <p:nvPicPr>
          <p:cNvPr id="16392" name="Picture 7" descr="Slides"/>
          <p:cNvPicPr>
            <a:picLocks noChangeAspect="1"/>
          </p:cNvPicPr>
          <p:nvPr/>
        </p:nvPicPr>
        <p:blipFill>
          <a:blip r:embed="rId2"/>
          <a:stretch>
            <a:fillRect/>
          </a:stretch>
        </p:blipFill>
        <p:spPr>
          <a:xfrm>
            <a:off x="10296834" y="1443182"/>
            <a:ext cx="1687618" cy="1483363"/>
          </a:xfrm>
          <a:prstGeom prst="rect">
            <a:avLst/>
          </a:prstGeom>
          <a:noFill/>
          <a:ln w="9525">
            <a:noFill/>
          </a:ln>
        </p:spPr>
      </p:pic>
      <p:grpSp>
        <p:nvGrpSpPr>
          <p:cNvPr id="6" name="组合 5"/>
          <p:cNvGrpSpPr/>
          <p:nvPr/>
        </p:nvGrpSpPr>
        <p:grpSpPr>
          <a:xfrm>
            <a:off x="1373217" y="3016283"/>
            <a:ext cx="9974360" cy="3690661"/>
            <a:chOff x="18" y="4948"/>
            <a:chExt cx="14326" cy="5921"/>
          </a:xfrm>
        </p:grpSpPr>
        <p:pic>
          <p:nvPicPr>
            <p:cNvPr id="16393" name="Picture 8" descr="25-2"/>
            <p:cNvPicPr>
              <a:picLocks noChangeAspect="1"/>
            </p:cNvPicPr>
            <p:nvPr/>
          </p:nvPicPr>
          <p:blipFill>
            <a:blip r:embed="rId3"/>
            <a:stretch>
              <a:fillRect/>
            </a:stretch>
          </p:blipFill>
          <p:spPr>
            <a:xfrm>
              <a:off x="8220" y="4948"/>
              <a:ext cx="6125" cy="5895"/>
            </a:xfrm>
            <a:prstGeom prst="rect">
              <a:avLst/>
            </a:prstGeom>
            <a:noFill/>
            <a:ln w="9525">
              <a:noFill/>
            </a:ln>
          </p:spPr>
        </p:pic>
        <p:pic>
          <p:nvPicPr>
            <p:cNvPr id="4" name="Picture 9" descr="23-1"/>
            <p:cNvPicPr>
              <a:picLocks noChangeAspect="1"/>
            </p:cNvPicPr>
            <p:nvPr/>
          </p:nvPicPr>
          <p:blipFill>
            <a:blip r:embed="rId4"/>
            <a:stretch>
              <a:fillRect/>
            </a:stretch>
          </p:blipFill>
          <p:spPr>
            <a:xfrm>
              <a:off x="3868" y="4974"/>
              <a:ext cx="5955" cy="5895"/>
            </a:xfrm>
            <a:prstGeom prst="rect">
              <a:avLst/>
            </a:prstGeom>
            <a:noFill/>
            <a:ln w="9525">
              <a:noFill/>
            </a:ln>
          </p:spPr>
        </p:pic>
        <p:pic>
          <p:nvPicPr>
            <p:cNvPr id="5" name="Picture 10" descr="23-2"/>
            <p:cNvPicPr>
              <a:picLocks noChangeAspect="1"/>
            </p:cNvPicPr>
            <p:nvPr/>
          </p:nvPicPr>
          <p:blipFill>
            <a:blip r:embed="rId5"/>
            <a:stretch>
              <a:fillRect/>
            </a:stretch>
          </p:blipFill>
          <p:spPr>
            <a:xfrm>
              <a:off x="18" y="5029"/>
              <a:ext cx="5323" cy="5840"/>
            </a:xfrm>
            <a:prstGeom prst="rect">
              <a:avLst/>
            </a:prstGeom>
            <a:noFill/>
            <a:ln w="9525">
              <a:noFill/>
            </a:ln>
          </p:spPr>
        </p:pic>
      </p:gr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2400"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20408" y="228659"/>
            <a:ext cx="12856705" cy="739775"/>
          </a:xfrm>
          <a:prstGeom prst="rect">
            <a:avLst/>
          </a:prstGeom>
          <a:noFill/>
        </p:spPr>
        <p:txBody>
          <a:bodyPr wrap="square" rtlCol="0" anchor="t">
            <a:spAutoFit/>
          </a:bodyPr>
          <a:lstStyle/>
          <a:p>
            <a:pPr lvl="0" algn="ctr" eaLnBrk="1" hangingPunct="1">
              <a:spcBef>
                <a:spcPct val="0"/>
              </a:spcBef>
            </a:pPr>
            <a:r>
              <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虎纹</a:t>
            </a:r>
            <a:endPar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17412" name="Rectangle 3"/>
          <p:cNvSpPr/>
          <p:nvPr/>
        </p:nvSpPr>
        <p:spPr>
          <a:xfrm>
            <a:off x="1831954" y="2375113"/>
            <a:ext cx="2893060" cy="2009069"/>
          </a:xfrm>
          <a:prstGeom prst="rect">
            <a:avLst/>
          </a:prstGeom>
          <a:noFill/>
          <a:ln w="9525">
            <a:noFill/>
          </a:ln>
        </p:spPr>
        <p:txBody>
          <a:bodyPr/>
          <a:lstStyle/>
          <a:p>
            <a:pPr marL="342900" lvl="0" indent="-342900" algn="l" eaLnBrk="1" hangingPunct="1">
              <a:lnSpc>
                <a:spcPct val="80000"/>
              </a:lnSpc>
              <a:spcBef>
                <a:spcPct val="20000"/>
              </a:spcBef>
              <a:buClr>
                <a:srgbClr val="FF0066"/>
              </a:buClr>
              <a:buSzPct val="80000"/>
              <a:buFont typeface="Wingdings" panose="05000000000000000000" pitchFamily="2" charset="2"/>
              <a:buChar char="Ø"/>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通道上有实出物</a:t>
            </a:r>
          </a:p>
          <a:p>
            <a:pPr marL="342900" lvl="0" indent="-342900" algn="l" eaLnBrk="1" hangingPunct="1">
              <a:lnSpc>
                <a:spcPct val="80000"/>
              </a:lnSpc>
              <a:spcBef>
                <a:spcPct val="20000"/>
              </a:spcBef>
              <a:buClr>
                <a:srgbClr val="FF0066"/>
              </a:buClr>
              <a:buSzPct val="80000"/>
              <a:buFont typeface="Wingdings" panose="05000000000000000000" pitchFamily="2" charset="2"/>
              <a:buChar char="Ø"/>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通道上有横切物</a:t>
            </a:r>
          </a:p>
          <a:p>
            <a:pPr marL="342900" lvl="0" indent="-342900" algn="l" eaLnBrk="1" hangingPunct="1">
              <a:lnSpc>
                <a:spcPct val="80000"/>
              </a:lnSpc>
              <a:spcBef>
                <a:spcPct val="20000"/>
              </a:spcBef>
              <a:buClr>
                <a:srgbClr val="FF0066"/>
              </a:buClr>
              <a:buSzPct val="80000"/>
              <a:buFont typeface="Wingdings" panose="05000000000000000000" pitchFamily="2" charset="2"/>
              <a:buChar char="Ø"/>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小心触电</a:t>
            </a:r>
          </a:p>
          <a:p>
            <a:pPr marL="342900" lvl="0" indent="-342900" algn="l" eaLnBrk="1" hangingPunct="1">
              <a:lnSpc>
                <a:spcPct val="80000"/>
              </a:lnSpc>
              <a:spcBef>
                <a:spcPct val="20000"/>
              </a:spcBef>
              <a:buClr>
                <a:srgbClr val="FF0066"/>
              </a:buClr>
              <a:buSzPct val="80000"/>
              <a:buFont typeface="Wingdings" panose="05000000000000000000" pitchFamily="2" charset="2"/>
              <a:buChar char="Ø"/>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小心头顶</a:t>
            </a:r>
          </a:p>
        </p:txBody>
      </p:sp>
      <p:sp>
        <p:nvSpPr>
          <p:cNvPr id="17413" name="Text Box 4"/>
          <p:cNvSpPr txBox="1"/>
          <p:nvPr/>
        </p:nvSpPr>
        <p:spPr>
          <a:xfrm>
            <a:off x="546150" y="977372"/>
            <a:ext cx="11723590" cy="455295"/>
          </a:xfrm>
          <a:prstGeom prst="rect">
            <a:avLst/>
          </a:prstGeom>
          <a:noFill/>
          <a:ln w="9525">
            <a:noFill/>
          </a:ln>
        </p:spPr>
        <p:txBody>
          <a:bodyPr wrap="square">
            <a:spAutoFit/>
          </a:bodyPr>
          <a:lstStyle/>
          <a:p>
            <a:pPr lvl="0" algn="l" eaLnBrk="1" hangingPunct="1">
              <a:lnSpc>
                <a:spcPct val="80000"/>
              </a:lnSpc>
            </a:pP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虎纹是黄色与黑色的斜线，因为颜色像老虎的花纹，所以称为虎纹。</a:t>
            </a:r>
          </a:p>
        </p:txBody>
      </p:sp>
      <p:sp>
        <p:nvSpPr>
          <p:cNvPr id="17414" name="Text Box 5"/>
          <p:cNvSpPr txBox="1"/>
          <p:nvPr/>
        </p:nvSpPr>
        <p:spPr>
          <a:xfrm>
            <a:off x="546150" y="1872845"/>
            <a:ext cx="8197003" cy="386080"/>
          </a:xfrm>
          <a:prstGeom prst="rect">
            <a:avLst/>
          </a:prstGeom>
          <a:noFill/>
          <a:ln w="9525">
            <a:noFill/>
          </a:ln>
        </p:spPr>
        <p:txBody>
          <a:bodyPr>
            <a:spAutoFit/>
          </a:bodyPr>
          <a:lstStyle/>
          <a:p>
            <a:pPr lvl="0" algn="l" eaLnBrk="1" hangingPunct="1">
              <a:lnSpc>
                <a:spcPct val="80000"/>
              </a:lnSpc>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要点：①过滤出危险地点</a:t>
            </a:r>
          </a:p>
        </p:txBody>
      </p:sp>
      <p:sp>
        <p:nvSpPr>
          <p:cNvPr id="17415" name="Rectangle 6"/>
          <p:cNvSpPr/>
          <p:nvPr/>
        </p:nvSpPr>
        <p:spPr>
          <a:xfrm>
            <a:off x="5207191" y="2395204"/>
            <a:ext cx="2893060" cy="2009069"/>
          </a:xfrm>
          <a:prstGeom prst="rect">
            <a:avLst/>
          </a:prstGeom>
          <a:noFill/>
          <a:ln w="9525">
            <a:noFill/>
          </a:ln>
        </p:spPr>
        <p:txBody>
          <a:bodyPr/>
          <a:lstStyle/>
          <a:p>
            <a:pPr marL="342900" lvl="0" indent="-342900" algn="l" eaLnBrk="1" hangingPunct="1">
              <a:lnSpc>
                <a:spcPct val="80000"/>
              </a:lnSpc>
              <a:spcBef>
                <a:spcPct val="20000"/>
              </a:spcBef>
              <a:buClr>
                <a:srgbClr val="FF0066"/>
              </a:buClr>
              <a:buFont typeface="Wingdings" panose="05000000000000000000" pitchFamily="2" charset="2"/>
              <a:buChar char="Ø"/>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小心脚下</a:t>
            </a:r>
          </a:p>
          <a:p>
            <a:pPr marL="342900" lvl="0" indent="-342900" algn="l" eaLnBrk="1" hangingPunct="1">
              <a:lnSpc>
                <a:spcPct val="80000"/>
              </a:lnSpc>
              <a:spcBef>
                <a:spcPct val="20000"/>
              </a:spcBef>
              <a:buClr>
                <a:srgbClr val="FF0066"/>
              </a:buClr>
              <a:buFont typeface="Wingdings" panose="05000000000000000000" pitchFamily="2" charset="2"/>
              <a:buChar char="Ø"/>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小心楼梯</a:t>
            </a:r>
          </a:p>
          <a:p>
            <a:pPr marL="342900" lvl="0" indent="-342900" algn="l" eaLnBrk="1" hangingPunct="1">
              <a:lnSpc>
                <a:spcPct val="80000"/>
              </a:lnSpc>
              <a:spcBef>
                <a:spcPct val="20000"/>
              </a:spcBef>
              <a:buClr>
                <a:srgbClr val="FF0066"/>
              </a:buClr>
              <a:buFont typeface="Wingdings" panose="05000000000000000000" pitchFamily="2" charset="2"/>
              <a:buChar char="Ø"/>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小心台阶</a:t>
            </a:r>
          </a:p>
          <a:p>
            <a:pPr marL="342900" lvl="0" indent="-342900" algn="l" eaLnBrk="1" hangingPunct="1">
              <a:lnSpc>
                <a:spcPct val="80000"/>
              </a:lnSpc>
              <a:spcBef>
                <a:spcPct val="20000"/>
              </a:spcBef>
              <a:buClr>
                <a:srgbClr val="FF0066"/>
              </a:buClr>
              <a:buFont typeface="Wingdings" panose="05000000000000000000" pitchFamily="2" charset="2"/>
              <a:buChar char="Ø"/>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小心机械移动</a:t>
            </a:r>
          </a:p>
        </p:txBody>
      </p:sp>
      <p:sp>
        <p:nvSpPr>
          <p:cNvPr id="17416" name="Text Box 7"/>
          <p:cNvSpPr txBox="1"/>
          <p:nvPr/>
        </p:nvSpPr>
        <p:spPr>
          <a:xfrm>
            <a:off x="1490413" y="4404273"/>
            <a:ext cx="7393376" cy="1492250"/>
          </a:xfrm>
          <a:prstGeom prst="rect">
            <a:avLst/>
          </a:prstGeom>
          <a:noFill/>
          <a:ln w="9525">
            <a:noFill/>
          </a:ln>
        </p:spPr>
        <p:txBody>
          <a:bodyPr>
            <a:spAutoFit/>
          </a:bodyPr>
          <a:lstStyle/>
          <a:p>
            <a:pPr lvl="0" algn="l" eaLnBrk="1" hangingPunct="1">
              <a:lnSpc>
                <a:spcPct val="80000"/>
              </a:lnSpc>
              <a:spcBef>
                <a:spcPct val="20000"/>
              </a:spcBef>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②使虎纹能清楚看清楚</a:t>
            </a:r>
          </a:p>
          <a:p>
            <a:pPr lvl="0" algn="l" eaLnBrk="1" hangingPunct="1">
              <a:lnSpc>
                <a:spcPct val="80000"/>
              </a:lnSpc>
              <a:spcBef>
                <a:spcPct val="20000"/>
              </a:spcBef>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rPr>
              <a:t>    </a:t>
            </a:r>
            <a:r>
              <a:rPr lang="zh-CN" altLang="en-US" sz="2400" dirty="0">
                <a:solidFill>
                  <a:srgbClr val="FF0066"/>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用油漆油          </a:t>
            </a:r>
            <a:r>
              <a:rPr lang="zh-CN" altLang="en-US" sz="2400" dirty="0">
                <a:solidFill>
                  <a:srgbClr val="FF0066"/>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用虎纹贴纸</a:t>
            </a:r>
          </a:p>
          <a:p>
            <a:pPr lvl="0" algn="l" eaLnBrk="1" hangingPunct="1">
              <a:lnSpc>
                <a:spcPct val="80000"/>
              </a:lnSpc>
              <a:spcBef>
                <a:spcPct val="20000"/>
              </a:spcBef>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③突出在通道上的东西要完全改善</a:t>
            </a:r>
          </a:p>
          <a:p>
            <a:pPr lvl="0" algn="l" eaLnBrk="1" hangingPunct="1">
              <a:lnSpc>
                <a:spcPct val="80000"/>
              </a:lnSpc>
              <a:spcBef>
                <a:spcPct val="20000"/>
              </a:spcBef>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④要明确表示出危险</a:t>
            </a: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116391" y="1455236"/>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spcBef>
                <a:spcPct val="0"/>
              </a:spcBef>
            </a:pPr>
            <a:r>
              <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虎纹</a:t>
            </a:r>
            <a:endPar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grpSp>
        <p:nvGrpSpPr>
          <p:cNvPr id="2" name="组合 1"/>
          <p:cNvGrpSpPr/>
          <p:nvPr/>
        </p:nvGrpSpPr>
        <p:grpSpPr>
          <a:xfrm>
            <a:off x="1030336" y="922833"/>
            <a:ext cx="10847636" cy="5907334"/>
            <a:chOff x="0" y="1478"/>
            <a:chExt cx="14400" cy="9322"/>
          </a:xfrm>
        </p:grpSpPr>
        <p:pic>
          <p:nvPicPr>
            <p:cNvPr id="18437" name="Picture 4" descr="149-2"/>
            <p:cNvPicPr>
              <a:picLocks noChangeAspect="1"/>
            </p:cNvPicPr>
            <p:nvPr/>
          </p:nvPicPr>
          <p:blipFill>
            <a:blip r:embed="rId2"/>
            <a:stretch>
              <a:fillRect/>
            </a:stretch>
          </p:blipFill>
          <p:spPr>
            <a:xfrm>
              <a:off x="3720" y="6840"/>
              <a:ext cx="5108" cy="3938"/>
            </a:xfrm>
            <a:prstGeom prst="rect">
              <a:avLst/>
            </a:prstGeom>
            <a:noFill/>
            <a:ln w="9525">
              <a:noFill/>
            </a:ln>
          </p:spPr>
        </p:pic>
        <p:pic>
          <p:nvPicPr>
            <p:cNvPr id="18438" name="Picture 5" descr="145-1"/>
            <p:cNvPicPr>
              <a:picLocks noChangeAspect="1"/>
            </p:cNvPicPr>
            <p:nvPr/>
          </p:nvPicPr>
          <p:blipFill>
            <a:blip r:embed="rId3"/>
            <a:stretch>
              <a:fillRect/>
            </a:stretch>
          </p:blipFill>
          <p:spPr>
            <a:xfrm>
              <a:off x="7653" y="1495"/>
              <a:ext cx="6747" cy="5240"/>
            </a:xfrm>
            <a:prstGeom prst="rect">
              <a:avLst/>
            </a:prstGeom>
            <a:noFill/>
            <a:ln w="9525">
              <a:noFill/>
            </a:ln>
          </p:spPr>
        </p:pic>
        <p:pic>
          <p:nvPicPr>
            <p:cNvPr id="18439" name="Picture 6" descr="152-1"/>
            <p:cNvPicPr>
              <a:picLocks noChangeAspect="1"/>
            </p:cNvPicPr>
            <p:nvPr/>
          </p:nvPicPr>
          <p:blipFill>
            <a:blip r:embed="rId4">
              <a:clrChange>
                <a:clrFrom>
                  <a:srgbClr val="FFFFFF"/>
                </a:clrFrom>
                <a:clrTo>
                  <a:srgbClr val="FFFFFF">
                    <a:alpha val="0"/>
                  </a:srgbClr>
                </a:clrTo>
              </a:clrChange>
            </a:blip>
            <a:stretch>
              <a:fillRect/>
            </a:stretch>
          </p:blipFill>
          <p:spPr>
            <a:xfrm>
              <a:off x="0" y="6873"/>
              <a:ext cx="4025" cy="3927"/>
            </a:xfrm>
            <a:prstGeom prst="rect">
              <a:avLst/>
            </a:prstGeom>
            <a:noFill/>
            <a:ln w="9525">
              <a:noFill/>
            </a:ln>
          </p:spPr>
        </p:pic>
        <p:pic>
          <p:nvPicPr>
            <p:cNvPr id="18440" name="Picture 7" descr="153-1"/>
            <p:cNvPicPr>
              <a:picLocks noChangeAspect="1"/>
            </p:cNvPicPr>
            <p:nvPr/>
          </p:nvPicPr>
          <p:blipFill>
            <a:blip r:embed="rId5"/>
            <a:stretch>
              <a:fillRect/>
            </a:stretch>
          </p:blipFill>
          <p:spPr>
            <a:xfrm>
              <a:off x="0" y="1478"/>
              <a:ext cx="7653" cy="5397"/>
            </a:xfrm>
            <a:prstGeom prst="rect">
              <a:avLst/>
            </a:prstGeom>
            <a:noFill/>
            <a:ln w="9525">
              <a:noFill/>
            </a:ln>
          </p:spPr>
        </p:pic>
        <p:pic>
          <p:nvPicPr>
            <p:cNvPr id="18441" name="Picture 8" descr="157-1"/>
            <p:cNvPicPr>
              <a:picLocks noChangeAspect="1"/>
            </p:cNvPicPr>
            <p:nvPr/>
          </p:nvPicPr>
          <p:blipFill>
            <a:blip r:embed="rId6"/>
            <a:stretch>
              <a:fillRect/>
            </a:stretch>
          </p:blipFill>
          <p:spPr>
            <a:xfrm>
              <a:off x="8448" y="6720"/>
              <a:ext cx="5952" cy="4080"/>
            </a:xfrm>
            <a:prstGeom prst="rect">
              <a:avLst/>
            </a:prstGeom>
            <a:noFill/>
            <a:ln w="9525">
              <a:noFill/>
            </a:ln>
          </p:spPr>
        </p:pic>
      </p:gr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80898" y="1493408"/>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spcBef>
                <a:spcPct val="0"/>
              </a:spcBef>
            </a:pPr>
            <a:r>
              <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放置场线</a:t>
            </a:r>
            <a:endPar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19460" name="Text Box 3"/>
          <p:cNvSpPr txBox="1"/>
          <p:nvPr/>
        </p:nvSpPr>
        <p:spPr>
          <a:xfrm>
            <a:off x="153712" y="752731"/>
            <a:ext cx="12460918" cy="755650"/>
          </a:xfrm>
          <a:prstGeom prst="rect">
            <a:avLst/>
          </a:prstGeom>
          <a:noFill/>
          <a:ln w="9525">
            <a:noFill/>
          </a:ln>
        </p:spPr>
        <p:txBody>
          <a:bodyPr wrap="square">
            <a:spAutoFit/>
          </a:bodyPr>
          <a:lstStyle/>
          <a:p>
            <a:pPr lvl="0" algn="l" eaLnBrk="1" hangingPunct="1">
              <a:lnSpc>
                <a:spcPct val="90000"/>
              </a:lnSpc>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放东西的地方就是放置场，标示放置场的线就是放置场线，特别以在制品放置场所与作业台为对象。</a:t>
            </a:r>
          </a:p>
        </p:txBody>
      </p:sp>
      <p:sp>
        <p:nvSpPr>
          <p:cNvPr id="19462" name="Text Box 5"/>
          <p:cNvSpPr txBox="1"/>
          <p:nvPr/>
        </p:nvSpPr>
        <p:spPr>
          <a:xfrm>
            <a:off x="2145369" y="1482693"/>
            <a:ext cx="1453227" cy="460375"/>
          </a:xfrm>
          <a:prstGeom prst="rect">
            <a:avLst/>
          </a:prstGeom>
          <a:noFill/>
          <a:ln w="9525">
            <a:noFill/>
          </a:ln>
        </p:spPr>
        <p:txBody>
          <a:bodyPr wrap="square">
            <a:spAutoFit/>
          </a:bodyPr>
          <a:lstStyle/>
          <a:p>
            <a:pPr lvl="0" algn="l" eaLnBrk="1" hangingPunct="1"/>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要点：</a:t>
            </a:r>
          </a:p>
        </p:txBody>
      </p:sp>
      <p:sp>
        <p:nvSpPr>
          <p:cNvPr id="19463" name="Text Box 6"/>
          <p:cNvSpPr txBox="1"/>
          <p:nvPr/>
        </p:nvSpPr>
        <p:spPr>
          <a:xfrm>
            <a:off x="3556406" y="1472983"/>
            <a:ext cx="7232650" cy="1308735"/>
          </a:xfrm>
          <a:prstGeom prst="rect">
            <a:avLst/>
          </a:prstGeom>
          <a:noFill/>
          <a:ln w="9525">
            <a:noFill/>
          </a:ln>
        </p:spPr>
        <p:txBody>
          <a:bodyPr>
            <a:spAutoFit/>
          </a:bodyPr>
          <a:lstStyle/>
          <a:p>
            <a:pPr lvl="0" algn="l" eaLnBrk="1" hangingPunct="1">
              <a:lnSpc>
                <a:spcPct val="110000"/>
              </a:lnSpc>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①清出在制品的放置场所；</a:t>
            </a:r>
          </a:p>
          <a:p>
            <a:pPr lvl="0" algn="l" eaLnBrk="1" hangingPunct="1">
              <a:lnSpc>
                <a:spcPct val="110000"/>
              </a:lnSpc>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②作业台、台车、灭火器的放置场所；</a:t>
            </a:r>
          </a:p>
          <a:p>
            <a:pPr lvl="0" algn="l" eaLnBrk="1" hangingPunct="1">
              <a:lnSpc>
                <a:spcPct val="110000"/>
              </a:lnSpc>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③一般采用白线，不良品则采用红线。</a:t>
            </a:r>
          </a:p>
        </p:txBody>
      </p:sp>
      <p:grpSp>
        <p:nvGrpSpPr>
          <p:cNvPr id="2" name="组合 1"/>
          <p:cNvGrpSpPr/>
          <p:nvPr/>
        </p:nvGrpSpPr>
        <p:grpSpPr>
          <a:xfrm>
            <a:off x="1445543" y="3012265"/>
            <a:ext cx="9908061" cy="3566768"/>
            <a:chOff x="0" y="4258"/>
            <a:chExt cx="14400" cy="6552"/>
          </a:xfrm>
        </p:grpSpPr>
        <p:pic>
          <p:nvPicPr>
            <p:cNvPr id="19464" name="Picture 7" descr="141-2"/>
            <p:cNvPicPr>
              <a:picLocks noChangeAspect="1"/>
            </p:cNvPicPr>
            <p:nvPr/>
          </p:nvPicPr>
          <p:blipFill>
            <a:blip r:embed="rId2"/>
            <a:stretch>
              <a:fillRect/>
            </a:stretch>
          </p:blipFill>
          <p:spPr>
            <a:xfrm>
              <a:off x="9620" y="4258"/>
              <a:ext cx="4780" cy="6552"/>
            </a:xfrm>
            <a:prstGeom prst="rect">
              <a:avLst/>
            </a:prstGeom>
            <a:noFill/>
            <a:ln w="9525">
              <a:noFill/>
            </a:ln>
          </p:spPr>
        </p:pic>
        <p:pic>
          <p:nvPicPr>
            <p:cNvPr id="19465" name="Picture 8" descr="123-1"/>
            <p:cNvPicPr>
              <a:picLocks noChangeAspect="1"/>
            </p:cNvPicPr>
            <p:nvPr/>
          </p:nvPicPr>
          <p:blipFill>
            <a:blip r:embed="rId3"/>
            <a:stretch>
              <a:fillRect/>
            </a:stretch>
          </p:blipFill>
          <p:spPr>
            <a:xfrm>
              <a:off x="4800" y="4265"/>
              <a:ext cx="4853" cy="6535"/>
            </a:xfrm>
            <a:prstGeom prst="rect">
              <a:avLst/>
            </a:prstGeom>
            <a:noFill/>
            <a:ln w="9525">
              <a:noFill/>
            </a:ln>
          </p:spPr>
        </p:pic>
        <p:pic>
          <p:nvPicPr>
            <p:cNvPr id="19466" name="Picture 9" descr="97-2"/>
            <p:cNvPicPr>
              <a:picLocks noChangeAspect="1"/>
            </p:cNvPicPr>
            <p:nvPr/>
          </p:nvPicPr>
          <p:blipFill>
            <a:blip r:embed="rId4"/>
            <a:stretch>
              <a:fillRect/>
            </a:stretch>
          </p:blipFill>
          <p:spPr>
            <a:xfrm>
              <a:off x="0" y="4293"/>
              <a:ext cx="4838" cy="6470"/>
            </a:xfrm>
            <a:prstGeom prst="rect">
              <a:avLst/>
            </a:prstGeom>
            <a:noFill/>
            <a:ln w="9525">
              <a:noFill/>
            </a:ln>
          </p:spPr>
        </p:pic>
      </p:gr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latin typeface="微软雅黑" panose="020B0503020204020204" pitchFamily="34" charset="-122"/>
                <a:ea typeface="微软雅黑" panose="020B0503020204020204" pitchFamily="34" charset="-122"/>
                <a:cs typeface="微软雅黑" panose="020B0503020204020204" pitchFamily="34" charset="-122"/>
                <a:sym typeface="+mn-ea"/>
              </a:rPr>
              <a:t>案例</a:t>
            </a:r>
            <a:r>
              <a:rPr lang="en-US" altLang="zh-CN" sz="4220" b="1" dirty="0">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4220" b="1" dirty="0">
                <a:latin typeface="微软雅黑" panose="020B0503020204020204" pitchFamily="34" charset="-122"/>
                <a:ea typeface="微软雅黑" panose="020B0503020204020204" pitchFamily="34" charset="-122"/>
                <a:cs typeface="微软雅黑" panose="020B0503020204020204" pitchFamily="34" charset="-122"/>
                <a:sym typeface="+mn-ea"/>
              </a:rPr>
              <a:t>门的推拉标示</a:t>
            </a:r>
            <a:endParaRPr lang="zh-CN" altLang="en-US" sz="4220" b="1" dirty="0">
              <a:latin typeface="微软雅黑" panose="020B0503020204020204" pitchFamily="34" charset="-122"/>
              <a:ea typeface="微软雅黑" panose="020B0503020204020204" pitchFamily="34" charset="-122"/>
              <a:cs typeface="+mn-ea"/>
              <a:sym typeface="+mn-ea"/>
            </a:endParaRPr>
          </a:p>
        </p:txBody>
      </p:sp>
      <p:sp>
        <p:nvSpPr>
          <p:cNvPr id="20484" name="Rectangle 3"/>
          <p:cNvSpPr/>
          <p:nvPr/>
        </p:nvSpPr>
        <p:spPr>
          <a:xfrm>
            <a:off x="341323" y="889446"/>
            <a:ext cx="12066471" cy="2195830"/>
          </a:xfrm>
          <a:prstGeom prst="rect">
            <a:avLst/>
          </a:prstGeom>
          <a:noFill/>
          <a:ln w="12700" cmpd="sng">
            <a:solidFill>
              <a:srgbClr val="FFC000"/>
            </a:solidFill>
            <a:prstDash val="solid"/>
          </a:ln>
        </p:spPr>
        <p:txBody>
          <a:bodyPr wrap="square">
            <a:spAutoFit/>
          </a:bodyPr>
          <a:lstStyle/>
          <a:p>
            <a:pPr lvl="0" algn="l" eaLnBrk="1" hangingPunct="1">
              <a:lnSpc>
                <a:spcPct val="95000"/>
              </a:lnSpc>
            </a:pP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张贴固定门</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出入门标示牌</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规格</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长</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60 MM.</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宽</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150 MM</a:t>
            </a:r>
          </a:p>
          <a:p>
            <a:pPr lvl="0" algn="l" eaLnBrk="1" hangingPunct="1">
              <a:lnSpc>
                <a:spcPct val="95000"/>
              </a:lnSpc>
            </a:pP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张贴“推”</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拉”</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标示牌</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规格</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长</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60 MM,</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宽</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60 MM</a:t>
            </a:r>
          </a:p>
          <a:p>
            <a:pPr lvl="0" algn="l" eaLnBrk="1" hangingPunct="1">
              <a:lnSpc>
                <a:spcPct val="95000"/>
              </a:lnSpc>
            </a:pP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双门</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固定门贴“固定门”标示牌</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活动门贴“出入门”标示牌</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贴在门锁中心线</a:t>
            </a:r>
          </a:p>
          <a:p>
            <a:pPr lvl="0" algn="l" eaLnBrk="1" hangingPunct="1">
              <a:lnSpc>
                <a:spcPct val="95000"/>
              </a:lnSpc>
            </a:pP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4.</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上方</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40MM</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处</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两个门牌高度一致</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左右距离一致</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在“出入门”的上方</a:t>
            </a:r>
          </a:p>
          <a:p>
            <a:pPr lvl="0" algn="l" eaLnBrk="1" hangingPunct="1">
              <a:lnSpc>
                <a:spcPct val="95000"/>
              </a:lnSpc>
            </a:pP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5.20MM</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处贴上“推”字牌</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在门的背面贴上“拉”字牌</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a:p>
            <a:pPr lvl="0" algn="l" eaLnBrk="1" hangingPunct="1">
              <a:lnSpc>
                <a:spcPct val="95000"/>
              </a:lnSpc>
            </a:pP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6.</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单门</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在门锁的上方</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40MM</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处贴“推”字牌</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背面贴“拉”字牌</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grpSp>
        <p:nvGrpSpPr>
          <p:cNvPr id="2" name="组合 1"/>
          <p:cNvGrpSpPr/>
          <p:nvPr/>
        </p:nvGrpSpPr>
        <p:grpSpPr>
          <a:xfrm>
            <a:off x="888361" y="3334386"/>
            <a:ext cx="10631326" cy="3387961"/>
            <a:chOff x="0" y="6080"/>
            <a:chExt cx="14344" cy="4719"/>
          </a:xfrm>
        </p:grpSpPr>
        <p:pic>
          <p:nvPicPr>
            <p:cNvPr id="20485" name="Picture 4" descr="31-1"/>
            <p:cNvPicPr>
              <a:picLocks noChangeAspect="1"/>
            </p:cNvPicPr>
            <p:nvPr/>
          </p:nvPicPr>
          <p:blipFill>
            <a:blip r:embed="rId2"/>
            <a:stretch>
              <a:fillRect/>
            </a:stretch>
          </p:blipFill>
          <p:spPr>
            <a:xfrm>
              <a:off x="0" y="6195"/>
              <a:ext cx="6860" cy="4605"/>
            </a:xfrm>
            <a:prstGeom prst="rect">
              <a:avLst/>
            </a:prstGeom>
            <a:noFill/>
            <a:ln w="9525">
              <a:noFill/>
            </a:ln>
          </p:spPr>
        </p:pic>
        <p:pic>
          <p:nvPicPr>
            <p:cNvPr id="20486" name="Picture 5" descr="33-1"/>
            <p:cNvPicPr>
              <a:picLocks noChangeAspect="1"/>
            </p:cNvPicPr>
            <p:nvPr/>
          </p:nvPicPr>
          <p:blipFill>
            <a:blip r:embed="rId3"/>
            <a:stretch>
              <a:fillRect/>
            </a:stretch>
          </p:blipFill>
          <p:spPr>
            <a:xfrm>
              <a:off x="6810" y="6080"/>
              <a:ext cx="7535" cy="4650"/>
            </a:xfrm>
            <a:prstGeom prst="rect">
              <a:avLst/>
            </a:prstGeom>
            <a:noFill/>
            <a:ln w="9525">
              <a:noFill/>
            </a:ln>
          </p:spPr>
        </p:pic>
      </p:gr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latin typeface="微软雅黑" panose="020B0503020204020204" pitchFamily="34" charset="-122"/>
                <a:ea typeface="微软雅黑" panose="020B0503020204020204" pitchFamily="34" charset="-122"/>
                <a:cs typeface="微软雅黑" panose="020B0503020204020204" pitchFamily="34" charset="-122"/>
                <a:sym typeface="+mn-ea"/>
              </a:rPr>
              <a:t>设备部位的标示</a:t>
            </a:r>
            <a:endParaRPr lang="zh-CN" altLang="en-US" sz="4220" b="1" dirty="0">
              <a:latin typeface="微软雅黑" panose="020B0503020204020204" pitchFamily="34" charset="-122"/>
              <a:ea typeface="微软雅黑" panose="020B0503020204020204" pitchFamily="34" charset="-122"/>
              <a:cs typeface="+mn-ea"/>
              <a:sym typeface="+mn-ea"/>
            </a:endParaRPr>
          </a:p>
        </p:txBody>
      </p:sp>
      <p:sp>
        <p:nvSpPr>
          <p:cNvPr id="21508" name="Rectangle 3"/>
          <p:cNvSpPr/>
          <p:nvPr/>
        </p:nvSpPr>
        <p:spPr>
          <a:xfrm>
            <a:off x="685445" y="752731"/>
            <a:ext cx="11439641" cy="2367280"/>
          </a:xfrm>
          <a:prstGeom prst="rect">
            <a:avLst/>
          </a:prstGeom>
          <a:noFill/>
          <a:ln w="12700" cmpd="sng">
            <a:solidFill>
              <a:srgbClr val="00B050"/>
            </a:solidFill>
            <a:prstDash val="solid"/>
          </a:ln>
        </p:spPr>
        <p:txBody>
          <a:bodyPr wrap="square">
            <a:spAutoFit/>
          </a:bodyPr>
          <a:lstStyle/>
          <a:p>
            <a:pPr lvl="0" algn="l" eaLnBrk="1" hangingPunct="1">
              <a:lnSpc>
                <a:spcPct val="100000"/>
              </a:lnSpc>
            </a:pP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制作不干胶规格</a:t>
            </a: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颜色如 下图所示</a:t>
            </a:r>
          </a:p>
          <a:p>
            <a:pPr lvl="0" algn="l" eaLnBrk="1" hangingPunct="1">
              <a:lnSpc>
                <a:spcPct val="100000"/>
              </a:lnSpc>
            </a:pP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贴在安全罩的前面或联结器罩的侧面</a:t>
            </a: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a:p>
            <a:pPr lvl="0" algn="l" eaLnBrk="1" hangingPunct="1">
              <a:lnSpc>
                <a:spcPct val="100000"/>
              </a:lnSpc>
            </a:pP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皮带轮的上端要有检查口</a:t>
            </a:r>
          </a:p>
          <a:p>
            <a:pPr lvl="0" algn="l" eaLnBrk="1" hangingPunct="1">
              <a:lnSpc>
                <a:spcPct val="100000"/>
              </a:lnSpc>
            </a:pP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4.</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以横写为原则</a:t>
            </a: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字要用黑色油性笔写</a:t>
            </a: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a:p>
            <a:pPr lvl="0" algn="l" eaLnBrk="1" hangingPunct="1">
              <a:lnSpc>
                <a:spcPct val="100000"/>
              </a:lnSpc>
            </a:pP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5.</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标示要注明连条的品名</a:t>
            </a: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规格</a:t>
            </a: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和数量</a:t>
            </a: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grpSp>
        <p:nvGrpSpPr>
          <p:cNvPr id="2" name="组合 1"/>
          <p:cNvGrpSpPr/>
          <p:nvPr/>
        </p:nvGrpSpPr>
        <p:grpSpPr>
          <a:xfrm>
            <a:off x="1466304" y="3196429"/>
            <a:ext cx="9794883" cy="3570786"/>
            <a:chOff x="0" y="5173"/>
            <a:chExt cx="14400" cy="5627"/>
          </a:xfrm>
        </p:grpSpPr>
        <p:pic>
          <p:nvPicPr>
            <p:cNvPr id="21509" name="Picture 4" descr="46-1"/>
            <p:cNvPicPr>
              <a:picLocks noChangeAspect="1"/>
            </p:cNvPicPr>
            <p:nvPr/>
          </p:nvPicPr>
          <p:blipFill>
            <a:blip r:embed="rId2"/>
            <a:stretch>
              <a:fillRect/>
            </a:stretch>
          </p:blipFill>
          <p:spPr>
            <a:xfrm>
              <a:off x="0" y="5173"/>
              <a:ext cx="4800" cy="5627"/>
            </a:xfrm>
            <a:prstGeom prst="rect">
              <a:avLst/>
            </a:prstGeom>
            <a:noFill/>
            <a:ln w="9525">
              <a:noFill/>
            </a:ln>
          </p:spPr>
        </p:pic>
        <p:pic>
          <p:nvPicPr>
            <p:cNvPr id="21510" name="Picture 5" descr="47-1"/>
            <p:cNvPicPr>
              <a:picLocks noChangeAspect="1"/>
            </p:cNvPicPr>
            <p:nvPr/>
          </p:nvPicPr>
          <p:blipFill>
            <a:blip r:embed="rId3"/>
            <a:stretch>
              <a:fillRect/>
            </a:stretch>
          </p:blipFill>
          <p:spPr>
            <a:xfrm>
              <a:off x="4818" y="5198"/>
              <a:ext cx="4757" cy="5602"/>
            </a:xfrm>
            <a:prstGeom prst="rect">
              <a:avLst/>
            </a:prstGeom>
            <a:noFill/>
            <a:ln w="9525">
              <a:noFill/>
            </a:ln>
          </p:spPr>
        </p:pic>
        <p:pic>
          <p:nvPicPr>
            <p:cNvPr id="21511" name="Picture 6" descr="47-2"/>
            <p:cNvPicPr>
              <a:picLocks noChangeAspect="1"/>
            </p:cNvPicPr>
            <p:nvPr/>
          </p:nvPicPr>
          <p:blipFill>
            <a:blip r:embed="rId4"/>
            <a:stretch>
              <a:fillRect/>
            </a:stretch>
          </p:blipFill>
          <p:spPr>
            <a:xfrm>
              <a:off x="9468" y="5173"/>
              <a:ext cx="4932" cy="5627"/>
            </a:xfrm>
            <a:prstGeom prst="rect">
              <a:avLst/>
            </a:prstGeom>
            <a:noFill/>
            <a:ln w="9525">
              <a:noFill/>
            </a:ln>
          </p:spPr>
        </p:pic>
      </p:gr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latin typeface="微软雅黑" panose="020B0503020204020204" pitchFamily="34" charset="-122"/>
                <a:ea typeface="微软雅黑" panose="020B0503020204020204" pitchFamily="34" charset="-122"/>
                <a:cs typeface="微软雅黑" panose="020B0503020204020204" pitchFamily="34" charset="-122"/>
                <a:sym typeface="+mn-ea"/>
              </a:rPr>
              <a:t>设备检查要点的标示</a:t>
            </a:r>
            <a:endParaRPr lang="zh-CN" altLang="en-US" sz="4220" b="1" dirty="0">
              <a:latin typeface="微软雅黑" panose="020B0503020204020204" pitchFamily="34" charset="-122"/>
              <a:ea typeface="微软雅黑" panose="020B0503020204020204" pitchFamily="34" charset="-122"/>
              <a:cs typeface="+mn-ea"/>
              <a:sym typeface="+mn-ea"/>
            </a:endParaRPr>
          </a:p>
        </p:txBody>
      </p:sp>
      <p:sp>
        <p:nvSpPr>
          <p:cNvPr id="22532" name="Rectangle 3"/>
          <p:cNvSpPr/>
          <p:nvPr/>
        </p:nvSpPr>
        <p:spPr>
          <a:xfrm>
            <a:off x="82055" y="733310"/>
            <a:ext cx="12705355" cy="2748280"/>
          </a:xfrm>
          <a:prstGeom prst="rect">
            <a:avLst/>
          </a:prstGeom>
          <a:noFill/>
          <a:ln w="12700" cmpd="sng">
            <a:solidFill>
              <a:srgbClr val="00B050"/>
            </a:solidFill>
            <a:prstDash val="solid"/>
          </a:ln>
        </p:spPr>
        <p:txBody>
          <a:bodyPr wrap="square">
            <a:spAutoFit/>
          </a:bodyPr>
          <a:lstStyle/>
          <a:p>
            <a:pPr lvl="0" algn="l" eaLnBrk="1" hangingPunct="1">
              <a:lnSpc>
                <a:spcPct val="90000"/>
              </a:lnSpc>
              <a:buFont typeface="Wingdings" panose="05000000000000000000" pitchFamily="2" charset="2"/>
              <a:buChar char="ü"/>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制作检查部位标签，如图所示（日、周、月三种）。</a:t>
            </a:r>
          </a:p>
          <a:p>
            <a:pPr lvl="0" algn="l" eaLnBrk="1" hangingPunct="1">
              <a:lnSpc>
                <a:spcPct val="90000"/>
              </a:lnSpc>
              <a:buFont typeface="Wingdings" panose="05000000000000000000" pitchFamily="2" charset="2"/>
              <a:buChar char="ü"/>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规格：长</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40mm×</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宽</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40mm</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，不干胶单面印刷。</a:t>
            </a:r>
          </a:p>
          <a:p>
            <a:pPr lvl="0" algn="l" eaLnBrk="1" hangingPunct="1">
              <a:lnSpc>
                <a:spcPct val="90000"/>
              </a:lnSpc>
              <a:buFont typeface="Wingdings" panose="05000000000000000000" pitchFamily="2" charset="2"/>
              <a:buChar char="ü"/>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标签记录内容及方法：</a:t>
            </a:r>
          </a:p>
          <a:p>
            <a:pPr lvl="1" algn="l" eaLnBrk="1" hangingPunct="1">
              <a:lnSpc>
                <a:spcPct val="90000"/>
              </a:lnSpc>
              <a:buFont typeface="Wingdings" panose="05000000000000000000" pitchFamily="2" charset="2"/>
              <a:buChar char="ü"/>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栏：标记检查顺序的代号；</a:t>
            </a:r>
          </a:p>
          <a:p>
            <a:pPr lvl="1" algn="l" eaLnBrk="1" hangingPunct="1">
              <a:lnSpc>
                <a:spcPct val="90000"/>
              </a:lnSpc>
              <a:buFont typeface="Wingdings" panose="05000000000000000000" pitchFamily="2" charset="2"/>
              <a:buChar char="ü"/>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b</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栏：标记每日检查时的检查时间； 每周检查时的检查星期；每月检 查时的部位。</a:t>
            </a:r>
          </a:p>
          <a:p>
            <a:pPr lvl="1" algn="l" eaLnBrk="1" hangingPunct="1">
              <a:lnSpc>
                <a:spcPct val="90000"/>
              </a:lnSpc>
              <a:buFont typeface="Wingdings" panose="05000000000000000000" pitchFamily="2" charset="2"/>
              <a:buChar char="ü"/>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c</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栏：标记检查部位。</a:t>
            </a:r>
          </a:p>
          <a:p>
            <a:pPr lvl="0" algn="l" eaLnBrk="1" hangingPunct="1">
              <a:lnSpc>
                <a:spcPct val="90000"/>
              </a:lnSpc>
              <a:buFont typeface="Wingdings" panose="05000000000000000000" pitchFamily="2" charset="2"/>
              <a:buChar char="ü"/>
            </a:pP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4. </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底色区分</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a:p>
            <a:pPr lvl="1" algn="l" eaLnBrk="1" hangingPunct="1">
              <a:lnSpc>
                <a:spcPct val="90000"/>
              </a:lnSpc>
              <a:buFont typeface="Wingdings" panose="05000000000000000000" pitchFamily="2" charset="2"/>
              <a:buChar char="ü"/>
            </a:pP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 </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每日检查：红色；</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B. </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每周检查：黄色；</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C. </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每月检查：绿色。</a:t>
            </a:r>
          </a:p>
        </p:txBody>
      </p:sp>
      <p:grpSp>
        <p:nvGrpSpPr>
          <p:cNvPr id="44" name="组合 43"/>
          <p:cNvGrpSpPr/>
          <p:nvPr/>
        </p:nvGrpSpPr>
        <p:grpSpPr>
          <a:xfrm>
            <a:off x="1608278" y="3703385"/>
            <a:ext cx="9645208" cy="2933241"/>
            <a:chOff x="0" y="6420"/>
            <a:chExt cx="14403" cy="4380"/>
          </a:xfrm>
        </p:grpSpPr>
        <p:pic>
          <p:nvPicPr>
            <p:cNvPr id="22533" name="Picture 4" descr="61-1"/>
            <p:cNvPicPr>
              <a:picLocks noChangeAspect="1"/>
            </p:cNvPicPr>
            <p:nvPr/>
          </p:nvPicPr>
          <p:blipFill>
            <a:blip r:embed="rId2"/>
            <a:stretch>
              <a:fillRect/>
            </a:stretch>
          </p:blipFill>
          <p:spPr>
            <a:xfrm>
              <a:off x="4800" y="6535"/>
              <a:ext cx="4320" cy="4265"/>
            </a:xfrm>
            <a:prstGeom prst="rect">
              <a:avLst/>
            </a:prstGeom>
            <a:noFill/>
            <a:ln w="9525">
              <a:noFill/>
            </a:ln>
          </p:spPr>
        </p:pic>
        <p:pic>
          <p:nvPicPr>
            <p:cNvPr id="22534" name="Picture 5" descr="61-2"/>
            <p:cNvPicPr>
              <a:picLocks noChangeAspect="1"/>
            </p:cNvPicPr>
            <p:nvPr/>
          </p:nvPicPr>
          <p:blipFill>
            <a:blip r:embed="rId3"/>
            <a:stretch>
              <a:fillRect/>
            </a:stretch>
          </p:blipFill>
          <p:spPr>
            <a:xfrm>
              <a:off x="0" y="6580"/>
              <a:ext cx="4705" cy="4220"/>
            </a:xfrm>
            <a:prstGeom prst="rect">
              <a:avLst/>
            </a:prstGeom>
            <a:noFill/>
            <a:ln w="9525">
              <a:noFill/>
            </a:ln>
          </p:spPr>
        </p:pic>
        <p:grpSp>
          <p:nvGrpSpPr>
            <p:cNvPr id="22535" name="Group 6"/>
            <p:cNvGrpSpPr/>
            <p:nvPr/>
          </p:nvGrpSpPr>
          <p:grpSpPr>
            <a:xfrm>
              <a:off x="9285" y="6420"/>
              <a:ext cx="5118" cy="3013"/>
              <a:chOff x="3504" y="2064"/>
              <a:chExt cx="2047" cy="903"/>
            </a:xfrm>
          </p:grpSpPr>
          <p:sp>
            <p:nvSpPr>
              <p:cNvPr id="2" name="Rectangle 7"/>
              <p:cNvSpPr/>
              <p:nvPr/>
            </p:nvSpPr>
            <p:spPr>
              <a:xfrm>
                <a:off x="4208" y="2272"/>
                <a:ext cx="528" cy="528"/>
              </a:xfrm>
              <a:prstGeom prst="rect">
                <a:avLst/>
              </a:prstGeom>
              <a:solidFill>
                <a:srgbClr val="FFFF66"/>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37" name="Oval 8"/>
              <p:cNvSpPr/>
              <p:nvPr/>
            </p:nvSpPr>
            <p:spPr>
              <a:xfrm>
                <a:off x="4232" y="2296"/>
                <a:ext cx="240" cy="96"/>
              </a:xfrm>
              <a:prstGeom prst="ellipse">
                <a:avLst/>
              </a:prstGeom>
              <a:solidFill>
                <a:schemeClr val="bg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38" name="Line 9"/>
              <p:cNvSpPr/>
              <p:nvPr/>
            </p:nvSpPr>
            <p:spPr>
              <a:xfrm>
                <a:off x="4208" y="2416"/>
                <a:ext cx="528" cy="0"/>
              </a:xfrm>
              <a:prstGeom prst="line">
                <a:avLst/>
              </a:prstGeom>
              <a:ln w="9525" cap="flat" cmpd="sng">
                <a:solidFill>
                  <a:schemeClr val="tx1"/>
                </a:solidFill>
                <a:prstDash val="solid"/>
                <a:headEnd type="none" w="med" len="med"/>
                <a:tailEnd type="none" w="med" len="med"/>
              </a:ln>
            </p:spPr>
          </p:sp>
          <p:sp>
            <p:nvSpPr>
              <p:cNvPr id="22539" name="Line 10"/>
              <p:cNvSpPr/>
              <p:nvPr/>
            </p:nvSpPr>
            <p:spPr>
              <a:xfrm>
                <a:off x="4208" y="2624"/>
                <a:ext cx="528" cy="0"/>
              </a:xfrm>
              <a:prstGeom prst="line">
                <a:avLst/>
              </a:prstGeom>
              <a:ln w="9525" cap="flat" cmpd="sng">
                <a:solidFill>
                  <a:schemeClr val="tx1"/>
                </a:solidFill>
                <a:prstDash val="solid"/>
                <a:headEnd type="none" w="med" len="med"/>
                <a:tailEnd type="none" w="med" len="med"/>
              </a:ln>
            </p:spPr>
          </p:sp>
          <p:sp>
            <p:nvSpPr>
              <p:cNvPr id="22540" name="Line 11"/>
              <p:cNvSpPr/>
              <p:nvPr/>
            </p:nvSpPr>
            <p:spPr>
              <a:xfrm>
                <a:off x="4456" y="2424"/>
                <a:ext cx="0" cy="204"/>
              </a:xfrm>
              <a:prstGeom prst="line">
                <a:avLst/>
              </a:prstGeom>
              <a:ln w="9525" cap="flat" cmpd="sng">
                <a:solidFill>
                  <a:schemeClr val="tx1"/>
                </a:solidFill>
                <a:prstDash val="solid"/>
                <a:headEnd type="none" w="med" len="med"/>
                <a:tailEnd type="none" w="med" len="med"/>
              </a:ln>
            </p:spPr>
          </p:sp>
          <p:sp>
            <p:nvSpPr>
              <p:cNvPr id="22541" name="Rectangle 12"/>
              <p:cNvSpPr/>
              <p:nvPr/>
            </p:nvSpPr>
            <p:spPr>
              <a:xfrm>
                <a:off x="4248" y="2688"/>
                <a:ext cx="440" cy="104"/>
              </a:xfrm>
              <a:prstGeom prst="rect">
                <a:avLst/>
              </a:prstGeom>
              <a:solidFill>
                <a:schemeClr val="bg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42" name="Rectangle 13"/>
              <p:cNvSpPr/>
              <p:nvPr/>
            </p:nvSpPr>
            <p:spPr>
              <a:xfrm>
                <a:off x="4472" y="2512"/>
                <a:ext cx="240" cy="96"/>
              </a:xfrm>
              <a:prstGeom prst="rect">
                <a:avLst/>
              </a:prstGeom>
              <a:solidFill>
                <a:schemeClr val="bg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43" name="Rectangle 14"/>
              <p:cNvSpPr/>
              <p:nvPr/>
            </p:nvSpPr>
            <p:spPr>
              <a:xfrm>
                <a:off x="4808" y="2280"/>
                <a:ext cx="528" cy="528"/>
              </a:xfrm>
              <a:prstGeom prst="rect">
                <a:avLst/>
              </a:prstGeom>
              <a:solidFill>
                <a:srgbClr val="00CC66"/>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44" name="Oval 15"/>
              <p:cNvSpPr/>
              <p:nvPr/>
            </p:nvSpPr>
            <p:spPr>
              <a:xfrm>
                <a:off x="4832" y="2304"/>
                <a:ext cx="240" cy="96"/>
              </a:xfrm>
              <a:prstGeom prst="ellipse">
                <a:avLst/>
              </a:prstGeom>
              <a:solidFill>
                <a:schemeClr val="bg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45" name="Line 16"/>
              <p:cNvSpPr/>
              <p:nvPr/>
            </p:nvSpPr>
            <p:spPr>
              <a:xfrm>
                <a:off x="4808" y="2424"/>
                <a:ext cx="528" cy="0"/>
              </a:xfrm>
              <a:prstGeom prst="line">
                <a:avLst/>
              </a:prstGeom>
              <a:ln w="9525" cap="flat" cmpd="sng">
                <a:solidFill>
                  <a:schemeClr val="tx1"/>
                </a:solidFill>
                <a:prstDash val="solid"/>
                <a:headEnd type="none" w="med" len="med"/>
                <a:tailEnd type="none" w="med" len="med"/>
              </a:ln>
            </p:spPr>
          </p:sp>
          <p:sp>
            <p:nvSpPr>
              <p:cNvPr id="22546" name="Line 17"/>
              <p:cNvSpPr/>
              <p:nvPr/>
            </p:nvSpPr>
            <p:spPr>
              <a:xfrm>
                <a:off x="4808" y="2632"/>
                <a:ext cx="528" cy="0"/>
              </a:xfrm>
              <a:prstGeom prst="line">
                <a:avLst/>
              </a:prstGeom>
              <a:ln w="9525" cap="flat" cmpd="sng">
                <a:solidFill>
                  <a:schemeClr val="tx1"/>
                </a:solidFill>
                <a:prstDash val="solid"/>
                <a:headEnd type="none" w="med" len="med"/>
                <a:tailEnd type="none" w="med" len="med"/>
              </a:ln>
            </p:spPr>
          </p:sp>
          <p:sp>
            <p:nvSpPr>
              <p:cNvPr id="22547" name="Line 18"/>
              <p:cNvSpPr/>
              <p:nvPr/>
            </p:nvSpPr>
            <p:spPr>
              <a:xfrm>
                <a:off x="5056" y="2432"/>
                <a:ext cx="0" cy="204"/>
              </a:xfrm>
              <a:prstGeom prst="line">
                <a:avLst/>
              </a:prstGeom>
              <a:ln w="9525" cap="flat" cmpd="sng">
                <a:solidFill>
                  <a:schemeClr val="tx1"/>
                </a:solidFill>
                <a:prstDash val="solid"/>
                <a:headEnd type="none" w="med" len="med"/>
                <a:tailEnd type="none" w="med" len="med"/>
              </a:ln>
            </p:spPr>
          </p:sp>
          <p:sp>
            <p:nvSpPr>
              <p:cNvPr id="22548" name="Rectangle 19"/>
              <p:cNvSpPr/>
              <p:nvPr/>
            </p:nvSpPr>
            <p:spPr>
              <a:xfrm>
                <a:off x="4848" y="2696"/>
                <a:ext cx="440" cy="104"/>
              </a:xfrm>
              <a:prstGeom prst="rect">
                <a:avLst/>
              </a:prstGeom>
              <a:solidFill>
                <a:schemeClr val="bg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49" name="Rectangle 20"/>
              <p:cNvSpPr/>
              <p:nvPr/>
            </p:nvSpPr>
            <p:spPr>
              <a:xfrm>
                <a:off x="5072" y="2520"/>
                <a:ext cx="240" cy="96"/>
              </a:xfrm>
              <a:prstGeom prst="rect">
                <a:avLst/>
              </a:prstGeom>
              <a:solidFill>
                <a:schemeClr val="bg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0" name="Text Box 21"/>
              <p:cNvSpPr txBox="1"/>
              <p:nvPr/>
            </p:nvSpPr>
            <p:spPr>
              <a:xfrm>
                <a:off x="4224" y="2608"/>
                <a:ext cx="336" cy="58"/>
              </a:xfrm>
              <a:prstGeom prst="rect">
                <a:avLst/>
              </a:prstGeom>
              <a:noFill/>
              <a:ln w="9525">
                <a:noFill/>
              </a:ln>
            </p:spPr>
            <p:txBody>
              <a:bodyPr lIns="0" tIns="0" rIns="0" bIns="0">
                <a:spAutoFit/>
              </a:bodyPr>
              <a:lstStyle/>
              <a:p>
                <a:pPr lvl="0" algn="l" eaLnBrk="1" hangingPunct="1"/>
                <a:r>
                  <a:rPr lang="zh-CN" altLang="en-US" sz="84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检查部位</a:t>
                </a:r>
              </a:p>
            </p:txBody>
          </p:sp>
          <p:sp>
            <p:nvSpPr>
              <p:cNvPr id="22551" name="Text Box 22"/>
              <p:cNvSpPr txBox="1"/>
              <p:nvPr/>
            </p:nvSpPr>
            <p:spPr>
              <a:xfrm>
                <a:off x="4832" y="2624"/>
                <a:ext cx="336" cy="58"/>
              </a:xfrm>
              <a:prstGeom prst="rect">
                <a:avLst/>
              </a:prstGeom>
              <a:noFill/>
              <a:ln w="9525">
                <a:noFill/>
              </a:ln>
            </p:spPr>
            <p:txBody>
              <a:bodyPr lIns="0" tIns="0" rIns="0" bIns="0">
                <a:spAutoFit/>
              </a:bodyPr>
              <a:lstStyle/>
              <a:p>
                <a:pPr lvl="0" algn="l" eaLnBrk="1" hangingPunct="1"/>
                <a:r>
                  <a:rPr lang="zh-CN" altLang="en-US" sz="84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检查部位</a:t>
                </a:r>
              </a:p>
            </p:txBody>
          </p:sp>
          <p:sp>
            <p:nvSpPr>
              <p:cNvPr id="22552" name="Text Box 23"/>
              <p:cNvSpPr txBox="1"/>
              <p:nvPr/>
            </p:nvSpPr>
            <p:spPr>
              <a:xfrm>
                <a:off x="4200" y="2432"/>
                <a:ext cx="288" cy="116"/>
              </a:xfrm>
              <a:prstGeom prst="rect">
                <a:avLst/>
              </a:prstGeom>
              <a:noFill/>
              <a:ln w="9525">
                <a:noFill/>
              </a:ln>
            </p:spPr>
            <p:txBody>
              <a:bodyPr lIns="0" tIns="0" rIns="0" bIns="0">
                <a:spAutoFit/>
              </a:bodyPr>
              <a:lstStyle/>
              <a:p>
                <a:pPr lvl="0" eaLnBrk="1" hangingPunct="1"/>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每周</a:t>
                </a:r>
              </a:p>
            </p:txBody>
          </p:sp>
          <p:sp>
            <p:nvSpPr>
              <p:cNvPr id="22553" name="Text Box 24"/>
              <p:cNvSpPr txBox="1"/>
              <p:nvPr/>
            </p:nvSpPr>
            <p:spPr>
              <a:xfrm>
                <a:off x="4797" y="2440"/>
                <a:ext cx="288" cy="116"/>
              </a:xfrm>
              <a:prstGeom prst="rect">
                <a:avLst/>
              </a:prstGeom>
              <a:noFill/>
              <a:ln w="9525">
                <a:noFill/>
              </a:ln>
            </p:spPr>
            <p:txBody>
              <a:bodyPr lIns="0" tIns="0" rIns="0" bIns="0">
                <a:spAutoFit/>
              </a:bodyPr>
              <a:lstStyle/>
              <a:p>
                <a:pPr lvl="0" eaLnBrk="1" hangingPunct="1"/>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每月</a:t>
                </a:r>
              </a:p>
            </p:txBody>
          </p:sp>
          <p:sp>
            <p:nvSpPr>
              <p:cNvPr id="3" name="Text Box 25"/>
              <p:cNvSpPr txBox="1"/>
              <p:nvPr/>
            </p:nvSpPr>
            <p:spPr>
              <a:xfrm>
                <a:off x="4464" y="2424"/>
                <a:ext cx="336" cy="58"/>
              </a:xfrm>
              <a:prstGeom prst="rect">
                <a:avLst/>
              </a:prstGeom>
              <a:noFill/>
              <a:ln w="9525">
                <a:noFill/>
              </a:ln>
            </p:spPr>
            <p:txBody>
              <a:bodyPr lIns="0" tIns="0" rIns="0" bIns="0">
                <a:spAutoFit/>
              </a:bodyPr>
              <a:lstStyle/>
              <a:p>
                <a:pPr lvl="0" algn="l" eaLnBrk="1" hangingPunct="1"/>
                <a:r>
                  <a:rPr lang="zh-CN" altLang="en-US" sz="84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检查时间</a:t>
                </a:r>
              </a:p>
            </p:txBody>
          </p:sp>
          <p:sp>
            <p:nvSpPr>
              <p:cNvPr id="4" name="Text Box 26"/>
              <p:cNvSpPr txBox="1"/>
              <p:nvPr/>
            </p:nvSpPr>
            <p:spPr>
              <a:xfrm>
                <a:off x="5064" y="2432"/>
                <a:ext cx="336" cy="58"/>
              </a:xfrm>
              <a:prstGeom prst="rect">
                <a:avLst/>
              </a:prstGeom>
              <a:noFill/>
              <a:ln w="9525">
                <a:noFill/>
              </a:ln>
            </p:spPr>
            <p:txBody>
              <a:bodyPr lIns="0" tIns="0" rIns="0" bIns="0">
                <a:spAutoFit/>
              </a:bodyPr>
              <a:lstStyle/>
              <a:p>
                <a:pPr lvl="0" algn="l" eaLnBrk="1" hangingPunct="1"/>
                <a:r>
                  <a:rPr lang="zh-CN" altLang="en-US" sz="84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检查时间</a:t>
                </a:r>
              </a:p>
            </p:txBody>
          </p:sp>
          <p:sp>
            <p:nvSpPr>
              <p:cNvPr id="5" name="Text Box 27"/>
              <p:cNvSpPr txBox="1"/>
              <p:nvPr/>
            </p:nvSpPr>
            <p:spPr>
              <a:xfrm>
                <a:off x="4472" y="2296"/>
                <a:ext cx="336" cy="58"/>
              </a:xfrm>
              <a:prstGeom prst="rect">
                <a:avLst/>
              </a:prstGeom>
              <a:noFill/>
              <a:ln w="9525">
                <a:noFill/>
              </a:ln>
            </p:spPr>
            <p:txBody>
              <a:bodyPr lIns="0" tIns="0" rIns="0" bIns="0">
                <a:spAutoFit/>
              </a:bodyPr>
              <a:lstStyle/>
              <a:p>
                <a:pPr lvl="0" algn="l" eaLnBrk="1" hangingPunct="1"/>
                <a:r>
                  <a:rPr lang="zh-CN" altLang="en-US" sz="84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检查部位</a:t>
                </a:r>
              </a:p>
            </p:txBody>
          </p:sp>
          <p:sp>
            <p:nvSpPr>
              <p:cNvPr id="6" name="Text Box 28"/>
              <p:cNvSpPr txBox="1"/>
              <p:nvPr/>
            </p:nvSpPr>
            <p:spPr>
              <a:xfrm>
                <a:off x="5088" y="2296"/>
                <a:ext cx="336" cy="58"/>
              </a:xfrm>
              <a:prstGeom prst="rect">
                <a:avLst/>
              </a:prstGeom>
              <a:noFill/>
              <a:ln w="9525">
                <a:noFill/>
              </a:ln>
            </p:spPr>
            <p:txBody>
              <a:bodyPr lIns="0" tIns="0" rIns="0" bIns="0">
                <a:spAutoFit/>
              </a:bodyPr>
              <a:lstStyle/>
              <a:p>
                <a:pPr lvl="0" algn="l" eaLnBrk="1" hangingPunct="1"/>
                <a:r>
                  <a:rPr lang="zh-CN" altLang="en-US" sz="84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检查部位</a:t>
                </a:r>
              </a:p>
            </p:txBody>
          </p:sp>
          <p:grpSp>
            <p:nvGrpSpPr>
              <p:cNvPr id="7" name="Group 29"/>
              <p:cNvGrpSpPr/>
              <p:nvPr/>
            </p:nvGrpSpPr>
            <p:grpSpPr>
              <a:xfrm>
                <a:off x="3504" y="2064"/>
                <a:ext cx="688" cy="864"/>
                <a:chOff x="3456" y="2016"/>
                <a:chExt cx="688" cy="864"/>
              </a:xfrm>
            </p:grpSpPr>
            <p:sp>
              <p:nvSpPr>
                <p:cNvPr id="8" name="Rectangle 30"/>
                <p:cNvSpPr/>
                <p:nvPr/>
              </p:nvSpPr>
              <p:spPr>
                <a:xfrm>
                  <a:off x="3552" y="2208"/>
                  <a:ext cx="528" cy="528"/>
                </a:xfrm>
                <a:prstGeom prst="rect">
                  <a:avLst/>
                </a:prstGeom>
                <a:solidFill>
                  <a:srgbClr val="FF0066"/>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 name="Oval 31"/>
                <p:cNvSpPr/>
                <p:nvPr/>
              </p:nvSpPr>
              <p:spPr>
                <a:xfrm>
                  <a:off x="3568" y="2240"/>
                  <a:ext cx="240" cy="96"/>
                </a:xfrm>
                <a:prstGeom prst="ellipse">
                  <a:avLst/>
                </a:prstGeom>
                <a:solidFill>
                  <a:schemeClr val="bg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0" name="Line 32"/>
                <p:cNvSpPr/>
                <p:nvPr/>
              </p:nvSpPr>
              <p:spPr>
                <a:xfrm>
                  <a:off x="3552" y="2352"/>
                  <a:ext cx="528" cy="0"/>
                </a:xfrm>
                <a:prstGeom prst="line">
                  <a:avLst/>
                </a:prstGeom>
                <a:ln w="9525" cap="flat" cmpd="sng">
                  <a:solidFill>
                    <a:schemeClr val="tx1"/>
                  </a:solidFill>
                  <a:prstDash val="solid"/>
                  <a:headEnd type="none" w="med" len="med"/>
                  <a:tailEnd type="none" w="med" len="med"/>
                </a:ln>
              </p:spPr>
            </p:sp>
            <p:sp>
              <p:nvSpPr>
                <p:cNvPr id="11" name="Line 33"/>
                <p:cNvSpPr/>
                <p:nvPr/>
              </p:nvSpPr>
              <p:spPr>
                <a:xfrm>
                  <a:off x="3552" y="2560"/>
                  <a:ext cx="528" cy="0"/>
                </a:xfrm>
                <a:prstGeom prst="line">
                  <a:avLst/>
                </a:prstGeom>
                <a:ln w="9525" cap="flat" cmpd="sng">
                  <a:solidFill>
                    <a:schemeClr val="tx1"/>
                  </a:solidFill>
                  <a:prstDash val="solid"/>
                  <a:headEnd type="none" w="med" len="med"/>
                  <a:tailEnd type="none" w="med" len="med"/>
                </a:ln>
              </p:spPr>
            </p:sp>
            <p:sp>
              <p:nvSpPr>
                <p:cNvPr id="12" name="Line 34"/>
                <p:cNvSpPr/>
                <p:nvPr/>
              </p:nvSpPr>
              <p:spPr>
                <a:xfrm>
                  <a:off x="3800" y="2360"/>
                  <a:ext cx="0" cy="204"/>
                </a:xfrm>
                <a:prstGeom prst="line">
                  <a:avLst/>
                </a:prstGeom>
                <a:ln w="9525" cap="flat" cmpd="sng">
                  <a:solidFill>
                    <a:schemeClr val="tx1"/>
                  </a:solidFill>
                  <a:prstDash val="solid"/>
                  <a:headEnd type="none" w="med" len="med"/>
                  <a:tailEnd type="none" w="med" len="med"/>
                </a:ln>
              </p:spPr>
            </p:sp>
            <p:sp>
              <p:nvSpPr>
                <p:cNvPr id="13" name="Rectangle 35"/>
                <p:cNvSpPr/>
                <p:nvPr/>
              </p:nvSpPr>
              <p:spPr>
                <a:xfrm>
                  <a:off x="3592" y="2624"/>
                  <a:ext cx="440" cy="104"/>
                </a:xfrm>
                <a:prstGeom prst="rect">
                  <a:avLst/>
                </a:prstGeom>
                <a:solidFill>
                  <a:schemeClr val="bg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4" name="Rectangle 36"/>
                <p:cNvSpPr/>
                <p:nvPr/>
              </p:nvSpPr>
              <p:spPr>
                <a:xfrm>
                  <a:off x="3816" y="2448"/>
                  <a:ext cx="240" cy="96"/>
                </a:xfrm>
                <a:prstGeom prst="rect">
                  <a:avLst/>
                </a:prstGeom>
                <a:solidFill>
                  <a:schemeClr val="bg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 name="Line 37"/>
                <p:cNvSpPr/>
                <p:nvPr/>
              </p:nvSpPr>
              <p:spPr>
                <a:xfrm>
                  <a:off x="3552" y="2160"/>
                  <a:ext cx="96" cy="96"/>
                </a:xfrm>
                <a:prstGeom prst="line">
                  <a:avLst/>
                </a:prstGeom>
                <a:ln w="9525" cap="flat" cmpd="sng">
                  <a:solidFill>
                    <a:schemeClr val="tx1"/>
                  </a:solidFill>
                  <a:prstDash val="solid"/>
                  <a:headEnd type="none" w="med" len="med"/>
                  <a:tailEnd type="triangle" w="med" len="med"/>
                </a:ln>
              </p:spPr>
            </p:sp>
            <p:sp>
              <p:nvSpPr>
                <p:cNvPr id="16" name="Line 38"/>
                <p:cNvSpPr/>
                <p:nvPr/>
              </p:nvSpPr>
              <p:spPr>
                <a:xfrm flipH="1">
                  <a:off x="3792" y="2160"/>
                  <a:ext cx="192" cy="96"/>
                </a:xfrm>
                <a:prstGeom prst="line">
                  <a:avLst/>
                </a:prstGeom>
                <a:ln w="9525" cap="flat" cmpd="sng">
                  <a:solidFill>
                    <a:schemeClr val="tx1"/>
                  </a:solidFill>
                  <a:prstDash val="solid"/>
                  <a:headEnd type="none" w="med" len="med"/>
                  <a:tailEnd type="none" w="med" len="med"/>
                </a:ln>
              </p:spPr>
            </p:sp>
            <p:sp>
              <p:nvSpPr>
                <p:cNvPr id="17" name="Line 39"/>
                <p:cNvSpPr/>
                <p:nvPr/>
              </p:nvSpPr>
              <p:spPr>
                <a:xfrm>
                  <a:off x="3936" y="2736"/>
                  <a:ext cx="144" cy="144"/>
                </a:xfrm>
                <a:prstGeom prst="line">
                  <a:avLst/>
                </a:prstGeom>
                <a:ln w="9525" cap="flat" cmpd="sng">
                  <a:solidFill>
                    <a:schemeClr val="tx1"/>
                  </a:solidFill>
                  <a:prstDash val="solid"/>
                  <a:headEnd type="none" w="med" len="med"/>
                  <a:tailEnd type="none" w="med" len="med"/>
                </a:ln>
              </p:spPr>
            </p:sp>
            <p:sp>
              <p:nvSpPr>
                <p:cNvPr id="18" name="Line 40"/>
                <p:cNvSpPr/>
                <p:nvPr/>
              </p:nvSpPr>
              <p:spPr>
                <a:xfrm flipV="1">
                  <a:off x="4032" y="2448"/>
                  <a:ext cx="96" cy="48"/>
                </a:xfrm>
                <a:prstGeom prst="line">
                  <a:avLst/>
                </a:prstGeom>
                <a:ln w="9525" cap="flat" cmpd="sng">
                  <a:solidFill>
                    <a:schemeClr val="tx1"/>
                  </a:solidFill>
                  <a:prstDash val="solid"/>
                  <a:headEnd type="none" w="med" len="med"/>
                  <a:tailEnd type="none" w="med" len="med"/>
                </a:ln>
              </p:spPr>
            </p:sp>
            <p:sp>
              <p:nvSpPr>
                <p:cNvPr id="19" name="Text Box 41"/>
                <p:cNvSpPr txBox="1"/>
                <p:nvPr/>
              </p:nvSpPr>
              <p:spPr>
                <a:xfrm>
                  <a:off x="3568" y="2237"/>
                  <a:ext cx="296" cy="73"/>
                </a:xfrm>
                <a:prstGeom prst="rect">
                  <a:avLst/>
                </a:prstGeom>
                <a:noFill/>
                <a:ln w="9525">
                  <a:noFill/>
                </a:ln>
              </p:spPr>
              <p:txBody>
                <a:bodyPr lIns="0" tIns="0" rIns="0" bIns="0">
                  <a:spAutoFit/>
                </a:bodyPr>
                <a:lstStyle/>
                <a:p>
                  <a:pPr lvl="0" algn="l" eaLnBrk="1" hangingPunct="1"/>
                  <a:r>
                    <a:rPr lang="zh-CN" altLang="en-US" sz="10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10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No:03</a:t>
                  </a:r>
                </a:p>
              </p:txBody>
            </p:sp>
            <p:sp>
              <p:nvSpPr>
                <p:cNvPr id="20" name="Text Box 42"/>
                <p:cNvSpPr txBox="1"/>
                <p:nvPr/>
              </p:nvSpPr>
              <p:spPr>
                <a:xfrm>
                  <a:off x="3816" y="2448"/>
                  <a:ext cx="296" cy="73"/>
                </a:xfrm>
                <a:prstGeom prst="rect">
                  <a:avLst/>
                </a:prstGeom>
                <a:noFill/>
                <a:ln w="9525">
                  <a:noFill/>
                </a:ln>
              </p:spPr>
              <p:txBody>
                <a:bodyPr lIns="0" tIns="0" rIns="0" bIns="0">
                  <a:spAutoFit/>
                </a:bodyPr>
                <a:lstStyle/>
                <a:p>
                  <a:pPr lvl="0" algn="l" eaLnBrk="1" hangingPunct="1"/>
                  <a:r>
                    <a:rPr lang="en-US" altLang="zh-CN" sz="10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09:30</a:t>
                  </a:r>
                  <a:r>
                    <a:rPr lang="zh-CN" altLang="en-US" sz="10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分</a:t>
                  </a:r>
                </a:p>
              </p:txBody>
            </p:sp>
            <p:sp>
              <p:nvSpPr>
                <p:cNvPr id="21" name="Text Box 43"/>
                <p:cNvSpPr txBox="1"/>
                <p:nvPr/>
              </p:nvSpPr>
              <p:spPr>
                <a:xfrm>
                  <a:off x="3576" y="2632"/>
                  <a:ext cx="528" cy="73"/>
                </a:xfrm>
                <a:prstGeom prst="rect">
                  <a:avLst/>
                </a:prstGeom>
                <a:noFill/>
                <a:ln w="9525">
                  <a:noFill/>
                </a:ln>
              </p:spPr>
              <p:txBody>
                <a:bodyPr lIns="0" tIns="0" rIns="0" bIns="0">
                  <a:spAutoFit/>
                </a:bodyPr>
                <a:lstStyle/>
                <a:p>
                  <a:pPr lvl="0" algn="l" eaLnBrk="1" hangingPunct="1"/>
                  <a:r>
                    <a:rPr lang="zh-CN" altLang="en-US" sz="10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传送用滚轴类</a:t>
                  </a:r>
                </a:p>
              </p:txBody>
            </p:sp>
            <p:sp>
              <p:nvSpPr>
                <p:cNvPr id="22" name="Text Box 44"/>
                <p:cNvSpPr txBox="1"/>
                <p:nvPr/>
              </p:nvSpPr>
              <p:spPr>
                <a:xfrm>
                  <a:off x="3568" y="2552"/>
                  <a:ext cx="336" cy="58"/>
                </a:xfrm>
                <a:prstGeom prst="rect">
                  <a:avLst/>
                </a:prstGeom>
                <a:noFill/>
                <a:ln w="9525">
                  <a:noFill/>
                </a:ln>
              </p:spPr>
              <p:txBody>
                <a:bodyPr lIns="0" tIns="0" rIns="0" bIns="0">
                  <a:spAutoFit/>
                </a:bodyPr>
                <a:lstStyle/>
                <a:p>
                  <a:pPr lvl="0" algn="l" eaLnBrk="1" hangingPunct="1"/>
                  <a:r>
                    <a:rPr lang="zh-CN" altLang="en-US" sz="845"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检查部位</a:t>
                  </a:r>
                </a:p>
              </p:txBody>
            </p:sp>
            <p:sp>
              <p:nvSpPr>
                <p:cNvPr id="23" name="Text Box 45"/>
                <p:cNvSpPr txBox="1"/>
                <p:nvPr/>
              </p:nvSpPr>
              <p:spPr>
                <a:xfrm>
                  <a:off x="3544" y="2392"/>
                  <a:ext cx="288" cy="116"/>
                </a:xfrm>
                <a:prstGeom prst="rect">
                  <a:avLst/>
                </a:prstGeom>
                <a:noFill/>
                <a:ln w="9525">
                  <a:noFill/>
                </a:ln>
              </p:spPr>
              <p:txBody>
                <a:bodyPr lIns="0" tIns="0" rIns="0" bIns="0">
                  <a:spAutoFit/>
                </a:bodyPr>
                <a:lstStyle/>
                <a:p>
                  <a:pPr lvl="0" eaLnBrk="1" hangingPunct="1"/>
                  <a:r>
                    <a:rPr lang="zh-CN" altLang="en-US" sz="1685"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每日</a:t>
                  </a:r>
                </a:p>
              </p:txBody>
            </p:sp>
            <p:sp>
              <p:nvSpPr>
                <p:cNvPr id="24" name="Text Box 46"/>
                <p:cNvSpPr txBox="1"/>
                <p:nvPr/>
              </p:nvSpPr>
              <p:spPr>
                <a:xfrm>
                  <a:off x="3808" y="2352"/>
                  <a:ext cx="336" cy="58"/>
                </a:xfrm>
                <a:prstGeom prst="rect">
                  <a:avLst/>
                </a:prstGeom>
                <a:noFill/>
                <a:ln w="9525">
                  <a:noFill/>
                </a:ln>
              </p:spPr>
              <p:txBody>
                <a:bodyPr lIns="0" tIns="0" rIns="0" bIns="0">
                  <a:spAutoFit/>
                </a:bodyPr>
                <a:lstStyle/>
                <a:p>
                  <a:pPr lvl="0" algn="l" eaLnBrk="1" hangingPunct="1"/>
                  <a:r>
                    <a:rPr lang="zh-CN" altLang="en-US" sz="845"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检查时间</a:t>
                  </a:r>
                </a:p>
              </p:txBody>
            </p:sp>
            <p:sp>
              <p:nvSpPr>
                <p:cNvPr id="25" name="Text Box 47"/>
                <p:cNvSpPr txBox="1"/>
                <p:nvPr/>
              </p:nvSpPr>
              <p:spPr>
                <a:xfrm>
                  <a:off x="3808" y="2240"/>
                  <a:ext cx="336" cy="58"/>
                </a:xfrm>
                <a:prstGeom prst="rect">
                  <a:avLst/>
                </a:prstGeom>
                <a:noFill/>
                <a:ln w="9525">
                  <a:noFill/>
                </a:ln>
              </p:spPr>
              <p:txBody>
                <a:bodyPr lIns="0" tIns="0" rIns="0" bIns="0">
                  <a:spAutoFit/>
                </a:bodyPr>
                <a:lstStyle/>
                <a:p>
                  <a:pPr lvl="0" algn="l" eaLnBrk="1" hangingPunct="1"/>
                  <a:r>
                    <a:rPr lang="zh-CN" altLang="en-US" sz="845"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检查部位</a:t>
                  </a:r>
                </a:p>
              </p:txBody>
            </p:sp>
            <p:sp>
              <p:nvSpPr>
                <p:cNvPr id="26" name="Text Box 48"/>
                <p:cNvSpPr txBox="1"/>
                <p:nvPr/>
              </p:nvSpPr>
              <p:spPr>
                <a:xfrm>
                  <a:off x="3456" y="2016"/>
                  <a:ext cx="192" cy="87"/>
                </a:xfrm>
                <a:prstGeom prst="rect">
                  <a:avLst/>
                </a:prstGeom>
                <a:noFill/>
                <a:ln w="9525">
                  <a:noFill/>
                </a:ln>
              </p:spPr>
              <p:txBody>
                <a:bodyPr lIns="0" tIns="0" rIns="0" bIns="0">
                  <a:spAutoFit/>
                </a:bodyPr>
                <a:lstStyle/>
                <a:p>
                  <a:pPr lvl="0" algn="l" eaLnBrk="1" hangingPunct="1"/>
                  <a:r>
                    <a:rPr lang="en-US" altLang="zh-CN"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例</a:t>
                  </a:r>
                  <a:r>
                    <a:rPr lang="en-US" altLang="zh-CN"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grpSp>
          <p:sp>
            <p:nvSpPr>
              <p:cNvPr id="27" name="Text Box 49"/>
              <p:cNvSpPr txBox="1"/>
              <p:nvPr/>
            </p:nvSpPr>
            <p:spPr>
              <a:xfrm>
                <a:off x="4056" y="2096"/>
                <a:ext cx="96" cy="87"/>
              </a:xfrm>
              <a:prstGeom prst="rect">
                <a:avLst/>
              </a:prstGeom>
              <a:noFill/>
              <a:ln w="9525">
                <a:noFill/>
              </a:ln>
            </p:spPr>
            <p:txBody>
              <a:bodyPr lIns="0" tIns="0" rIns="0" bIns="0">
                <a:spAutoFit/>
              </a:bodyPr>
              <a:lstStyle/>
              <a:p>
                <a:pPr lvl="0" algn="l" eaLnBrk="1" hangingPunct="1"/>
                <a:r>
                  <a:rPr lang="en-US" altLang="zh-CN"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a:t>
                </a:r>
              </a:p>
            </p:txBody>
          </p:sp>
          <p:sp>
            <p:nvSpPr>
              <p:cNvPr id="28" name="Text Box 50"/>
              <p:cNvSpPr txBox="1"/>
              <p:nvPr/>
            </p:nvSpPr>
            <p:spPr>
              <a:xfrm>
                <a:off x="4152" y="2392"/>
                <a:ext cx="96" cy="87"/>
              </a:xfrm>
              <a:prstGeom prst="rect">
                <a:avLst/>
              </a:prstGeom>
              <a:noFill/>
              <a:ln w="9525">
                <a:noFill/>
              </a:ln>
            </p:spPr>
            <p:txBody>
              <a:bodyPr lIns="0" tIns="0" rIns="0" bIns="0">
                <a:spAutoFit/>
              </a:bodyPr>
              <a:lstStyle/>
              <a:p>
                <a:pPr lvl="0" algn="l" eaLnBrk="1" hangingPunct="1"/>
                <a:r>
                  <a:rPr lang="en-US" altLang="zh-CN"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b</a:t>
                </a:r>
              </a:p>
            </p:txBody>
          </p:sp>
          <p:sp>
            <p:nvSpPr>
              <p:cNvPr id="29" name="Text Box 51"/>
              <p:cNvSpPr txBox="1"/>
              <p:nvPr/>
            </p:nvSpPr>
            <p:spPr>
              <a:xfrm>
                <a:off x="4152" y="2880"/>
                <a:ext cx="96" cy="87"/>
              </a:xfrm>
              <a:prstGeom prst="rect">
                <a:avLst/>
              </a:prstGeom>
              <a:noFill/>
              <a:ln w="9525">
                <a:noFill/>
              </a:ln>
            </p:spPr>
            <p:txBody>
              <a:bodyPr lIns="0" tIns="0" rIns="0" bIns="0">
                <a:spAutoFit/>
              </a:bodyPr>
              <a:lstStyle/>
              <a:p>
                <a:pPr lvl="0" algn="l" eaLnBrk="1" hangingPunct="1"/>
                <a:r>
                  <a:rPr lang="en-US" altLang="zh-CN"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c</a:t>
                </a:r>
              </a:p>
            </p:txBody>
          </p:sp>
          <p:sp>
            <p:nvSpPr>
              <p:cNvPr id="30" name="Line 52"/>
              <p:cNvSpPr/>
              <p:nvPr/>
            </p:nvSpPr>
            <p:spPr>
              <a:xfrm>
                <a:off x="4808" y="2808"/>
                <a:ext cx="0" cy="96"/>
              </a:xfrm>
              <a:prstGeom prst="line">
                <a:avLst/>
              </a:prstGeom>
              <a:ln w="9525" cap="flat" cmpd="sng">
                <a:solidFill>
                  <a:schemeClr val="tx1"/>
                </a:solidFill>
                <a:prstDash val="solid"/>
                <a:headEnd type="none" w="med" len="med"/>
                <a:tailEnd type="none" w="med" len="med"/>
              </a:ln>
            </p:spPr>
          </p:sp>
          <p:sp>
            <p:nvSpPr>
              <p:cNvPr id="31" name="Line 53"/>
              <p:cNvSpPr/>
              <p:nvPr/>
            </p:nvSpPr>
            <p:spPr>
              <a:xfrm>
                <a:off x="5336" y="2808"/>
                <a:ext cx="0" cy="96"/>
              </a:xfrm>
              <a:prstGeom prst="line">
                <a:avLst/>
              </a:prstGeom>
              <a:ln w="9525" cap="flat" cmpd="sng">
                <a:solidFill>
                  <a:schemeClr val="tx1"/>
                </a:solidFill>
                <a:prstDash val="solid"/>
                <a:headEnd type="none" w="med" len="med"/>
                <a:tailEnd type="none" w="med" len="med"/>
              </a:ln>
            </p:spPr>
          </p:sp>
          <p:sp>
            <p:nvSpPr>
              <p:cNvPr id="32" name="Line 54"/>
              <p:cNvSpPr/>
              <p:nvPr/>
            </p:nvSpPr>
            <p:spPr>
              <a:xfrm>
                <a:off x="4808" y="2848"/>
                <a:ext cx="528" cy="0"/>
              </a:xfrm>
              <a:prstGeom prst="line">
                <a:avLst/>
              </a:prstGeom>
              <a:ln w="9525" cap="flat" cmpd="sng">
                <a:solidFill>
                  <a:schemeClr val="tx1"/>
                </a:solidFill>
                <a:prstDash val="solid"/>
                <a:headEnd type="triangle" w="sm" len="sm"/>
                <a:tailEnd type="triangle" w="sm" len="sm"/>
              </a:ln>
            </p:spPr>
          </p:sp>
          <p:sp>
            <p:nvSpPr>
              <p:cNvPr id="33" name="Text Box 55"/>
              <p:cNvSpPr txBox="1"/>
              <p:nvPr/>
            </p:nvSpPr>
            <p:spPr>
              <a:xfrm>
                <a:off x="5016" y="2856"/>
                <a:ext cx="144" cy="102"/>
              </a:xfrm>
              <a:prstGeom prst="rect">
                <a:avLst/>
              </a:prstGeom>
              <a:noFill/>
              <a:ln w="9525">
                <a:noFill/>
              </a:ln>
            </p:spPr>
            <p:txBody>
              <a:bodyPr lIns="0" tIns="0" rIns="0" bIns="0">
                <a:spAutoFit/>
              </a:bodyPr>
              <a:lstStyle/>
              <a:p>
                <a:pPr lvl="0" algn="l" eaLnBrk="1" hangingPunct="1"/>
                <a:r>
                  <a:rPr lang="en-US" altLang="zh-CN"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40</a:t>
                </a:r>
              </a:p>
            </p:txBody>
          </p:sp>
          <p:sp>
            <p:nvSpPr>
              <p:cNvPr id="34" name="Line 56"/>
              <p:cNvSpPr/>
              <p:nvPr/>
            </p:nvSpPr>
            <p:spPr>
              <a:xfrm>
                <a:off x="5344" y="2808"/>
                <a:ext cx="96" cy="0"/>
              </a:xfrm>
              <a:prstGeom prst="line">
                <a:avLst/>
              </a:prstGeom>
              <a:ln w="9525" cap="flat" cmpd="sng">
                <a:solidFill>
                  <a:schemeClr val="tx1"/>
                </a:solidFill>
                <a:prstDash val="solid"/>
                <a:headEnd type="none" w="med" len="med"/>
                <a:tailEnd type="none" w="med" len="med"/>
              </a:ln>
            </p:spPr>
          </p:sp>
          <p:sp>
            <p:nvSpPr>
              <p:cNvPr id="35" name="Line 57"/>
              <p:cNvSpPr/>
              <p:nvPr/>
            </p:nvSpPr>
            <p:spPr>
              <a:xfrm>
                <a:off x="5344" y="2632"/>
                <a:ext cx="96" cy="0"/>
              </a:xfrm>
              <a:prstGeom prst="line">
                <a:avLst/>
              </a:prstGeom>
              <a:ln w="9525" cap="flat" cmpd="sng">
                <a:solidFill>
                  <a:schemeClr val="tx1"/>
                </a:solidFill>
                <a:prstDash val="solid"/>
                <a:headEnd type="none" w="med" len="med"/>
                <a:tailEnd type="none" w="med" len="med"/>
              </a:ln>
            </p:spPr>
          </p:sp>
          <p:sp>
            <p:nvSpPr>
              <p:cNvPr id="36" name="Line 58"/>
              <p:cNvSpPr/>
              <p:nvPr/>
            </p:nvSpPr>
            <p:spPr>
              <a:xfrm>
                <a:off x="5336" y="2424"/>
                <a:ext cx="96" cy="0"/>
              </a:xfrm>
              <a:prstGeom prst="line">
                <a:avLst/>
              </a:prstGeom>
              <a:ln w="9525" cap="flat" cmpd="sng">
                <a:solidFill>
                  <a:schemeClr val="tx1"/>
                </a:solidFill>
                <a:prstDash val="solid"/>
                <a:headEnd type="none" w="med" len="med"/>
                <a:tailEnd type="none" w="med" len="med"/>
              </a:ln>
            </p:spPr>
          </p:sp>
          <p:sp>
            <p:nvSpPr>
              <p:cNvPr id="37" name="Line 59"/>
              <p:cNvSpPr/>
              <p:nvPr/>
            </p:nvSpPr>
            <p:spPr>
              <a:xfrm>
                <a:off x="5336" y="2280"/>
                <a:ext cx="96" cy="0"/>
              </a:xfrm>
              <a:prstGeom prst="line">
                <a:avLst/>
              </a:prstGeom>
              <a:ln w="9525" cap="flat" cmpd="sng">
                <a:solidFill>
                  <a:schemeClr val="tx1"/>
                </a:solidFill>
                <a:prstDash val="solid"/>
                <a:headEnd type="none" w="med" len="med"/>
                <a:tailEnd type="none" w="med" len="med"/>
              </a:ln>
            </p:spPr>
          </p:sp>
          <p:sp>
            <p:nvSpPr>
              <p:cNvPr id="38" name="Line 60"/>
              <p:cNvSpPr/>
              <p:nvPr/>
            </p:nvSpPr>
            <p:spPr>
              <a:xfrm>
                <a:off x="5376" y="2640"/>
                <a:ext cx="0" cy="170"/>
              </a:xfrm>
              <a:prstGeom prst="line">
                <a:avLst/>
              </a:prstGeom>
              <a:ln w="9525" cap="flat" cmpd="sng">
                <a:solidFill>
                  <a:schemeClr val="tx1"/>
                </a:solidFill>
                <a:prstDash val="solid"/>
                <a:headEnd type="triangle" w="sm" len="sm"/>
                <a:tailEnd type="triangle" w="sm" len="sm"/>
              </a:ln>
            </p:spPr>
          </p:sp>
          <p:sp>
            <p:nvSpPr>
              <p:cNvPr id="39" name="Line 61"/>
              <p:cNvSpPr/>
              <p:nvPr/>
            </p:nvSpPr>
            <p:spPr>
              <a:xfrm>
                <a:off x="5384" y="2432"/>
                <a:ext cx="0" cy="193"/>
              </a:xfrm>
              <a:prstGeom prst="line">
                <a:avLst/>
              </a:prstGeom>
              <a:ln w="9525" cap="flat" cmpd="sng">
                <a:solidFill>
                  <a:schemeClr val="tx1"/>
                </a:solidFill>
                <a:prstDash val="solid"/>
                <a:headEnd type="triangle" w="sm" len="sm"/>
                <a:tailEnd type="triangle" w="sm" len="sm"/>
              </a:ln>
            </p:spPr>
          </p:sp>
          <p:sp>
            <p:nvSpPr>
              <p:cNvPr id="40" name="Line 62"/>
              <p:cNvSpPr/>
              <p:nvPr/>
            </p:nvSpPr>
            <p:spPr>
              <a:xfrm>
                <a:off x="5384" y="2272"/>
                <a:ext cx="0" cy="136"/>
              </a:xfrm>
              <a:prstGeom prst="line">
                <a:avLst/>
              </a:prstGeom>
              <a:ln w="9525" cap="flat" cmpd="sng">
                <a:solidFill>
                  <a:schemeClr val="tx1"/>
                </a:solidFill>
                <a:prstDash val="solid"/>
                <a:headEnd type="triangle" w="sm" len="sm"/>
                <a:tailEnd type="triangle" w="sm" len="sm"/>
              </a:ln>
            </p:spPr>
          </p:sp>
          <p:sp>
            <p:nvSpPr>
              <p:cNvPr id="41" name="Text Box 63"/>
              <p:cNvSpPr txBox="1"/>
              <p:nvPr/>
            </p:nvSpPr>
            <p:spPr>
              <a:xfrm rot="-5400000">
                <a:off x="5405" y="2656"/>
                <a:ext cx="144" cy="136"/>
              </a:xfrm>
              <a:prstGeom prst="rect">
                <a:avLst/>
              </a:prstGeom>
              <a:noFill/>
              <a:ln w="9525">
                <a:noFill/>
              </a:ln>
            </p:spPr>
            <p:txBody>
              <a:bodyPr lIns="0" tIns="0" rIns="0" bIns="0">
                <a:spAutoFit/>
              </a:bodyPr>
              <a:lstStyle/>
              <a:p>
                <a:pPr lvl="0" algn="l" eaLnBrk="1" hangingPunct="1"/>
                <a:r>
                  <a:rPr lang="en-US" altLang="zh-CN"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15</a:t>
                </a:r>
              </a:p>
            </p:txBody>
          </p:sp>
          <p:sp>
            <p:nvSpPr>
              <p:cNvPr id="42" name="Text Box 64"/>
              <p:cNvSpPr txBox="1"/>
              <p:nvPr/>
            </p:nvSpPr>
            <p:spPr>
              <a:xfrm rot="-5400000">
                <a:off x="5411" y="2477"/>
                <a:ext cx="144" cy="136"/>
              </a:xfrm>
              <a:prstGeom prst="rect">
                <a:avLst/>
              </a:prstGeom>
              <a:noFill/>
              <a:ln w="9525">
                <a:noFill/>
              </a:ln>
            </p:spPr>
            <p:txBody>
              <a:bodyPr lIns="0" tIns="0" rIns="0" bIns="0">
                <a:spAutoFit/>
              </a:bodyPr>
              <a:lstStyle/>
              <a:p>
                <a:pPr lvl="0" algn="l" eaLnBrk="1" hangingPunct="1"/>
                <a:r>
                  <a:rPr lang="en-US" altLang="zh-CN"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15</a:t>
                </a:r>
              </a:p>
            </p:txBody>
          </p:sp>
          <p:sp>
            <p:nvSpPr>
              <p:cNvPr id="43" name="Text Box 65"/>
              <p:cNvSpPr txBox="1"/>
              <p:nvPr/>
            </p:nvSpPr>
            <p:spPr>
              <a:xfrm rot="-5400000">
                <a:off x="5411" y="2293"/>
                <a:ext cx="144" cy="136"/>
              </a:xfrm>
              <a:prstGeom prst="rect">
                <a:avLst/>
              </a:prstGeom>
              <a:noFill/>
              <a:ln w="9525">
                <a:noFill/>
              </a:ln>
            </p:spPr>
            <p:txBody>
              <a:bodyPr lIns="0" tIns="0" rIns="0" bIns="0">
                <a:spAutoFit/>
              </a:bodyPr>
              <a:lstStyle/>
              <a:p>
                <a:pPr lvl="0" algn="l" eaLnBrk="1" hangingPunct="1"/>
                <a:r>
                  <a:rPr lang="en-US" altLang="zh-CN"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10</a:t>
                </a:r>
              </a:p>
            </p:txBody>
          </p:sp>
        </p:grpSp>
      </p:gr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443924"/>
            <a:ext cx="12856705" cy="1388745"/>
          </a:xfrm>
          <a:prstGeom prst="rect">
            <a:avLst/>
          </a:prstGeom>
          <a:noFill/>
        </p:spPr>
        <p:txBody>
          <a:bodyPr wrap="square" rtlCol="0" anchor="t">
            <a:spAutoFit/>
          </a:bodyPr>
          <a:lstStyle/>
          <a:p>
            <a:pPr lvl="0" algn="ctr" eaLnBrk="1" hangingPunct="1">
              <a:spcBef>
                <a:spcPct val="0"/>
              </a:spcBef>
            </a:pPr>
            <a:r>
              <a:rPr lang="zh-CN" altLang="en-US" sz="422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指示表                                     阀门</a:t>
            </a:r>
          </a:p>
          <a:p>
            <a:pPr lvl="0" eaLnBrk="1" hangingPunct="1">
              <a:spcBef>
                <a:spcPct val="0"/>
              </a:spcBef>
            </a:pPr>
            <a:endParaRPr lang="zh-CN" altLang="en-US" sz="4220" b="1" dirty="0">
              <a:solidFill>
                <a:schemeClr val="tx2"/>
              </a:solidFill>
              <a:latin typeface="微软雅黑" panose="020B0503020204020204" pitchFamily="34" charset="-122"/>
              <a:ea typeface="微软雅黑" panose="020B0503020204020204" pitchFamily="34" charset="-122"/>
              <a:cs typeface="+mn-ea"/>
              <a:sym typeface="+mn-ea"/>
            </a:endParaRPr>
          </a:p>
        </p:txBody>
      </p:sp>
      <p:pic>
        <p:nvPicPr>
          <p:cNvPr id="2" name="图片 1"/>
          <p:cNvPicPr>
            <a:picLocks noChangeAspect="1"/>
          </p:cNvPicPr>
          <p:nvPr/>
        </p:nvPicPr>
        <p:blipFill>
          <a:blip r:embed="rId2"/>
          <a:stretch>
            <a:fillRect/>
          </a:stretch>
        </p:blipFill>
        <p:spPr>
          <a:xfrm>
            <a:off x="6380" y="1205361"/>
            <a:ext cx="5945506" cy="3951840"/>
          </a:xfrm>
          <a:prstGeom prst="rect">
            <a:avLst/>
          </a:prstGeom>
        </p:spPr>
      </p:pic>
      <p:pic>
        <p:nvPicPr>
          <p:cNvPr id="3" name="图片 2"/>
          <p:cNvPicPr>
            <a:picLocks noChangeAspect="1"/>
          </p:cNvPicPr>
          <p:nvPr/>
        </p:nvPicPr>
        <p:blipFill>
          <a:blip r:embed="rId3"/>
          <a:stretch>
            <a:fillRect/>
          </a:stretch>
        </p:blipFill>
        <p:spPr>
          <a:xfrm>
            <a:off x="5985371" y="1241524"/>
            <a:ext cx="6733061" cy="3952509"/>
          </a:xfrm>
          <a:prstGeom prst="rect">
            <a:avLst/>
          </a:prstGeom>
        </p:spPr>
      </p:pic>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eaLnBrk="1" hangingPunct="1">
              <a:spcBef>
                <a:spcPct val="0"/>
              </a:spcBef>
            </a:pPr>
            <a:r>
              <a:rPr lang="zh-CN" altLang="en-US" sz="422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点检标识</a:t>
            </a:r>
            <a:endParaRPr lang="zh-CN" altLang="en-US" sz="4220" b="1" dirty="0">
              <a:latin typeface="微软雅黑" panose="020B0503020204020204" pitchFamily="34" charset="-122"/>
              <a:ea typeface="微软雅黑" panose="020B0503020204020204" pitchFamily="34" charset="-122"/>
              <a:cs typeface="+mn-ea"/>
              <a:sym typeface="+mn-ea"/>
            </a:endParaRPr>
          </a:p>
        </p:txBody>
      </p:sp>
      <p:pic>
        <p:nvPicPr>
          <p:cNvPr id="2" name="图片 1"/>
          <p:cNvPicPr>
            <a:picLocks noChangeAspect="1"/>
          </p:cNvPicPr>
          <p:nvPr/>
        </p:nvPicPr>
        <p:blipFill>
          <a:blip r:embed="rId2"/>
          <a:stretch>
            <a:fillRect/>
          </a:stretch>
        </p:blipFill>
        <p:spPr>
          <a:xfrm>
            <a:off x="1596893" y="985783"/>
            <a:ext cx="9301992" cy="5668255"/>
          </a:xfrm>
          <a:prstGeom prst="rect">
            <a:avLst/>
          </a:prstGeom>
        </p:spPr>
      </p:pic>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397643"/>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latin typeface="微软雅黑" panose="020B0503020204020204" pitchFamily="34" charset="-122"/>
                <a:ea typeface="微软雅黑" panose="020B0503020204020204" pitchFamily="34" charset="-122"/>
                <a:cs typeface="微软雅黑" panose="020B0503020204020204" pitchFamily="34" charset="-122"/>
                <a:sym typeface="+mn-ea"/>
              </a:rPr>
              <a:t>一般工具的标示</a:t>
            </a:r>
            <a:endParaRPr lang="zh-CN" altLang="en-US" sz="4220" b="1" dirty="0">
              <a:latin typeface="微软雅黑" panose="020B0503020204020204" pitchFamily="34" charset="-122"/>
              <a:ea typeface="微软雅黑" panose="020B0503020204020204" pitchFamily="34" charset="-122"/>
              <a:cs typeface="+mn-ea"/>
              <a:sym typeface="+mn-ea"/>
            </a:endParaRPr>
          </a:p>
        </p:txBody>
      </p:sp>
      <p:sp>
        <p:nvSpPr>
          <p:cNvPr id="29700" name="Rectangle 3"/>
          <p:cNvSpPr/>
          <p:nvPr/>
        </p:nvSpPr>
        <p:spPr>
          <a:xfrm>
            <a:off x="63304" y="770813"/>
            <a:ext cx="12669862" cy="1593215"/>
          </a:xfrm>
          <a:prstGeom prst="rect">
            <a:avLst/>
          </a:prstGeom>
          <a:noFill/>
          <a:ln w="12700" cmpd="sng">
            <a:solidFill>
              <a:schemeClr val="accent2">
                <a:lumMod val="50000"/>
              </a:schemeClr>
            </a:solidFill>
            <a:prstDash val="solid"/>
          </a:ln>
        </p:spPr>
        <p:txBody>
          <a:bodyPr wrap="square">
            <a:spAutoFit/>
          </a:bodyPr>
          <a:lstStyle/>
          <a:p>
            <a:pPr lvl="0" algn="l" eaLnBrk="1" hangingPunct="1">
              <a:lnSpc>
                <a:spcPct val="110000"/>
              </a:lnSpc>
            </a:pP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 </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制作工具陈列柜，并在存放工具位置上画上它的形状（形迹管理）。</a:t>
            </a:r>
          </a:p>
          <a:p>
            <a:pPr lvl="0" algn="l" eaLnBrk="1" hangingPunct="1">
              <a:lnSpc>
                <a:spcPct val="110000"/>
              </a:lnSpc>
            </a:pP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 </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在工具箱的右侧贴附工具清单，并标明使用者（即管理者）。</a:t>
            </a:r>
          </a:p>
          <a:p>
            <a:pPr lvl="0" algn="l" eaLnBrk="1" hangingPunct="1">
              <a:lnSpc>
                <a:spcPct val="110000"/>
              </a:lnSpc>
            </a:pP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 </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在每个工具的位置上贴标签，规格：长</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70mm×</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宽</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20mm</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，标签样式如下。</a:t>
            </a:r>
          </a:p>
        </p:txBody>
      </p:sp>
      <p:sp>
        <p:nvSpPr>
          <p:cNvPr id="29698" name="灯片编号占位符 4"/>
          <p:cNvSpPr txBox="1">
            <a:spLocks noGrp="1"/>
          </p:cNvSpPr>
          <p:nvPr>
            <p:ph type="sldNum" sz="quarter"/>
          </p:nvPr>
        </p:nvSpPr>
        <p:spPr>
          <a:xfrm>
            <a:off x="8305846" y="5848401"/>
            <a:ext cx="2009069" cy="482177"/>
          </a:xfrm>
          <a:prstGeom prst="rect">
            <a:avLst/>
          </a:prstGeom>
          <a:noFill/>
          <a:ln w="9525">
            <a:noFill/>
          </a:ln>
        </p:spPr>
        <p:txBody>
          <a:bodyPr/>
          <a:lstStyle/>
          <a:p>
            <a:pPr lvl="0"/>
            <a:fld id="{9A0DB2DC-4C9A-4742-B13C-FB6460FD3503}" type="slidenum">
              <a:rPr lang="en-US" altLang="ja-JP" sz="100" dirty="0"/>
              <a:t>19</a:t>
            </a:fld>
            <a:endParaRPr lang="en-US" altLang="ja-JP" sz="100" dirty="0"/>
          </a:p>
        </p:txBody>
      </p:sp>
      <p:grpSp>
        <p:nvGrpSpPr>
          <p:cNvPr id="2" name="组合 1"/>
          <p:cNvGrpSpPr/>
          <p:nvPr/>
        </p:nvGrpSpPr>
        <p:grpSpPr>
          <a:xfrm>
            <a:off x="1218519" y="2507319"/>
            <a:ext cx="10527524" cy="4273960"/>
            <a:chOff x="2082" y="4253"/>
            <a:chExt cx="14400" cy="5482"/>
          </a:xfrm>
        </p:grpSpPr>
        <p:pic>
          <p:nvPicPr>
            <p:cNvPr id="29701" name="Picture 4" descr="120-1"/>
            <p:cNvPicPr>
              <a:picLocks noChangeAspect="1"/>
            </p:cNvPicPr>
            <p:nvPr/>
          </p:nvPicPr>
          <p:blipFill>
            <a:blip r:embed="rId2"/>
            <a:stretch>
              <a:fillRect/>
            </a:stretch>
          </p:blipFill>
          <p:spPr>
            <a:xfrm>
              <a:off x="2082" y="4253"/>
              <a:ext cx="4933" cy="5483"/>
            </a:xfrm>
            <a:prstGeom prst="rect">
              <a:avLst/>
            </a:prstGeom>
            <a:noFill/>
            <a:ln w="9525">
              <a:noFill/>
            </a:ln>
          </p:spPr>
        </p:pic>
        <p:pic>
          <p:nvPicPr>
            <p:cNvPr id="29702" name="Picture 5" descr="121-1"/>
            <p:cNvPicPr>
              <a:picLocks noChangeAspect="1"/>
            </p:cNvPicPr>
            <p:nvPr/>
          </p:nvPicPr>
          <p:blipFill>
            <a:blip r:embed="rId3"/>
            <a:stretch>
              <a:fillRect/>
            </a:stretch>
          </p:blipFill>
          <p:spPr>
            <a:xfrm>
              <a:off x="7015" y="4293"/>
              <a:ext cx="4750" cy="5443"/>
            </a:xfrm>
            <a:prstGeom prst="rect">
              <a:avLst/>
            </a:prstGeom>
            <a:noFill/>
            <a:ln w="9525">
              <a:noFill/>
            </a:ln>
          </p:spPr>
        </p:pic>
        <p:pic>
          <p:nvPicPr>
            <p:cNvPr id="29703" name="Picture 6" descr="121-2"/>
            <p:cNvPicPr>
              <a:picLocks noChangeAspect="1"/>
            </p:cNvPicPr>
            <p:nvPr/>
          </p:nvPicPr>
          <p:blipFill>
            <a:blip r:embed="rId4"/>
            <a:stretch>
              <a:fillRect/>
            </a:stretch>
          </p:blipFill>
          <p:spPr>
            <a:xfrm>
              <a:off x="11650" y="4293"/>
              <a:ext cx="4832" cy="5400"/>
            </a:xfrm>
            <a:prstGeom prst="rect">
              <a:avLst/>
            </a:prstGeom>
            <a:noFill/>
            <a:ln w="9525">
              <a:noFill/>
            </a:ln>
          </p:spPr>
        </p:pic>
      </p:gr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362" name="Group 3"/>
          <p:cNvGrpSpPr/>
          <p:nvPr/>
        </p:nvGrpSpPr>
        <p:grpSpPr>
          <a:xfrm>
            <a:off x="1063486" y="1490060"/>
            <a:ext cx="11061601" cy="4424976"/>
            <a:chOff x="0" y="0"/>
            <a:chExt cx="4955" cy="1982"/>
          </a:xfrm>
        </p:grpSpPr>
        <p:sp>
          <p:nvSpPr>
            <p:cNvPr id="15392"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393"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394"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395"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396"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397"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398"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399"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00"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01"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02"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03"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04"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05"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06"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07"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08"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09"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10"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11"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12"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13"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14"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15"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16"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17"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18"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19"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20"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21"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22"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23"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24"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25"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26"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27"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28"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29"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30"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31"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32"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33"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34"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35"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36"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37"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38"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39"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40"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41"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42"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43"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44"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45"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46"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47"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48"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49"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50"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51"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52"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53"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54"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55"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56"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57"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58"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59"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60"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61"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62"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63"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64"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65"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66"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67"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68"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69"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70"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71"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72"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73"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74"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75"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76"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77"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78"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79"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80"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81"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82"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83"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84"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85"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86"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87"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88"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89"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90"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91"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92"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93"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94"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95"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96"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97"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498"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38" name="矩形 137"/>
          <p:cNvSpPr/>
          <p:nvPr/>
        </p:nvSpPr>
        <p:spPr>
          <a:xfrm>
            <a:off x="12044724" y="46878"/>
            <a:ext cx="775166" cy="25448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PPT</a:t>
            </a:r>
            <a:r>
              <a:rPr kumimoji="0" lang="zh-CN" altLang="en-US"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模板：</a:t>
            </a: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www.1ppt.com/moban/                  PPT</a:t>
            </a:r>
            <a:r>
              <a:rPr kumimoji="0" lang="zh-CN" altLang="en-US"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素材：</a:t>
            </a: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www.1ppt.com/sucai/</a:t>
            </a:r>
          </a:p>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PPT</a:t>
            </a:r>
            <a:r>
              <a:rPr kumimoji="0" lang="zh-CN" altLang="en-US"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背景：</a:t>
            </a: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www.1ppt.com/beijing/                   PPT</a:t>
            </a:r>
            <a:r>
              <a:rPr kumimoji="0" lang="zh-CN" altLang="en-US"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图表：</a:t>
            </a: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www.1ppt.com/tubiao/      </a:t>
            </a:r>
          </a:p>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PPT</a:t>
            </a:r>
            <a:r>
              <a:rPr kumimoji="0" lang="zh-CN" altLang="en-US"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下载：</a:t>
            </a: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www.1ppt.com/xiazai/                     PPT</a:t>
            </a:r>
            <a:r>
              <a:rPr kumimoji="0" lang="zh-CN" altLang="en-US"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教程： </a:t>
            </a: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www.1ppt.com/powerpoint/      </a:t>
            </a:r>
          </a:p>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资料下载：</a:t>
            </a: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www.1ppt.com/ziliao/                   </a:t>
            </a:r>
            <a:r>
              <a:rPr kumimoji="0" lang="zh-CN" altLang="en-US"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范文下载：</a:t>
            </a: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www.1ppt.com/fanwen/             </a:t>
            </a:r>
          </a:p>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试卷下载：</a:t>
            </a: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www.1ppt.com/shiti/                     </a:t>
            </a:r>
            <a:r>
              <a:rPr kumimoji="0" lang="zh-CN" altLang="en-US"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教案下载：</a:t>
            </a: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www.1ppt.com/jiaoan/               </a:t>
            </a:r>
          </a:p>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PPT</a:t>
            </a:r>
            <a:r>
              <a:rPr kumimoji="0" lang="zh-CN" altLang="en-US"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论坛：</a:t>
            </a: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www.1ppt.cn                                     PPT</a:t>
            </a:r>
            <a:r>
              <a:rPr kumimoji="0" lang="zh-CN" altLang="en-US"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课件：</a:t>
            </a: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www.1ppt.com/kejian/ </a:t>
            </a:r>
          </a:p>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语文课件：</a:t>
            </a: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www.1ppt.com/kejian/yuwen/    </a:t>
            </a:r>
            <a:r>
              <a:rPr kumimoji="0" lang="zh-CN" altLang="en-US"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数学课件：</a:t>
            </a: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www.1ppt.com/kejian/shuxue/ </a:t>
            </a:r>
          </a:p>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英语课件：</a:t>
            </a: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www.1ppt.com/kejian/yingyu/    </a:t>
            </a:r>
            <a:r>
              <a:rPr kumimoji="0" lang="zh-CN" altLang="en-US"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美术课件：</a:t>
            </a: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www.1ppt.com/kejian/meishu/ </a:t>
            </a:r>
          </a:p>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科学课件：</a:t>
            </a: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www.1ppt.com/kejian/kexue/     </a:t>
            </a:r>
            <a:r>
              <a:rPr kumimoji="0" lang="zh-CN" altLang="en-US"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物理课件：</a:t>
            </a: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www.1ppt.com/kejian/wuli/ </a:t>
            </a:r>
          </a:p>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化学课件：</a:t>
            </a: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www.1ppt.com/kejian/huaxue/  </a:t>
            </a:r>
            <a:r>
              <a:rPr kumimoji="0" lang="zh-CN" altLang="en-US"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生物课件：</a:t>
            </a: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www.1ppt.com/kejian/shengwu/ </a:t>
            </a:r>
          </a:p>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地理课件：</a:t>
            </a: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www.1ppt.com/kejian/dili/          </a:t>
            </a:r>
            <a:r>
              <a:rPr kumimoji="0" lang="zh-CN" altLang="en-US"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历史课件：</a:t>
            </a:r>
            <a:r>
              <a:rPr kumimoji="0" lang="en-US" altLang="zh-CN" sz="105" b="0" i="0" u="none" strike="noStrike" kern="1200" cap="none" spc="0" normalizeH="0" baseline="0" noProof="0" dirty="0">
                <a:ln>
                  <a:noFill/>
                </a:ln>
                <a:solidFill>
                  <a:schemeClr val="bg1"/>
                </a:solidFill>
                <a:effectLst/>
                <a:uLnTx/>
                <a:uFillTx/>
                <a:latin typeface="+mn-lt"/>
                <a:ea typeface="+mn-ea"/>
                <a:cs typeface="微软雅黑" panose="020B0503020204020204" pitchFamily="34" charset="-122"/>
              </a:rPr>
              <a:t>www.1ppt.com/kejian/lishi/        </a:t>
            </a:r>
          </a:p>
        </p:txBody>
      </p:sp>
      <p:sp>
        <p:nvSpPr>
          <p:cNvPr id="2" name="文本框 1"/>
          <p:cNvSpPr txBox="1"/>
          <p:nvPr/>
        </p:nvSpPr>
        <p:spPr>
          <a:xfrm>
            <a:off x="2849213" y="198228"/>
            <a:ext cx="7183120" cy="739775"/>
          </a:xfrm>
          <a:prstGeom prst="rect">
            <a:avLst/>
          </a:prstGeom>
          <a:noFill/>
        </p:spPr>
        <p:txBody>
          <a:bodyPr wrap="none" rtlCol="0" anchor="t">
            <a:spAutoFit/>
          </a:bodyPr>
          <a:lstStyle/>
          <a:p>
            <a:pPr lvl="0" eaLnBrk="1" hangingPunct="1"/>
            <a:r>
              <a:rPr lang="zh-CN" altLang="en-US" sz="4220" b="1" dirty="0">
                <a:latin typeface="微软雅黑" panose="020B0503020204020204" pitchFamily="34" charset="-122"/>
                <a:ea typeface="微软雅黑" panose="020B0503020204020204" pitchFamily="34" charset="-122"/>
                <a:cs typeface="微软雅黑" panose="020B0503020204020204" pitchFamily="34" charset="-122"/>
                <a:sym typeface="+mn-ea"/>
              </a:rPr>
              <a:t>车间通透，区域清晰，少障碍</a:t>
            </a:r>
          </a:p>
        </p:txBody>
      </p:sp>
      <p:pic>
        <p:nvPicPr>
          <p:cNvPr id="6148" name="Picture 4" descr="总装车间"/>
          <p:cNvPicPr>
            <a:picLocks noGrp="1" noChangeAspect="1"/>
          </p:cNvPicPr>
          <p:nvPr>
            <p:ph type="body"/>
          </p:nvPr>
        </p:nvPicPr>
        <p:blipFill>
          <a:blip r:embed="rId2"/>
          <a:stretch>
            <a:fillRect/>
          </a:stretch>
        </p:blipFill>
        <p:spPr>
          <a:xfrm>
            <a:off x="516684" y="1027304"/>
            <a:ext cx="7383330" cy="5741920"/>
          </a:xfrm>
          <a:prstGeom prst="rect">
            <a:avLst/>
          </a:prstGeom>
          <a:noFill/>
          <a:ln w="9525">
            <a:noFill/>
          </a:ln>
        </p:spPr>
      </p:pic>
      <p:pic>
        <p:nvPicPr>
          <p:cNvPr id="7172" name="Picture 5" descr="09"/>
          <p:cNvPicPr>
            <a:picLocks noChangeAspect="1"/>
          </p:cNvPicPr>
          <p:nvPr/>
        </p:nvPicPr>
        <p:blipFill>
          <a:blip r:embed="rId3"/>
          <a:stretch>
            <a:fillRect/>
          </a:stretch>
        </p:blipFill>
        <p:spPr>
          <a:xfrm>
            <a:off x="7900014" y="4081759"/>
            <a:ext cx="4540497" cy="2667375"/>
          </a:xfrm>
          <a:prstGeom prst="rect">
            <a:avLst/>
          </a:prstGeom>
          <a:noFill/>
          <a:ln w="9525">
            <a:noFill/>
          </a:ln>
        </p:spPr>
      </p:pic>
      <p:pic>
        <p:nvPicPr>
          <p:cNvPr id="7173" name="Picture 4" descr="12"/>
          <p:cNvPicPr>
            <a:picLocks noGrp="1" noChangeAspect="1"/>
          </p:cNvPicPr>
          <p:nvPr/>
        </p:nvPicPr>
        <p:blipFill>
          <a:blip r:embed="rId4"/>
          <a:stretch>
            <a:fillRect/>
          </a:stretch>
        </p:blipFill>
        <p:spPr>
          <a:xfrm>
            <a:off x="7900014" y="1086237"/>
            <a:ext cx="4540497" cy="2970074"/>
          </a:xfrm>
          <a:prstGeom prst="rect">
            <a:avLst/>
          </a:prstGeom>
          <a:noFill/>
          <a:ln w="9525">
            <a:noFill/>
          </a:ln>
        </p:spPr>
      </p:pic>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spcBef>
                <a:spcPct val="0"/>
              </a:spcBef>
            </a:pPr>
            <a:r>
              <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定位</a:t>
            </a:r>
            <a:r>
              <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(3)</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30724" name="Text Box 3"/>
          <p:cNvSpPr txBox="1"/>
          <p:nvPr/>
        </p:nvSpPr>
        <p:spPr>
          <a:xfrm>
            <a:off x="1251333" y="555173"/>
            <a:ext cx="1205442" cy="546100"/>
          </a:xfrm>
          <a:prstGeom prst="rect">
            <a:avLst/>
          </a:prstGeom>
          <a:noFill/>
          <a:ln w="9525">
            <a:noFill/>
          </a:ln>
        </p:spPr>
        <p:txBody>
          <a:bodyPr>
            <a:spAutoFit/>
          </a:bodyPr>
          <a:lstStyle/>
          <a:p>
            <a:pPr lvl="0" algn="l" eaLnBrk="1" hangingPunct="1"/>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要点：</a:t>
            </a:r>
          </a:p>
        </p:txBody>
      </p:sp>
      <p:sp>
        <p:nvSpPr>
          <p:cNvPr id="30725" name="Text Box 4"/>
          <p:cNvSpPr txBox="1"/>
          <p:nvPr/>
        </p:nvSpPr>
        <p:spPr>
          <a:xfrm>
            <a:off x="2365028" y="662323"/>
            <a:ext cx="9279892" cy="2276475"/>
          </a:xfrm>
          <a:prstGeom prst="rect">
            <a:avLst/>
          </a:prstGeom>
          <a:noFill/>
          <a:ln w="9525">
            <a:solidFill>
              <a:srgbClr val="00B0F0"/>
            </a:solidFill>
          </a:ln>
        </p:spPr>
        <p:txBody>
          <a:bodyPr wrap="square">
            <a:spAutoFit/>
          </a:bodyPr>
          <a:lstStyle/>
          <a:p>
            <a:pPr lvl="0" algn="l" eaLnBrk="1" hangingPunct="1">
              <a:lnSpc>
                <a:spcPct val="80000"/>
              </a:lnSpc>
            </a:pP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①分成地点与号码表示；</a:t>
            </a:r>
          </a:p>
          <a:p>
            <a:pPr lvl="0" algn="l" eaLnBrk="1" hangingPunct="1">
              <a:lnSpc>
                <a:spcPct val="80000"/>
              </a:lnSpc>
            </a:pP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②号码表示又可分为数日表示和号码表示；</a:t>
            </a:r>
          </a:p>
          <a:p>
            <a:pPr lvl="0" algn="l" eaLnBrk="1" hangingPunct="1">
              <a:lnSpc>
                <a:spcPct val="80000"/>
              </a:lnSpc>
            </a:pP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③数日表示可用</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B</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C</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、字母或数字</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来</a:t>
            </a:r>
          </a:p>
          <a:p>
            <a:pPr lvl="0" algn="l" eaLnBrk="1" hangingPunct="1">
              <a:lnSpc>
                <a:spcPct val="80000"/>
              </a:lnSpc>
            </a:pP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④号码最好用数字来表示</a:t>
            </a:r>
          </a:p>
          <a:p>
            <a:pPr lvl="0" algn="l" eaLnBrk="1" hangingPunct="1">
              <a:lnSpc>
                <a:spcPct val="80000"/>
              </a:lnSpc>
            </a:pP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⑤号码表示由</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依序下去</a:t>
            </a:r>
          </a:p>
          <a:p>
            <a:pPr lvl="0" algn="l" eaLnBrk="1" hangingPunct="1">
              <a:lnSpc>
                <a:spcPct val="80000"/>
              </a:lnSpc>
            </a:pP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⑥物料架上绝对不放东西</a:t>
            </a:r>
          </a:p>
        </p:txBody>
      </p:sp>
      <p:sp>
        <p:nvSpPr>
          <p:cNvPr id="30726" name="Text Box 5"/>
          <p:cNvSpPr txBox="1"/>
          <p:nvPr/>
        </p:nvSpPr>
        <p:spPr>
          <a:xfrm>
            <a:off x="521371" y="662323"/>
            <a:ext cx="642902" cy="812165"/>
          </a:xfrm>
          <a:prstGeom prst="rect">
            <a:avLst/>
          </a:prstGeom>
          <a:noFill/>
          <a:ln w="9525">
            <a:noFill/>
          </a:ln>
        </p:spPr>
        <p:txBody>
          <a:bodyPr lIns="0" tIns="0" rIns="0" bIns="0">
            <a:spAutoFit/>
          </a:bodyPr>
          <a:lstStyle/>
          <a:p>
            <a:pPr lvl="0" algn="just" eaLnBrk="1" hangingPunct="1"/>
            <a:r>
              <a:rPr lang="zh-CN" altLang="en-US" sz="5275" b="1" dirty="0">
                <a:solidFill>
                  <a:schemeClr val="accent2"/>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rPr>
              <a:t></a:t>
            </a:r>
            <a:endParaRPr lang="zh-CN" altLang="en-US" sz="5275" b="1" dirty="0">
              <a:solidFill>
                <a:schemeClr val="accent2"/>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nvGrpSpPr>
          <p:cNvPr id="2" name="组合 1"/>
          <p:cNvGrpSpPr/>
          <p:nvPr/>
        </p:nvGrpSpPr>
        <p:grpSpPr>
          <a:xfrm>
            <a:off x="1328348" y="2905784"/>
            <a:ext cx="10197367" cy="3860092"/>
            <a:chOff x="30" y="5385"/>
            <a:chExt cx="14315" cy="5415"/>
          </a:xfrm>
        </p:grpSpPr>
        <p:pic>
          <p:nvPicPr>
            <p:cNvPr id="30727" name="Picture 6" descr="93-1"/>
            <p:cNvPicPr>
              <a:picLocks noChangeAspect="1"/>
            </p:cNvPicPr>
            <p:nvPr/>
          </p:nvPicPr>
          <p:blipFill>
            <a:blip r:embed="rId2"/>
            <a:stretch>
              <a:fillRect/>
            </a:stretch>
          </p:blipFill>
          <p:spPr>
            <a:xfrm>
              <a:off x="30" y="5400"/>
              <a:ext cx="4788" cy="5400"/>
            </a:xfrm>
            <a:prstGeom prst="rect">
              <a:avLst/>
            </a:prstGeom>
            <a:noFill/>
            <a:ln w="9525">
              <a:noFill/>
            </a:ln>
          </p:spPr>
        </p:pic>
        <p:pic>
          <p:nvPicPr>
            <p:cNvPr id="30728" name="Picture 7" descr="121-1"/>
            <p:cNvPicPr>
              <a:picLocks noChangeAspect="1"/>
            </p:cNvPicPr>
            <p:nvPr/>
          </p:nvPicPr>
          <p:blipFill>
            <a:blip r:embed="rId3"/>
            <a:stretch>
              <a:fillRect/>
            </a:stretch>
          </p:blipFill>
          <p:spPr>
            <a:xfrm>
              <a:off x="4820" y="5385"/>
              <a:ext cx="4660" cy="5415"/>
            </a:xfrm>
            <a:prstGeom prst="rect">
              <a:avLst/>
            </a:prstGeom>
            <a:noFill/>
            <a:ln w="9525">
              <a:noFill/>
            </a:ln>
          </p:spPr>
        </p:pic>
        <p:pic>
          <p:nvPicPr>
            <p:cNvPr id="30729" name="Picture 8" descr="121-2"/>
            <p:cNvPicPr>
              <a:picLocks noChangeAspect="1"/>
            </p:cNvPicPr>
            <p:nvPr/>
          </p:nvPicPr>
          <p:blipFill>
            <a:blip r:embed="rId4"/>
            <a:stretch>
              <a:fillRect/>
            </a:stretch>
          </p:blipFill>
          <p:spPr>
            <a:xfrm>
              <a:off x="9393" y="5400"/>
              <a:ext cx="4952" cy="5400"/>
            </a:xfrm>
            <a:prstGeom prst="rect">
              <a:avLst/>
            </a:prstGeom>
            <a:noFill/>
            <a:ln w="9525">
              <a:noFill/>
            </a:ln>
          </p:spPr>
        </p:pic>
      </p:gr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spcBef>
                <a:spcPct val="0"/>
              </a:spcBef>
            </a:pPr>
            <a:r>
              <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场所表示法（定位）</a:t>
            </a:r>
            <a:endPar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grpSp>
        <p:nvGrpSpPr>
          <p:cNvPr id="2" name="组合 1"/>
          <p:cNvGrpSpPr/>
          <p:nvPr/>
        </p:nvGrpSpPr>
        <p:grpSpPr>
          <a:xfrm>
            <a:off x="1819230" y="849167"/>
            <a:ext cx="9493523" cy="5370243"/>
            <a:chOff x="900" y="3120"/>
            <a:chExt cx="11940" cy="6570"/>
          </a:xfrm>
        </p:grpSpPr>
        <p:sp>
          <p:nvSpPr>
            <p:cNvPr id="31748" name="Freeform 3"/>
            <p:cNvSpPr/>
            <p:nvPr/>
          </p:nvSpPr>
          <p:spPr>
            <a:xfrm>
              <a:off x="2010" y="6450"/>
              <a:ext cx="8400" cy="3120"/>
            </a:xfrm>
            <a:custGeom>
              <a:avLst/>
              <a:gdLst>
                <a:gd name="txL" fmla="*/ 0 w 3168"/>
                <a:gd name="txT" fmla="*/ 0 h 1008"/>
                <a:gd name="txR" fmla="*/ 3168 w 3168"/>
                <a:gd name="txB" fmla="*/ 1008 h 1008"/>
              </a:gdLst>
              <a:ahLst/>
              <a:cxnLst>
                <a:cxn ang="0">
                  <a:pos x="0" y="1008"/>
                </a:cxn>
                <a:cxn ang="0">
                  <a:pos x="0" y="0"/>
                </a:cxn>
                <a:cxn ang="0">
                  <a:pos x="3168" y="0"/>
                </a:cxn>
              </a:cxnLst>
              <a:rect l="txL" t="txT" r="txR" b="txB"/>
              <a:pathLst>
                <a:path w="3168" h="1008">
                  <a:moveTo>
                    <a:pt x="0" y="1008"/>
                  </a:moveTo>
                  <a:lnTo>
                    <a:pt x="0" y="0"/>
                  </a:lnTo>
                  <a:lnTo>
                    <a:pt x="3168" y="0"/>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49" name="Rectangle 4"/>
            <p:cNvSpPr/>
            <p:nvPr/>
          </p:nvSpPr>
          <p:spPr>
            <a:xfrm>
              <a:off x="2520" y="6900"/>
              <a:ext cx="2400" cy="1320"/>
            </a:xfrm>
            <a:prstGeom prst="rect">
              <a:avLst/>
            </a:prstGeom>
            <a:no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50" name="Rectangle 5"/>
            <p:cNvSpPr/>
            <p:nvPr/>
          </p:nvSpPr>
          <p:spPr>
            <a:xfrm>
              <a:off x="5400" y="6900"/>
              <a:ext cx="2400" cy="1320"/>
            </a:xfrm>
            <a:prstGeom prst="rect">
              <a:avLst/>
            </a:prstGeom>
            <a:no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51" name="Freeform 6"/>
            <p:cNvSpPr/>
            <p:nvPr/>
          </p:nvSpPr>
          <p:spPr>
            <a:xfrm>
              <a:off x="8340" y="6840"/>
              <a:ext cx="1920" cy="1320"/>
            </a:xfrm>
            <a:custGeom>
              <a:avLst/>
              <a:gdLst>
                <a:gd name="txL" fmla="*/ 0 w 768"/>
                <a:gd name="txT" fmla="*/ 0 h 528"/>
                <a:gd name="txR" fmla="*/ 768 w 768"/>
                <a:gd name="txB" fmla="*/ 528 h 528"/>
              </a:gdLst>
              <a:ahLst/>
              <a:cxnLst>
                <a:cxn ang="0">
                  <a:pos x="768" y="0"/>
                </a:cxn>
                <a:cxn ang="0">
                  <a:pos x="0" y="0"/>
                </a:cxn>
                <a:cxn ang="0">
                  <a:pos x="0" y="528"/>
                </a:cxn>
                <a:cxn ang="0">
                  <a:pos x="768" y="528"/>
                </a:cxn>
              </a:cxnLst>
              <a:rect l="txL" t="txT" r="txR" b="txB"/>
              <a:pathLst>
                <a:path w="768" h="528">
                  <a:moveTo>
                    <a:pt x="768" y="0"/>
                  </a:moveTo>
                  <a:lnTo>
                    <a:pt x="0" y="0"/>
                  </a:lnTo>
                  <a:lnTo>
                    <a:pt x="0" y="528"/>
                  </a:lnTo>
                  <a:lnTo>
                    <a:pt x="768" y="528"/>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52" name="Freeform 7"/>
            <p:cNvSpPr/>
            <p:nvPr/>
          </p:nvSpPr>
          <p:spPr>
            <a:xfrm>
              <a:off x="2520" y="8610"/>
              <a:ext cx="2280" cy="1080"/>
            </a:xfrm>
            <a:custGeom>
              <a:avLst/>
              <a:gdLst>
                <a:gd name="txL" fmla="*/ 0 w 960"/>
                <a:gd name="txT" fmla="*/ 0 h 528"/>
                <a:gd name="txR" fmla="*/ 960 w 960"/>
                <a:gd name="txB" fmla="*/ 528 h 528"/>
              </a:gdLst>
              <a:ahLst/>
              <a:cxnLst>
                <a:cxn ang="0">
                  <a:pos x="0" y="480"/>
                </a:cxn>
                <a:cxn ang="0">
                  <a:pos x="0" y="0"/>
                </a:cxn>
                <a:cxn ang="0">
                  <a:pos x="960" y="0"/>
                </a:cxn>
                <a:cxn ang="0">
                  <a:pos x="960" y="528"/>
                </a:cxn>
              </a:cxnLst>
              <a:rect l="txL" t="txT" r="txR" b="txB"/>
              <a:pathLst>
                <a:path w="960" h="528">
                  <a:moveTo>
                    <a:pt x="0" y="480"/>
                  </a:moveTo>
                  <a:lnTo>
                    <a:pt x="0" y="0"/>
                  </a:lnTo>
                  <a:lnTo>
                    <a:pt x="960" y="0"/>
                  </a:lnTo>
                  <a:lnTo>
                    <a:pt x="960" y="528"/>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53" name="Freeform 8"/>
            <p:cNvSpPr/>
            <p:nvPr/>
          </p:nvSpPr>
          <p:spPr>
            <a:xfrm>
              <a:off x="5400" y="8580"/>
              <a:ext cx="2370" cy="1080"/>
            </a:xfrm>
            <a:custGeom>
              <a:avLst/>
              <a:gdLst>
                <a:gd name="txL" fmla="*/ 0 w 960"/>
                <a:gd name="txT" fmla="*/ 0 h 528"/>
                <a:gd name="txR" fmla="*/ 960 w 960"/>
                <a:gd name="txB" fmla="*/ 528 h 528"/>
              </a:gdLst>
              <a:ahLst/>
              <a:cxnLst>
                <a:cxn ang="0">
                  <a:pos x="0" y="480"/>
                </a:cxn>
                <a:cxn ang="0">
                  <a:pos x="0" y="0"/>
                </a:cxn>
                <a:cxn ang="0">
                  <a:pos x="960" y="0"/>
                </a:cxn>
                <a:cxn ang="0">
                  <a:pos x="960" y="528"/>
                </a:cxn>
              </a:cxnLst>
              <a:rect l="txL" t="txT" r="txR" b="txB"/>
              <a:pathLst>
                <a:path w="960" h="528">
                  <a:moveTo>
                    <a:pt x="0" y="480"/>
                  </a:moveTo>
                  <a:lnTo>
                    <a:pt x="0" y="0"/>
                  </a:lnTo>
                  <a:lnTo>
                    <a:pt x="960" y="0"/>
                  </a:lnTo>
                  <a:lnTo>
                    <a:pt x="960" y="528"/>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54" name="Freeform 9"/>
            <p:cNvSpPr/>
            <p:nvPr/>
          </p:nvSpPr>
          <p:spPr>
            <a:xfrm>
              <a:off x="8340" y="8580"/>
              <a:ext cx="1920" cy="1110"/>
            </a:xfrm>
            <a:custGeom>
              <a:avLst/>
              <a:gdLst>
                <a:gd name="txL" fmla="*/ 0 w 768"/>
                <a:gd name="txT" fmla="*/ 0 h 528"/>
                <a:gd name="txR" fmla="*/ 768 w 768"/>
                <a:gd name="txB" fmla="*/ 528 h 528"/>
              </a:gdLst>
              <a:ahLst/>
              <a:cxnLst>
                <a:cxn ang="0">
                  <a:pos x="768" y="0"/>
                </a:cxn>
                <a:cxn ang="0">
                  <a:pos x="0" y="0"/>
                </a:cxn>
                <a:cxn ang="0">
                  <a:pos x="0" y="528"/>
                </a:cxn>
              </a:cxnLst>
              <a:rect l="txL" t="txT" r="txR" b="txB"/>
              <a:pathLst>
                <a:path w="768" h="528">
                  <a:moveTo>
                    <a:pt x="768" y="0"/>
                  </a:moveTo>
                  <a:lnTo>
                    <a:pt x="0" y="0"/>
                  </a:lnTo>
                  <a:lnTo>
                    <a:pt x="0" y="528"/>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55" name="Freeform 10"/>
            <p:cNvSpPr/>
            <p:nvPr/>
          </p:nvSpPr>
          <p:spPr>
            <a:xfrm>
              <a:off x="2880" y="7500"/>
              <a:ext cx="1200" cy="720"/>
            </a:xfrm>
            <a:custGeom>
              <a:avLst/>
              <a:gdLst>
                <a:gd name="txL" fmla="*/ 0 w 480"/>
                <a:gd name="txT" fmla="*/ 0 h 288"/>
                <a:gd name="txR" fmla="*/ 480 w 480"/>
                <a:gd name="txB" fmla="*/ 288 h 288"/>
              </a:gdLst>
              <a:ahLst/>
              <a:cxnLst>
                <a:cxn ang="0">
                  <a:pos x="0" y="288"/>
                </a:cxn>
                <a:cxn ang="0">
                  <a:pos x="0" y="0"/>
                </a:cxn>
                <a:cxn ang="0">
                  <a:pos x="480" y="0"/>
                </a:cxn>
                <a:cxn ang="0">
                  <a:pos x="480" y="288"/>
                </a:cxn>
              </a:cxnLst>
              <a:rect l="txL" t="txT" r="txR" b="txB"/>
              <a:pathLst>
                <a:path w="480" h="288">
                  <a:moveTo>
                    <a:pt x="0" y="288"/>
                  </a:moveTo>
                  <a:lnTo>
                    <a:pt x="0" y="0"/>
                  </a:lnTo>
                  <a:lnTo>
                    <a:pt x="480" y="0"/>
                  </a:lnTo>
                  <a:lnTo>
                    <a:pt x="480" y="288"/>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56" name="Freeform 11"/>
            <p:cNvSpPr/>
            <p:nvPr/>
          </p:nvSpPr>
          <p:spPr>
            <a:xfrm>
              <a:off x="2880" y="7140"/>
              <a:ext cx="1680" cy="1080"/>
            </a:xfrm>
            <a:custGeom>
              <a:avLst/>
              <a:gdLst>
                <a:gd name="txL" fmla="*/ 0 w 672"/>
                <a:gd name="txT" fmla="*/ 0 h 432"/>
                <a:gd name="txR" fmla="*/ 672 w 672"/>
                <a:gd name="txB" fmla="*/ 432 h 432"/>
              </a:gdLst>
              <a:ahLst/>
              <a:cxnLst>
                <a:cxn ang="0">
                  <a:pos x="0" y="144"/>
                </a:cxn>
                <a:cxn ang="0">
                  <a:pos x="83" y="0"/>
                </a:cxn>
                <a:cxn ang="0">
                  <a:pos x="672" y="0"/>
                </a:cxn>
                <a:cxn ang="0">
                  <a:pos x="672" y="432"/>
                </a:cxn>
              </a:cxnLst>
              <a:rect l="txL" t="txT" r="txR" b="txB"/>
              <a:pathLst>
                <a:path w="672" h="432">
                  <a:moveTo>
                    <a:pt x="0" y="144"/>
                  </a:moveTo>
                  <a:lnTo>
                    <a:pt x="83" y="0"/>
                  </a:lnTo>
                  <a:lnTo>
                    <a:pt x="672" y="0"/>
                  </a:lnTo>
                  <a:lnTo>
                    <a:pt x="672" y="432"/>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57" name="Line 12"/>
            <p:cNvSpPr/>
            <p:nvPr/>
          </p:nvSpPr>
          <p:spPr>
            <a:xfrm flipV="1">
              <a:off x="4080" y="7140"/>
              <a:ext cx="480" cy="360"/>
            </a:xfrm>
            <a:prstGeom prst="line">
              <a:avLst/>
            </a:prstGeom>
            <a:ln w="9525" cap="flat" cmpd="sng">
              <a:solidFill>
                <a:schemeClr val="tx1"/>
              </a:solidFill>
              <a:prstDash val="solid"/>
              <a:headEnd type="none" w="med" len="med"/>
              <a:tailEnd type="none" w="med" len="med"/>
            </a:ln>
          </p:spPr>
        </p:sp>
        <p:sp>
          <p:nvSpPr>
            <p:cNvPr id="31758" name="Freeform 13"/>
            <p:cNvSpPr/>
            <p:nvPr/>
          </p:nvSpPr>
          <p:spPr>
            <a:xfrm>
              <a:off x="5760" y="7500"/>
              <a:ext cx="1200" cy="720"/>
            </a:xfrm>
            <a:custGeom>
              <a:avLst/>
              <a:gdLst>
                <a:gd name="txL" fmla="*/ 0 w 480"/>
                <a:gd name="txT" fmla="*/ 0 h 288"/>
                <a:gd name="txR" fmla="*/ 480 w 480"/>
                <a:gd name="txB" fmla="*/ 288 h 288"/>
              </a:gdLst>
              <a:ahLst/>
              <a:cxnLst>
                <a:cxn ang="0">
                  <a:pos x="0" y="288"/>
                </a:cxn>
                <a:cxn ang="0">
                  <a:pos x="0" y="0"/>
                </a:cxn>
                <a:cxn ang="0">
                  <a:pos x="480" y="0"/>
                </a:cxn>
                <a:cxn ang="0">
                  <a:pos x="480" y="288"/>
                </a:cxn>
              </a:cxnLst>
              <a:rect l="txL" t="txT" r="txR" b="txB"/>
              <a:pathLst>
                <a:path w="480" h="288">
                  <a:moveTo>
                    <a:pt x="0" y="288"/>
                  </a:moveTo>
                  <a:lnTo>
                    <a:pt x="0" y="0"/>
                  </a:lnTo>
                  <a:lnTo>
                    <a:pt x="480" y="0"/>
                  </a:lnTo>
                  <a:lnTo>
                    <a:pt x="480" y="288"/>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59" name="Freeform 14"/>
            <p:cNvSpPr/>
            <p:nvPr/>
          </p:nvSpPr>
          <p:spPr>
            <a:xfrm>
              <a:off x="5760" y="7140"/>
              <a:ext cx="1680" cy="1080"/>
            </a:xfrm>
            <a:custGeom>
              <a:avLst/>
              <a:gdLst>
                <a:gd name="txL" fmla="*/ 0 w 672"/>
                <a:gd name="txT" fmla="*/ 0 h 432"/>
                <a:gd name="txR" fmla="*/ 672 w 672"/>
                <a:gd name="txB" fmla="*/ 432 h 432"/>
              </a:gdLst>
              <a:ahLst/>
              <a:cxnLst>
                <a:cxn ang="0">
                  <a:pos x="0" y="144"/>
                </a:cxn>
                <a:cxn ang="0">
                  <a:pos x="83" y="0"/>
                </a:cxn>
                <a:cxn ang="0">
                  <a:pos x="672" y="0"/>
                </a:cxn>
                <a:cxn ang="0">
                  <a:pos x="672" y="432"/>
                </a:cxn>
              </a:cxnLst>
              <a:rect l="txL" t="txT" r="txR" b="txB"/>
              <a:pathLst>
                <a:path w="672" h="432">
                  <a:moveTo>
                    <a:pt x="0" y="144"/>
                  </a:moveTo>
                  <a:lnTo>
                    <a:pt x="83" y="0"/>
                  </a:lnTo>
                  <a:lnTo>
                    <a:pt x="672" y="0"/>
                  </a:lnTo>
                  <a:lnTo>
                    <a:pt x="672" y="432"/>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60" name="Line 15"/>
            <p:cNvSpPr/>
            <p:nvPr/>
          </p:nvSpPr>
          <p:spPr>
            <a:xfrm flipV="1">
              <a:off x="6960" y="7140"/>
              <a:ext cx="480" cy="360"/>
            </a:xfrm>
            <a:prstGeom prst="line">
              <a:avLst/>
            </a:prstGeom>
            <a:ln w="9525" cap="flat" cmpd="sng">
              <a:solidFill>
                <a:schemeClr val="tx1"/>
              </a:solidFill>
              <a:prstDash val="solid"/>
              <a:headEnd type="none" w="med" len="med"/>
              <a:tailEnd type="none" w="med" len="med"/>
            </a:ln>
          </p:spPr>
        </p:sp>
        <p:grpSp>
          <p:nvGrpSpPr>
            <p:cNvPr id="31761" name="Group 16"/>
            <p:cNvGrpSpPr/>
            <p:nvPr/>
          </p:nvGrpSpPr>
          <p:grpSpPr>
            <a:xfrm>
              <a:off x="2760" y="8820"/>
              <a:ext cx="1680" cy="840"/>
              <a:chOff x="1104" y="3552"/>
              <a:chExt cx="672" cy="432"/>
            </a:xfrm>
          </p:grpSpPr>
          <p:sp>
            <p:nvSpPr>
              <p:cNvPr id="31795" name="Freeform 17"/>
              <p:cNvSpPr/>
              <p:nvPr/>
            </p:nvSpPr>
            <p:spPr>
              <a:xfrm>
                <a:off x="1104" y="3696"/>
                <a:ext cx="480" cy="288"/>
              </a:xfrm>
              <a:custGeom>
                <a:avLst/>
                <a:gdLst>
                  <a:gd name="txL" fmla="*/ 0 w 480"/>
                  <a:gd name="txT" fmla="*/ 0 h 288"/>
                  <a:gd name="txR" fmla="*/ 480 w 480"/>
                  <a:gd name="txB" fmla="*/ 288 h 288"/>
                </a:gdLst>
                <a:ahLst/>
                <a:cxnLst>
                  <a:cxn ang="0">
                    <a:pos x="0" y="288"/>
                  </a:cxn>
                  <a:cxn ang="0">
                    <a:pos x="0" y="0"/>
                  </a:cxn>
                  <a:cxn ang="0">
                    <a:pos x="480" y="0"/>
                  </a:cxn>
                  <a:cxn ang="0">
                    <a:pos x="480" y="288"/>
                  </a:cxn>
                </a:cxnLst>
                <a:rect l="txL" t="txT" r="txR" b="txB"/>
                <a:pathLst>
                  <a:path w="480" h="288">
                    <a:moveTo>
                      <a:pt x="0" y="288"/>
                    </a:moveTo>
                    <a:lnTo>
                      <a:pt x="0" y="0"/>
                    </a:lnTo>
                    <a:lnTo>
                      <a:pt x="480" y="0"/>
                    </a:lnTo>
                    <a:lnTo>
                      <a:pt x="480" y="288"/>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96" name="Freeform 18"/>
              <p:cNvSpPr/>
              <p:nvPr/>
            </p:nvSpPr>
            <p:spPr>
              <a:xfrm>
                <a:off x="1104" y="3552"/>
                <a:ext cx="672" cy="432"/>
              </a:xfrm>
              <a:custGeom>
                <a:avLst/>
                <a:gdLst>
                  <a:gd name="txL" fmla="*/ 0 w 672"/>
                  <a:gd name="txT" fmla="*/ 0 h 432"/>
                  <a:gd name="txR" fmla="*/ 672 w 672"/>
                  <a:gd name="txB" fmla="*/ 432 h 432"/>
                </a:gdLst>
                <a:ahLst/>
                <a:cxnLst>
                  <a:cxn ang="0">
                    <a:pos x="0" y="144"/>
                  </a:cxn>
                  <a:cxn ang="0">
                    <a:pos x="83" y="0"/>
                  </a:cxn>
                  <a:cxn ang="0">
                    <a:pos x="672" y="0"/>
                  </a:cxn>
                  <a:cxn ang="0">
                    <a:pos x="672" y="432"/>
                  </a:cxn>
                </a:cxnLst>
                <a:rect l="txL" t="txT" r="txR" b="txB"/>
                <a:pathLst>
                  <a:path w="672" h="432">
                    <a:moveTo>
                      <a:pt x="0" y="144"/>
                    </a:moveTo>
                    <a:lnTo>
                      <a:pt x="83" y="0"/>
                    </a:lnTo>
                    <a:lnTo>
                      <a:pt x="672" y="0"/>
                    </a:lnTo>
                    <a:lnTo>
                      <a:pt x="672" y="432"/>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97" name="Line 19"/>
              <p:cNvSpPr/>
              <p:nvPr/>
            </p:nvSpPr>
            <p:spPr>
              <a:xfrm flipV="1">
                <a:off x="1584" y="3552"/>
                <a:ext cx="192" cy="144"/>
              </a:xfrm>
              <a:prstGeom prst="line">
                <a:avLst/>
              </a:prstGeom>
              <a:ln w="9525" cap="flat" cmpd="sng">
                <a:solidFill>
                  <a:schemeClr val="tx1"/>
                </a:solidFill>
                <a:prstDash val="solid"/>
                <a:headEnd type="none" w="med" len="med"/>
                <a:tailEnd type="none" w="med" len="med"/>
              </a:ln>
            </p:spPr>
          </p:sp>
        </p:grpSp>
        <p:grpSp>
          <p:nvGrpSpPr>
            <p:cNvPr id="31762" name="Group 20"/>
            <p:cNvGrpSpPr/>
            <p:nvPr/>
          </p:nvGrpSpPr>
          <p:grpSpPr>
            <a:xfrm>
              <a:off x="5640" y="8790"/>
              <a:ext cx="1680" cy="840"/>
              <a:chOff x="1104" y="3552"/>
              <a:chExt cx="672" cy="432"/>
            </a:xfrm>
          </p:grpSpPr>
          <p:sp>
            <p:nvSpPr>
              <p:cNvPr id="31792" name="Freeform 21"/>
              <p:cNvSpPr/>
              <p:nvPr/>
            </p:nvSpPr>
            <p:spPr>
              <a:xfrm>
                <a:off x="1104" y="3696"/>
                <a:ext cx="480" cy="288"/>
              </a:xfrm>
              <a:custGeom>
                <a:avLst/>
                <a:gdLst>
                  <a:gd name="txL" fmla="*/ 0 w 480"/>
                  <a:gd name="txT" fmla="*/ 0 h 288"/>
                  <a:gd name="txR" fmla="*/ 480 w 480"/>
                  <a:gd name="txB" fmla="*/ 288 h 288"/>
                </a:gdLst>
                <a:ahLst/>
                <a:cxnLst>
                  <a:cxn ang="0">
                    <a:pos x="0" y="288"/>
                  </a:cxn>
                  <a:cxn ang="0">
                    <a:pos x="0" y="0"/>
                  </a:cxn>
                  <a:cxn ang="0">
                    <a:pos x="480" y="0"/>
                  </a:cxn>
                  <a:cxn ang="0">
                    <a:pos x="480" y="288"/>
                  </a:cxn>
                </a:cxnLst>
                <a:rect l="txL" t="txT" r="txR" b="txB"/>
                <a:pathLst>
                  <a:path w="480" h="288">
                    <a:moveTo>
                      <a:pt x="0" y="288"/>
                    </a:moveTo>
                    <a:lnTo>
                      <a:pt x="0" y="0"/>
                    </a:lnTo>
                    <a:lnTo>
                      <a:pt x="480" y="0"/>
                    </a:lnTo>
                    <a:lnTo>
                      <a:pt x="480" y="288"/>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93" name="Freeform 22"/>
              <p:cNvSpPr/>
              <p:nvPr/>
            </p:nvSpPr>
            <p:spPr>
              <a:xfrm>
                <a:off x="1104" y="3552"/>
                <a:ext cx="672" cy="432"/>
              </a:xfrm>
              <a:custGeom>
                <a:avLst/>
                <a:gdLst>
                  <a:gd name="txL" fmla="*/ 0 w 672"/>
                  <a:gd name="txT" fmla="*/ 0 h 432"/>
                  <a:gd name="txR" fmla="*/ 672 w 672"/>
                  <a:gd name="txB" fmla="*/ 432 h 432"/>
                </a:gdLst>
                <a:ahLst/>
                <a:cxnLst>
                  <a:cxn ang="0">
                    <a:pos x="0" y="144"/>
                  </a:cxn>
                  <a:cxn ang="0">
                    <a:pos x="83" y="0"/>
                  </a:cxn>
                  <a:cxn ang="0">
                    <a:pos x="672" y="0"/>
                  </a:cxn>
                  <a:cxn ang="0">
                    <a:pos x="672" y="432"/>
                  </a:cxn>
                </a:cxnLst>
                <a:rect l="txL" t="txT" r="txR" b="txB"/>
                <a:pathLst>
                  <a:path w="672" h="432">
                    <a:moveTo>
                      <a:pt x="0" y="144"/>
                    </a:moveTo>
                    <a:lnTo>
                      <a:pt x="83" y="0"/>
                    </a:lnTo>
                    <a:lnTo>
                      <a:pt x="672" y="0"/>
                    </a:lnTo>
                    <a:lnTo>
                      <a:pt x="672" y="432"/>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94" name="Line 23"/>
              <p:cNvSpPr/>
              <p:nvPr/>
            </p:nvSpPr>
            <p:spPr>
              <a:xfrm flipV="1">
                <a:off x="1584" y="3552"/>
                <a:ext cx="192" cy="144"/>
              </a:xfrm>
              <a:prstGeom prst="line">
                <a:avLst/>
              </a:prstGeom>
              <a:ln w="9525" cap="flat" cmpd="sng">
                <a:solidFill>
                  <a:schemeClr val="tx1"/>
                </a:solidFill>
                <a:prstDash val="solid"/>
                <a:headEnd type="none" w="med" len="med"/>
                <a:tailEnd type="none" w="med" len="med"/>
              </a:ln>
            </p:spPr>
          </p:sp>
        </p:grpSp>
        <p:sp>
          <p:nvSpPr>
            <p:cNvPr id="31763" name="Freeform 24"/>
            <p:cNvSpPr/>
            <p:nvPr/>
          </p:nvSpPr>
          <p:spPr>
            <a:xfrm>
              <a:off x="8640" y="7568"/>
              <a:ext cx="1533" cy="562"/>
            </a:xfrm>
            <a:custGeom>
              <a:avLst/>
              <a:gdLst>
                <a:gd name="txL" fmla="*/ 0 w 613"/>
                <a:gd name="txT" fmla="*/ 0 h 225"/>
                <a:gd name="txR" fmla="*/ 613 w 613"/>
                <a:gd name="txB" fmla="*/ 225 h 225"/>
              </a:gdLst>
              <a:ahLst/>
              <a:cxnLst>
                <a:cxn ang="0">
                  <a:pos x="0" y="225"/>
                </a:cxn>
                <a:cxn ang="0">
                  <a:pos x="0" y="1"/>
                </a:cxn>
                <a:cxn ang="0">
                  <a:pos x="613" y="0"/>
                </a:cxn>
              </a:cxnLst>
              <a:rect l="txL" t="txT" r="txR" b="txB"/>
              <a:pathLst>
                <a:path w="613" h="225">
                  <a:moveTo>
                    <a:pt x="0" y="225"/>
                  </a:moveTo>
                  <a:lnTo>
                    <a:pt x="0" y="1"/>
                  </a:lnTo>
                  <a:lnTo>
                    <a:pt x="613" y="0"/>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64" name="Freeform 25"/>
            <p:cNvSpPr/>
            <p:nvPr/>
          </p:nvSpPr>
          <p:spPr>
            <a:xfrm>
              <a:off x="8640" y="7290"/>
              <a:ext cx="1533" cy="280"/>
            </a:xfrm>
            <a:custGeom>
              <a:avLst/>
              <a:gdLst>
                <a:gd name="txL" fmla="*/ 0 w 613"/>
                <a:gd name="txT" fmla="*/ 0 h 112"/>
                <a:gd name="txR" fmla="*/ 613 w 613"/>
                <a:gd name="txB" fmla="*/ 112 h 112"/>
              </a:gdLst>
              <a:ahLst/>
              <a:cxnLst>
                <a:cxn ang="0">
                  <a:pos x="0" y="112"/>
                </a:cxn>
                <a:cxn ang="0">
                  <a:pos x="83" y="0"/>
                </a:cxn>
                <a:cxn ang="0">
                  <a:pos x="613" y="1"/>
                </a:cxn>
              </a:cxnLst>
              <a:rect l="txL" t="txT" r="txR" b="txB"/>
              <a:pathLst>
                <a:path w="613" h="112">
                  <a:moveTo>
                    <a:pt x="0" y="112"/>
                  </a:moveTo>
                  <a:lnTo>
                    <a:pt x="83" y="0"/>
                  </a:lnTo>
                  <a:lnTo>
                    <a:pt x="613" y="1"/>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65" name="Freeform 26"/>
            <p:cNvSpPr/>
            <p:nvPr/>
          </p:nvSpPr>
          <p:spPr>
            <a:xfrm>
              <a:off x="8670" y="9090"/>
              <a:ext cx="1533" cy="563"/>
            </a:xfrm>
            <a:custGeom>
              <a:avLst/>
              <a:gdLst>
                <a:gd name="txL" fmla="*/ 0 w 613"/>
                <a:gd name="txT" fmla="*/ 0 h 225"/>
                <a:gd name="txR" fmla="*/ 613 w 613"/>
                <a:gd name="txB" fmla="*/ 225 h 225"/>
              </a:gdLst>
              <a:ahLst/>
              <a:cxnLst>
                <a:cxn ang="0">
                  <a:pos x="0" y="225"/>
                </a:cxn>
                <a:cxn ang="0">
                  <a:pos x="0" y="1"/>
                </a:cxn>
                <a:cxn ang="0">
                  <a:pos x="613" y="0"/>
                </a:cxn>
              </a:cxnLst>
              <a:rect l="txL" t="txT" r="txR" b="txB"/>
              <a:pathLst>
                <a:path w="613" h="225">
                  <a:moveTo>
                    <a:pt x="0" y="225"/>
                  </a:moveTo>
                  <a:lnTo>
                    <a:pt x="0" y="1"/>
                  </a:lnTo>
                  <a:lnTo>
                    <a:pt x="613" y="0"/>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66" name="Freeform 27"/>
            <p:cNvSpPr/>
            <p:nvPr/>
          </p:nvSpPr>
          <p:spPr>
            <a:xfrm>
              <a:off x="8670" y="8813"/>
              <a:ext cx="1533" cy="280"/>
            </a:xfrm>
            <a:custGeom>
              <a:avLst/>
              <a:gdLst>
                <a:gd name="txL" fmla="*/ 0 w 613"/>
                <a:gd name="txT" fmla="*/ 0 h 112"/>
                <a:gd name="txR" fmla="*/ 613 w 613"/>
                <a:gd name="txB" fmla="*/ 112 h 112"/>
              </a:gdLst>
              <a:ahLst/>
              <a:cxnLst>
                <a:cxn ang="0">
                  <a:pos x="0" y="112"/>
                </a:cxn>
                <a:cxn ang="0">
                  <a:pos x="83" y="0"/>
                </a:cxn>
                <a:cxn ang="0">
                  <a:pos x="613" y="1"/>
                </a:cxn>
              </a:cxnLst>
              <a:rect l="txL" t="txT" r="txR" b="txB"/>
              <a:pathLst>
                <a:path w="613" h="112">
                  <a:moveTo>
                    <a:pt x="0" y="112"/>
                  </a:moveTo>
                  <a:lnTo>
                    <a:pt x="83" y="0"/>
                  </a:lnTo>
                  <a:lnTo>
                    <a:pt x="613" y="1"/>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67" name="Text Box 28"/>
            <p:cNvSpPr txBox="1"/>
            <p:nvPr/>
          </p:nvSpPr>
          <p:spPr>
            <a:xfrm>
              <a:off x="2100" y="7170"/>
              <a:ext cx="360" cy="396"/>
            </a:xfrm>
            <a:prstGeom prst="rect">
              <a:avLst/>
            </a:prstGeom>
            <a:noFill/>
            <a:ln w="9525">
              <a:noFill/>
            </a:ln>
          </p:spPr>
          <p:txBody>
            <a:bodyPr lIns="0" tIns="0" rIns="0" bIns="0">
              <a:spAutoFit/>
            </a:bodyPr>
            <a:lstStyle/>
            <a:p>
              <a:pPr lvl="0" eaLnBrk="1" hangingPunct="1"/>
              <a:r>
                <a:rPr lang="en-US" altLang="zh-CN"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a:t>
              </a:r>
            </a:p>
          </p:txBody>
        </p:sp>
        <p:sp>
          <p:nvSpPr>
            <p:cNvPr id="31768" name="Text Box 29"/>
            <p:cNvSpPr txBox="1"/>
            <p:nvPr/>
          </p:nvSpPr>
          <p:spPr>
            <a:xfrm>
              <a:off x="2100" y="9090"/>
              <a:ext cx="360" cy="396"/>
            </a:xfrm>
            <a:prstGeom prst="rect">
              <a:avLst/>
            </a:prstGeom>
            <a:noFill/>
            <a:ln w="9525">
              <a:noFill/>
            </a:ln>
          </p:spPr>
          <p:txBody>
            <a:bodyPr lIns="0" tIns="0" rIns="0" bIns="0">
              <a:spAutoFit/>
            </a:bodyPr>
            <a:lstStyle/>
            <a:p>
              <a:pPr lvl="0" eaLnBrk="1" hangingPunct="1"/>
              <a:r>
                <a:rPr lang="en-US" altLang="zh-CN"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a:t>
              </a:r>
            </a:p>
          </p:txBody>
        </p:sp>
        <p:sp>
          <p:nvSpPr>
            <p:cNvPr id="31769" name="Text Box 30"/>
            <p:cNvSpPr txBox="1"/>
            <p:nvPr/>
          </p:nvSpPr>
          <p:spPr>
            <a:xfrm>
              <a:off x="3600" y="6390"/>
              <a:ext cx="360" cy="396"/>
            </a:xfrm>
            <a:prstGeom prst="rect">
              <a:avLst/>
            </a:prstGeom>
            <a:noFill/>
            <a:ln w="9525">
              <a:noFill/>
            </a:ln>
          </p:spPr>
          <p:txBody>
            <a:bodyPr lIns="0" tIns="0" rIns="0" bIns="0">
              <a:spAutoFit/>
            </a:bodyPr>
            <a:lstStyle/>
            <a:p>
              <a:pPr lvl="0" eaLnBrk="1" hangingPunct="1"/>
              <a:r>
                <a:rPr lang="en-US" altLang="zh-CN"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a:t>
              </a:r>
            </a:p>
          </p:txBody>
        </p:sp>
        <p:sp>
          <p:nvSpPr>
            <p:cNvPr id="31770" name="Text Box 31"/>
            <p:cNvSpPr txBox="1"/>
            <p:nvPr/>
          </p:nvSpPr>
          <p:spPr>
            <a:xfrm>
              <a:off x="6480" y="6450"/>
              <a:ext cx="360" cy="396"/>
            </a:xfrm>
            <a:prstGeom prst="rect">
              <a:avLst/>
            </a:prstGeom>
            <a:noFill/>
            <a:ln w="9525">
              <a:noFill/>
            </a:ln>
          </p:spPr>
          <p:txBody>
            <a:bodyPr lIns="0" tIns="0" rIns="0" bIns="0">
              <a:spAutoFit/>
            </a:bodyPr>
            <a:lstStyle/>
            <a:p>
              <a:pPr lvl="0" eaLnBrk="1" hangingPunct="1"/>
              <a:r>
                <a:rPr lang="en-US" altLang="zh-CN"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a:t>
              </a:r>
            </a:p>
          </p:txBody>
        </p:sp>
        <p:sp>
          <p:nvSpPr>
            <p:cNvPr id="31771" name="Text Box 32"/>
            <p:cNvSpPr txBox="1"/>
            <p:nvPr/>
          </p:nvSpPr>
          <p:spPr>
            <a:xfrm>
              <a:off x="9360" y="6390"/>
              <a:ext cx="360" cy="396"/>
            </a:xfrm>
            <a:prstGeom prst="rect">
              <a:avLst/>
            </a:prstGeom>
            <a:noFill/>
            <a:ln w="9525">
              <a:noFill/>
            </a:ln>
          </p:spPr>
          <p:txBody>
            <a:bodyPr lIns="0" tIns="0" rIns="0" bIns="0">
              <a:spAutoFit/>
            </a:bodyPr>
            <a:lstStyle/>
            <a:p>
              <a:pPr lvl="0" eaLnBrk="1" hangingPunct="1"/>
              <a:r>
                <a:rPr lang="en-US" altLang="zh-CN"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a:t>
              </a:r>
            </a:p>
          </p:txBody>
        </p:sp>
        <p:sp>
          <p:nvSpPr>
            <p:cNvPr id="31772" name="Freeform 33"/>
            <p:cNvSpPr/>
            <p:nvPr/>
          </p:nvSpPr>
          <p:spPr>
            <a:xfrm>
              <a:off x="2040" y="5490"/>
              <a:ext cx="8280" cy="960"/>
            </a:xfrm>
            <a:custGeom>
              <a:avLst/>
              <a:gdLst>
                <a:gd name="txL" fmla="*/ 0 w 3312"/>
                <a:gd name="txT" fmla="*/ 0 h 288"/>
                <a:gd name="txR" fmla="*/ 3312 w 3312"/>
                <a:gd name="txB" fmla="*/ 288 h 288"/>
              </a:gdLst>
              <a:ahLst/>
              <a:cxnLst>
                <a:cxn ang="0">
                  <a:pos x="0" y="288"/>
                </a:cxn>
                <a:cxn ang="0">
                  <a:pos x="166" y="0"/>
                </a:cxn>
                <a:cxn ang="0">
                  <a:pos x="3312" y="0"/>
                </a:cxn>
              </a:cxnLst>
              <a:rect l="txL" t="txT" r="txR" b="txB"/>
              <a:pathLst>
                <a:path w="3312" h="288">
                  <a:moveTo>
                    <a:pt x="0" y="288"/>
                  </a:moveTo>
                  <a:lnTo>
                    <a:pt x="166" y="0"/>
                  </a:lnTo>
                  <a:lnTo>
                    <a:pt x="3312" y="0"/>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73" name="Rectangle 34"/>
            <p:cNvSpPr/>
            <p:nvPr/>
          </p:nvSpPr>
          <p:spPr>
            <a:xfrm>
              <a:off x="2280" y="5010"/>
              <a:ext cx="1080" cy="720"/>
            </a:xfrm>
            <a:prstGeom prst="rect">
              <a:avLst/>
            </a:prstGeom>
            <a:solidFill>
              <a:schemeClr val="bg1"/>
            </a:solidFill>
            <a:ln w="9525" cap="flat" cmpd="sng">
              <a:solidFill>
                <a:schemeClr val="tx1"/>
              </a:solidFill>
              <a:prstDash val="solid"/>
              <a:miter/>
              <a:headEnd type="none" w="med" len="med"/>
              <a:tailEnd type="none" w="med" len="med"/>
            </a:ln>
          </p:spPr>
          <p:txBody>
            <a:bodyPr wrap="none" anchor="ctr"/>
            <a:lstStyle/>
            <a:p>
              <a:pPr lvl="0" eaLnBrk="1" hangingPunct="1">
                <a:spcBef>
                  <a:spcPct val="0"/>
                </a:spcBef>
              </a:pPr>
              <a:r>
                <a:rPr lang="en-US" altLang="zh-CN" sz="1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a:t>
              </a:r>
            </a:p>
          </p:txBody>
        </p:sp>
        <p:sp>
          <p:nvSpPr>
            <p:cNvPr id="31774" name="Line 35"/>
            <p:cNvSpPr/>
            <p:nvPr/>
          </p:nvSpPr>
          <p:spPr>
            <a:xfrm flipH="1">
              <a:off x="2340" y="5880"/>
              <a:ext cx="1020" cy="0"/>
            </a:xfrm>
            <a:prstGeom prst="line">
              <a:avLst/>
            </a:prstGeom>
            <a:ln w="31750" cap="flat" cmpd="sng">
              <a:solidFill>
                <a:schemeClr val="tx1"/>
              </a:solidFill>
              <a:prstDash val="solid"/>
              <a:headEnd type="none" w="med" len="med"/>
              <a:tailEnd type="none" w="med" len="med"/>
            </a:ln>
          </p:spPr>
        </p:sp>
        <p:sp>
          <p:nvSpPr>
            <p:cNvPr id="31775" name="Freeform 36"/>
            <p:cNvSpPr/>
            <p:nvPr/>
          </p:nvSpPr>
          <p:spPr>
            <a:xfrm>
              <a:off x="3615" y="4508"/>
              <a:ext cx="6650" cy="980"/>
            </a:xfrm>
            <a:custGeom>
              <a:avLst/>
              <a:gdLst>
                <a:gd name="txL" fmla="*/ 0 w 2660"/>
                <a:gd name="txT" fmla="*/ 0 h 392"/>
                <a:gd name="txR" fmla="*/ 2660 w 2660"/>
                <a:gd name="txB" fmla="*/ 392 h 392"/>
              </a:gdLst>
              <a:ahLst/>
              <a:cxnLst>
                <a:cxn ang="0">
                  <a:pos x="0" y="392"/>
                </a:cxn>
                <a:cxn ang="0">
                  <a:pos x="0" y="0"/>
                </a:cxn>
                <a:cxn ang="0">
                  <a:pos x="2660" y="0"/>
                </a:cxn>
              </a:cxnLst>
              <a:rect l="txL" t="txT" r="txR" b="txB"/>
              <a:pathLst>
                <a:path w="2660" h="392">
                  <a:moveTo>
                    <a:pt x="0" y="392"/>
                  </a:moveTo>
                  <a:lnTo>
                    <a:pt x="0" y="0"/>
                  </a:lnTo>
                  <a:lnTo>
                    <a:pt x="2660" y="0"/>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76" name="Freeform 37"/>
            <p:cNvSpPr/>
            <p:nvPr/>
          </p:nvSpPr>
          <p:spPr>
            <a:xfrm>
              <a:off x="3960" y="4890"/>
              <a:ext cx="2040" cy="600"/>
            </a:xfrm>
            <a:custGeom>
              <a:avLst/>
              <a:gdLst>
                <a:gd name="txL" fmla="*/ 0 w 672"/>
                <a:gd name="txT" fmla="*/ 0 h 240"/>
                <a:gd name="txR" fmla="*/ 672 w 672"/>
                <a:gd name="txB" fmla="*/ 240 h 240"/>
              </a:gdLst>
              <a:ahLst/>
              <a:cxnLst>
                <a:cxn ang="0">
                  <a:pos x="0" y="240"/>
                </a:cxn>
                <a:cxn ang="0">
                  <a:pos x="0" y="0"/>
                </a:cxn>
                <a:cxn ang="0">
                  <a:pos x="672" y="0"/>
                </a:cxn>
                <a:cxn ang="0">
                  <a:pos x="672" y="240"/>
                </a:cxn>
              </a:cxnLst>
              <a:rect l="txL" t="txT" r="txR" b="txB"/>
              <a:pathLst>
                <a:path w="672" h="240">
                  <a:moveTo>
                    <a:pt x="0" y="240"/>
                  </a:moveTo>
                  <a:lnTo>
                    <a:pt x="0" y="0"/>
                  </a:lnTo>
                  <a:lnTo>
                    <a:pt x="672" y="0"/>
                  </a:lnTo>
                  <a:lnTo>
                    <a:pt x="672" y="240"/>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77" name="Freeform 38"/>
            <p:cNvSpPr/>
            <p:nvPr/>
          </p:nvSpPr>
          <p:spPr>
            <a:xfrm>
              <a:off x="6480" y="4890"/>
              <a:ext cx="2040" cy="600"/>
            </a:xfrm>
            <a:custGeom>
              <a:avLst/>
              <a:gdLst>
                <a:gd name="txL" fmla="*/ 0 w 672"/>
                <a:gd name="txT" fmla="*/ 0 h 240"/>
                <a:gd name="txR" fmla="*/ 672 w 672"/>
                <a:gd name="txB" fmla="*/ 240 h 240"/>
              </a:gdLst>
              <a:ahLst/>
              <a:cxnLst>
                <a:cxn ang="0">
                  <a:pos x="0" y="240"/>
                </a:cxn>
                <a:cxn ang="0">
                  <a:pos x="0" y="0"/>
                </a:cxn>
                <a:cxn ang="0">
                  <a:pos x="672" y="0"/>
                </a:cxn>
                <a:cxn ang="0">
                  <a:pos x="672" y="240"/>
                </a:cxn>
              </a:cxnLst>
              <a:rect l="txL" t="txT" r="txR" b="txB"/>
              <a:pathLst>
                <a:path w="672" h="240">
                  <a:moveTo>
                    <a:pt x="0" y="240"/>
                  </a:moveTo>
                  <a:lnTo>
                    <a:pt x="0" y="0"/>
                  </a:lnTo>
                  <a:lnTo>
                    <a:pt x="672" y="0"/>
                  </a:lnTo>
                  <a:lnTo>
                    <a:pt x="672" y="240"/>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78" name="Freeform 39"/>
            <p:cNvSpPr/>
            <p:nvPr/>
          </p:nvSpPr>
          <p:spPr>
            <a:xfrm>
              <a:off x="8880" y="4890"/>
              <a:ext cx="1320" cy="600"/>
            </a:xfrm>
            <a:custGeom>
              <a:avLst/>
              <a:gdLst>
                <a:gd name="txL" fmla="*/ 0 w 816"/>
                <a:gd name="txT" fmla="*/ 0 h 240"/>
                <a:gd name="txR" fmla="*/ 816 w 816"/>
                <a:gd name="txB" fmla="*/ 240 h 240"/>
              </a:gdLst>
              <a:ahLst/>
              <a:cxnLst>
                <a:cxn ang="0">
                  <a:pos x="0" y="240"/>
                </a:cxn>
                <a:cxn ang="0">
                  <a:pos x="0" y="0"/>
                </a:cxn>
                <a:cxn ang="0">
                  <a:pos x="816" y="0"/>
                </a:cxn>
              </a:cxnLst>
              <a:rect l="txL" t="txT" r="txR" b="txB"/>
              <a:pathLst>
                <a:path w="816" h="240">
                  <a:moveTo>
                    <a:pt x="0" y="240"/>
                  </a:moveTo>
                  <a:lnTo>
                    <a:pt x="0" y="0"/>
                  </a:lnTo>
                  <a:lnTo>
                    <a:pt x="816" y="0"/>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79" name="Text Box 40"/>
            <p:cNvSpPr txBox="1"/>
            <p:nvPr/>
          </p:nvSpPr>
          <p:spPr>
            <a:xfrm>
              <a:off x="3660" y="4950"/>
              <a:ext cx="360" cy="396"/>
            </a:xfrm>
            <a:prstGeom prst="rect">
              <a:avLst/>
            </a:prstGeom>
            <a:noFill/>
            <a:ln w="9525">
              <a:noFill/>
            </a:ln>
          </p:spPr>
          <p:txBody>
            <a:bodyPr lIns="0" tIns="0" rIns="0" bIns="0">
              <a:spAutoFit/>
            </a:bodyPr>
            <a:lstStyle/>
            <a:p>
              <a:pPr lvl="0" eaLnBrk="1" hangingPunct="1"/>
              <a:r>
                <a:rPr lang="en-US" altLang="zh-CN"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a:t>
              </a:r>
            </a:p>
          </p:txBody>
        </p:sp>
        <p:sp>
          <p:nvSpPr>
            <p:cNvPr id="31780" name="Text Box 41"/>
            <p:cNvSpPr txBox="1"/>
            <p:nvPr/>
          </p:nvSpPr>
          <p:spPr>
            <a:xfrm>
              <a:off x="4800" y="4470"/>
              <a:ext cx="360" cy="396"/>
            </a:xfrm>
            <a:prstGeom prst="rect">
              <a:avLst/>
            </a:prstGeom>
            <a:noFill/>
            <a:ln w="9525">
              <a:noFill/>
            </a:ln>
          </p:spPr>
          <p:txBody>
            <a:bodyPr lIns="0" tIns="0" rIns="0" bIns="0">
              <a:spAutoFit/>
            </a:bodyPr>
            <a:lstStyle/>
            <a:p>
              <a:pPr lvl="0" eaLnBrk="1" hangingPunct="1"/>
              <a:r>
                <a:rPr lang="en-US" altLang="zh-CN"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a:t>
              </a:r>
            </a:p>
          </p:txBody>
        </p:sp>
        <p:sp>
          <p:nvSpPr>
            <p:cNvPr id="31781" name="Text Box 42"/>
            <p:cNvSpPr txBox="1"/>
            <p:nvPr/>
          </p:nvSpPr>
          <p:spPr>
            <a:xfrm>
              <a:off x="7350" y="4470"/>
              <a:ext cx="360" cy="396"/>
            </a:xfrm>
            <a:prstGeom prst="rect">
              <a:avLst/>
            </a:prstGeom>
            <a:noFill/>
            <a:ln w="9525">
              <a:noFill/>
            </a:ln>
          </p:spPr>
          <p:txBody>
            <a:bodyPr lIns="0" tIns="0" rIns="0" bIns="0">
              <a:spAutoFit/>
            </a:bodyPr>
            <a:lstStyle/>
            <a:p>
              <a:pPr lvl="0" eaLnBrk="1" hangingPunct="1"/>
              <a:r>
                <a:rPr lang="en-US" altLang="zh-CN"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a:t>
              </a:r>
            </a:p>
          </p:txBody>
        </p:sp>
        <p:sp>
          <p:nvSpPr>
            <p:cNvPr id="31782" name="Text Box 43"/>
            <p:cNvSpPr txBox="1"/>
            <p:nvPr/>
          </p:nvSpPr>
          <p:spPr>
            <a:xfrm>
              <a:off x="9420" y="4470"/>
              <a:ext cx="360" cy="396"/>
            </a:xfrm>
            <a:prstGeom prst="rect">
              <a:avLst/>
            </a:prstGeom>
            <a:noFill/>
            <a:ln w="9525">
              <a:noFill/>
            </a:ln>
          </p:spPr>
          <p:txBody>
            <a:bodyPr lIns="0" tIns="0" rIns="0" bIns="0">
              <a:spAutoFit/>
            </a:bodyPr>
            <a:lstStyle/>
            <a:p>
              <a:pPr lvl="0" eaLnBrk="1" hangingPunct="1"/>
              <a:r>
                <a:rPr lang="en-US" altLang="zh-CN"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a:t>
              </a:r>
            </a:p>
          </p:txBody>
        </p:sp>
        <p:sp>
          <p:nvSpPr>
            <p:cNvPr id="31783" name="Line 44"/>
            <p:cNvSpPr/>
            <p:nvPr/>
          </p:nvSpPr>
          <p:spPr>
            <a:xfrm flipH="1">
              <a:off x="4230" y="3990"/>
              <a:ext cx="1020" cy="0"/>
            </a:xfrm>
            <a:prstGeom prst="line">
              <a:avLst/>
            </a:prstGeom>
            <a:ln w="31750" cap="flat" cmpd="sng">
              <a:solidFill>
                <a:schemeClr val="tx1"/>
              </a:solidFill>
              <a:prstDash val="solid"/>
              <a:headEnd type="none" w="med" len="med"/>
              <a:tailEnd type="none" w="med" len="med"/>
            </a:ln>
          </p:spPr>
        </p:sp>
        <p:sp>
          <p:nvSpPr>
            <p:cNvPr id="31784" name="Freeform 45"/>
            <p:cNvSpPr/>
            <p:nvPr/>
          </p:nvSpPr>
          <p:spPr>
            <a:xfrm>
              <a:off x="3600" y="3570"/>
              <a:ext cx="6720" cy="960"/>
            </a:xfrm>
            <a:custGeom>
              <a:avLst/>
              <a:gdLst>
                <a:gd name="txL" fmla="*/ 0 w 2688"/>
                <a:gd name="txT" fmla="*/ 0 h 384"/>
                <a:gd name="txR" fmla="*/ 2688 w 2688"/>
                <a:gd name="txB" fmla="*/ 384 h 384"/>
              </a:gdLst>
              <a:ahLst/>
              <a:cxnLst>
                <a:cxn ang="0">
                  <a:pos x="0" y="384"/>
                </a:cxn>
                <a:cxn ang="0">
                  <a:pos x="222" y="0"/>
                </a:cxn>
                <a:cxn ang="0">
                  <a:pos x="2688" y="0"/>
                </a:cxn>
              </a:cxnLst>
              <a:rect l="txL" t="txT" r="txR" b="txB"/>
              <a:pathLst>
                <a:path w="2688" h="384">
                  <a:moveTo>
                    <a:pt x="0" y="384"/>
                  </a:moveTo>
                  <a:lnTo>
                    <a:pt x="222" y="0"/>
                  </a:lnTo>
                  <a:lnTo>
                    <a:pt x="2688" y="0"/>
                  </a:ln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85" name="Rectangle 46"/>
            <p:cNvSpPr/>
            <p:nvPr/>
          </p:nvSpPr>
          <p:spPr>
            <a:xfrm>
              <a:off x="4170" y="3120"/>
              <a:ext cx="1080" cy="720"/>
            </a:xfrm>
            <a:prstGeom prst="rect">
              <a:avLst/>
            </a:prstGeom>
            <a:solidFill>
              <a:schemeClr val="bg1"/>
            </a:solidFill>
            <a:ln w="9525" cap="flat" cmpd="sng">
              <a:solidFill>
                <a:schemeClr val="tx1"/>
              </a:solidFill>
              <a:prstDash val="solid"/>
              <a:miter/>
              <a:headEnd type="none" w="med" len="med"/>
              <a:tailEnd type="none" w="med" len="med"/>
            </a:ln>
          </p:spPr>
          <p:txBody>
            <a:bodyPr wrap="none" anchor="ctr"/>
            <a:lstStyle/>
            <a:p>
              <a:pPr lvl="0" eaLnBrk="1" hangingPunct="1">
                <a:spcBef>
                  <a:spcPct val="0"/>
                </a:spcBef>
              </a:pPr>
              <a:r>
                <a:rPr lang="zh-CN" altLang="en-US" sz="1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1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B</a:t>
              </a:r>
            </a:p>
          </p:txBody>
        </p:sp>
        <p:sp>
          <p:nvSpPr>
            <p:cNvPr id="31786" name="Freeform 47"/>
            <p:cNvSpPr/>
            <p:nvPr/>
          </p:nvSpPr>
          <p:spPr>
            <a:xfrm>
              <a:off x="1655" y="6620"/>
              <a:ext cx="1990" cy="903"/>
            </a:xfrm>
            <a:custGeom>
              <a:avLst/>
              <a:gdLst>
                <a:gd name="txL" fmla="*/ 0 w 796"/>
                <a:gd name="txT" fmla="*/ 0 h 361"/>
                <a:gd name="txR" fmla="*/ 796 w 796"/>
                <a:gd name="txB" fmla="*/ 361 h 361"/>
              </a:gdLst>
              <a:ahLst/>
              <a:cxnLst>
                <a:cxn ang="0">
                  <a:pos x="184" y="344"/>
                </a:cxn>
                <a:cxn ang="0">
                  <a:pos x="0" y="282"/>
                </a:cxn>
                <a:cxn ang="0">
                  <a:pos x="24" y="172"/>
                </a:cxn>
                <a:cxn ang="0">
                  <a:pos x="343" y="74"/>
                </a:cxn>
                <a:cxn ang="0">
                  <a:pos x="796" y="0"/>
                </a:cxn>
              </a:cxnLst>
              <a:rect l="txL" t="txT" r="txR" b="txB"/>
              <a:pathLst>
                <a:path w="796" h="361">
                  <a:moveTo>
                    <a:pt x="184" y="344"/>
                  </a:moveTo>
                  <a:cubicBezTo>
                    <a:pt x="102" y="336"/>
                    <a:pt x="26" y="361"/>
                    <a:pt x="0" y="282"/>
                  </a:cubicBezTo>
                  <a:cubicBezTo>
                    <a:pt x="1" y="274"/>
                    <a:pt x="11" y="191"/>
                    <a:pt x="24" y="172"/>
                  </a:cubicBezTo>
                  <a:cubicBezTo>
                    <a:pt x="75" y="94"/>
                    <a:pt x="263" y="90"/>
                    <a:pt x="343" y="74"/>
                  </a:cubicBezTo>
                  <a:cubicBezTo>
                    <a:pt x="493" y="44"/>
                    <a:pt x="643" y="0"/>
                    <a:pt x="796" y="0"/>
                  </a:cubicBezTo>
                </a:path>
              </a:pathLst>
            </a:custGeom>
            <a:noFill/>
            <a:ln w="31750" cap="flat" cmpd="sng">
              <a:solidFill>
                <a:schemeClr val="tx1"/>
              </a:solidFill>
              <a:prstDash val="solid"/>
              <a:round/>
              <a:headEnd type="none" w="med" len="med"/>
              <a:tailEnd type="triangl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787" name="Text Box 48"/>
            <p:cNvSpPr txBox="1"/>
            <p:nvPr/>
          </p:nvSpPr>
          <p:spPr>
            <a:xfrm>
              <a:off x="900" y="6275"/>
              <a:ext cx="720" cy="1699"/>
            </a:xfrm>
            <a:prstGeom prst="rect">
              <a:avLst/>
            </a:prstGeom>
            <a:noFill/>
            <a:ln w="9525">
              <a:noFill/>
            </a:ln>
          </p:spPr>
          <p:txBody>
            <a:bodyPr>
              <a:spAutoFit/>
            </a:bodyPr>
            <a:lstStyle/>
            <a:p>
              <a:pPr lvl="0" algn="l" eaLnBrk="1" hangingPunct="1"/>
              <a:r>
                <a:rPr lang="zh-CN" altLang="en-US"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号码表示</a:t>
              </a:r>
            </a:p>
          </p:txBody>
        </p:sp>
        <p:sp>
          <p:nvSpPr>
            <p:cNvPr id="31788" name="Rectangle 49"/>
            <p:cNvSpPr/>
            <p:nvPr/>
          </p:nvSpPr>
          <p:spPr>
            <a:xfrm>
              <a:off x="11520" y="7530"/>
              <a:ext cx="1320" cy="720"/>
            </a:xfrm>
            <a:prstGeom prst="rect">
              <a:avLst/>
            </a:prstGeom>
            <a:noFill/>
            <a:ln w="9525" cap="flat" cmpd="sng">
              <a:solidFill>
                <a:schemeClr val="tx1"/>
              </a:solidFill>
              <a:prstDash val="solid"/>
              <a:miter/>
              <a:headEnd type="none" w="med" len="med"/>
              <a:tailEnd type="none" w="med" len="med"/>
            </a:ln>
          </p:spPr>
          <p:txBody>
            <a:bodyPr wrap="none" anchor="ctr"/>
            <a:lstStyle/>
            <a:p>
              <a:pPr lvl="0" eaLnBrk="1" hangingPunct="1">
                <a:spcBef>
                  <a:spcPct val="0"/>
                </a:spcBef>
              </a:pPr>
              <a:r>
                <a:rPr lang="en-US" altLang="zh-CN" sz="1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A31</a:t>
              </a:r>
            </a:p>
          </p:txBody>
        </p:sp>
        <p:sp>
          <p:nvSpPr>
            <p:cNvPr id="31789" name="Line 50"/>
            <p:cNvSpPr/>
            <p:nvPr/>
          </p:nvSpPr>
          <p:spPr>
            <a:xfrm flipH="1" flipV="1">
              <a:off x="9600" y="7530"/>
              <a:ext cx="1920" cy="360"/>
            </a:xfrm>
            <a:prstGeom prst="line">
              <a:avLst/>
            </a:prstGeom>
            <a:ln w="9525" cap="flat" cmpd="sng">
              <a:solidFill>
                <a:schemeClr val="tx1"/>
              </a:solidFill>
              <a:prstDash val="solid"/>
              <a:headEnd type="none" w="med" len="med"/>
              <a:tailEnd type="triangle" w="med" len="med"/>
            </a:ln>
          </p:spPr>
        </p:sp>
        <p:sp>
          <p:nvSpPr>
            <p:cNvPr id="31790" name="Text Box 51"/>
            <p:cNvSpPr txBox="1"/>
            <p:nvPr/>
          </p:nvSpPr>
          <p:spPr>
            <a:xfrm>
              <a:off x="11160" y="6090"/>
              <a:ext cx="1200" cy="508"/>
            </a:xfrm>
            <a:prstGeom prst="rect">
              <a:avLst/>
            </a:prstGeom>
            <a:noFill/>
            <a:ln w="9525">
              <a:noFill/>
            </a:ln>
          </p:spPr>
          <p:txBody>
            <a:bodyPr>
              <a:spAutoFit/>
            </a:bodyPr>
            <a:lstStyle/>
            <a:p>
              <a:pPr lvl="0" algn="l" eaLnBrk="1" hangingPunct="1"/>
              <a:r>
                <a:rPr lang="zh-CN" altLang="en-US"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数目</a:t>
              </a:r>
            </a:p>
          </p:txBody>
        </p:sp>
        <p:sp>
          <p:nvSpPr>
            <p:cNvPr id="31791" name="Line 52"/>
            <p:cNvSpPr/>
            <p:nvPr/>
          </p:nvSpPr>
          <p:spPr>
            <a:xfrm flipH="1">
              <a:off x="9840" y="6330"/>
              <a:ext cx="1080" cy="240"/>
            </a:xfrm>
            <a:prstGeom prst="line">
              <a:avLst/>
            </a:prstGeom>
            <a:ln w="9525" cap="flat" cmpd="sng">
              <a:solidFill>
                <a:schemeClr val="tx1"/>
              </a:solidFill>
              <a:prstDash val="solid"/>
              <a:headEnd type="none" w="med" len="med"/>
              <a:tailEnd type="none" w="med" len="med"/>
            </a:ln>
          </p:spPr>
        </p:sp>
      </p:gr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spcBef>
                <a:spcPct val="0"/>
              </a:spcBef>
            </a:pPr>
            <a:r>
              <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定量</a:t>
            </a:r>
            <a:endPar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32772" name="Text Box 3"/>
          <p:cNvSpPr txBox="1"/>
          <p:nvPr/>
        </p:nvSpPr>
        <p:spPr>
          <a:xfrm>
            <a:off x="464448" y="752731"/>
            <a:ext cx="12062453" cy="386080"/>
          </a:xfrm>
          <a:prstGeom prst="rect">
            <a:avLst/>
          </a:prstGeom>
          <a:noFill/>
          <a:ln w="9525">
            <a:noFill/>
          </a:ln>
        </p:spPr>
        <p:txBody>
          <a:bodyPr wrap="square">
            <a:spAutoFit/>
          </a:bodyPr>
          <a:lstStyle/>
          <a:p>
            <a:pPr lvl="0" algn="l" eaLnBrk="1" hangingPunct="1">
              <a:lnSpc>
                <a:spcPct val="80000"/>
              </a:lnSpc>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其库存品可否一看就知道有多少数量？不能“大概</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这么多吧！”而要清楚地知道。</a:t>
            </a:r>
          </a:p>
        </p:txBody>
      </p:sp>
      <p:sp>
        <p:nvSpPr>
          <p:cNvPr id="32773" name="Text Box 4"/>
          <p:cNvSpPr txBox="1"/>
          <p:nvPr/>
        </p:nvSpPr>
        <p:spPr>
          <a:xfrm>
            <a:off x="1733510" y="1341389"/>
            <a:ext cx="1205442" cy="506730"/>
          </a:xfrm>
          <a:prstGeom prst="rect">
            <a:avLst/>
          </a:prstGeom>
          <a:noFill/>
          <a:ln w="9525">
            <a:noFill/>
          </a:ln>
        </p:spPr>
        <p:txBody>
          <a:bodyPr>
            <a:spAutoFit/>
            <a:scene3d>
              <a:camera prst="orthographicFront"/>
              <a:lightRig rig="threePt" dir="t"/>
            </a:scene3d>
          </a:bodyPr>
          <a:lstStyle/>
          <a:p>
            <a:pPr lvl="0" algn="l" eaLnBrk="1" hangingPunct="1">
              <a:lnSpc>
                <a:spcPct val="80000"/>
              </a:lnSpc>
            </a:pPr>
            <a:r>
              <a:rPr lang="zh-CN" altLang="en-US" sz="3375" b="1" dirty="0">
                <a:ln w="22225">
                  <a:solidFill>
                    <a:schemeClr val="accent2"/>
                  </a:solidFill>
                  <a:prstDash val="solid"/>
                </a:ln>
                <a:solidFill>
                  <a:schemeClr val="accent2">
                    <a:lumMod val="40000"/>
                    <a:lumOff val="60000"/>
                  </a:schemeClr>
                </a:solidFill>
                <a:effectLst/>
                <a:latin typeface="微软雅黑" panose="020B0503020204020204" pitchFamily="34" charset="-122"/>
                <a:ea typeface="微软雅黑" panose="020B0503020204020204" pitchFamily="34" charset="-122"/>
                <a:cs typeface="微软雅黑" panose="020B0503020204020204" pitchFamily="34" charset="-122"/>
              </a:rPr>
              <a:t>要点：</a:t>
            </a:r>
          </a:p>
        </p:txBody>
      </p:sp>
      <p:sp>
        <p:nvSpPr>
          <p:cNvPr id="32774" name="Text Box 5"/>
          <p:cNvSpPr txBox="1"/>
          <p:nvPr/>
        </p:nvSpPr>
        <p:spPr>
          <a:xfrm>
            <a:off x="1063820" y="1341389"/>
            <a:ext cx="642902" cy="812165"/>
          </a:xfrm>
          <a:prstGeom prst="rect">
            <a:avLst/>
          </a:prstGeom>
          <a:noFill/>
          <a:ln w="9525">
            <a:noFill/>
          </a:ln>
        </p:spPr>
        <p:txBody>
          <a:bodyPr lIns="0" tIns="0" rIns="0" bIns="0">
            <a:spAutoFit/>
          </a:bodyPr>
          <a:lstStyle/>
          <a:p>
            <a:pPr lvl="0" algn="just" eaLnBrk="1" hangingPunct="1"/>
            <a:r>
              <a:rPr lang="zh-CN" altLang="en-US" sz="5275" b="1" dirty="0">
                <a:solidFill>
                  <a:schemeClr val="accent2"/>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rPr>
              <a:t></a:t>
            </a:r>
            <a:endParaRPr lang="zh-CN" altLang="en-US" sz="5275" b="1" dirty="0">
              <a:solidFill>
                <a:schemeClr val="accent2"/>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775" name="Text Box 6"/>
          <p:cNvSpPr txBox="1"/>
          <p:nvPr/>
        </p:nvSpPr>
        <p:spPr>
          <a:xfrm>
            <a:off x="2938952" y="1350863"/>
            <a:ext cx="6911199" cy="1548130"/>
          </a:xfrm>
          <a:prstGeom prst="rect">
            <a:avLst/>
          </a:prstGeom>
          <a:noFill/>
          <a:ln w="9525">
            <a:noFill/>
          </a:ln>
        </p:spPr>
        <p:txBody>
          <a:bodyPr>
            <a:spAutoFit/>
          </a:bodyPr>
          <a:lstStyle/>
          <a:p>
            <a:pPr lvl="0" algn="l" eaLnBrk="1" hangingPunct="1">
              <a:lnSpc>
                <a:spcPct val="80000"/>
              </a:lnSpc>
            </a:pP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①限制放置场所或物料架的大小</a:t>
            </a:r>
          </a:p>
          <a:p>
            <a:pPr lvl="0" algn="l" eaLnBrk="1" hangingPunct="1">
              <a:lnSpc>
                <a:spcPct val="80000"/>
              </a:lnSpc>
            </a:pP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②明示最大库存量和最小库存量</a:t>
            </a:r>
          </a:p>
          <a:p>
            <a:pPr lvl="0" algn="l" eaLnBrk="1" hangingPunct="1">
              <a:lnSpc>
                <a:spcPct val="80000"/>
              </a:lnSpc>
            </a:pP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③标签比数字好</a:t>
            </a:r>
          </a:p>
          <a:p>
            <a:pPr lvl="0" algn="l" eaLnBrk="1" hangingPunct="1">
              <a:lnSpc>
                <a:spcPct val="80000"/>
              </a:lnSpc>
            </a:pP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④使数量一看就可知道</a:t>
            </a:r>
          </a:p>
        </p:txBody>
      </p:sp>
      <p:sp>
        <p:nvSpPr>
          <p:cNvPr id="32770" name="灯片编号占位符 2"/>
          <p:cNvSpPr txBox="1">
            <a:spLocks noGrp="1"/>
          </p:cNvSpPr>
          <p:nvPr>
            <p:ph type="sldNum" sz="quarter"/>
          </p:nvPr>
        </p:nvSpPr>
        <p:spPr>
          <a:xfrm>
            <a:off x="8673506" y="6132350"/>
            <a:ext cx="2009069" cy="482177"/>
          </a:xfrm>
          <a:prstGeom prst="rect">
            <a:avLst/>
          </a:prstGeom>
          <a:noFill/>
          <a:ln w="9525">
            <a:noFill/>
          </a:ln>
        </p:spPr>
        <p:txBody>
          <a:bodyPr/>
          <a:lstStyle/>
          <a:p>
            <a:pPr lvl="0"/>
            <a:fld id="{9A0DB2DC-4C9A-4742-B13C-FB6460FD3503}" type="slidenum">
              <a:rPr lang="en-US" altLang="ja-JP" sz="100" dirty="0"/>
              <a:t>22</a:t>
            </a:fld>
            <a:endParaRPr lang="en-US" altLang="ja-JP" sz="100" dirty="0"/>
          </a:p>
        </p:txBody>
      </p:sp>
      <p:pic>
        <p:nvPicPr>
          <p:cNvPr id="32776" name="Picture 7" descr="115-2"/>
          <p:cNvPicPr>
            <a:picLocks noChangeAspect="1"/>
          </p:cNvPicPr>
          <p:nvPr/>
        </p:nvPicPr>
        <p:blipFill>
          <a:blip r:embed="rId2"/>
          <a:stretch>
            <a:fillRect/>
          </a:stretch>
        </p:blipFill>
        <p:spPr>
          <a:xfrm>
            <a:off x="1809185" y="3153905"/>
            <a:ext cx="3291525" cy="3611302"/>
          </a:xfrm>
          <a:prstGeom prst="rect">
            <a:avLst/>
          </a:prstGeom>
          <a:noFill/>
          <a:ln w="9525">
            <a:noFill/>
          </a:ln>
        </p:spPr>
      </p:pic>
      <p:pic>
        <p:nvPicPr>
          <p:cNvPr id="32777" name="Picture 8" descr="115-1"/>
          <p:cNvPicPr>
            <a:picLocks noChangeAspect="1"/>
          </p:cNvPicPr>
          <p:nvPr/>
        </p:nvPicPr>
        <p:blipFill>
          <a:blip r:embed="rId3"/>
          <a:stretch>
            <a:fillRect/>
          </a:stretch>
        </p:blipFill>
        <p:spPr>
          <a:xfrm>
            <a:off x="5104059" y="3170647"/>
            <a:ext cx="3281480" cy="3564424"/>
          </a:xfrm>
          <a:prstGeom prst="rect">
            <a:avLst/>
          </a:prstGeom>
          <a:noFill/>
          <a:ln w="9525">
            <a:noFill/>
          </a:ln>
        </p:spPr>
      </p:pic>
      <p:grpSp>
        <p:nvGrpSpPr>
          <p:cNvPr id="32778" name="Group 9"/>
          <p:cNvGrpSpPr/>
          <p:nvPr/>
        </p:nvGrpSpPr>
        <p:grpSpPr>
          <a:xfrm>
            <a:off x="8559658" y="2398829"/>
            <a:ext cx="2732334" cy="4478013"/>
            <a:chOff x="144" y="2411"/>
            <a:chExt cx="1931" cy="1884"/>
          </a:xfrm>
        </p:grpSpPr>
        <p:sp>
          <p:nvSpPr>
            <p:cNvPr id="32779" name="Rectangle 10"/>
            <p:cNvSpPr/>
            <p:nvPr/>
          </p:nvSpPr>
          <p:spPr>
            <a:xfrm>
              <a:off x="144" y="3095"/>
              <a:ext cx="1296" cy="1056"/>
            </a:xfrm>
            <a:prstGeom prst="rect">
              <a:avLst/>
            </a:prstGeom>
            <a:solidFill>
              <a:schemeClr val="bg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780" name="Line 11"/>
            <p:cNvSpPr/>
            <p:nvPr/>
          </p:nvSpPr>
          <p:spPr>
            <a:xfrm>
              <a:off x="993" y="3095"/>
              <a:ext cx="0" cy="1056"/>
            </a:xfrm>
            <a:prstGeom prst="line">
              <a:avLst/>
            </a:prstGeom>
            <a:ln w="9525" cap="flat" cmpd="sng">
              <a:solidFill>
                <a:schemeClr val="tx1"/>
              </a:solidFill>
              <a:prstDash val="solid"/>
              <a:headEnd type="none" w="med" len="med"/>
              <a:tailEnd type="none" w="med" len="med"/>
            </a:ln>
          </p:spPr>
        </p:sp>
        <p:sp>
          <p:nvSpPr>
            <p:cNvPr id="32781" name="Oval 12"/>
            <p:cNvSpPr/>
            <p:nvPr/>
          </p:nvSpPr>
          <p:spPr>
            <a:xfrm>
              <a:off x="218" y="3959"/>
              <a:ext cx="113" cy="113"/>
            </a:xfrm>
            <a:prstGeom prst="ellipse">
              <a:avLst/>
            </a:prstGeom>
            <a:solidFill>
              <a:srgbClr val="66FFCC"/>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782" name="Oval 13"/>
            <p:cNvSpPr/>
            <p:nvPr/>
          </p:nvSpPr>
          <p:spPr>
            <a:xfrm>
              <a:off x="340" y="3959"/>
              <a:ext cx="113" cy="113"/>
            </a:xfrm>
            <a:prstGeom prst="ellipse">
              <a:avLst/>
            </a:prstGeom>
            <a:solidFill>
              <a:srgbClr val="66FFCC"/>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783" name="Oval 14"/>
            <p:cNvSpPr/>
            <p:nvPr/>
          </p:nvSpPr>
          <p:spPr>
            <a:xfrm>
              <a:off x="458" y="3959"/>
              <a:ext cx="113" cy="113"/>
            </a:xfrm>
            <a:prstGeom prst="ellipse">
              <a:avLst/>
            </a:prstGeom>
            <a:solidFill>
              <a:srgbClr val="66FFCC"/>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784" name="Oval 15"/>
            <p:cNvSpPr/>
            <p:nvPr/>
          </p:nvSpPr>
          <p:spPr>
            <a:xfrm>
              <a:off x="580" y="3959"/>
              <a:ext cx="113" cy="113"/>
            </a:xfrm>
            <a:prstGeom prst="ellipse">
              <a:avLst/>
            </a:prstGeom>
            <a:solidFill>
              <a:srgbClr val="66FFCC"/>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785" name="Oval 16"/>
            <p:cNvSpPr/>
            <p:nvPr/>
          </p:nvSpPr>
          <p:spPr>
            <a:xfrm>
              <a:off x="698" y="3959"/>
              <a:ext cx="113" cy="113"/>
            </a:xfrm>
            <a:prstGeom prst="ellipse">
              <a:avLst/>
            </a:prstGeom>
            <a:solidFill>
              <a:srgbClr val="66FFCC"/>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786" name="Oval 17"/>
            <p:cNvSpPr/>
            <p:nvPr/>
          </p:nvSpPr>
          <p:spPr>
            <a:xfrm>
              <a:off x="805" y="3959"/>
              <a:ext cx="113" cy="113"/>
            </a:xfrm>
            <a:prstGeom prst="ellipse">
              <a:avLst/>
            </a:prstGeom>
            <a:solidFill>
              <a:srgbClr val="66FFCC"/>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787" name="Oval 18"/>
            <p:cNvSpPr/>
            <p:nvPr/>
          </p:nvSpPr>
          <p:spPr>
            <a:xfrm>
              <a:off x="277" y="3863"/>
              <a:ext cx="113" cy="113"/>
            </a:xfrm>
            <a:prstGeom prst="ellipse">
              <a:avLst/>
            </a:prstGeom>
            <a:solidFill>
              <a:srgbClr val="66FFCC"/>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788" name="Oval 19"/>
            <p:cNvSpPr/>
            <p:nvPr/>
          </p:nvSpPr>
          <p:spPr>
            <a:xfrm>
              <a:off x="399" y="3863"/>
              <a:ext cx="113" cy="113"/>
            </a:xfrm>
            <a:prstGeom prst="ellipse">
              <a:avLst/>
            </a:prstGeom>
            <a:solidFill>
              <a:srgbClr val="66FFCC"/>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789" name="Oval 20"/>
            <p:cNvSpPr/>
            <p:nvPr/>
          </p:nvSpPr>
          <p:spPr>
            <a:xfrm>
              <a:off x="517" y="3863"/>
              <a:ext cx="113" cy="113"/>
            </a:xfrm>
            <a:prstGeom prst="ellipse">
              <a:avLst/>
            </a:prstGeom>
            <a:solidFill>
              <a:srgbClr val="66FFCC"/>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790" name="Oval 21"/>
            <p:cNvSpPr/>
            <p:nvPr/>
          </p:nvSpPr>
          <p:spPr>
            <a:xfrm>
              <a:off x="639" y="3863"/>
              <a:ext cx="113" cy="113"/>
            </a:xfrm>
            <a:prstGeom prst="ellipse">
              <a:avLst/>
            </a:prstGeom>
            <a:solidFill>
              <a:srgbClr val="66FFCC"/>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791" name="Oval 22"/>
            <p:cNvSpPr/>
            <p:nvPr/>
          </p:nvSpPr>
          <p:spPr>
            <a:xfrm>
              <a:off x="757" y="3863"/>
              <a:ext cx="113" cy="113"/>
            </a:xfrm>
            <a:prstGeom prst="ellipse">
              <a:avLst/>
            </a:prstGeom>
            <a:solidFill>
              <a:srgbClr val="66FFCC"/>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792" name="Oval 23"/>
            <p:cNvSpPr/>
            <p:nvPr/>
          </p:nvSpPr>
          <p:spPr>
            <a:xfrm>
              <a:off x="336" y="3756"/>
              <a:ext cx="113" cy="113"/>
            </a:xfrm>
            <a:prstGeom prst="ellipse">
              <a:avLst/>
            </a:prstGeom>
            <a:solidFill>
              <a:srgbClr val="66FFCC"/>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793" name="Oval 24"/>
            <p:cNvSpPr/>
            <p:nvPr/>
          </p:nvSpPr>
          <p:spPr>
            <a:xfrm>
              <a:off x="458" y="3756"/>
              <a:ext cx="113" cy="113"/>
            </a:xfrm>
            <a:prstGeom prst="ellipse">
              <a:avLst/>
            </a:prstGeom>
            <a:solidFill>
              <a:srgbClr val="66FFCC"/>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794" name="Oval 25"/>
            <p:cNvSpPr/>
            <p:nvPr/>
          </p:nvSpPr>
          <p:spPr>
            <a:xfrm>
              <a:off x="576" y="3756"/>
              <a:ext cx="113" cy="113"/>
            </a:xfrm>
            <a:prstGeom prst="ellipse">
              <a:avLst/>
            </a:prstGeom>
            <a:solidFill>
              <a:srgbClr val="66FFCC"/>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795" name="Oval 26"/>
            <p:cNvSpPr/>
            <p:nvPr/>
          </p:nvSpPr>
          <p:spPr>
            <a:xfrm>
              <a:off x="698" y="3756"/>
              <a:ext cx="113" cy="113"/>
            </a:xfrm>
            <a:prstGeom prst="ellipse">
              <a:avLst/>
            </a:prstGeom>
            <a:solidFill>
              <a:srgbClr val="66FFCC"/>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796" name="Oval 27"/>
            <p:cNvSpPr/>
            <p:nvPr/>
          </p:nvSpPr>
          <p:spPr>
            <a:xfrm>
              <a:off x="384" y="3645"/>
              <a:ext cx="113" cy="113"/>
            </a:xfrm>
            <a:prstGeom prst="ellipse">
              <a:avLst/>
            </a:prstGeom>
            <a:solidFill>
              <a:srgbClr val="66FFCC"/>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797" name="Oval 28"/>
            <p:cNvSpPr/>
            <p:nvPr/>
          </p:nvSpPr>
          <p:spPr>
            <a:xfrm>
              <a:off x="502" y="3645"/>
              <a:ext cx="113" cy="113"/>
            </a:xfrm>
            <a:prstGeom prst="ellipse">
              <a:avLst/>
            </a:prstGeom>
            <a:solidFill>
              <a:srgbClr val="66FFCC"/>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798" name="Oval 29"/>
            <p:cNvSpPr/>
            <p:nvPr/>
          </p:nvSpPr>
          <p:spPr>
            <a:xfrm>
              <a:off x="624" y="3645"/>
              <a:ext cx="113" cy="113"/>
            </a:xfrm>
            <a:prstGeom prst="ellipse">
              <a:avLst/>
            </a:prstGeom>
            <a:solidFill>
              <a:srgbClr val="66FFCC"/>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799" name="Rectangle 30"/>
            <p:cNvSpPr/>
            <p:nvPr/>
          </p:nvSpPr>
          <p:spPr>
            <a:xfrm>
              <a:off x="997" y="4007"/>
              <a:ext cx="442" cy="144"/>
            </a:xfrm>
            <a:prstGeom prst="rect">
              <a:avLst/>
            </a:prstGeom>
            <a:solidFill>
              <a:srgbClr val="FFFF66"/>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800" name="Rectangle 31"/>
            <p:cNvSpPr/>
            <p:nvPr/>
          </p:nvSpPr>
          <p:spPr>
            <a:xfrm>
              <a:off x="997" y="3804"/>
              <a:ext cx="442" cy="144"/>
            </a:xfrm>
            <a:prstGeom prst="rect">
              <a:avLst/>
            </a:prstGeom>
            <a:solidFill>
              <a:srgbClr val="00CC66"/>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801" name="Rectangle 32"/>
            <p:cNvSpPr/>
            <p:nvPr/>
          </p:nvSpPr>
          <p:spPr>
            <a:xfrm>
              <a:off x="997" y="3527"/>
              <a:ext cx="442" cy="144"/>
            </a:xfrm>
            <a:prstGeom prst="rect">
              <a:avLst/>
            </a:prstGeom>
            <a:solidFill>
              <a:srgbClr val="FF0066"/>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802" name="Rectangle 33"/>
            <p:cNvSpPr/>
            <p:nvPr/>
          </p:nvSpPr>
          <p:spPr>
            <a:xfrm>
              <a:off x="144" y="2855"/>
              <a:ext cx="476" cy="144"/>
            </a:xfrm>
            <a:prstGeom prst="rect">
              <a:avLst/>
            </a:prstGeom>
            <a:solidFill>
              <a:srgbClr val="FF0066"/>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803" name="Rectangle 34"/>
            <p:cNvSpPr/>
            <p:nvPr/>
          </p:nvSpPr>
          <p:spPr>
            <a:xfrm>
              <a:off x="672" y="2855"/>
              <a:ext cx="476" cy="144"/>
            </a:xfrm>
            <a:prstGeom prst="rect">
              <a:avLst/>
            </a:prstGeom>
            <a:solidFill>
              <a:srgbClr val="00CC66"/>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804" name="Rectangle 35"/>
            <p:cNvSpPr/>
            <p:nvPr/>
          </p:nvSpPr>
          <p:spPr>
            <a:xfrm>
              <a:off x="1200" y="2855"/>
              <a:ext cx="476" cy="144"/>
            </a:xfrm>
            <a:prstGeom prst="rect">
              <a:avLst/>
            </a:prstGeom>
            <a:solidFill>
              <a:srgbClr val="FFFF66"/>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805" name="Text Box 36"/>
            <p:cNvSpPr txBox="1"/>
            <p:nvPr/>
          </p:nvSpPr>
          <p:spPr>
            <a:xfrm>
              <a:off x="166" y="2855"/>
              <a:ext cx="492" cy="96"/>
            </a:xfrm>
            <a:prstGeom prst="rect">
              <a:avLst/>
            </a:prstGeom>
            <a:noFill/>
            <a:ln w="9525">
              <a:noFill/>
            </a:ln>
          </p:spPr>
          <p:txBody>
            <a:bodyPr lIns="0" tIns="0" rIns="0" bIns="0">
              <a:spAutoFit/>
            </a:bodyPr>
            <a:lstStyle/>
            <a:p>
              <a:pPr lvl="0" algn="l" eaLnBrk="1" hangingPunct="1"/>
              <a:r>
                <a:rPr lang="zh-CN" altLang="en-US"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最大</a:t>
              </a:r>
              <a:r>
                <a:rPr lang="en-US" altLang="zh-CN"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t>
              </a:r>
            </a:p>
          </p:txBody>
        </p:sp>
        <p:sp>
          <p:nvSpPr>
            <p:cNvPr id="32806" name="Text Box 37"/>
            <p:cNvSpPr txBox="1"/>
            <p:nvPr/>
          </p:nvSpPr>
          <p:spPr>
            <a:xfrm>
              <a:off x="654" y="2855"/>
              <a:ext cx="528" cy="191"/>
            </a:xfrm>
            <a:prstGeom prst="rect">
              <a:avLst/>
            </a:prstGeom>
            <a:noFill/>
            <a:ln w="9525">
              <a:noFill/>
            </a:ln>
          </p:spPr>
          <p:txBody>
            <a:bodyPr lIns="0" tIns="0" rIns="0" bIns="0">
              <a:spAutoFit/>
            </a:bodyPr>
            <a:lstStyle/>
            <a:p>
              <a:pPr lvl="0" algn="l" eaLnBrk="1" hangingPunct="1"/>
              <a:r>
                <a:rPr lang="zh-CN" altLang="en-US"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定货点</a:t>
              </a:r>
              <a:r>
                <a:rPr lang="en-US" altLang="zh-CN"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t>
              </a:r>
            </a:p>
          </p:txBody>
        </p:sp>
        <p:sp>
          <p:nvSpPr>
            <p:cNvPr id="32807" name="Text Box 38"/>
            <p:cNvSpPr txBox="1"/>
            <p:nvPr/>
          </p:nvSpPr>
          <p:spPr>
            <a:xfrm>
              <a:off x="1222" y="2855"/>
              <a:ext cx="491" cy="96"/>
            </a:xfrm>
            <a:prstGeom prst="rect">
              <a:avLst/>
            </a:prstGeom>
            <a:noFill/>
            <a:ln w="9525">
              <a:noFill/>
            </a:ln>
          </p:spPr>
          <p:txBody>
            <a:bodyPr lIns="0" tIns="0" rIns="0" bIns="0">
              <a:spAutoFit/>
            </a:bodyPr>
            <a:lstStyle/>
            <a:p>
              <a:pPr lvl="0" algn="l" eaLnBrk="1" hangingPunct="1"/>
              <a:r>
                <a:rPr lang="zh-CN" altLang="en-US"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最小</a:t>
              </a:r>
              <a:r>
                <a:rPr lang="en-US" altLang="zh-CN"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t>
              </a:r>
            </a:p>
          </p:txBody>
        </p:sp>
        <p:sp>
          <p:nvSpPr>
            <p:cNvPr id="32808" name="Rectangle 39"/>
            <p:cNvSpPr/>
            <p:nvPr/>
          </p:nvSpPr>
          <p:spPr>
            <a:xfrm>
              <a:off x="144" y="2604"/>
              <a:ext cx="442" cy="144"/>
            </a:xfrm>
            <a:prstGeom prst="rect">
              <a:avLst/>
            </a:prstGeom>
            <a:solidFill>
              <a:srgbClr val="FF0066"/>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809" name="Line 40"/>
            <p:cNvSpPr/>
            <p:nvPr/>
          </p:nvSpPr>
          <p:spPr>
            <a:xfrm flipV="1">
              <a:off x="144" y="2460"/>
              <a:ext cx="0" cy="144"/>
            </a:xfrm>
            <a:prstGeom prst="line">
              <a:avLst/>
            </a:prstGeom>
            <a:ln w="9525" cap="flat" cmpd="sng">
              <a:solidFill>
                <a:schemeClr val="tx1"/>
              </a:solidFill>
              <a:prstDash val="solid"/>
              <a:headEnd type="none" w="med" len="med"/>
              <a:tailEnd type="none" w="med" len="med"/>
            </a:ln>
          </p:spPr>
        </p:sp>
        <p:sp>
          <p:nvSpPr>
            <p:cNvPr id="32810" name="Line 41"/>
            <p:cNvSpPr/>
            <p:nvPr/>
          </p:nvSpPr>
          <p:spPr>
            <a:xfrm flipV="1">
              <a:off x="587" y="2449"/>
              <a:ext cx="0" cy="144"/>
            </a:xfrm>
            <a:prstGeom prst="line">
              <a:avLst/>
            </a:prstGeom>
            <a:ln w="9525" cap="flat" cmpd="sng">
              <a:solidFill>
                <a:schemeClr val="tx1"/>
              </a:solidFill>
              <a:prstDash val="solid"/>
              <a:headEnd type="none" w="med" len="med"/>
              <a:tailEnd type="none" w="med" len="med"/>
            </a:ln>
          </p:spPr>
        </p:sp>
        <p:sp>
          <p:nvSpPr>
            <p:cNvPr id="32811" name="Line 42"/>
            <p:cNvSpPr/>
            <p:nvPr/>
          </p:nvSpPr>
          <p:spPr>
            <a:xfrm>
              <a:off x="576" y="2748"/>
              <a:ext cx="336" cy="0"/>
            </a:xfrm>
            <a:prstGeom prst="line">
              <a:avLst/>
            </a:prstGeom>
            <a:ln w="9525" cap="flat" cmpd="sng">
              <a:solidFill>
                <a:schemeClr val="tx1"/>
              </a:solidFill>
              <a:prstDash val="solid"/>
              <a:headEnd type="none" w="med" len="med"/>
              <a:tailEnd type="none" w="med" len="med"/>
            </a:ln>
          </p:spPr>
        </p:sp>
        <p:sp>
          <p:nvSpPr>
            <p:cNvPr id="32812" name="Line 43"/>
            <p:cNvSpPr/>
            <p:nvPr/>
          </p:nvSpPr>
          <p:spPr>
            <a:xfrm>
              <a:off x="576" y="2604"/>
              <a:ext cx="336" cy="0"/>
            </a:xfrm>
            <a:prstGeom prst="line">
              <a:avLst/>
            </a:prstGeom>
            <a:ln w="9525" cap="flat" cmpd="sng">
              <a:solidFill>
                <a:schemeClr val="tx1"/>
              </a:solidFill>
              <a:prstDash val="solid"/>
              <a:headEnd type="none" w="med" len="med"/>
              <a:tailEnd type="none" w="med" len="med"/>
            </a:ln>
          </p:spPr>
        </p:sp>
        <p:sp>
          <p:nvSpPr>
            <p:cNvPr id="32813" name="Line 44"/>
            <p:cNvSpPr/>
            <p:nvPr/>
          </p:nvSpPr>
          <p:spPr>
            <a:xfrm>
              <a:off x="144" y="2556"/>
              <a:ext cx="432" cy="0"/>
            </a:xfrm>
            <a:prstGeom prst="line">
              <a:avLst/>
            </a:prstGeom>
            <a:ln w="9525" cap="flat" cmpd="sng">
              <a:solidFill>
                <a:schemeClr val="tx1"/>
              </a:solidFill>
              <a:prstDash val="solid"/>
              <a:headEnd type="triangle" w="med" len="med"/>
              <a:tailEnd type="triangle" w="med" len="med"/>
            </a:ln>
          </p:spPr>
        </p:sp>
        <p:sp>
          <p:nvSpPr>
            <p:cNvPr id="32814" name="Line 45"/>
            <p:cNvSpPr/>
            <p:nvPr/>
          </p:nvSpPr>
          <p:spPr>
            <a:xfrm flipV="1">
              <a:off x="816" y="2593"/>
              <a:ext cx="0" cy="159"/>
            </a:xfrm>
            <a:prstGeom prst="line">
              <a:avLst/>
            </a:prstGeom>
            <a:ln w="9525" cap="flat" cmpd="sng">
              <a:solidFill>
                <a:schemeClr val="tx1"/>
              </a:solidFill>
              <a:prstDash val="solid"/>
              <a:headEnd type="triangle" w="med" len="med"/>
              <a:tailEnd type="triangle" w="med" len="med"/>
            </a:ln>
          </p:spPr>
        </p:sp>
        <p:sp>
          <p:nvSpPr>
            <p:cNvPr id="32815" name="Text Box 46"/>
            <p:cNvSpPr txBox="1"/>
            <p:nvPr/>
          </p:nvSpPr>
          <p:spPr>
            <a:xfrm>
              <a:off x="240" y="2411"/>
              <a:ext cx="240" cy="96"/>
            </a:xfrm>
            <a:prstGeom prst="rect">
              <a:avLst/>
            </a:prstGeom>
            <a:noFill/>
            <a:ln w="9525">
              <a:noFill/>
            </a:ln>
          </p:spPr>
          <p:txBody>
            <a:bodyPr lIns="0" tIns="0" rIns="0" bIns="0">
              <a:spAutoFit/>
            </a:bodyPr>
            <a:lstStyle/>
            <a:p>
              <a:pPr lvl="0" eaLnBrk="1" hangingPunct="1"/>
              <a:r>
                <a:rPr lang="en-US" altLang="zh-CN"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60</a:t>
              </a:r>
            </a:p>
          </p:txBody>
        </p:sp>
        <p:sp>
          <p:nvSpPr>
            <p:cNvPr id="32816" name="Text Box 47"/>
            <p:cNvSpPr txBox="1"/>
            <p:nvPr/>
          </p:nvSpPr>
          <p:spPr>
            <a:xfrm rot="-5400000">
              <a:off x="828" y="2601"/>
              <a:ext cx="240" cy="161"/>
            </a:xfrm>
            <a:prstGeom prst="rect">
              <a:avLst/>
            </a:prstGeom>
            <a:noFill/>
            <a:ln w="9525">
              <a:noFill/>
            </a:ln>
          </p:spPr>
          <p:txBody>
            <a:bodyPr lIns="0" tIns="0" rIns="0" bIns="0">
              <a:spAutoFit/>
            </a:bodyPr>
            <a:lstStyle/>
            <a:p>
              <a:pPr lvl="0" eaLnBrk="1" hangingPunct="1"/>
              <a:r>
                <a:rPr lang="en-US" altLang="zh-CN"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15</a:t>
              </a:r>
            </a:p>
          </p:txBody>
        </p:sp>
        <p:sp>
          <p:nvSpPr>
            <p:cNvPr id="32817" name="Line 48"/>
            <p:cNvSpPr/>
            <p:nvPr/>
          </p:nvSpPr>
          <p:spPr>
            <a:xfrm>
              <a:off x="1296" y="3579"/>
              <a:ext cx="288" cy="0"/>
            </a:xfrm>
            <a:prstGeom prst="line">
              <a:avLst/>
            </a:prstGeom>
            <a:ln w="9525" cap="flat" cmpd="sng">
              <a:solidFill>
                <a:schemeClr val="tx1"/>
              </a:solidFill>
              <a:prstDash val="solid"/>
              <a:headEnd type="none" w="med" len="med"/>
              <a:tailEnd type="triangle" w="med" len="med"/>
            </a:ln>
          </p:spPr>
        </p:sp>
        <p:sp>
          <p:nvSpPr>
            <p:cNvPr id="32818" name="Line 49"/>
            <p:cNvSpPr/>
            <p:nvPr/>
          </p:nvSpPr>
          <p:spPr>
            <a:xfrm>
              <a:off x="1296" y="3852"/>
              <a:ext cx="288" cy="0"/>
            </a:xfrm>
            <a:prstGeom prst="line">
              <a:avLst/>
            </a:prstGeom>
            <a:ln w="9525" cap="flat" cmpd="sng">
              <a:solidFill>
                <a:schemeClr val="tx1"/>
              </a:solidFill>
              <a:prstDash val="solid"/>
              <a:headEnd type="none" w="med" len="med"/>
              <a:tailEnd type="triangle" w="med" len="med"/>
            </a:ln>
          </p:spPr>
        </p:sp>
        <p:sp>
          <p:nvSpPr>
            <p:cNvPr id="32819" name="Line 50"/>
            <p:cNvSpPr/>
            <p:nvPr/>
          </p:nvSpPr>
          <p:spPr>
            <a:xfrm>
              <a:off x="1296" y="4077"/>
              <a:ext cx="288" cy="0"/>
            </a:xfrm>
            <a:prstGeom prst="line">
              <a:avLst/>
            </a:prstGeom>
            <a:ln w="9525" cap="flat" cmpd="sng">
              <a:solidFill>
                <a:schemeClr val="tx1"/>
              </a:solidFill>
              <a:prstDash val="solid"/>
              <a:headEnd type="none" w="med" len="med"/>
              <a:tailEnd type="triangle" w="med" len="med"/>
            </a:ln>
          </p:spPr>
        </p:sp>
        <p:sp>
          <p:nvSpPr>
            <p:cNvPr id="32820" name="Text Box 51"/>
            <p:cNvSpPr txBox="1"/>
            <p:nvPr/>
          </p:nvSpPr>
          <p:spPr>
            <a:xfrm>
              <a:off x="1584" y="3483"/>
              <a:ext cx="480" cy="191"/>
            </a:xfrm>
            <a:prstGeom prst="rect">
              <a:avLst/>
            </a:prstGeom>
            <a:noFill/>
            <a:ln w="9525">
              <a:noFill/>
            </a:ln>
          </p:spPr>
          <p:txBody>
            <a:bodyPr lIns="0" tIns="0" rIns="0" bIns="0">
              <a:spAutoFit/>
            </a:bodyPr>
            <a:lstStyle/>
            <a:p>
              <a:pPr lvl="0" algn="l" eaLnBrk="1" hangingPunct="1"/>
              <a:r>
                <a:rPr lang="zh-CN" altLang="en-US"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最大库存红色</a:t>
              </a:r>
            </a:p>
          </p:txBody>
        </p:sp>
        <p:sp>
          <p:nvSpPr>
            <p:cNvPr id="32821" name="Text Box 52"/>
            <p:cNvSpPr txBox="1"/>
            <p:nvPr/>
          </p:nvSpPr>
          <p:spPr>
            <a:xfrm>
              <a:off x="1584" y="3734"/>
              <a:ext cx="480" cy="191"/>
            </a:xfrm>
            <a:prstGeom prst="rect">
              <a:avLst/>
            </a:prstGeom>
            <a:noFill/>
            <a:ln w="9525">
              <a:noFill/>
            </a:ln>
          </p:spPr>
          <p:txBody>
            <a:bodyPr lIns="0" tIns="0" rIns="0" bIns="0">
              <a:spAutoFit/>
            </a:bodyPr>
            <a:lstStyle/>
            <a:p>
              <a:pPr lvl="0" algn="l" eaLnBrk="1" hangingPunct="1">
                <a:spcBef>
                  <a:spcPct val="0"/>
                </a:spcBef>
              </a:pPr>
              <a:r>
                <a:rPr lang="zh-CN" altLang="en-US"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空纲点</a:t>
              </a:r>
            </a:p>
            <a:p>
              <a:pPr lvl="0" algn="l" eaLnBrk="1" hangingPunct="1">
                <a:spcBef>
                  <a:spcPct val="0"/>
                </a:spcBef>
              </a:pPr>
              <a:r>
                <a:rPr lang="zh-CN" altLang="en-US"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绿色</a:t>
              </a:r>
            </a:p>
          </p:txBody>
        </p:sp>
        <p:sp>
          <p:nvSpPr>
            <p:cNvPr id="32822" name="Text Box 53"/>
            <p:cNvSpPr txBox="1"/>
            <p:nvPr/>
          </p:nvSpPr>
          <p:spPr>
            <a:xfrm>
              <a:off x="1595" y="4008"/>
              <a:ext cx="480" cy="287"/>
            </a:xfrm>
            <a:prstGeom prst="rect">
              <a:avLst/>
            </a:prstGeom>
            <a:noFill/>
            <a:ln w="9525">
              <a:noFill/>
            </a:ln>
          </p:spPr>
          <p:txBody>
            <a:bodyPr lIns="0" tIns="0" rIns="0" bIns="0">
              <a:spAutoFit/>
            </a:bodyPr>
            <a:lstStyle/>
            <a:p>
              <a:pPr lvl="0" algn="l" eaLnBrk="1" hangingPunct="1">
                <a:spcBef>
                  <a:spcPct val="0"/>
                </a:spcBef>
              </a:pPr>
              <a:r>
                <a:rPr lang="zh-CN" altLang="en-US"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最小库存</a:t>
              </a:r>
            </a:p>
            <a:p>
              <a:pPr lvl="0" algn="l" eaLnBrk="1" hangingPunct="1">
                <a:spcBef>
                  <a:spcPct val="0"/>
                </a:spcBef>
              </a:pPr>
              <a:r>
                <a:rPr lang="zh-CN" altLang="en-US"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黄色</a:t>
              </a:r>
            </a:p>
          </p:txBody>
        </p:sp>
      </p:gr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spcBef>
                <a:spcPct val="0"/>
              </a:spcBef>
            </a:pPr>
            <a:r>
              <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定品</a:t>
            </a:r>
            <a:endPar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33796" name="Text Box 3"/>
          <p:cNvSpPr txBox="1"/>
          <p:nvPr/>
        </p:nvSpPr>
        <p:spPr>
          <a:xfrm>
            <a:off x="1789764" y="1232899"/>
            <a:ext cx="1205442" cy="460375"/>
          </a:xfrm>
          <a:prstGeom prst="rect">
            <a:avLst/>
          </a:prstGeom>
          <a:noFill/>
          <a:ln w="9525">
            <a:noFill/>
          </a:ln>
        </p:spPr>
        <p:txBody>
          <a:bodyPr>
            <a:spAutoFit/>
          </a:bodyPr>
          <a:lstStyle/>
          <a:p>
            <a:pPr lvl="0" algn="l" eaLnBrk="1" hangingPunct="1"/>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要点：</a:t>
            </a:r>
          </a:p>
        </p:txBody>
      </p:sp>
      <p:sp>
        <p:nvSpPr>
          <p:cNvPr id="33797" name="Text Box 4"/>
          <p:cNvSpPr txBox="1"/>
          <p:nvPr/>
        </p:nvSpPr>
        <p:spPr>
          <a:xfrm>
            <a:off x="706876" y="646920"/>
            <a:ext cx="8036278" cy="546100"/>
          </a:xfrm>
          <a:prstGeom prst="rect">
            <a:avLst/>
          </a:prstGeom>
          <a:noFill/>
          <a:ln w="9525">
            <a:noFill/>
          </a:ln>
        </p:spPr>
        <p:txBody>
          <a:bodyPr>
            <a:spAutoFit/>
          </a:bodyPr>
          <a:lstStyle/>
          <a:p>
            <a:pPr lvl="0" algn="l" eaLnBrk="1" hangingPunct="1"/>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你知道放在那儿的东西是什么吗？</a:t>
            </a:r>
          </a:p>
        </p:txBody>
      </p:sp>
      <p:sp>
        <p:nvSpPr>
          <p:cNvPr id="33798" name="Text Box 5"/>
          <p:cNvSpPr txBox="1"/>
          <p:nvPr/>
        </p:nvSpPr>
        <p:spPr>
          <a:xfrm>
            <a:off x="2971766" y="1217594"/>
            <a:ext cx="9078315" cy="1568450"/>
          </a:xfrm>
          <a:prstGeom prst="rect">
            <a:avLst/>
          </a:prstGeom>
          <a:noFill/>
          <a:ln w="9525">
            <a:noFill/>
          </a:ln>
        </p:spPr>
        <p:txBody>
          <a:bodyPr wrap="square">
            <a:spAutoFit/>
          </a:bodyPr>
          <a:lstStyle/>
          <a:p>
            <a:pPr lvl="0" algn="l" eaLnBrk="1" hangingPunct="1">
              <a:lnSpc>
                <a:spcPct val="100000"/>
              </a:lnSpc>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①物品名表示</a:t>
            </a:r>
          </a:p>
          <a:p>
            <a:pPr lvl="0" algn="l" eaLnBrk="1" hangingPunct="1">
              <a:lnSpc>
                <a:spcPct val="100000"/>
              </a:lnSpc>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②架料架名表示</a:t>
            </a:r>
          </a:p>
          <a:p>
            <a:pPr lvl="0" algn="l" eaLnBrk="1" hangingPunct="1">
              <a:lnSpc>
                <a:spcPct val="100000"/>
              </a:lnSpc>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③使物品名表示可以拆御的话就可以有看板的机能</a:t>
            </a:r>
          </a:p>
          <a:p>
            <a:pPr lvl="0" algn="l" eaLnBrk="1" hangingPunct="1">
              <a:lnSpc>
                <a:spcPct val="100000"/>
              </a:lnSpc>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④使物料架可以简单地更换位置</a:t>
            </a:r>
          </a:p>
        </p:txBody>
      </p:sp>
      <p:sp>
        <p:nvSpPr>
          <p:cNvPr id="33799" name="Rectangle 6"/>
          <p:cNvSpPr/>
          <p:nvPr/>
        </p:nvSpPr>
        <p:spPr>
          <a:xfrm>
            <a:off x="1088599" y="1245623"/>
            <a:ext cx="460375" cy="460375"/>
          </a:xfrm>
          <a:prstGeom prst="rect">
            <a:avLst/>
          </a:prstGeom>
          <a:noFill/>
          <a:ln w="9525">
            <a:noFill/>
          </a:ln>
        </p:spPr>
        <p:txBody>
          <a:bodyPr wrap="none">
            <a:spAutoFit/>
          </a:bodyPr>
          <a:lstStyle/>
          <a:p>
            <a:pPr lvl="0" algn="l" eaLnBrk="1" hangingPunct="1">
              <a:spcBef>
                <a:spcPct val="0"/>
              </a:spcBef>
            </a:pPr>
            <a:r>
              <a:rPr lang="zh-CN" altLang="en-US" sz="2400" dirty="0">
                <a:solidFill>
                  <a:schemeClr val="accent2"/>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rPr>
              <a:t></a:t>
            </a:r>
          </a:p>
        </p:txBody>
      </p:sp>
      <p:grpSp>
        <p:nvGrpSpPr>
          <p:cNvPr id="2" name="组合 1"/>
          <p:cNvGrpSpPr/>
          <p:nvPr/>
        </p:nvGrpSpPr>
        <p:grpSpPr>
          <a:xfrm>
            <a:off x="1573454" y="2939938"/>
            <a:ext cx="9643533" cy="3797141"/>
            <a:chOff x="0" y="5173"/>
            <a:chExt cx="14400" cy="5670"/>
          </a:xfrm>
        </p:grpSpPr>
        <p:pic>
          <p:nvPicPr>
            <p:cNvPr id="33800" name="Picture 7" descr="123-1"/>
            <p:cNvPicPr>
              <a:picLocks noChangeAspect="1"/>
            </p:cNvPicPr>
            <p:nvPr/>
          </p:nvPicPr>
          <p:blipFill>
            <a:blip r:embed="rId2"/>
            <a:stretch>
              <a:fillRect/>
            </a:stretch>
          </p:blipFill>
          <p:spPr>
            <a:xfrm>
              <a:off x="0" y="5173"/>
              <a:ext cx="4853" cy="5670"/>
            </a:xfrm>
            <a:prstGeom prst="rect">
              <a:avLst/>
            </a:prstGeom>
            <a:noFill/>
            <a:ln w="9525">
              <a:noFill/>
            </a:ln>
          </p:spPr>
        </p:pic>
        <p:pic>
          <p:nvPicPr>
            <p:cNvPr id="33801" name="Picture 8" descr="131-1"/>
            <p:cNvPicPr>
              <a:picLocks noChangeAspect="1"/>
            </p:cNvPicPr>
            <p:nvPr/>
          </p:nvPicPr>
          <p:blipFill>
            <a:blip r:embed="rId3"/>
            <a:stretch>
              <a:fillRect/>
            </a:stretch>
          </p:blipFill>
          <p:spPr>
            <a:xfrm>
              <a:off x="4850" y="5193"/>
              <a:ext cx="4805" cy="5627"/>
            </a:xfrm>
            <a:prstGeom prst="rect">
              <a:avLst/>
            </a:prstGeom>
            <a:noFill/>
            <a:ln w="9525">
              <a:noFill/>
            </a:ln>
          </p:spPr>
        </p:pic>
        <p:pic>
          <p:nvPicPr>
            <p:cNvPr id="33802" name="Picture 9" descr="105-1"/>
            <p:cNvPicPr>
              <a:picLocks noChangeAspect="1"/>
            </p:cNvPicPr>
            <p:nvPr/>
          </p:nvPicPr>
          <p:blipFill>
            <a:blip r:embed="rId4"/>
            <a:stretch>
              <a:fillRect/>
            </a:stretch>
          </p:blipFill>
          <p:spPr>
            <a:xfrm>
              <a:off x="9538" y="5210"/>
              <a:ext cx="4862" cy="5568"/>
            </a:xfrm>
            <a:prstGeom prst="rect">
              <a:avLst/>
            </a:prstGeom>
            <a:noFill/>
            <a:ln w="9525">
              <a:noFill/>
            </a:ln>
          </p:spPr>
        </p:pic>
      </p:gr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spcBef>
                <a:spcPct val="0"/>
              </a:spcBef>
            </a:pPr>
            <a:r>
              <a:rPr lang="zh-CN" altLang="en-US" sz="4220" b="1" dirty="0">
                <a:solidFill>
                  <a:schemeClr val="tx1"/>
                </a:solidFill>
                <a:effectLst/>
                <a:latin typeface="微软雅黑" panose="020B0503020204020204" pitchFamily="34" charset="-122"/>
                <a:ea typeface="微软雅黑" panose="020B0503020204020204" pitchFamily="34" charset="-122"/>
                <a:cs typeface="微软雅黑" panose="020B0503020204020204" pitchFamily="34" charset="-122"/>
                <a:sym typeface="+mn-ea"/>
              </a:rPr>
              <a:t>将所有物品的外形留下</a:t>
            </a:r>
            <a:r>
              <a:rPr lang="en-US" altLang="zh-CN" sz="4220" b="1" dirty="0">
                <a:solidFill>
                  <a:schemeClr val="tx1"/>
                </a:solidFill>
                <a:effectLst/>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4220" b="1" dirty="0">
                <a:solidFill>
                  <a:schemeClr val="tx1"/>
                </a:solidFill>
                <a:effectLst/>
                <a:latin typeface="微软雅黑" panose="020B0503020204020204" pitchFamily="34" charset="-122"/>
                <a:ea typeface="微软雅黑" panose="020B0503020204020204" pitchFamily="34" charset="-122"/>
                <a:cs typeface="微软雅黑" panose="020B0503020204020204" pitchFamily="34" charset="-122"/>
                <a:sym typeface="+mn-ea"/>
              </a:rPr>
              <a:t>形迹整顿</a:t>
            </a:r>
            <a:r>
              <a:rPr lang="en-US" altLang="zh-CN" sz="4220" b="1" dirty="0">
                <a:solidFill>
                  <a:schemeClr val="tx1"/>
                </a:solidFill>
                <a:effectLst/>
                <a:latin typeface="微软雅黑" panose="020B0503020204020204" pitchFamily="34" charset="-122"/>
                <a:ea typeface="微软雅黑" panose="020B0503020204020204" pitchFamily="34" charset="-122"/>
                <a:cs typeface="微软雅黑" panose="020B0503020204020204" pitchFamily="34" charset="-122"/>
                <a:sym typeface="+mn-ea"/>
              </a:rPr>
              <a:t>)</a:t>
            </a:r>
            <a:endParaRPr lang="en-US" altLang="zh-CN" sz="4220" b="1" dirty="0">
              <a:solidFill>
                <a:schemeClr val="tx1"/>
              </a:solidFill>
              <a:effectLst/>
              <a:latin typeface="微软雅黑" panose="020B0503020204020204" pitchFamily="34" charset="-122"/>
              <a:ea typeface="微软雅黑" panose="020B0503020204020204" pitchFamily="34" charset="-122"/>
              <a:cs typeface="+mn-ea"/>
              <a:sym typeface="+mn-ea"/>
            </a:endParaRPr>
          </a:p>
        </p:txBody>
      </p:sp>
      <p:sp>
        <p:nvSpPr>
          <p:cNvPr id="34820" name="Text Box 3"/>
          <p:cNvSpPr txBox="1"/>
          <p:nvPr/>
        </p:nvSpPr>
        <p:spPr>
          <a:xfrm>
            <a:off x="1551354" y="1272411"/>
            <a:ext cx="1044716" cy="106680"/>
          </a:xfrm>
          <a:prstGeom prst="rect">
            <a:avLst/>
          </a:prstGeom>
          <a:noFill/>
          <a:ln w="9525">
            <a:noFill/>
          </a:ln>
        </p:spPr>
        <p:txBody>
          <a:bodyPr>
            <a:spAutoFit/>
          </a:bodyPr>
          <a:lstStyle/>
          <a:p>
            <a:pPr lvl="0" algn="l" eaLnBrk="1" hangingPunct="1"/>
            <a:r>
              <a:rPr lang="zh-CN" altLang="en-US" sz="1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要点：</a:t>
            </a:r>
          </a:p>
        </p:txBody>
      </p:sp>
      <p:sp>
        <p:nvSpPr>
          <p:cNvPr id="34821" name="Text Box 4"/>
          <p:cNvSpPr txBox="1"/>
          <p:nvPr/>
        </p:nvSpPr>
        <p:spPr>
          <a:xfrm>
            <a:off x="2742340" y="1311970"/>
            <a:ext cx="7594283" cy="1568450"/>
          </a:xfrm>
          <a:prstGeom prst="rect">
            <a:avLst/>
          </a:prstGeom>
          <a:noFill/>
          <a:ln w="9525">
            <a:solidFill>
              <a:srgbClr val="FF0000"/>
            </a:solidFill>
          </a:ln>
        </p:spPr>
        <p:txBody>
          <a:bodyPr>
            <a:spAutoFit/>
          </a:bodyPr>
          <a:lstStyle/>
          <a:p>
            <a:pPr marL="290830" lvl="0" indent="-290830" algn="l" defTabSz="0" eaLnBrk="1" hangingPunct="1">
              <a:lnSpc>
                <a:spcPct val="100000"/>
              </a:lnSpc>
              <a:spcBef>
                <a:spcPct val="0"/>
              </a:spcBef>
              <a:tabLst>
                <a:tab pos="290830" algn="l"/>
              </a:tabLst>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①将治工具编号写上名称；</a:t>
            </a:r>
          </a:p>
          <a:p>
            <a:pPr marL="290830" lvl="0" indent="-290830" algn="l" defTabSz="0" eaLnBrk="1" hangingPunct="1">
              <a:lnSpc>
                <a:spcPct val="100000"/>
              </a:lnSpc>
              <a:spcBef>
                <a:spcPct val="0"/>
              </a:spcBef>
              <a:tabLst>
                <a:tab pos="290830" algn="l"/>
              </a:tabLst>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②放置区也同样地编号标上名称；</a:t>
            </a:r>
          </a:p>
          <a:p>
            <a:pPr marL="290830" lvl="0" indent="-290830" algn="l" defTabSz="0" eaLnBrk="1" hangingPunct="1">
              <a:lnSpc>
                <a:spcPct val="100000"/>
              </a:lnSpc>
              <a:spcBef>
                <a:spcPct val="0"/>
              </a:spcBef>
              <a:tabLst>
                <a:tab pos="290830" algn="l"/>
              </a:tabLst>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③将治工具的外形加以描出；</a:t>
            </a:r>
          </a:p>
          <a:p>
            <a:pPr marL="290830" lvl="0" indent="-290830" algn="l" defTabSz="0" eaLnBrk="1" hangingPunct="1">
              <a:lnSpc>
                <a:spcPct val="100000"/>
              </a:lnSpc>
              <a:spcBef>
                <a:spcPct val="0"/>
              </a:spcBef>
              <a:tabLst>
                <a:tab pos="290830" algn="l"/>
              </a:tabLst>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④以小组别做颜色管理。</a:t>
            </a:r>
          </a:p>
        </p:txBody>
      </p:sp>
      <p:sp>
        <p:nvSpPr>
          <p:cNvPr id="551941" name="Text Box 5"/>
          <p:cNvSpPr txBox="1">
            <a:spLocks noChangeArrowheads="1"/>
          </p:cNvSpPr>
          <p:nvPr/>
        </p:nvSpPr>
        <p:spPr bwMode="auto">
          <a:xfrm>
            <a:off x="1783067" y="752397"/>
            <a:ext cx="5946846" cy="559435"/>
          </a:xfrm>
          <a:prstGeom prst="rect">
            <a:avLst/>
          </a:prstGeom>
          <a:noFill/>
          <a:ln w="9525">
            <a:noFill/>
            <a:miter lim="800000"/>
          </a:ln>
          <a:effectLst/>
        </p:spPr>
        <p:txBody>
          <a:bodyPr>
            <a:spAutoFit/>
          </a:bodyPr>
          <a:lstStyle/>
          <a:p>
            <a:pPr lvl="0" algn="l" eaLnBrk="1" hangingPunct="1">
              <a:lnSpc>
                <a:spcPct val="90000"/>
              </a:lnSpc>
            </a:pPr>
            <a:r>
              <a:rPr lang="zh-CN" altLang="en-US" sz="3375"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微软雅黑" panose="020B0503020204020204" pitchFamily="34" charset="-122"/>
              </a:rPr>
              <a:t>治工具的形迹整顿</a:t>
            </a:r>
          </a:p>
        </p:txBody>
      </p:sp>
      <p:sp>
        <p:nvSpPr>
          <p:cNvPr id="34823" name="Text Box 6"/>
          <p:cNvSpPr txBox="1"/>
          <p:nvPr/>
        </p:nvSpPr>
        <p:spPr>
          <a:xfrm>
            <a:off x="2967748" y="3079234"/>
            <a:ext cx="6750473" cy="415290"/>
          </a:xfrm>
          <a:prstGeom prst="rect">
            <a:avLst/>
          </a:prstGeom>
          <a:noFill/>
          <a:ln w="9525">
            <a:noFill/>
          </a:ln>
        </p:spPr>
        <p:txBody>
          <a:bodyPr>
            <a:spAutoFit/>
          </a:bodyPr>
          <a:lstStyle/>
          <a:p>
            <a:pPr lvl="0" algn="l" eaLnBrk="1" hangingPunct="1"/>
            <a:r>
              <a:rPr lang="zh-CN" altLang="en-US"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（有物品的形迹，就容易知道了</a:t>
            </a:r>
            <a:r>
              <a:rPr lang="en-US" altLang="zh-CN"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grpSp>
        <p:nvGrpSpPr>
          <p:cNvPr id="2" name="组合 1"/>
          <p:cNvGrpSpPr/>
          <p:nvPr/>
        </p:nvGrpSpPr>
        <p:grpSpPr>
          <a:xfrm>
            <a:off x="1897584" y="3574508"/>
            <a:ext cx="8760825" cy="3233559"/>
            <a:chOff x="55" y="5288"/>
            <a:chExt cx="14290" cy="5442"/>
          </a:xfrm>
        </p:grpSpPr>
        <p:pic>
          <p:nvPicPr>
            <p:cNvPr id="34824" name="Picture 7" descr="120-1"/>
            <p:cNvPicPr>
              <a:picLocks noChangeAspect="1"/>
            </p:cNvPicPr>
            <p:nvPr/>
          </p:nvPicPr>
          <p:blipFill>
            <a:blip r:embed="rId2"/>
            <a:stretch>
              <a:fillRect/>
            </a:stretch>
          </p:blipFill>
          <p:spPr>
            <a:xfrm>
              <a:off x="55" y="5330"/>
              <a:ext cx="4613" cy="5400"/>
            </a:xfrm>
            <a:prstGeom prst="rect">
              <a:avLst/>
            </a:prstGeom>
            <a:noFill/>
            <a:ln w="9525">
              <a:noFill/>
            </a:ln>
          </p:spPr>
        </p:pic>
        <p:grpSp>
          <p:nvGrpSpPr>
            <p:cNvPr id="34825" name="Group 8"/>
            <p:cNvGrpSpPr/>
            <p:nvPr/>
          </p:nvGrpSpPr>
          <p:grpSpPr>
            <a:xfrm>
              <a:off x="4705" y="5288"/>
              <a:ext cx="4353" cy="5425"/>
              <a:chOff x="126" y="2592"/>
              <a:chExt cx="1703" cy="1488"/>
            </a:xfrm>
          </p:grpSpPr>
          <p:sp>
            <p:nvSpPr>
              <p:cNvPr id="34827" name="Rectangle 9"/>
              <p:cNvSpPr/>
              <p:nvPr/>
            </p:nvSpPr>
            <p:spPr>
              <a:xfrm>
                <a:off x="126" y="2592"/>
                <a:ext cx="1695" cy="1488"/>
              </a:xfrm>
              <a:prstGeom prst="rect">
                <a:avLst/>
              </a:prstGeom>
              <a:solidFill>
                <a:srgbClr val="DDDDDD"/>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grpSp>
            <p:nvGrpSpPr>
              <p:cNvPr id="34828" name="Group 10"/>
              <p:cNvGrpSpPr/>
              <p:nvPr/>
            </p:nvGrpSpPr>
            <p:grpSpPr>
              <a:xfrm>
                <a:off x="480" y="3024"/>
                <a:ext cx="816" cy="539"/>
                <a:chOff x="1056" y="1909"/>
                <a:chExt cx="816" cy="539"/>
              </a:xfrm>
            </p:grpSpPr>
            <p:sp>
              <p:nvSpPr>
                <p:cNvPr id="34848" name="Oval 11"/>
                <p:cNvSpPr/>
                <p:nvPr/>
              </p:nvSpPr>
              <p:spPr>
                <a:xfrm>
                  <a:off x="1056" y="1920"/>
                  <a:ext cx="816" cy="528"/>
                </a:xfrm>
                <a:prstGeom prst="ellipse">
                  <a:avLst/>
                </a:prstGeom>
                <a:solidFill>
                  <a:srgbClr val="FFCC00"/>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4849" name="Text Box 12"/>
                <p:cNvSpPr txBox="1"/>
                <p:nvPr/>
              </p:nvSpPr>
              <p:spPr>
                <a:xfrm>
                  <a:off x="1196" y="1909"/>
                  <a:ext cx="528" cy="417"/>
                </a:xfrm>
                <a:prstGeom prst="rect">
                  <a:avLst/>
                </a:prstGeom>
                <a:noFill/>
                <a:ln w="9525">
                  <a:noFill/>
                </a:ln>
              </p:spPr>
              <p:txBody>
                <a:bodyPr>
                  <a:spAutoFit/>
                </a:bodyPr>
                <a:lstStyle/>
                <a:p>
                  <a:pPr lvl="0" algn="l" eaLnBrk="1" hangingPunct="1"/>
                  <a:r>
                    <a:rPr lang="zh-CN" altLang="en-US" sz="527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rPr>
                    <a:t></a:t>
                  </a:r>
                  <a:endParaRPr lang="zh-CN" altLang="en-US" sz="633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grpSp>
            <p:nvGrpSpPr>
              <p:cNvPr id="34829" name="Group 13"/>
              <p:cNvGrpSpPr/>
              <p:nvPr/>
            </p:nvGrpSpPr>
            <p:grpSpPr>
              <a:xfrm>
                <a:off x="288" y="2784"/>
                <a:ext cx="227" cy="227"/>
                <a:chOff x="923" y="1429"/>
                <a:chExt cx="227" cy="227"/>
              </a:xfrm>
            </p:grpSpPr>
            <p:sp>
              <p:nvSpPr>
                <p:cNvPr id="34846" name="Line 14"/>
                <p:cNvSpPr/>
                <p:nvPr/>
              </p:nvSpPr>
              <p:spPr>
                <a:xfrm flipH="1">
                  <a:off x="923" y="1440"/>
                  <a:ext cx="227" cy="0"/>
                </a:xfrm>
                <a:prstGeom prst="line">
                  <a:avLst/>
                </a:prstGeom>
                <a:ln w="76200" cap="flat" cmpd="sng">
                  <a:solidFill>
                    <a:schemeClr val="accent2"/>
                  </a:solidFill>
                  <a:prstDash val="solid"/>
                  <a:headEnd type="none" w="med" len="med"/>
                  <a:tailEnd type="none" w="med" len="med"/>
                </a:ln>
              </p:spPr>
            </p:sp>
            <p:sp>
              <p:nvSpPr>
                <p:cNvPr id="34847" name="Line 15"/>
                <p:cNvSpPr/>
                <p:nvPr/>
              </p:nvSpPr>
              <p:spPr>
                <a:xfrm>
                  <a:off x="934" y="1429"/>
                  <a:ext cx="0" cy="227"/>
                </a:xfrm>
                <a:prstGeom prst="line">
                  <a:avLst/>
                </a:prstGeom>
                <a:ln w="76200" cap="flat" cmpd="sng">
                  <a:solidFill>
                    <a:schemeClr val="accent2"/>
                  </a:solidFill>
                  <a:prstDash val="solid"/>
                  <a:headEnd type="none" w="med" len="med"/>
                  <a:tailEnd type="none" w="med" len="med"/>
                </a:ln>
              </p:spPr>
            </p:sp>
          </p:grpSp>
          <p:grpSp>
            <p:nvGrpSpPr>
              <p:cNvPr id="34830" name="Group 16"/>
              <p:cNvGrpSpPr/>
              <p:nvPr/>
            </p:nvGrpSpPr>
            <p:grpSpPr>
              <a:xfrm rot="5491246">
                <a:off x="1248" y="2776"/>
                <a:ext cx="227" cy="227"/>
                <a:chOff x="923" y="1429"/>
                <a:chExt cx="227" cy="227"/>
              </a:xfrm>
            </p:grpSpPr>
            <p:sp>
              <p:nvSpPr>
                <p:cNvPr id="34844" name="Line 17"/>
                <p:cNvSpPr/>
                <p:nvPr/>
              </p:nvSpPr>
              <p:spPr>
                <a:xfrm flipH="1">
                  <a:off x="923" y="1440"/>
                  <a:ext cx="227" cy="0"/>
                </a:xfrm>
                <a:prstGeom prst="line">
                  <a:avLst/>
                </a:prstGeom>
                <a:ln w="76200" cap="flat" cmpd="sng">
                  <a:solidFill>
                    <a:schemeClr val="accent2"/>
                  </a:solidFill>
                  <a:prstDash val="solid"/>
                  <a:headEnd type="none" w="med" len="med"/>
                  <a:tailEnd type="none" w="med" len="med"/>
                </a:ln>
              </p:spPr>
            </p:sp>
            <p:sp>
              <p:nvSpPr>
                <p:cNvPr id="34845" name="Line 18"/>
                <p:cNvSpPr/>
                <p:nvPr/>
              </p:nvSpPr>
              <p:spPr>
                <a:xfrm>
                  <a:off x="934" y="1429"/>
                  <a:ext cx="0" cy="227"/>
                </a:xfrm>
                <a:prstGeom prst="line">
                  <a:avLst/>
                </a:prstGeom>
                <a:ln w="76200" cap="flat" cmpd="sng">
                  <a:solidFill>
                    <a:schemeClr val="accent2"/>
                  </a:solidFill>
                  <a:prstDash val="solid"/>
                  <a:headEnd type="none" w="med" len="med"/>
                  <a:tailEnd type="none" w="med" len="med"/>
                </a:ln>
              </p:spPr>
            </p:sp>
          </p:grpSp>
          <p:grpSp>
            <p:nvGrpSpPr>
              <p:cNvPr id="34831" name="Group 19"/>
              <p:cNvGrpSpPr/>
              <p:nvPr/>
            </p:nvGrpSpPr>
            <p:grpSpPr>
              <a:xfrm rot="-10784856">
                <a:off x="1248" y="3461"/>
                <a:ext cx="227" cy="227"/>
                <a:chOff x="923" y="1429"/>
                <a:chExt cx="227" cy="227"/>
              </a:xfrm>
            </p:grpSpPr>
            <p:sp>
              <p:nvSpPr>
                <p:cNvPr id="34842" name="Line 20"/>
                <p:cNvSpPr/>
                <p:nvPr/>
              </p:nvSpPr>
              <p:spPr>
                <a:xfrm flipH="1">
                  <a:off x="923" y="1440"/>
                  <a:ext cx="227" cy="0"/>
                </a:xfrm>
                <a:prstGeom prst="line">
                  <a:avLst/>
                </a:prstGeom>
                <a:ln w="76200" cap="flat" cmpd="sng">
                  <a:solidFill>
                    <a:schemeClr val="accent2"/>
                  </a:solidFill>
                  <a:prstDash val="solid"/>
                  <a:headEnd type="none" w="med" len="med"/>
                  <a:tailEnd type="none" w="med" len="med"/>
                </a:ln>
              </p:spPr>
            </p:sp>
            <p:sp>
              <p:nvSpPr>
                <p:cNvPr id="34843" name="Line 21"/>
                <p:cNvSpPr/>
                <p:nvPr/>
              </p:nvSpPr>
              <p:spPr>
                <a:xfrm>
                  <a:off x="934" y="1429"/>
                  <a:ext cx="0" cy="227"/>
                </a:xfrm>
                <a:prstGeom prst="line">
                  <a:avLst/>
                </a:prstGeom>
                <a:ln w="76200" cap="flat" cmpd="sng">
                  <a:solidFill>
                    <a:schemeClr val="accent2"/>
                  </a:solidFill>
                  <a:prstDash val="solid"/>
                  <a:headEnd type="none" w="med" len="med"/>
                  <a:tailEnd type="none" w="med" len="med"/>
                </a:ln>
              </p:spPr>
            </p:sp>
          </p:grpSp>
          <p:grpSp>
            <p:nvGrpSpPr>
              <p:cNvPr id="34832" name="Group 22"/>
              <p:cNvGrpSpPr/>
              <p:nvPr/>
            </p:nvGrpSpPr>
            <p:grpSpPr>
              <a:xfrm rot="-5400000">
                <a:off x="288" y="3460"/>
                <a:ext cx="227" cy="227"/>
                <a:chOff x="923" y="1429"/>
                <a:chExt cx="227" cy="227"/>
              </a:xfrm>
            </p:grpSpPr>
            <p:sp>
              <p:nvSpPr>
                <p:cNvPr id="34840" name="Line 23"/>
                <p:cNvSpPr/>
                <p:nvPr/>
              </p:nvSpPr>
              <p:spPr>
                <a:xfrm flipH="1">
                  <a:off x="923" y="1440"/>
                  <a:ext cx="227" cy="0"/>
                </a:xfrm>
                <a:prstGeom prst="line">
                  <a:avLst/>
                </a:prstGeom>
                <a:ln w="76200" cap="flat" cmpd="sng">
                  <a:solidFill>
                    <a:schemeClr val="accent2"/>
                  </a:solidFill>
                  <a:prstDash val="solid"/>
                  <a:headEnd type="none" w="med" len="med"/>
                  <a:tailEnd type="none" w="med" len="med"/>
                </a:ln>
              </p:spPr>
            </p:sp>
            <p:sp>
              <p:nvSpPr>
                <p:cNvPr id="34841" name="Line 24"/>
                <p:cNvSpPr/>
                <p:nvPr/>
              </p:nvSpPr>
              <p:spPr>
                <a:xfrm>
                  <a:off x="934" y="1429"/>
                  <a:ext cx="0" cy="227"/>
                </a:xfrm>
                <a:prstGeom prst="line">
                  <a:avLst/>
                </a:prstGeom>
                <a:ln w="76200" cap="flat" cmpd="sng">
                  <a:solidFill>
                    <a:schemeClr val="accent2"/>
                  </a:solidFill>
                  <a:prstDash val="solid"/>
                  <a:headEnd type="none" w="med" len="med"/>
                  <a:tailEnd type="none" w="med" len="med"/>
                </a:ln>
              </p:spPr>
            </p:sp>
          </p:grpSp>
          <p:sp>
            <p:nvSpPr>
              <p:cNvPr id="34833" name="Text Box 25"/>
              <p:cNvSpPr txBox="1"/>
              <p:nvPr/>
            </p:nvSpPr>
            <p:spPr>
              <a:xfrm>
                <a:off x="229" y="2795"/>
                <a:ext cx="1296" cy="192"/>
              </a:xfrm>
              <a:prstGeom prst="rect">
                <a:avLst/>
              </a:prstGeom>
              <a:noFill/>
              <a:ln w="9525">
                <a:noFill/>
              </a:ln>
            </p:spPr>
            <p:txBody>
              <a:bodyPr>
                <a:spAutoFit/>
              </a:bodyPr>
              <a:lstStyle/>
              <a:p>
                <a:pPr lvl="0" eaLnBrk="1" hangingPunct="1"/>
                <a:r>
                  <a:rPr lang="zh-CN" altLang="en-US" sz="2110" b="1" dirty="0">
                    <a:solidFill>
                      <a:srgbClr val="009900"/>
                    </a:solidFill>
                    <a:latin typeface="微软雅黑" panose="020B0503020204020204" pitchFamily="34" charset="-122"/>
                    <a:ea typeface="微软雅黑" panose="020B0503020204020204" pitchFamily="34" charset="-122"/>
                    <a:cs typeface="微软雅黑" panose="020B0503020204020204" pitchFamily="34" charset="-122"/>
                  </a:rPr>
                  <a:t>电话机原位置</a:t>
                </a:r>
              </a:p>
            </p:txBody>
          </p:sp>
          <p:sp>
            <p:nvSpPr>
              <p:cNvPr id="34834" name="Line 26"/>
              <p:cNvSpPr/>
              <p:nvPr/>
            </p:nvSpPr>
            <p:spPr>
              <a:xfrm>
                <a:off x="1477" y="2832"/>
                <a:ext cx="144" cy="0"/>
              </a:xfrm>
              <a:prstGeom prst="line">
                <a:avLst/>
              </a:prstGeom>
              <a:ln w="28575" cap="flat" cmpd="sng">
                <a:solidFill>
                  <a:schemeClr val="tx1"/>
                </a:solidFill>
                <a:prstDash val="solid"/>
                <a:headEnd type="none" w="med" len="med"/>
                <a:tailEnd type="none" w="med" len="med"/>
              </a:ln>
            </p:spPr>
          </p:sp>
          <p:sp>
            <p:nvSpPr>
              <p:cNvPr id="34835" name="Line 27"/>
              <p:cNvSpPr/>
              <p:nvPr/>
            </p:nvSpPr>
            <p:spPr>
              <a:xfrm>
                <a:off x="1477" y="2784"/>
                <a:ext cx="144" cy="0"/>
              </a:xfrm>
              <a:prstGeom prst="line">
                <a:avLst/>
              </a:prstGeom>
              <a:ln w="28575" cap="flat" cmpd="sng">
                <a:solidFill>
                  <a:schemeClr val="tx1"/>
                </a:solidFill>
                <a:prstDash val="solid"/>
                <a:headEnd type="none" w="med" len="med"/>
                <a:tailEnd type="none" w="med" len="med"/>
              </a:ln>
            </p:spPr>
          </p:sp>
          <p:sp>
            <p:nvSpPr>
              <p:cNvPr id="34836" name="Line 28"/>
              <p:cNvSpPr/>
              <p:nvPr/>
            </p:nvSpPr>
            <p:spPr>
              <a:xfrm>
                <a:off x="1536" y="2640"/>
                <a:ext cx="0" cy="144"/>
              </a:xfrm>
              <a:prstGeom prst="line">
                <a:avLst/>
              </a:prstGeom>
              <a:ln w="9525" cap="flat" cmpd="sng">
                <a:solidFill>
                  <a:schemeClr val="tx1"/>
                </a:solidFill>
                <a:prstDash val="solid"/>
                <a:headEnd type="none" w="med" len="med"/>
                <a:tailEnd type="triangle" w="med" len="med"/>
              </a:ln>
            </p:spPr>
          </p:sp>
          <p:sp>
            <p:nvSpPr>
              <p:cNvPr id="34837" name="Line 29"/>
              <p:cNvSpPr/>
              <p:nvPr/>
            </p:nvSpPr>
            <p:spPr>
              <a:xfrm flipV="1">
                <a:off x="1536" y="2832"/>
                <a:ext cx="0" cy="144"/>
              </a:xfrm>
              <a:prstGeom prst="line">
                <a:avLst/>
              </a:prstGeom>
              <a:ln w="9525" cap="flat" cmpd="sng">
                <a:solidFill>
                  <a:schemeClr val="tx1"/>
                </a:solidFill>
                <a:prstDash val="solid"/>
                <a:headEnd type="none" w="med" len="med"/>
                <a:tailEnd type="triangle" w="med" len="med"/>
              </a:ln>
            </p:spPr>
          </p:sp>
          <p:sp>
            <p:nvSpPr>
              <p:cNvPr id="34838" name="Text Box 30"/>
              <p:cNvSpPr txBox="1"/>
              <p:nvPr/>
            </p:nvSpPr>
            <p:spPr>
              <a:xfrm rot="-5400000">
                <a:off x="1525" y="2663"/>
                <a:ext cx="342" cy="265"/>
              </a:xfrm>
              <a:prstGeom prst="rect">
                <a:avLst/>
              </a:prstGeom>
              <a:noFill/>
              <a:ln w="9525">
                <a:noFill/>
              </a:ln>
            </p:spPr>
            <p:txBody>
              <a:bodyPr>
                <a:spAutoFit/>
              </a:bodyPr>
              <a:lstStyle/>
              <a:p>
                <a:pPr lvl="0" algn="l" eaLnBrk="1" hangingPunct="1"/>
                <a:r>
                  <a:rPr lang="en-US" altLang="zh-CN"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10</a:t>
                </a:r>
              </a:p>
            </p:txBody>
          </p:sp>
          <p:sp>
            <p:nvSpPr>
              <p:cNvPr id="34839" name="Text Box 31"/>
              <p:cNvSpPr txBox="1"/>
              <p:nvPr/>
            </p:nvSpPr>
            <p:spPr>
              <a:xfrm>
                <a:off x="543" y="3667"/>
                <a:ext cx="720" cy="267"/>
              </a:xfrm>
              <a:prstGeom prst="rect">
                <a:avLst/>
              </a:prstGeom>
              <a:noFill/>
              <a:ln w="9525">
                <a:noFill/>
              </a:ln>
            </p:spPr>
            <p:txBody>
              <a:bodyPr>
                <a:spAutoFit/>
              </a:bodyPr>
              <a:lstStyle/>
              <a:p>
                <a:pPr lvl="0" eaLnBrk="1" hangingPunct="1"/>
                <a:r>
                  <a:rPr lang="zh-CN" altLang="en-US" sz="31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桌面</a:t>
                </a:r>
              </a:p>
            </p:txBody>
          </p:sp>
        </p:grpSp>
        <p:pic>
          <p:nvPicPr>
            <p:cNvPr id="34826" name="Picture 32" descr="197-1"/>
            <p:cNvPicPr>
              <a:picLocks noChangeAspect="1"/>
            </p:cNvPicPr>
            <p:nvPr/>
          </p:nvPicPr>
          <p:blipFill>
            <a:blip r:embed="rId3"/>
            <a:stretch>
              <a:fillRect/>
            </a:stretch>
          </p:blipFill>
          <p:spPr>
            <a:xfrm>
              <a:off x="8980" y="5288"/>
              <a:ext cx="5365" cy="5442"/>
            </a:xfrm>
            <a:prstGeom prst="rect">
              <a:avLst/>
            </a:prstGeom>
            <a:noFill/>
            <a:ln w="9525">
              <a:noFill/>
            </a:ln>
          </p:spPr>
        </p:pic>
      </p:gr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spcBef>
                <a:spcPct val="0"/>
              </a:spcBef>
            </a:pPr>
            <a:r>
              <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油的颜色整顿</a:t>
            </a:r>
            <a:endPar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36868" name="Text Box 3"/>
          <p:cNvSpPr txBox="1"/>
          <p:nvPr/>
        </p:nvSpPr>
        <p:spPr>
          <a:xfrm>
            <a:off x="887692" y="833094"/>
            <a:ext cx="1044716" cy="104775"/>
          </a:xfrm>
          <a:prstGeom prst="rect">
            <a:avLst/>
          </a:prstGeom>
          <a:noFill/>
          <a:ln w="9525">
            <a:noFill/>
          </a:ln>
        </p:spPr>
        <p:txBody>
          <a:bodyPr>
            <a:spAutoFit/>
          </a:bodyPr>
          <a:lstStyle/>
          <a:p>
            <a:pPr lvl="0" algn="l" eaLnBrk="1" hangingPunct="1">
              <a:lnSpc>
                <a:spcPct val="90000"/>
              </a:lnSpc>
            </a:pPr>
            <a:r>
              <a:rPr lang="zh-CN" altLang="en-US" sz="1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要点：</a:t>
            </a:r>
          </a:p>
        </p:txBody>
      </p:sp>
      <p:sp>
        <p:nvSpPr>
          <p:cNvPr id="36869" name="Text Box 4"/>
          <p:cNvSpPr txBox="1"/>
          <p:nvPr/>
        </p:nvSpPr>
        <p:spPr>
          <a:xfrm>
            <a:off x="1932408" y="752731"/>
            <a:ext cx="10192679" cy="1568450"/>
          </a:xfrm>
          <a:prstGeom prst="rect">
            <a:avLst/>
          </a:prstGeom>
          <a:noFill/>
          <a:ln w="9525">
            <a:solidFill>
              <a:srgbClr val="C00000"/>
            </a:solidFill>
          </a:ln>
        </p:spPr>
        <p:txBody>
          <a:bodyPr wrap="square">
            <a:spAutoFit/>
          </a:bodyPr>
          <a:lstStyle/>
          <a:p>
            <a:pPr marL="290830" lvl="0" indent="-290830" algn="l" defTabSz="0" eaLnBrk="1" hangingPunct="1">
              <a:lnSpc>
                <a:spcPct val="100000"/>
              </a:lnSpc>
              <a:spcBef>
                <a:spcPct val="0"/>
              </a:spcBef>
              <a:tabLst>
                <a:tab pos="290830" algn="l"/>
              </a:tabLst>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①首先要确实做好油品供应的</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定；</a:t>
            </a:r>
          </a:p>
          <a:p>
            <a:pPr marL="290830" lvl="0" indent="-290830" algn="l" defTabSz="0" eaLnBrk="1" hangingPunct="1">
              <a:lnSpc>
                <a:spcPct val="100000"/>
              </a:lnSpc>
              <a:spcBef>
                <a:spcPct val="0"/>
              </a:spcBef>
              <a:tabLst>
                <a:tab pos="290830" algn="l"/>
              </a:tabLst>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②按各类油品类别，决定不同的颜色；</a:t>
            </a:r>
          </a:p>
          <a:p>
            <a:pPr marL="290830" lvl="0" indent="-290830" algn="l" defTabSz="0" eaLnBrk="1" hangingPunct="1">
              <a:lnSpc>
                <a:spcPct val="100000"/>
              </a:lnSpc>
              <a:spcBef>
                <a:spcPct val="0"/>
              </a:spcBef>
              <a:tabLst>
                <a:tab pos="290830" algn="l"/>
              </a:tabLst>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③放置场、零星储蓄缸、加油工具等，都定为同样的颜色；</a:t>
            </a:r>
          </a:p>
          <a:p>
            <a:pPr marL="290830" lvl="0" indent="-290830" algn="l" defTabSz="0" eaLnBrk="1" hangingPunct="1">
              <a:lnSpc>
                <a:spcPct val="100000"/>
              </a:lnSpc>
              <a:spcBef>
                <a:spcPct val="0"/>
              </a:spcBef>
              <a:tabLst>
                <a:tab pos="290830" algn="l"/>
              </a:tabLst>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④各设备的加油口贴上同样颜色的贴纸。</a:t>
            </a:r>
          </a:p>
        </p:txBody>
      </p:sp>
      <p:sp>
        <p:nvSpPr>
          <p:cNvPr id="36870" name="Text Box 5"/>
          <p:cNvSpPr txBox="1"/>
          <p:nvPr/>
        </p:nvSpPr>
        <p:spPr>
          <a:xfrm>
            <a:off x="2046255" y="2470151"/>
            <a:ext cx="6750473" cy="501015"/>
          </a:xfrm>
          <a:prstGeom prst="rect">
            <a:avLst/>
          </a:prstGeom>
          <a:noFill/>
          <a:ln w="9525">
            <a:noFill/>
          </a:ln>
        </p:spPr>
        <p:txBody>
          <a:bodyPr>
            <a:spAutoFit/>
          </a:bodyPr>
          <a:lstStyle/>
          <a:p>
            <a:pPr lvl="0" algn="l" eaLnBrk="1" hangingPunct="1">
              <a:lnSpc>
                <a:spcPct val="90000"/>
              </a:lnSpc>
            </a:pP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（让工读生也能给机械加油）</a:t>
            </a:r>
          </a:p>
        </p:txBody>
      </p:sp>
      <p:grpSp>
        <p:nvGrpSpPr>
          <p:cNvPr id="3" name="组合 2"/>
          <p:cNvGrpSpPr/>
          <p:nvPr/>
        </p:nvGrpSpPr>
        <p:grpSpPr>
          <a:xfrm>
            <a:off x="1808515" y="2937260"/>
            <a:ext cx="9336815" cy="3843350"/>
            <a:chOff x="55" y="4720"/>
            <a:chExt cx="14345" cy="6080"/>
          </a:xfrm>
        </p:grpSpPr>
        <p:pic>
          <p:nvPicPr>
            <p:cNvPr id="36871" name="Picture 6" descr="62-1"/>
            <p:cNvPicPr>
              <a:picLocks noChangeAspect="1"/>
            </p:cNvPicPr>
            <p:nvPr/>
          </p:nvPicPr>
          <p:blipFill>
            <a:blip r:embed="rId2"/>
            <a:stretch>
              <a:fillRect/>
            </a:stretch>
          </p:blipFill>
          <p:spPr>
            <a:xfrm>
              <a:off x="55" y="4780"/>
              <a:ext cx="4770" cy="6020"/>
            </a:xfrm>
            <a:prstGeom prst="rect">
              <a:avLst/>
            </a:prstGeom>
            <a:noFill/>
            <a:ln w="9525">
              <a:noFill/>
            </a:ln>
          </p:spPr>
        </p:pic>
        <p:pic>
          <p:nvPicPr>
            <p:cNvPr id="36872" name="Picture 7" descr="63-1"/>
            <p:cNvPicPr>
              <a:picLocks noChangeAspect="1"/>
            </p:cNvPicPr>
            <p:nvPr/>
          </p:nvPicPr>
          <p:blipFill>
            <a:blip r:embed="rId3"/>
            <a:stretch>
              <a:fillRect/>
            </a:stretch>
          </p:blipFill>
          <p:spPr>
            <a:xfrm>
              <a:off x="4818" y="4720"/>
              <a:ext cx="4857" cy="6080"/>
            </a:xfrm>
            <a:prstGeom prst="rect">
              <a:avLst/>
            </a:prstGeom>
            <a:noFill/>
            <a:ln w="9525">
              <a:noFill/>
            </a:ln>
          </p:spPr>
        </p:pic>
        <p:pic>
          <p:nvPicPr>
            <p:cNvPr id="36873" name="Picture 8" descr="63-2"/>
            <p:cNvPicPr>
              <a:picLocks noChangeAspect="1"/>
            </p:cNvPicPr>
            <p:nvPr/>
          </p:nvPicPr>
          <p:blipFill>
            <a:blip r:embed="rId4"/>
            <a:stretch>
              <a:fillRect/>
            </a:stretch>
          </p:blipFill>
          <p:spPr>
            <a:xfrm>
              <a:off x="9658" y="4720"/>
              <a:ext cx="4742" cy="6080"/>
            </a:xfrm>
            <a:prstGeom prst="rect">
              <a:avLst/>
            </a:prstGeom>
            <a:noFill/>
            <a:ln w="9525">
              <a:noFill/>
            </a:ln>
          </p:spPr>
        </p:pic>
      </p:gr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85149"/>
            <a:ext cx="12856705" cy="739775"/>
          </a:xfrm>
          <a:prstGeom prst="rect">
            <a:avLst/>
          </a:prstGeom>
          <a:noFill/>
        </p:spPr>
        <p:txBody>
          <a:bodyPr wrap="square" rtlCol="0" anchor="t">
            <a:spAutoFit/>
          </a:bodyPr>
          <a:lstStyle/>
          <a:p>
            <a:pPr lvl="0" algn="ctr" eaLnBrk="1" hangingPunct="1">
              <a:spcBef>
                <a:spcPct val="0"/>
              </a:spcBef>
            </a:pPr>
            <a:r>
              <a:rPr lang="zh-CN" altLang="en-US" sz="422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使之容易使用、容易归位</a:t>
            </a:r>
            <a:r>
              <a:rPr lang="en-US" altLang="zh-CN" sz="422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422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整顿</a:t>
            </a:r>
            <a:r>
              <a:rPr lang="en-US" altLang="zh-CN" sz="422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593923" name="Text Box 3"/>
          <p:cNvSpPr txBox="1">
            <a:spLocks noChangeArrowheads="1"/>
          </p:cNvSpPr>
          <p:nvPr/>
        </p:nvSpPr>
        <p:spPr bwMode="auto">
          <a:xfrm>
            <a:off x="1632722" y="894036"/>
            <a:ext cx="8197003" cy="593725"/>
          </a:xfrm>
          <a:prstGeom prst="rect">
            <a:avLst/>
          </a:prstGeom>
          <a:noFill/>
          <a:ln w="9525">
            <a:noFill/>
            <a:miter lim="800000"/>
          </a:ln>
          <a:effectLst/>
        </p:spPr>
        <p:txBody>
          <a:bodyPr>
            <a:spAutoFit/>
          </a:bodyPr>
          <a:lstStyle/>
          <a:p>
            <a:pPr lvl="0" algn="l" eaLnBrk="1" hangingPunct="1"/>
            <a:r>
              <a:rPr lang="zh-CN" altLang="en-US" sz="327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资料使用便利的斜线</a:t>
            </a:r>
          </a:p>
        </p:txBody>
      </p:sp>
      <p:sp>
        <p:nvSpPr>
          <p:cNvPr id="37893" name="Text Box 4"/>
          <p:cNvSpPr txBox="1"/>
          <p:nvPr/>
        </p:nvSpPr>
        <p:spPr>
          <a:xfrm>
            <a:off x="1513852" y="1600559"/>
            <a:ext cx="1409697" cy="106680"/>
          </a:xfrm>
          <a:prstGeom prst="rect">
            <a:avLst/>
          </a:prstGeom>
          <a:noFill/>
          <a:ln w="9525">
            <a:noFill/>
          </a:ln>
        </p:spPr>
        <p:txBody>
          <a:bodyPr>
            <a:spAutoFit/>
          </a:bodyPr>
          <a:lstStyle/>
          <a:p>
            <a:pPr lvl="0" algn="l" eaLnBrk="1" hangingPunct="1"/>
            <a:r>
              <a:rPr lang="zh-CN" altLang="en-US" sz="1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要点：</a:t>
            </a:r>
          </a:p>
        </p:txBody>
      </p:sp>
      <p:sp>
        <p:nvSpPr>
          <p:cNvPr id="37894" name="Text Box 5"/>
          <p:cNvSpPr txBox="1"/>
          <p:nvPr/>
        </p:nvSpPr>
        <p:spPr>
          <a:xfrm>
            <a:off x="2438024" y="1667528"/>
            <a:ext cx="7594283" cy="1210945"/>
          </a:xfrm>
          <a:prstGeom prst="rect">
            <a:avLst/>
          </a:prstGeom>
          <a:noFill/>
          <a:ln w="9525">
            <a:noFill/>
          </a:ln>
        </p:spPr>
        <p:txBody>
          <a:bodyPr>
            <a:spAutoFit/>
          </a:bodyPr>
          <a:lstStyle/>
          <a:p>
            <a:pPr marL="290830" lvl="0" indent="-290830" algn="l" defTabSz="0" eaLnBrk="1" hangingPunct="1">
              <a:lnSpc>
                <a:spcPct val="115000"/>
              </a:lnSpc>
              <a:spcBef>
                <a:spcPct val="0"/>
              </a:spcBef>
              <a:tabLst>
                <a:tab pos="290830" algn="l"/>
              </a:tabLst>
            </a:pPr>
            <a:r>
              <a:rPr lang="zh-CN" altLang="en-US"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①将档案，文件夹排列顺序、编号；</a:t>
            </a:r>
          </a:p>
          <a:p>
            <a:pPr marL="290830" lvl="0" indent="-290830" algn="l" defTabSz="0" eaLnBrk="1" hangingPunct="1">
              <a:lnSpc>
                <a:spcPct val="115000"/>
              </a:lnSpc>
              <a:spcBef>
                <a:spcPct val="0"/>
              </a:spcBef>
              <a:tabLst>
                <a:tab pos="290830" algn="l"/>
              </a:tabLst>
            </a:pPr>
            <a:r>
              <a:rPr lang="zh-CN" altLang="en-US"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②以有颜色的标签、做颜色的整理；</a:t>
            </a:r>
          </a:p>
          <a:p>
            <a:pPr marL="290830" lvl="0" indent="-290830" algn="l" defTabSz="0" eaLnBrk="1" hangingPunct="1">
              <a:lnSpc>
                <a:spcPct val="115000"/>
              </a:lnSpc>
              <a:spcBef>
                <a:spcPct val="0"/>
              </a:spcBef>
              <a:tabLst>
                <a:tab pos="290830" algn="l"/>
              </a:tabLst>
            </a:pPr>
            <a:r>
              <a:rPr lang="zh-CN" altLang="en-US"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③在资料夹上划上斜线。</a:t>
            </a:r>
          </a:p>
        </p:txBody>
      </p:sp>
      <p:grpSp>
        <p:nvGrpSpPr>
          <p:cNvPr id="2" name="Group 8"/>
          <p:cNvGrpSpPr/>
          <p:nvPr/>
        </p:nvGrpSpPr>
        <p:grpSpPr>
          <a:xfrm>
            <a:off x="1616984" y="2811024"/>
            <a:ext cx="3249703" cy="4016464"/>
            <a:chOff x="105" y="2784"/>
            <a:chExt cx="1980" cy="1348"/>
          </a:xfrm>
        </p:grpSpPr>
        <p:sp>
          <p:nvSpPr>
            <p:cNvPr id="3" name="Rectangle 9"/>
            <p:cNvSpPr/>
            <p:nvPr/>
          </p:nvSpPr>
          <p:spPr>
            <a:xfrm>
              <a:off x="105" y="2784"/>
              <a:ext cx="344" cy="1348"/>
            </a:xfrm>
            <a:prstGeom prst="rect">
              <a:avLst/>
            </a:prstGeom>
            <a:solidFill>
              <a:srgbClr val="99CCFF"/>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 name="Rectangle 10"/>
            <p:cNvSpPr/>
            <p:nvPr/>
          </p:nvSpPr>
          <p:spPr>
            <a:xfrm>
              <a:off x="145" y="2817"/>
              <a:ext cx="237" cy="680"/>
            </a:xfrm>
            <a:prstGeom prst="rect">
              <a:avLst/>
            </a:prstGeom>
            <a:solidFill>
              <a:schemeClr val="bg1"/>
            </a:solidFill>
            <a:ln w="9525" cap="flat" cmpd="sng">
              <a:solidFill>
                <a:schemeClr val="tx1"/>
              </a:solidFill>
              <a:prstDash val="solid"/>
              <a:miter/>
              <a:headEnd type="none" w="med" len="med"/>
              <a:tailEnd type="none" w="med" len="med"/>
            </a:ln>
          </p:spPr>
          <p:txBody>
            <a:bodyPr wrap="none" anchor="ctr"/>
            <a:lstStyle/>
            <a:p>
              <a:pPr lvl="0" eaLnBrk="1" hangingPunct="1">
                <a:spcBef>
                  <a:spcPct val="0"/>
                </a:spcBef>
              </a:pPr>
              <a:r>
                <a:rPr lang="en-US" altLang="zh-CN"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a:p>
              <a:pPr lvl="0" eaLnBrk="1" hangingPunct="1">
                <a:spcBef>
                  <a:spcPct val="0"/>
                </a:spcBef>
              </a:pPr>
              <a:r>
                <a:rPr lang="en-US" altLang="zh-CN"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a:p>
              <a:pPr lvl="0" eaLnBrk="1" hangingPunct="1">
                <a:spcBef>
                  <a:spcPct val="0"/>
                </a:spcBef>
              </a:pPr>
              <a:r>
                <a:rPr lang="zh-CN" altLang="en-US"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文</a:t>
              </a:r>
            </a:p>
            <a:p>
              <a:pPr lvl="0" eaLnBrk="1" hangingPunct="1">
                <a:spcBef>
                  <a:spcPct val="0"/>
                </a:spcBef>
              </a:pPr>
              <a:r>
                <a:rPr lang="zh-CN" altLang="en-US"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件</a:t>
              </a:r>
            </a:p>
          </p:txBody>
        </p:sp>
        <p:sp>
          <p:nvSpPr>
            <p:cNvPr id="5" name="Rectangle 11"/>
            <p:cNvSpPr/>
            <p:nvPr/>
          </p:nvSpPr>
          <p:spPr>
            <a:xfrm>
              <a:off x="449" y="2784"/>
              <a:ext cx="344" cy="1348"/>
            </a:xfrm>
            <a:prstGeom prst="rect">
              <a:avLst/>
            </a:prstGeom>
            <a:solidFill>
              <a:srgbClr val="99CCFF"/>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 name="Rectangle 12"/>
            <p:cNvSpPr/>
            <p:nvPr/>
          </p:nvSpPr>
          <p:spPr>
            <a:xfrm>
              <a:off x="489" y="2817"/>
              <a:ext cx="238" cy="680"/>
            </a:xfrm>
            <a:prstGeom prst="rect">
              <a:avLst/>
            </a:prstGeom>
            <a:solidFill>
              <a:schemeClr val="bg1"/>
            </a:solidFill>
            <a:ln w="9525" cap="flat" cmpd="sng">
              <a:solidFill>
                <a:schemeClr val="tx1"/>
              </a:solidFill>
              <a:prstDash val="solid"/>
              <a:miter/>
              <a:headEnd type="none" w="med" len="med"/>
              <a:tailEnd type="none" w="med" len="med"/>
            </a:ln>
          </p:spPr>
          <p:txBody>
            <a:bodyPr wrap="none" anchor="ctr"/>
            <a:lstStyle/>
            <a:p>
              <a:pPr lvl="0" eaLnBrk="1" hangingPunct="1">
                <a:spcBef>
                  <a:spcPct val="0"/>
                </a:spcBef>
              </a:pPr>
              <a:r>
                <a:rPr lang="en-US" altLang="zh-CN"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a:p>
              <a:pPr lvl="0" eaLnBrk="1" hangingPunct="1">
                <a:spcBef>
                  <a:spcPct val="0"/>
                </a:spcBef>
              </a:pPr>
              <a:r>
                <a:rPr lang="en-US" altLang="zh-CN"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a:p>
              <a:pPr lvl="0" eaLnBrk="1" hangingPunct="1">
                <a:spcBef>
                  <a:spcPct val="0"/>
                </a:spcBef>
              </a:pPr>
              <a:r>
                <a:rPr lang="zh-CN" altLang="en-US"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文</a:t>
              </a:r>
            </a:p>
            <a:p>
              <a:pPr lvl="0" eaLnBrk="1" hangingPunct="1">
                <a:spcBef>
                  <a:spcPct val="0"/>
                </a:spcBef>
              </a:pPr>
              <a:r>
                <a:rPr lang="zh-CN" altLang="en-US"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件</a:t>
              </a:r>
            </a:p>
          </p:txBody>
        </p:sp>
        <p:sp>
          <p:nvSpPr>
            <p:cNvPr id="7" name="Rectangle 13"/>
            <p:cNvSpPr/>
            <p:nvPr/>
          </p:nvSpPr>
          <p:spPr>
            <a:xfrm>
              <a:off x="788" y="2784"/>
              <a:ext cx="344" cy="1348"/>
            </a:xfrm>
            <a:prstGeom prst="rect">
              <a:avLst/>
            </a:prstGeom>
            <a:solidFill>
              <a:srgbClr val="99CCFF"/>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 name="Rectangle 14"/>
            <p:cNvSpPr/>
            <p:nvPr/>
          </p:nvSpPr>
          <p:spPr>
            <a:xfrm>
              <a:off x="827" y="2817"/>
              <a:ext cx="238" cy="680"/>
            </a:xfrm>
            <a:prstGeom prst="rect">
              <a:avLst/>
            </a:prstGeom>
            <a:solidFill>
              <a:schemeClr val="bg1"/>
            </a:solidFill>
            <a:ln w="9525" cap="flat" cmpd="sng">
              <a:solidFill>
                <a:schemeClr val="tx1"/>
              </a:solidFill>
              <a:prstDash val="solid"/>
              <a:miter/>
              <a:headEnd type="none" w="med" len="med"/>
              <a:tailEnd type="none" w="med" len="med"/>
            </a:ln>
          </p:spPr>
          <p:txBody>
            <a:bodyPr wrap="none" anchor="ctr"/>
            <a:lstStyle/>
            <a:p>
              <a:pPr lvl="0" eaLnBrk="1" hangingPunct="1">
                <a:spcBef>
                  <a:spcPct val="0"/>
                </a:spcBef>
              </a:pPr>
              <a:r>
                <a:rPr lang="en-US" altLang="zh-CN"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a:p>
              <a:pPr lvl="0" eaLnBrk="1" hangingPunct="1">
                <a:spcBef>
                  <a:spcPct val="0"/>
                </a:spcBef>
              </a:pPr>
              <a:r>
                <a:rPr lang="en-US" altLang="zh-CN"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a:p>
              <a:pPr lvl="0" eaLnBrk="1" hangingPunct="1">
                <a:spcBef>
                  <a:spcPct val="0"/>
                </a:spcBef>
              </a:pPr>
              <a:r>
                <a:rPr lang="zh-CN" altLang="en-US"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文</a:t>
              </a:r>
            </a:p>
            <a:p>
              <a:pPr lvl="0" eaLnBrk="1" hangingPunct="1">
                <a:spcBef>
                  <a:spcPct val="0"/>
                </a:spcBef>
              </a:pPr>
              <a:r>
                <a:rPr lang="zh-CN" altLang="en-US"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件</a:t>
              </a:r>
            </a:p>
          </p:txBody>
        </p:sp>
        <p:sp>
          <p:nvSpPr>
            <p:cNvPr id="9" name="Rectangle 15"/>
            <p:cNvSpPr/>
            <p:nvPr/>
          </p:nvSpPr>
          <p:spPr>
            <a:xfrm>
              <a:off x="1123" y="2784"/>
              <a:ext cx="344" cy="1348"/>
            </a:xfrm>
            <a:prstGeom prst="rect">
              <a:avLst/>
            </a:prstGeom>
            <a:solidFill>
              <a:srgbClr val="99CCFF"/>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0" name="Rectangle 16"/>
            <p:cNvSpPr/>
            <p:nvPr/>
          </p:nvSpPr>
          <p:spPr>
            <a:xfrm>
              <a:off x="1162" y="2817"/>
              <a:ext cx="238" cy="680"/>
            </a:xfrm>
            <a:prstGeom prst="rect">
              <a:avLst/>
            </a:prstGeom>
            <a:solidFill>
              <a:schemeClr val="bg1"/>
            </a:solidFill>
            <a:ln w="9525" cap="flat" cmpd="sng">
              <a:solidFill>
                <a:schemeClr val="tx1"/>
              </a:solidFill>
              <a:prstDash val="solid"/>
              <a:miter/>
              <a:headEnd type="none" w="med" len="med"/>
              <a:tailEnd type="none" w="med" len="med"/>
            </a:ln>
          </p:spPr>
          <p:txBody>
            <a:bodyPr wrap="none" anchor="ctr"/>
            <a:lstStyle/>
            <a:p>
              <a:pPr lvl="0" eaLnBrk="1" hangingPunct="1">
                <a:spcBef>
                  <a:spcPct val="0"/>
                </a:spcBef>
              </a:pPr>
              <a:r>
                <a:rPr lang="en-US" altLang="zh-CN"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a:p>
              <a:pPr lvl="0" eaLnBrk="1" hangingPunct="1">
                <a:spcBef>
                  <a:spcPct val="0"/>
                </a:spcBef>
              </a:pPr>
              <a:r>
                <a:rPr lang="en-US" altLang="zh-CN"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a:p>
              <a:pPr lvl="0" eaLnBrk="1" hangingPunct="1">
                <a:spcBef>
                  <a:spcPct val="0"/>
                </a:spcBef>
              </a:pPr>
              <a:r>
                <a:rPr lang="zh-CN" altLang="en-US"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文</a:t>
              </a:r>
            </a:p>
            <a:p>
              <a:pPr lvl="0" eaLnBrk="1" hangingPunct="1">
                <a:spcBef>
                  <a:spcPct val="0"/>
                </a:spcBef>
              </a:pPr>
              <a:r>
                <a:rPr lang="zh-CN" altLang="en-US"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件</a:t>
              </a:r>
            </a:p>
          </p:txBody>
        </p:sp>
        <p:sp>
          <p:nvSpPr>
            <p:cNvPr id="11" name="Rectangle 17"/>
            <p:cNvSpPr/>
            <p:nvPr/>
          </p:nvSpPr>
          <p:spPr>
            <a:xfrm>
              <a:off x="1461" y="2784"/>
              <a:ext cx="344" cy="1348"/>
            </a:xfrm>
            <a:prstGeom prst="rect">
              <a:avLst/>
            </a:prstGeom>
            <a:solidFill>
              <a:srgbClr val="99CCFF"/>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 name="Rectangle 18"/>
            <p:cNvSpPr/>
            <p:nvPr/>
          </p:nvSpPr>
          <p:spPr>
            <a:xfrm>
              <a:off x="1501" y="2817"/>
              <a:ext cx="237" cy="680"/>
            </a:xfrm>
            <a:prstGeom prst="rect">
              <a:avLst/>
            </a:prstGeom>
            <a:solidFill>
              <a:schemeClr val="bg1"/>
            </a:solidFill>
            <a:ln w="9525" cap="flat" cmpd="sng">
              <a:solidFill>
                <a:schemeClr val="tx1"/>
              </a:solidFill>
              <a:prstDash val="solid"/>
              <a:miter/>
              <a:headEnd type="none" w="med" len="med"/>
              <a:tailEnd type="none" w="med" len="med"/>
            </a:ln>
          </p:spPr>
          <p:txBody>
            <a:bodyPr wrap="none" anchor="ctr"/>
            <a:lstStyle/>
            <a:p>
              <a:pPr lvl="0" eaLnBrk="1" hangingPunct="1">
                <a:spcBef>
                  <a:spcPct val="0"/>
                </a:spcBef>
              </a:pPr>
              <a:r>
                <a:rPr lang="en-US" altLang="zh-CN"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a:p>
              <a:pPr lvl="0" eaLnBrk="1" hangingPunct="1">
                <a:spcBef>
                  <a:spcPct val="0"/>
                </a:spcBef>
              </a:pPr>
              <a:r>
                <a:rPr lang="en-US" altLang="zh-CN"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a:p>
              <a:pPr lvl="0" eaLnBrk="1" hangingPunct="1">
                <a:spcBef>
                  <a:spcPct val="0"/>
                </a:spcBef>
              </a:pPr>
              <a:r>
                <a:rPr lang="zh-CN" altLang="en-US"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文</a:t>
              </a:r>
            </a:p>
            <a:p>
              <a:pPr lvl="0" eaLnBrk="1" hangingPunct="1">
                <a:spcBef>
                  <a:spcPct val="0"/>
                </a:spcBef>
              </a:pPr>
              <a:r>
                <a:rPr lang="zh-CN" altLang="en-US"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件</a:t>
              </a:r>
            </a:p>
          </p:txBody>
        </p:sp>
        <p:sp>
          <p:nvSpPr>
            <p:cNvPr id="13" name="Line 19"/>
            <p:cNvSpPr/>
            <p:nvPr/>
          </p:nvSpPr>
          <p:spPr>
            <a:xfrm flipV="1">
              <a:off x="105" y="3730"/>
              <a:ext cx="1704" cy="220"/>
            </a:xfrm>
            <a:prstGeom prst="line">
              <a:avLst/>
            </a:prstGeom>
            <a:ln w="101600" cap="flat" cmpd="sng">
              <a:solidFill>
                <a:srgbClr val="993300"/>
              </a:solidFill>
              <a:prstDash val="solid"/>
              <a:headEnd type="none" w="med" len="med"/>
              <a:tailEnd type="none" w="med" len="med"/>
            </a:ln>
          </p:spPr>
        </p:sp>
        <p:sp>
          <p:nvSpPr>
            <p:cNvPr id="14" name="Line 20"/>
            <p:cNvSpPr/>
            <p:nvPr/>
          </p:nvSpPr>
          <p:spPr>
            <a:xfrm>
              <a:off x="1805" y="3755"/>
              <a:ext cx="198" cy="0"/>
            </a:xfrm>
            <a:prstGeom prst="line">
              <a:avLst/>
            </a:prstGeom>
            <a:ln w="9525" cap="flat" cmpd="sng">
              <a:solidFill>
                <a:schemeClr val="tx1"/>
              </a:solidFill>
              <a:prstDash val="solid"/>
              <a:headEnd type="none" w="med" len="med"/>
              <a:tailEnd type="none" w="med" len="med"/>
            </a:ln>
          </p:spPr>
        </p:sp>
        <p:sp>
          <p:nvSpPr>
            <p:cNvPr id="15" name="Line 21"/>
            <p:cNvSpPr/>
            <p:nvPr/>
          </p:nvSpPr>
          <p:spPr>
            <a:xfrm>
              <a:off x="1800" y="3710"/>
              <a:ext cx="198" cy="0"/>
            </a:xfrm>
            <a:prstGeom prst="line">
              <a:avLst/>
            </a:prstGeom>
            <a:ln w="9525" cap="flat" cmpd="sng">
              <a:solidFill>
                <a:schemeClr val="tx1"/>
              </a:solidFill>
              <a:prstDash val="solid"/>
              <a:headEnd type="none" w="med" len="med"/>
              <a:tailEnd type="none" w="med" len="med"/>
            </a:ln>
          </p:spPr>
        </p:sp>
        <p:sp>
          <p:nvSpPr>
            <p:cNvPr id="16" name="Line 22"/>
            <p:cNvSpPr/>
            <p:nvPr/>
          </p:nvSpPr>
          <p:spPr>
            <a:xfrm flipV="1">
              <a:off x="1875" y="3755"/>
              <a:ext cx="0" cy="220"/>
            </a:xfrm>
            <a:prstGeom prst="line">
              <a:avLst/>
            </a:prstGeom>
            <a:ln w="9525" cap="flat" cmpd="sng">
              <a:solidFill>
                <a:schemeClr val="tx1"/>
              </a:solidFill>
              <a:prstDash val="solid"/>
              <a:headEnd type="none" w="med" len="med"/>
              <a:tailEnd type="triangle" w="med" len="med"/>
            </a:ln>
          </p:spPr>
        </p:sp>
        <p:sp>
          <p:nvSpPr>
            <p:cNvPr id="17" name="Line 23"/>
            <p:cNvSpPr/>
            <p:nvPr/>
          </p:nvSpPr>
          <p:spPr>
            <a:xfrm>
              <a:off x="1875" y="3527"/>
              <a:ext cx="0" cy="183"/>
            </a:xfrm>
            <a:prstGeom prst="line">
              <a:avLst/>
            </a:prstGeom>
            <a:ln w="9525" cap="flat" cmpd="sng">
              <a:solidFill>
                <a:schemeClr val="tx1"/>
              </a:solidFill>
              <a:prstDash val="solid"/>
              <a:headEnd type="none" w="med" len="med"/>
              <a:tailEnd type="triangle" w="med" len="med"/>
            </a:ln>
          </p:spPr>
        </p:sp>
        <p:sp>
          <p:nvSpPr>
            <p:cNvPr id="18" name="Text Box 24"/>
            <p:cNvSpPr txBox="1"/>
            <p:nvPr/>
          </p:nvSpPr>
          <p:spPr>
            <a:xfrm rot="-5400000">
              <a:off x="1780" y="3772"/>
              <a:ext cx="376" cy="234"/>
            </a:xfrm>
            <a:prstGeom prst="rect">
              <a:avLst/>
            </a:prstGeom>
            <a:noFill/>
            <a:ln w="9525">
              <a:noFill/>
            </a:ln>
          </p:spPr>
          <p:txBody>
            <a:bodyPr>
              <a:spAutoFit/>
            </a:bodyPr>
            <a:lstStyle/>
            <a:p>
              <a:pPr lvl="0" algn="l" eaLnBrk="1" hangingPunct="1"/>
              <a:r>
                <a:rPr lang="en-US" altLang="zh-CN"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10</a:t>
              </a:r>
            </a:p>
          </p:txBody>
        </p:sp>
      </p:grpSp>
      <p:pic>
        <p:nvPicPr>
          <p:cNvPr id="19" name="Picture 25" descr="205-1"/>
          <p:cNvPicPr>
            <a:picLocks noChangeAspect="1"/>
          </p:cNvPicPr>
          <p:nvPr/>
        </p:nvPicPr>
        <p:blipFill>
          <a:blip r:embed="rId2"/>
          <a:stretch>
            <a:fillRect/>
          </a:stretch>
        </p:blipFill>
        <p:spPr>
          <a:xfrm>
            <a:off x="4145063" y="2817720"/>
            <a:ext cx="4331219" cy="4039903"/>
          </a:xfrm>
          <a:prstGeom prst="rect">
            <a:avLst/>
          </a:prstGeom>
          <a:noFill/>
          <a:ln w="9525">
            <a:noFill/>
          </a:ln>
        </p:spPr>
      </p:pic>
      <p:pic>
        <p:nvPicPr>
          <p:cNvPr id="20" name="Picture 26" descr="205-2"/>
          <p:cNvPicPr>
            <a:picLocks noChangeAspect="1"/>
          </p:cNvPicPr>
          <p:nvPr/>
        </p:nvPicPr>
        <p:blipFill>
          <a:blip r:embed="rId3"/>
          <a:stretch>
            <a:fillRect/>
          </a:stretch>
        </p:blipFill>
        <p:spPr>
          <a:xfrm>
            <a:off x="7676003" y="2817720"/>
            <a:ext cx="3547681" cy="4039903"/>
          </a:xfrm>
          <a:prstGeom prst="rect">
            <a:avLst/>
          </a:prstGeom>
          <a:noFill/>
          <a:ln w="9525">
            <a:noFill/>
          </a:ln>
        </p:spPr>
      </p:pic>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spcBef>
                <a:spcPct val="0"/>
              </a:spcBef>
            </a:pPr>
            <a:r>
              <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文件柜</a:t>
            </a:r>
            <a:endPar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pic>
        <p:nvPicPr>
          <p:cNvPr id="38916" name="Picture 3" descr="pic3"/>
          <p:cNvPicPr>
            <a:picLocks noChangeAspect="1"/>
          </p:cNvPicPr>
          <p:nvPr/>
        </p:nvPicPr>
        <p:blipFill>
          <a:blip r:embed="rId2"/>
          <a:stretch>
            <a:fillRect/>
          </a:stretch>
        </p:blipFill>
        <p:spPr>
          <a:xfrm>
            <a:off x="321804" y="813003"/>
            <a:ext cx="8679180" cy="5806211"/>
          </a:xfrm>
          <a:prstGeom prst="rect">
            <a:avLst/>
          </a:prstGeom>
          <a:noFill/>
          <a:ln w="9525">
            <a:noFill/>
          </a:ln>
        </p:spPr>
      </p:pic>
      <p:pic>
        <p:nvPicPr>
          <p:cNvPr id="39940" name="Picture 3" descr="pic2"/>
          <p:cNvPicPr>
            <a:picLocks noChangeAspect="1"/>
          </p:cNvPicPr>
          <p:nvPr/>
        </p:nvPicPr>
        <p:blipFill>
          <a:blip r:embed="rId3"/>
          <a:stretch>
            <a:fillRect/>
          </a:stretch>
        </p:blipFill>
        <p:spPr>
          <a:xfrm>
            <a:off x="3885893" y="903412"/>
            <a:ext cx="8679180" cy="5715803"/>
          </a:xfrm>
          <a:prstGeom prst="rect">
            <a:avLst/>
          </a:prstGeom>
          <a:noFill/>
          <a:ln w="9525">
            <a:noFill/>
          </a:ln>
        </p:spPr>
      </p:pic>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pic>
        <p:nvPicPr>
          <p:cNvPr id="40963" name="Picture 2"/>
          <p:cNvPicPr>
            <a:picLocks noChangeAspect="1"/>
          </p:cNvPicPr>
          <p:nvPr/>
        </p:nvPicPr>
        <p:blipFill>
          <a:blip r:embed="rId2"/>
          <a:stretch>
            <a:fillRect/>
          </a:stretch>
        </p:blipFill>
        <p:spPr>
          <a:xfrm>
            <a:off x="1518540" y="165413"/>
            <a:ext cx="9810286" cy="6597114"/>
          </a:xfrm>
          <a:prstGeom prst="rect">
            <a:avLst/>
          </a:prstGeom>
          <a:noFill/>
          <a:ln w="9525" cap="flat" cmpd="sng">
            <a:solidFill>
              <a:srgbClr val="3366FF"/>
            </a:solidFill>
            <a:prstDash val="solid"/>
            <a:miter/>
            <a:headEnd type="none" w="med" len="med"/>
            <a:tailEnd type="none" w="med" len="med"/>
          </a:ln>
        </p:spPr>
      </p:pic>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pic>
        <p:nvPicPr>
          <p:cNvPr id="41988" name="Picture 3" descr="桌面"/>
          <p:cNvPicPr>
            <a:picLocks noChangeAspect="1"/>
          </p:cNvPicPr>
          <p:nvPr/>
        </p:nvPicPr>
        <p:blipFill>
          <a:blip r:embed="rId2"/>
          <a:stretch>
            <a:fillRect/>
          </a:stretch>
        </p:blipFill>
        <p:spPr>
          <a:xfrm>
            <a:off x="114200" y="122553"/>
            <a:ext cx="9078985" cy="6675468"/>
          </a:xfrm>
          <a:prstGeom prst="rect">
            <a:avLst/>
          </a:prstGeom>
          <a:noFill/>
          <a:ln w="9525">
            <a:noFill/>
          </a:ln>
        </p:spPr>
      </p:pic>
      <p:sp>
        <p:nvSpPr>
          <p:cNvPr id="41987" name="Rectangle 2"/>
          <p:cNvSpPr/>
          <p:nvPr/>
        </p:nvSpPr>
        <p:spPr>
          <a:xfrm>
            <a:off x="9381368" y="569629"/>
            <a:ext cx="3371888" cy="6185535"/>
          </a:xfrm>
          <a:prstGeom prst="rect">
            <a:avLst/>
          </a:prstGeom>
          <a:noFill/>
          <a:ln w="9525">
            <a:solidFill>
              <a:srgbClr val="00B050"/>
            </a:solidFill>
          </a:ln>
        </p:spPr>
        <p:txBody>
          <a:bodyPr wrap="square">
            <a:spAutoFit/>
          </a:bodyPr>
          <a:lstStyle/>
          <a:p>
            <a:pPr lvl="0" algn="l" eaLnBrk="1" hangingPunct="1">
              <a:spcBef>
                <a:spcPct val="0"/>
              </a:spcBef>
            </a:pPr>
            <a:r>
              <a:rPr lang="en-US" altLang="zh-CN" sz="320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t>1.</a:t>
            </a:r>
            <a:r>
              <a:rPr lang="zh-CN" altLang="en-US" sz="320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t>普通办公桌</a:t>
            </a:r>
            <a:br>
              <a:rPr lang="zh-CN" altLang="en-US" sz="320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br>
            <a:r>
              <a:rPr lang="zh-CN" altLang="en-US" sz="28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8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a:t>
            </a:r>
            <a:r>
              <a:rPr lang="zh-CN" altLang="en-US" sz="28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）桌面除公司购置的文件架</a:t>
            </a:r>
            <a:r>
              <a:rPr lang="en-US" altLang="zh-CN" sz="28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8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盘（外侧）、电话机（中间）、键盘（中）、显示器</a:t>
            </a:r>
            <a:r>
              <a:rPr lang="en-US" altLang="zh-CN" sz="28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8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内侧角</a:t>
            </a:r>
            <a:r>
              <a:rPr lang="en-US" altLang="zh-CN" sz="28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8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、鼠标、水      杯</a:t>
            </a:r>
            <a:r>
              <a:rPr lang="en-US" altLang="zh-CN" sz="28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8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靠文件架</a:t>
            </a:r>
            <a:r>
              <a:rPr lang="en-US" altLang="zh-CN" sz="28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8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、台历、绿色盆栽除外无其他物品；人离开半小时以上应将桌面收拾成规定状态。</a:t>
            </a:r>
            <a:br>
              <a:rPr lang="zh-CN" altLang="en-US" sz="28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endParaRPr lang="zh-CN" altLang="en-US" sz="28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1512" name="Group 3"/>
          <p:cNvGrpSpPr/>
          <p:nvPr/>
        </p:nvGrpSpPr>
        <p:grpSpPr>
          <a:xfrm>
            <a:off x="1078889" y="1618837"/>
            <a:ext cx="11061601" cy="4424976"/>
            <a:chOff x="0" y="0"/>
            <a:chExt cx="4955" cy="1982"/>
          </a:xfrm>
        </p:grpSpPr>
        <p:sp>
          <p:nvSpPr>
            <p:cNvPr id="2153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3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3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3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3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3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4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4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4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4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4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4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4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4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4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4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5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5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5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5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5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5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5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5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5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5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6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6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6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6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6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6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6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6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6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6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7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7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7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7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7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7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7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7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7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7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8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8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8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8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8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8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8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8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8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8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9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9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9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9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9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9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9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9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9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59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0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0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0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0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0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0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0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0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0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0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1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1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1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1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1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1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1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1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1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1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2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2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2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2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2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2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2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2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2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2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3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3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3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3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3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3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3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3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3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3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164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21521" name="灯片编号占位符 4"/>
          <p:cNvSpPr>
            <a:spLocks noGrp="1"/>
          </p:cNvSpPr>
          <p:nvPr/>
        </p:nvSpPr>
        <p:spPr>
          <a:xfrm>
            <a:off x="9663977" y="6852602"/>
            <a:ext cx="3000210" cy="385072"/>
          </a:xfrm>
          <a:prstGeom prst="rect">
            <a:avLst/>
          </a:prstGeom>
          <a:noFill/>
          <a:ln w="9525">
            <a:noFill/>
          </a:ln>
        </p:spPr>
        <p:txBody>
          <a:bodyPr lIns="96425" tIns="48213" rIns="96425" bIns="48213"/>
          <a:lstStyle/>
          <a:p>
            <a:pPr lvl="0" eaLnBrk="1" hangingPunct="1">
              <a:buNone/>
            </a:pPr>
            <a:r>
              <a:rPr lang="en-US" altLang="zh-CN" sz="100"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rPr>
              <a:t>8</a:t>
            </a:r>
          </a:p>
        </p:txBody>
      </p:sp>
      <p:sp>
        <p:nvSpPr>
          <p:cNvPr id="1035" name="AutoShape 10"/>
          <p:cNvSpPr/>
          <p:nvPr/>
        </p:nvSpPr>
        <p:spPr>
          <a:xfrm>
            <a:off x="5277509" y="570438"/>
            <a:ext cx="987792" cy="530729"/>
          </a:xfrm>
          <a:prstGeom prst="wedgeRoundRectCallout">
            <a:avLst>
              <a:gd name="adj1" fmla="val 27625"/>
              <a:gd name="adj2" fmla="val 146528"/>
              <a:gd name="adj3" fmla="val 16667"/>
            </a:avLst>
          </a:prstGeom>
          <a:noFill/>
          <a:ln w="9525" cap="flat" cmpd="sng">
            <a:solidFill>
              <a:schemeClr val="bg2"/>
            </a:solidFill>
            <a:prstDash val="solid"/>
            <a:miter/>
            <a:headEnd type="none" w="med" len="med"/>
            <a:tailEnd type="none" w="med" len="med"/>
          </a:ln>
        </p:spPr>
        <p:txBody>
          <a:bodyPr anchor="ctr"/>
          <a:lstStyle/>
          <a:p>
            <a:pPr lvl="0" eaLnBrk="1" hangingPunct="1">
              <a:spcBef>
                <a:spcPct val="0"/>
              </a:spcBef>
            </a:pPr>
            <a:r>
              <a:rPr lang="zh-CN" altLang="en-US" sz="1265" dirty="0">
                <a:solidFill>
                  <a:schemeClr val="bg2"/>
                </a:solidFill>
                <a:latin typeface="微软雅黑" panose="020B0503020204020204" pitchFamily="34" charset="-122"/>
                <a:ea typeface="微软雅黑" panose="020B0503020204020204" pitchFamily="34" charset="-122"/>
                <a:cs typeface="微软雅黑" panose="020B0503020204020204" pitchFamily="34" charset="-122"/>
              </a:rPr>
              <a:t>车间干净整洁</a:t>
            </a:r>
          </a:p>
        </p:txBody>
      </p:sp>
      <p:sp>
        <p:nvSpPr>
          <p:cNvPr id="124" name="灯片编号占位符 4"/>
          <p:cNvSpPr txBox="1">
            <a:spLocks noGrp="1"/>
          </p:cNvSpPr>
          <p:nvPr>
            <p:ph type="sldNum" sz="quarter"/>
          </p:nvPr>
        </p:nvSpPr>
        <p:spPr>
          <a:xfrm>
            <a:off x="8027255" y="6372965"/>
            <a:ext cx="2009069" cy="482177"/>
          </a:xfrm>
          <a:prstGeom prst="rect">
            <a:avLst/>
          </a:prstGeom>
          <a:noFill/>
          <a:ln w="9525">
            <a:noFill/>
          </a:ln>
        </p:spPr>
        <p:txBody>
          <a:bodyPr/>
          <a:lstStyle/>
          <a:p>
            <a:pPr lvl="0"/>
            <a:fld id="{9A0DB2DC-4C9A-4742-B13C-FB6460FD3503}" type="slidenum">
              <a:rPr lang="en-US" altLang="ja-JP" sz="100" dirty="0"/>
              <a:t>3</a:t>
            </a:fld>
            <a:endParaRPr lang="en-US" altLang="ja-JP" sz="100" dirty="0"/>
          </a:p>
        </p:txBody>
      </p:sp>
      <p:pic>
        <p:nvPicPr>
          <p:cNvPr id="128" name="Picture 4" descr="DSC01653"/>
          <p:cNvPicPr>
            <a:picLocks noChangeAspect="1"/>
          </p:cNvPicPr>
          <p:nvPr/>
        </p:nvPicPr>
        <p:blipFill>
          <a:blip r:embed="rId4">
            <a:lum bright="-6000" contrast="6000"/>
          </a:blip>
          <a:stretch>
            <a:fillRect/>
          </a:stretch>
        </p:blipFill>
        <p:spPr>
          <a:xfrm>
            <a:off x="1380583" y="3546874"/>
            <a:ext cx="4369726" cy="3363518"/>
          </a:xfrm>
          <a:prstGeom prst="rect">
            <a:avLst/>
          </a:prstGeom>
          <a:noFill/>
          <a:ln w="9525">
            <a:noFill/>
          </a:ln>
        </p:spPr>
      </p:pic>
      <p:grpSp>
        <p:nvGrpSpPr>
          <p:cNvPr id="135" name="组合 134"/>
          <p:cNvGrpSpPr/>
          <p:nvPr/>
        </p:nvGrpSpPr>
        <p:grpSpPr>
          <a:xfrm>
            <a:off x="1380583" y="57790"/>
            <a:ext cx="4828464" cy="3438857"/>
            <a:chOff x="2061" y="-128"/>
            <a:chExt cx="6528" cy="5135"/>
          </a:xfrm>
        </p:grpSpPr>
        <p:pic>
          <p:nvPicPr>
            <p:cNvPr id="129" name="Picture 5" descr="DSC01736"/>
            <p:cNvPicPr>
              <a:picLocks noChangeAspect="1"/>
            </p:cNvPicPr>
            <p:nvPr/>
          </p:nvPicPr>
          <p:blipFill>
            <a:blip r:embed="rId5"/>
            <a:stretch>
              <a:fillRect/>
            </a:stretch>
          </p:blipFill>
          <p:spPr>
            <a:xfrm>
              <a:off x="2061" y="-128"/>
              <a:ext cx="6528" cy="5135"/>
            </a:xfrm>
            <a:prstGeom prst="rect">
              <a:avLst/>
            </a:prstGeom>
            <a:noFill/>
            <a:ln w="9525">
              <a:noFill/>
            </a:ln>
          </p:spPr>
        </p:pic>
        <p:sp>
          <p:nvSpPr>
            <p:cNvPr id="130" name="AutoShape 6"/>
            <p:cNvSpPr/>
            <p:nvPr/>
          </p:nvSpPr>
          <p:spPr>
            <a:xfrm>
              <a:off x="2629" y="94"/>
              <a:ext cx="2899" cy="831"/>
            </a:xfrm>
            <a:prstGeom prst="wedgeRoundRectCallout">
              <a:avLst>
                <a:gd name="adj1" fmla="val 59829"/>
                <a:gd name="adj2" fmla="val 202995"/>
                <a:gd name="adj3" fmla="val 16667"/>
              </a:avLst>
            </a:prstGeom>
            <a:noFill/>
            <a:ln w="9525" cap="flat" cmpd="sng">
              <a:solidFill>
                <a:schemeClr val="bg2"/>
              </a:solidFill>
              <a:prstDash val="solid"/>
              <a:miter/>
              <a:headEnd type="none" w="med" len="med"/>
              <a:tailEnd type="none" w="med" len="med"/>
            </a:ln>
          </p:spPr>
          <p:txBody>
            <a:bodyPr anchor="ctr"/>
            <a:lstStyle/>
            <a:p>
              <a:pPr lvl="0" eaLnBrk="1" hangingPunct="1">
                <a:spcBef>
                  <a:spcPct val="0"/>
                </a:spcBef>
              </a:pPr>
              <a:r>
                <a:rPr lang="zh-CN" altLang="en-US" sz="211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着装整齐一致</a:t>
              </a:r>
            </a:p>
          </p:txBody>
        </p:sp>
      </p:grpSp>
      <p:sp>
        <p:nvSpPr>
          <p:cNvPr id="131" name="AutoShape 7"/>
          <p:cNvSpPr/>
          <p:nvPr/>
        </p:nvSpPr>
        <p:spPr>
          <a:xfrm>
            <a:off x="4419302" y="5981196"/>
            <a:ext cx="987792" cy="530730"/>
          </a:xfrm>
          <a:prstGeom prst="wedgeRoundRectCallout">
            <a:avLst>
              <a:gd name="adj1" fmla="val -99662"/>
              <a:gd name="adj2" fmla="val 39588"/>
              <a:gd name="adj3" fmla="val 16667"/>
            </a:avLst>
          </a:prstGeom>
          <a:gradFill rotWithShape="0">
            <a:gsLst>
              <a:gs pos="0">
                <a:schemeClr val="bg2"/>
              </a:gs>
              <a:gs pos="100000">
                <a:schemeClr val="bg1"/>
              </a:gs>
            </a:gsLst>
            <a:lin ang="5400000" scaled="1"/>
            <a:tileRect/>
          </a:gradFill>
          <a:ln w="9525">
            <a:noFill/>
          </a:ln>
        </p:spPr>
        <p:txBody>
          <a:bodyPr anchor="ctr"/>
          <a:lstStyle/>
          <a:p>
            <a:pPr lvl="0" eaLnBrk="1" hangingPunct="1">
              <a:spcBef>
                <a:spcPct val="0"/>
              </a:spcBef>
            </a:pPr>
            <a:r>
              <a:rPr lang="zh-CN" altLang="en-US" sz="126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加工前后区分清楚</a:t>
            </a:r>
          </a:p>
        </p:txBody>
      </p:sp>
      <p:sp>
        <p:nvSpPr>
          <p:cNvPr id="132" name="Oval 8"/>
          <p:cNvSpPr/>
          <p:nvPr/>
        </p:nvSpPr>
        <p:spPr>
          <a:xfrm>
            <a:off x="2900779" y="6208891"/>
            <a:ext cx="1063133" cy="455389"/>
          </a:xfrm>
          <a:prstGeom prst="ellipse">
            <a:avLst/>
          </a:prstGeom>
          <a:no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grpSp>
        <p:nvGrpSpPr>
          <p:cNvPr id="137" name="组合 136"/>
          <p:cNvGrpSpPr/>
          <p:nvPr/>
        </p:nvGrpSpPr>
        <p:grpSpPr>
          <a:xfrm>
            <a:off x="6961778" y="3552231"/>
            <a:ext cx="5045443" cy="3361843"/>
            <a:chOff x="8639" y="5090"/>
            <a:chExt cx="6917" cy="5020"/>
          </a:xfrm>
        </p:grpSpPr>
        <p:pic>
          <p:nvPicPr>
            <p:cNvPr id="127" name="Picture 3" descr="DSC01657"/>
            <p:cNvPicPr>
              <a:picLocks noChangeAspect="1"/>
            </p:cNvPicPr>
            <p:nvPr/>
          </p:nvPicPr>
          <p:blipFill>
            <a:blip r:embed="rId6">
              <a:lum bright="4001"/>
            </a:blip>
            <a:stretch>
              <a:fillRect/>
            </a:stretch>
          </p:blipFill>
          <p:spPr>
            <a:xfrm>
              <a:off x="8639" y="5090"/>
              <a:ext cx="6917" cy="5020"/>
            </a:xfrm>
            <a:prstGeom prst="rect">
              <a:avLst/>
            </a:prstGeom>
            <a:noFill/>
            <a:ln w="9525">
              <a:noFill/>
            </a:ln>
          </p:spPr>
        </p:pic>
        <p:sp>
          <p:nvSpPr>
            <p:cNvPr id="133" name="AutoShape 9"/>
            <p:cNvSpPr/>
            <p:nvPr/>
          </p:nvSpPr>
          <p:spPr>
            <a:xfrm>
              <a:off x="9206" y="5430"/>
              <a:ext cx="1832" cy="1218"/>
            </a:xfrm>
            <a:prstGeom prst="wedgeRoundRectCallout">
              <a:avLst>
                <a:gd name="adj1" fmla="val 142204"/>
                <a:gd name="adj2" fmla="val 45269"/>
                <a:gd name="adj3" fmla="val 16667"/>
              </a:avLst>
            </a:prstGeom>
            <a:noFill/>
            <a:ln w="9525" cap="flat" cmpd="sng">
              <a:solidFill>
                <a:schemeClr val="bg2"/>
              </a:solidFill>
              <a:prstDash val="solid"/>
              <a:miter/>
              <a:headEnd type="none" w="med" len="med"/>
              <a:tailEnd type="none" w="med" len="med"/>
            </a:ln>
          </p:spPr>
          <p:txBody>
            <a:bodyPr anchor="ctr"/>
            <a:lstStyle/>
            <a:p>
              <a:pPr lvl="0" eaLnBrk="1" hangingPunct="1">
                <a:spcBef>
                  <a:spcPct val="0"/>
                </a:spcBef>
              </a:pPr>
              <a:r>
                <a:rPr lang="zh-CN" altLang="en-US"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设备状态指示清晰</a:t>
              </a:r>
            </a:p>
          </p:txBody>
        </p:sp>
      </p:grpSp>
      <p:grpSp>
        <p:nvGrpSpPr>
          <p:cNvPr id="136" name="组合 135"/>
          <p:cNvGrpSpPr/>
          <p:nvPr/>
        </p:nvGrpSpPr>
        <p:grpSpPr>
          <a:xfrm>
            <a:off x="6961778" y="51093"/>
            <a:ext cx="5025352" cy="3424124"/>
            <a:chOff x="8639" y="-138"/>
            <a:chExt cx="6887" cy="5113"/>
          </a:xfrm>
        </p:grpSpPr>
        <p:graphicFrame>
          <p:nvGraphicFramePr>
            <p:cNvPr id="125" name="Object 2"/>
            <p:cNvGraphicFramePr/>
            <p:nvPr/>
          </p:nvGraphicFramePr>
          <p:xfrm>
            <a:off x="8639" y="-138"/>
            <a:ext cx="6887" cy="5113"/>
          </p:xfrm>
          <a:graphic>
            <a:graphicData uri="http://schemas.openxmlformats.org/presentationml/2006/ole">
              <mc:AlternateContent xmlns:mc="http://schemas.openxmlformats.org/markup-compatibility/2006">
                <mc:Choice xmlns:v="urn:schemas-microsoft-com:vml" Requires="v">
                  <p:oleObj spid="_x0000_s1030" r:id="rId7" imgW="6076950" imgH="4038600" progId="MSPhotoEd.3">
                    <p:embed/>
                  </p:oleObj>
                </mc:Choice>
                <mc:Fallback>
                  <p:oleObj r:id="rId7" imgW="6076950" imgH="4038600" progId="MSPhotoEd.3">
                    <p:embed/>
                    <p:pic>
                      <p:nvPicPr>
                        <p:cNvPr id="0" name="图片 3075"/>
                        <p:cNvPicPr/>
                        <p:nvPr/>
                      </p:nvPicPr>
                      <p:blipFill>
                        <a:blip r:embed="rId8"/>
                        <a:stretch>
                          <a:fillRect/>
                        </a:stretch>
                      </p:blipFill>
                      <p:spPr>
                        <a:xfrm>
                          <a:off x="8639" y="-138"/>
                          <a:ext cx="6887" cy="5113"/>
                        </a:xfrm>
                        <a:prstGeom prst="rect">
                          <a:avLst/>
                        </a:prstGeom>
                        <a:noFill/>
                        <a:ln w="38100">
                          <a:noFill/>
                          <a:miter/>
                        </a:ln>
                      </p:spPr>
                    </p:pic>
                  </p:oleObj>
                </mc:Fallback>
              </mc:AlternateContent>
            </a:graphicData>
          </a:graphic>
        </p:graphicFrame>
        <p:sp>
          <p:nvSpPr>
            <p:cNvPr id="134" name="AutoShape 10"/>
            <p:cNvSpPr/>
            <p:nvPr/>
          </p:nvSpPr>
          <p:spPr>
            <a:xfrm>
              <a:off x="9746" y="300"/>
              <a:ext cx="2887" cy="792"/>
            </a:xfrm>
            <a:prstGeom prst="wedgeRoundRectCallout">
              <a:avLst>
                <a:gd name="adj1" fmla="val 27625"/>
                <a:gd name="adj2" fmla="val 146528"/>
                <a:gd name="adj3" fmla="val 16667"/>
              </a:avLst>
            </a:prstGeom>
            <a:noFill/>
            <a:ln w="9525" cap="flat" cmpd="sng">
              <a:solidFill>
                <a:schemeClr val="bg2"/>
              </a:solidFill>
              <a:prstDash val="solid"/>
              <a:miter/>
              <a:headEnd type="none" w="med" len="med"/>
              <a:tailEnd type="none" w="med" len="med"/>
            </a:ln>
          </p:spPr>
          <p:txBody>
            <a:bodyPr anchor="ctr"/>
            <a:lstStyle/>
            <a:p>
              <a:pPr lvl="0" eaLnBrk="1" hangingPunct="1">
                <a:spcBef>
                  <a:spcPct val="0"/>
                </a:spcBef>
              </a:pPr>
              <a:r>
                <a:rPr lang="zh-CN" altLang="en-US" sz="2110" dirty="0">
                  <a:solidFill>
                    <a:srgbClr val="FF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微软雅黑" panose="020B0503020204020204" pitchFamily="34" charset="-122"/>
                </a:rPr>
                <a:t>车间干净整洁</a:t>
              </a:r>
            </a:p>
          </p:txBody>
        </p:sp>
      </p:grpSp>
      <p:grpSp>
        <p:nvGrpSpPr>
          <p:cNvPr id="141" name="组合 140"/>
          <p:cNvGrpSpPr/>
          <p:nvPr/>
        </p:nvGrpSpPr>
        <p:grpSpPr>
          <a:xfrm>
            <a:off x="1444204" y="3546874"/>
            <a:ext cx="4764843" cy="3363852"/>
            <a:chOff x="2093" y="5082"/>
            <a:chExt cx="6525" cy="5023"/>
          </a:xfrm>
        </p:grpSpPr>
        <p:pic>
          <p:nvPicPr>
            <p:cNvPr id="138" name="Picture 4" descr="DSC01653"/>
            <p:cNvPicPr>
              <a:picLocks noChangeAspect="1"/>
            </p:cNvPicPr>
            <p:nvPr/>
          </p:nvPicPr>
          <p:blipFill>
            <a:blip r:embed="rId4">
              <a:lum bright="-6000" contrast="6000"/>
            </a:blip>
            <a:stretch>
              <a:fillRect/>
            </a:stretch>
          </p:blipFill>
          <p:spPr>
            <a:xfrm>
              <a:off x="2093" y="5082"/>
              <a:ext cx="6525" cy="5023"/>
            </a:xfrm>
            <a:prstGeom prst="rect">
              <a:avLst/>
            </a:prstGeom>
            <a:noFill/>
            <a:ln w="9525">
              <a:noFill/>
            </a:ln>
          </p:spPr>
        </p:pic>
        <p:sp>
          <p:nvSpPr>
            <p:cNvPr id="139" name="AutoShape 7"/>
            <p:cNvSpPr/>
            <p:nvPr/>
          </p:nvSpPr>
          <p:spPr>
            <a:xfrm>
              <a:off x="6771" y="8067"/>
              <a:ext cx="1753" cy="1443"/>
            </a:xfrm>
            <a:prstGeom prst="wedgeRoundRectCallout">
              <a:avLst>
                <a:gd name="adj1" fmla="val -99662"/>
                <a:gd name="adj2" fmla="val 39588"/>
                <a:gd name="adj3" fmla="val 16667"/>
              </a:avLst>
            </a:prstGeom>
            <a:gradFill rotWithShape="0">
              <a:gsLst>
                <a:gs pos="0">
                  <a:schemeClr val="bg2"/>
                </a:gs>
                <a:gs pos="100000">
                  <a:schemeClr val="bg1"/>
                </a:gs>
              </a:gsLst>
              <a:lin ang="5400000" scaled="1"/>
              <a:tileRect/>
            </a:gradFill>
            <a:ln w="9525">
              <a:noFill/>
            </a:ln>
          </p:spPr>
          <p:txBody>
            <a:bodyPr anchor="ctr"/>
            <a:lstStyle/>
            <a:p>
              <a:pPr lvl="0" eaLnBrk="1" hangingPunct="1">
                <a:spcBef>
                  <a:spcPct val="0"/>
                </a:spcBef>
              </a:pPr>
              <a:r>
                <a:rPr lang="zh-CN" altLang="en-US"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加工前后区分清楚</a:t>
              </a:r>
            </a:p>
          </p:txBody>
        </p:sp>
        <p:sp>
          <p:nvSpPr>
            <p:cNvPr id="140" name="Oval 8"/>
            <p:cNvSpPr/>
            <p:nvPr/>
          </p:nvSpPr>
          <p:spPr>
            <a:xfrm>
              <a:off x="4363" y="9057"/>
              <a:ext cx="1588" cy="680"/>
            </a:xfrm>
            <a:prstGeom prst="ellipse">
              <a:avLst/>
            </a:prstGeom>
            <a:noFill/>
            <a:ln w="9525" cap="flat" cmpd="sng">
              <a:solidFill>
                <a:schemeClr val="tx1"/>
              </a:solidFill>
              <a:prstDash val="solid"/>
              <a:headEnd type="none" w="med" len="med"/>
              <a:tailEnd type="none" w="med" len="med"/>
            </a:ln>
          </p:spPr>
          <p:txBody>
            <a:bodyPr wrap="none" anchor="ctr"/>
            <a:lstStyle/>
            <a:p>
              <a:pPr lvl="0"/>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grpSp>
        <p:nvGrpSpPr>
          <p:cNvPr id="2" name="组合 1"/>
          <p:cNvGrpSpPr/>
          <p:nvPr/>
        </p:nvGrpSpPr>
        <p:grpSpPr>
          <a:xfrm>
            <a:off x="1716768" y="2396150"/>
            <a:ext cx="9616746" cy="4352984"/>
            <a:chOff x="2563" y="2708"/>
            <a:chExt cx="14360" cy="7370"/>
          </a:xfrm>
        </p:grpSpPr>
        <p:pic>
          <p:nvPicPr>
            <p:cNvPr id="43012" name="Picture 3" descr="第一抽屉"/>
            <p:cNvPicPr>
              <a:picLocks noChangeAspect="1"/>
            </p:cNvPicPr>
            <p:nvPr/>
          </p:nvPicPr>
          <p:blipFill>
            <a:blip r:embed="rId2"/>
            <a:stretch>
              <a:fillRect/>
            </a:stretch>
          </p:blipFill>
          <p:spPr>
            <a:xfrm>
              <a:off x="2563" y="2708"/>
              <a:ext cx="5495" cy="7370"/>
            </a:xfrm>
            <a:prstGeom prst="rect">
              <a:avLst/>
            </a:prstGeom>
            <a:noFill/>
            <a:ln w="9525">
              <a:noFill/>
            </a:ln>
          </p:spPr>
        </p:pic>
        <p:pic>
          <p:nvPicPr>
            <p:cNvPr id="43013" name="Picture 4" descr="第二抽屉"/>
            <p:cNvPicPr>
              <a:picLocks noChangeAspect="1"/>
            </p:cNvPicPr>
            <p:nvPr/>
          </p:nvPicPr>
          <p:blipFill>
            <a:blip r:embed="rId3"/>
            <a:stretch>
              <a:fillRect/>
            </a:stretch>
          </p:blipFill>
          <p:spPr>
            <a:xfrm>
              <a:off x="7086" y="2708"/>
              <a:ext cx="5292" cy="7370"/>
            </a:xfrm>
            <a:prstGeom prst="rect">
              <a:avLst/>
            </a:prstGeom>
            <a:noFill/>
            <a:ln w="9525">
              <a:noFill/>
            </a:ln>
          </p:spPr>
        </p:pic>
        <p:pic>
          <p:nvPicPr>
            <p:cNvPr id="43014" name="Picture 5" descr="最后抽屉"/>
            <p:cNvPicPr>
              <a:picLocks noChangeAspect="1"/>
            </p:cNvPicPr>
            <p:nvPr/>
          </p:nvPicPr>
          <p:blipFill>
            <a:blip r:embed="rId4"/>
            <a:stretch>
              <a:fillRect/>
            </a:stretch>
          </p:blipFill>
          <p:spPr>
            <a:xfrm>
              <a:off x="11523" y="2708"/>
              <a:ext cx="5400" cy="7370"/>
            </a:xfrm>
            <a:prstGeom prst="rect">
              <a:avLst/>
            </a:prstGeom>
            <a:noFill/>
            <a:ln w="9525">
              <a:noFill/>
            </a:ln>
          </p:spPr>
        </p:pic>
      </p:grpSp>
      <p:sp>
        <p:nvSpPr>
          <p:cNvPr id="43011" name="Rectangle 2"/>
          <p:cNvSpPr/>
          <p:nvPr/>
        </p:nvSpPr>
        <p:spPr>
          <a:xfrm>
            <a:off x="1150880" y="257357"/>
            <a:ext cx="10650077" cy="1938020"/>
          </a:xfrm>
          <a:prstGeom prst="rect">
            <a:avLst/>
          </a:prstGeom>
          <a:noFill/>
          <a:ln w="9525">
            <a:solidFill>
              <a:srgbClr val="FFC000"/>
            </a:solidFill>
          </a:ln>
        </p:spPr>
        <p:txBody>
          <a:bodyPr wrap="square">
            <a:spAutoFit/>
          </a:bodyPr>
          <a:lstStyle/>
          <a:p>
            <a:pPr lvl="0" algn="l" eaLnBrk="1" hangingPunct="1">
              <a:spcBef>
                <a:spcPct val="0"/>
              </a:spcBef>
            </a:pPr>
            <a:r>
              <a:rPr lang="zh-CN" altLang="en-US" sz="24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4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t>2</a:t>
            </a:r>
            <a:r>
              <a:rPr lang="zh-CN" altLang="en-US" sz="24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t>）抽屉：</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r>
            <a:b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办公用品一般的常用品：笔、订书机、涂改液、即时帖、便条纸、橡皮、计算器，集中放置右侧第一抽屉内；书本类可以放置右侧第二抽屉内；个人的参考资料、文件卷宗、空白稿纸、各种表格及个人包等，可放置第三抽屉；左侧有序的放置文件资料。</a:t>
            </a:r>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63357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pic>
        <p:nvPicPr>
          <p:cNvPr id="44037" name="Picture 4" descr="桌主机"/>
          <p:cNvPicPr>
            <a:picLocks noChangeAspect="1"/>
          </p:cNvPicPr>
          <p:nvPr/>
        </p:nvPicPr>
        <p:blipFill>
          <a:blip r:embed="rId2"/>
          <a:stretch>
            <a:fillRect/>
          </a:stretch>
        </p:blipFill>
        <p:spPr>
          <a:xfrm>
            <a:off x="6631287" y="707389"/>
            <a:ext cx="4252530" cy="3187724"/>
          </a:xfrm>
          <a:prstGeom prst="rect">
            <a:avLst/>
          </a:prstGeom>
          <a:noFill/>
          <a:ln w="9525">
            <a:noFill/>
          </a:ln>
        </p:spPr>
      </p:pic>
      <p:pic>
        <p:nvPicPr>
          <p:cNvPr id="44039" name="Picture 6" descr="桌垃圾桶"/>
          <p:cNvPicPr>
            <a:picLocks noChangeAspect="1"/>
          </p:cNvPicPr>
          <p:nvPr/>
        </p:nvPicPr>
        <p:blipFill>
          <a:blip r:embed="rId3"/>
          <a:stretch>
            <a:fillRect/>
          </a:stretch>
        </p:blipFill>
        <p:spPr>
          <a:xfrm>
            <a:off x="6629612" y="3972127"/>
            <a:ext cx="4254539" cy="2838815"/>
          </a:xfrm>
          <a:prstGeom prst="rect">
            <a:avLst/>
          </a:prstGeom>
          <a:noFill/>
          <a:ln w="9525">
            <a:noFill/>
          </a:ln>
        </p:spPr>
      </p:pic>
      <p:sp>
        <p:nvSpPr>
          <p:cNvPr id="2" name="Rectangle 2"/>
          <p:cNvSpPr/>
          <p:nvPr/>
        </p:nvSpPr>
        <p:spPr>
          <a:xfrm>
            <a:off x="1094730" y="159583"/>
            <a:ext cx="8657415" cy="838835"/>
          </a:xfrm>
          <a:prstGeom prst="rect">
            <a:avLst/>
          </a:prstGeom>
          <a:noFill/>
          <a:ln w="9525">
            <a:noFill/>
          </a:ln>
        </p:spPr>
        <p:txBody>
          <a:bodyPr>
            <a:spAutoFit/>
          </a:bodyPr>
          <a:lstStyle/>
          <a:p>
            <a:pPr lvl="0" algn="l" eaLnBrk="1" hangingPunct="1">
              <a:spcBef>
                <a:spcPct val="0"/>
              </a:spcBef>
            </a:pPr>
            <a:r>
              <a:rPr lang="zh-CN" altLang="en-US" sz="242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42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a:t>
            </a:r>
            <a:r>
              <a:rPr lang="zh-CN" altLang="en-US" sz="242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42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VPS</a:t>
            </a:r>
            <a:r>
              <a:rPr lang="zh-CN" altLang="en-US" sz="242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电源放在主机上靠桌内侧；有主机台的可放置台内 </a:t>
            </a:r>
            <a:r>
              <a:rPr lang="en-US" altLang="zh-CN" sz="242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425"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t/>
            </a:r>
            <a:br>
              <a:rPr lang="en-US" altLang="zh-CN" sz="2425"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br>
            <a:endParaRPr lang="en-US" altLang="zh-CN" sz="2425"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endParaRPr>
          </a:p>
        </p:txBody>
      </p:sp>
      <p:pic>
        <p:nvPicPr>
          <p:cNvPr id="3" name="Picture 3" descr="桌主机1"/>
          <p:cNvPicPr>
            <a:picLocks noChangeAspect="1"/>
          </p:cNvPicPr>
          <p:nvPr/>
        </p:nvPicPr>
        <p:blipFill>
          <a:blip r:embed="rId4"/>
          <a:stretch>
            <a:fillRect/>
          </a:stretch>
        </p:blipFill>
        <p:spPr>
          <a:xfrm>
            <a:off x="1938101" y="691986"/>
            <a:ext cx="4252530" cy="3189398"/>
          </a:xfrm>
          <a:prstGeom prst="rect">
            <a:avLst/>
          </a:prstGeom>
          <a:noFill/>
          <a:ln w="9525">
            <a:noFill/>
          </a:ln>
        </p:spPr>
      </p:pic>
      <p:sp>
        <p:nvSpPr>
          <p:cNvPr id="4" name="Rectangle 5"/>
          <p:cNvSpPr/>
          <p:nvPr/>
        </p:nvSpPr>
        <p:spPr>
          <a:xfrm>
            <a:off x="1190625" y="4597400"/>
            <a:ext cx="4925695" cy="953135"/>
          </a:xfrm>
          <a:prstGeom prst="rect">
            <a:avLst/>
          </a:prstGeom>
          <a:noFill/>
          <a:ln w="9525">
            <a:noFill/>
          </a:ln>
        </p:spPr>
        <p:txBody>
          <a:bodyPr wrap="square">
            <a:spAutoFit/>
            <a:scene3d>
              <a:camera prst="orthographicFront"/>
              <a:lightRig rig="threePt" dir="t"/>
            </a:scene3d>
          </a:bodyPr>
          <a:lstStyle/>
          <a:p>
            <a:pPr lvl="0" algn="l" eaLnBrk="1" hangingPunct="1">
              <a:spcBef>
                <a:spcPct val="0"/>
              </a:spcBef>
            </a:pPr>
            <a:r>
              <a:rPr lang="zh-CN" altLang="en-US" sz="2800" dirty="0">
                <a:solidFill>
                  <a:schemeClr val="tx1"/>
                </a:solidFill>
                <a:effectLst/>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800" dirty="0">
                <a:solidFill>
                  <a:schemeClr val="tx1"/>
                </a:solidFill>
                <a:effectLst/>
                <a:latin typeface="微软雅黑" panose="020B0503020204020204" pitchFamily="34" charset="-122"/>
                <a:ea typeface="微软雅黑" panose="020B0503020204020204" pitchFamily="34" charset="-122"/>
                <a:cs typeface="微软雅黑" panose="020B0503020204020204" pitchFamily="34" charset="-122"/>
              </a:rPr>
              <a:t>4</a:t>
            </a:r>
            <a:r>
              <a:rPr lang="zh-CN" altLang="en-US" sz="2800" dirty="0">
                <a:solidFill>
                  <a:schemeClr val="tx1"/>
                </a:solidFill>
                <a:effectLst/>
                <a:latin typeface="微软雅黑" panose="020B0503020204020204" pitchFamily="34" charset="-122"/>
                <a:ea typeface="微软雅黑" panose="020B0503020204020204" pitchFamily="34" charset="-122"/>
                <a:cs typeface="微软雅黑" panose="020B0503020204020204" pitchFamily="34" charset="-122"/>
              </a:rPr>
              <a:t>）垃圾篓：罩塑料袋，放置桌洞下右前角；</a:t>
            </a:r>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pic>
        <p:nvPicPr>
          <p:cNvPr id="45060" name="Picture 3" descr="直屏桌面1"/>
          <p:cNvPicPr>
            <a:picLocks noChangeAspect="1"/>
          </p:cNvPicPr>
          <p:nvPr/>
        </p:nvPicPr>
        <p:blipFill>
          <a:blip r:embed="rId2"/>
          <a:stretch>
            <a:fillRect/>
          </a:stretch>
        </p:blipFill>
        <p:spPr>
          <a:xfrm>
            <a:off x="2330204" y="1885847"/>
            <a:ext cx="8222452" cy="4904139"/>
          </a:xfrm>
          <a:prstGeom prst="rect">
            <a:avLst/>
          </a:prstGeom>
          <a:noFill/>
          <a:ln w="9525">
            <a:noFill/>
          </a:ln>
        </p:spPr>
      </p:pic>
      <p:sp>
        <p:nvSpPr>
          <p:cNvPr id="45059" name="Rectangle 2"/>
          <p:cNvSpPr/>
          <p:nvPr/>
        </p:nvSpPr>
        <p:spPr>
          <a:xfrm>
            <a:off x="552177" y="43530"/>
            <a:ext cx="11913782" cy="1568450"/>
          </a:xfrm>
          <a:prstGeom prst="rect">
            <a:avLst/>
          </a:prstGeom>
          <a:noFill/>
          <a:ln w="9525">
            <a:solidFill>
              <a:srgbClr val="C00000"/>
            </a:solidFill>
          </a:ln>
        </p:spPr>
        <p:txBody>
          <a:bodyPr wrap="square">
            <a:spAutoFit/>
          </a:bodyPr>
          <a:lstStyle/>
          <a:p>
            <a:pPr lvl="0" algn="l" eaLnBrk="1" hangingPunct="1">
              <a:spcBef>
                <a:spcPct val="0"/>
              </a:spcBef>
            </a:pPr>
            <a:r>
              <a:rPr lang="en-US" altLang="zh-CN" sz="24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t>2.</a:t>
            </a:r>
            <a:r>
              <a:rPr lang="zh-CN" altLang="en-US" sz="24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t>横式屏风：</a:t>
            </a:r>
            <a:br>
              <a:rPr lang="zh-CN" altLang="en-US" sz="24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b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）内外侧不允许有任何张贴；桌面除笔筒、水杯、电话机、台历、绿色盆栽（从外至内一次内推）、键盘（中间）、显示器</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内侧角</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、鼠标外，无其他物品；人离开半小时以上应将桌面收拾成规定状态。</a:t>
            </a:r>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pic>
        <p:nvPicPr>
          <p:cNvPr id="46084" name="Picture 3" descr="直屏柜1"/>
          <p:cNvPicPr>
            <a:picLocks noChangeAspect="1"/>
          </p:cNvPicPr>
          <p:nvPr/>
        </p:nvPicPr>
        <p:blipFill>
          <a:blip r:embed="rId2"/>
          <a:stretch>
            <a:fillRect/>
          </a:stretch>
        </p:blipFill>
        <p:spPr>
          <a:xfrm>
            <a:off x="1231243" y="84381"/>
            <a:ext cx="5583539" cy="6653368"/>
          </a:xfrm>
          <a:prstGeom prst="rect">
            <a:avLst/>
          </a:prstGeom>
          <a:noFill/>
          <a:ln w="9525">
            <a:noFill/>
          </a:ln>
        </p:spPr>
      </p:pic>
      <p:sp>
        <p:nvSpPr>
          <p:cNvPr id="46083" name="Rectangle 2"/>
          <p:cNvSpPr/>
          <p:nvPr/>
        </p:nvSpPr>
        <p:spPr>
          <a:xfrm>
            <a:off x="6890791" y="437307"/>
            <a:ext cx="4809043" cy="6074410"/>
          </a:xfrm>
          <a:prstGeom prst="rect">
            <a:avLst/>
          </a:prstGeom>
          <a:noFill/>
          <a:ln w="9525">
            <a:solidFill>
              <a:srgbClr val="FFFF00"/>
            </a:solidFill>
          </a:ln>
        </p:spPr>
        <p:txBody>
          <a:bodyPr wrap="square">
            <a:spAutoFit/>
          </a:bodyPr>
          <a:lstStyle/>
          <a:p>
            <a:pPr lvl="0" algn="l" eaLnBrk="1" hangingPunct="1">
              <a:spcBef>
                <a:spcPct val="0"/>
              </a:spcBef>
            </a:pP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）抽屉柜：</a:t>
            </a:r>
            <a:b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r>
              <a:rPr lang="zh-CN" altLang="en-US" sz="2955"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t>      </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办公用品一般的常用品：笔、订书机、涂改液、即时帖、便条纸、橡皮、计算器，集中放置右侧第一抽屉内；书本类可以放置右侧第二抽屉内；个人的参考资料、文件卷宗、空白稿纸、各种表格及个人包等，可放置第三抽屉；左边两层，可以按照类别整齐放置资料和材料。</a:t>
            </a:r>
            <a:r>
              <a:rPr lang="zh-CN" altLang="en-US" sz="33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r>
            <a:br>
              <a:rPr lang="zh-CN" altLang="en-US" sz="33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endParaRPr lang="zh-CN" altLang="en-US" sz="33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47107" name="Rectangle 2"/>
          <p:cNvSpPr/>
          <p:nvPr/>
        </p:nvSpPr>
        <p:spPr>
          <a:xfrm>
            <a:off x="2159098" y="48218"/>
            <a:ext cx="8657415" cy="1001395"/>
          </a:xfrm>
          <a:prstGeom prst="rect">
            <a:avLst/>
          </a:prstGeom>
          <a:noFill/>
          <a:ln w="9525">
            <a:noFill/>
          </a:ln>
        </p:spPr>
        <p:txBody>
          <a:bodyPr wrap="square">
            <a:spAutoFit/>
          </a:bodyPr>
          <a:lstStyle/>
          <a:p>
            <a:pPr lvl="0" algn="l" eaLnBrk="1" hangingPunct="1">
              <a:spcBef>
                <a:spcPct val="0"/>
              </a:spcBef>
            </a:pP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）主机和</a:t>
            </a: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VPS</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电源</a:t>
            </a: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排插</a:t>
            </a: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竖式置桌内侧</a:t>
            </a: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靠墙处</a:t>
            </a: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b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endPar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7108" name="Rectangle 3"/>
          <p:cNvSpPr/>
          <p:nvPr/>
        </p:nvSpPr>
        <p:spPr>
          <a:xfrm>
            <a:off x="2159098" y="748044"/>
            <a:ext cx="8354380" cy="546100"/>
          </a:xfrm>
          <a:prstGeom prst="rect">
            <a:avLst/>
          </a:prstGeom>
          <a:noFill/>
          <a:ln w="9525">
            <a:noFill/>
          </a:ln>
        </p:spPr>
        <p:txBody>
          <a:bodyPr>
            <a:spAutoFit/>
          </a:bodyPr>
          <a:lstStyle/>
          <a:p>
            <a:pPr lvl="0" algn="l" eaLnBrk="1" hangingPunct="1">
              <a:spcBef>
                <a:spcPct val="0"/>
              </a:spcBef>
            </a:pP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4</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）垃圾篓：罩塑料袋，放置桌洞下左前角；</a:t>
            </a:r>
          </a:p>
        </p:txBody>
      </p:sp>
      <p:pic>
        <p:nvPicPr>
          <p:cNvPr id="47109" name="Picture 4" descr="直屏主机、垃圾桶"/>
          <p:cNvPicPr>
            <a:picLocks noChangeAspect="1"/>
          </p:cNvPicPr>
          <p:nvPr/>
        </p:nvPicPr>
        <p:blipFill>
          <a:blip r:embed="rId2"/>
          <a:stretch>
            <a:fillRect/>
          </a:stretch>
        </p:blipFill>
        <p:spPr>
          <a:xfrm>
            <a:off x="2764832" y="1339715"/>
            <a:ext cx="7061879" cy="5295572"/>
          </a:xfrm>
          <a:prstGeom prst="rect">
            <a:avLst/>
          </a:prstGeom>
          <a:noFill/>
          <a:ln w="9525">
            <a:noFill/>
          </a:ln>
        </p:spPr>
      </p:pic>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48131" name="Rectangle 2"/>
          <p:cNvSpPr/>
          <p:nvPr/>
        </p:nvSpPr>
        <p:spPr>
          <a:xfrm>
            <a:off x="706206" y="392831"/>
            <a:ext cx="11736984" cy="1568450"/>
          </a:xfrm>
          <a:prstGeom prst="rect">
            <a:avLst/>
          </a:prstGeom>
          <a:noFill/>
          <a:ln w="9525">
            <a:solidFill>
              <a:srgbClr val="0070C0"/>
            </a:solidFill>
          </a:ln>
        </p:spPr>
        <p:txBody>
          <a:bodyPr wrap="square">
            <a:spAutoFit/>
          </a:bodyPr>
          <a:lstStyle/>
          <a:p>
            <a:pPr lvl="0" algn="l" eaLnBrk="1" hangingPunct="1">
              <a:spcBef>
                <a:spcPct val="0"/>
              </a:spcBef>
            </a:pPr>
            <a:r>
              <a:rPr lang="en-US" altLang="zh-CN" sz="24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t>3.</a:t>
            </a:r>
            <a:r>
              <a:rPr lang="zh-CN" altLang="en-US" sz="24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t>转角式屏风：</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r>
            <a:b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）内外侧不允许有任何张贴；桌面除文件架</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内侧</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、文件盘</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内侧</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、显示器</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中间</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、电话</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文件盘与显示器中间</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、鼠标、绿色盆栽</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外侧</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、台历外</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外侧</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，不允许放其他物品；人离开半小时以上应将桌面收拾成规定状态。</a:t>
            </a:r>
          </a:p>
        </p:txBody>
      </p:sp>
      <p:pic>
        <p:nvPicPr>
          <p:cNvPr id="48132" name="Picture 3" descr="屏风桌面"/>
          <p:cNvPicPr>
            <a:picLocks noChangeAspect="1"/>
          </p:cNvPicPr>
          <p:nvPr/>
        </p:nvPicPr>
        <p:blipFill>
          <a:blip r:embed="rId2"/>
          <a:stretch>
            <a:fillRect/>
          </a:stretch>
        </p:blipFill>
        <p:spPr>
          <a:xfrm>
            <a:off x="1304909" y="2068672"/>
            <a:ext cx="10250272" cy="4636263"/>
          </a:xfrm>
          <a:prstGeom prst="rect">
            <a:avLst/>
          </a:prstGeom>
          <a:noFill/>
          <a:ln w="9525">
            <a:noFill/>
          </a:ln>
        </p:spPr>
      </p:pic>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973078" y="1397643"/>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49155" name="Rectangle 2"/>
          <p:cNvSpPr/>
          <p:nvPr/>
        </p:nvSpPr>
        <p:spPr>
          <a:xfrm>
            <a:off x="856216" y="282136"/>
            <a:ext cx="11487189" cy="1568450"/>
          </a:xfrm>
          <a:prstGeom prst="rect">
            <a:avLst/>
          </a:prstGeom>
          <a:noFill/>
          <a:ln w="9525">
            <a:solidFill>
              <a:schemeClr val="accent1">
                <a:lumMod val="75000"/>
              </a:schemeClr>
            </a:solidFill>
          </a:ln>
        </p:spPr>
        <p:txBody>
          <a:bodyPr wrap="square">
            <a:spAutoFit/>
          </a:bodyPr>
          <a:lstStyle/>
          <a:p>
            <a:pPr lvl="0" algn="l" eaLnBrk="1" hangingPunct="1">
              <a:spcBef>
                <a:spcPct val="0"/>
              </a:spcBef>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抽屉：放置屏风外侧角，办公用品一般的常用品：笔、订书机、涂改液、即时帖、便条纸、橡皮、计算器，集中放置左侧第一抽屉内；书本类可以放置左侧第二抽屉内；个人的参考资料、文件卷宗、空白稿纸、不常使用的文具及个人包等，可放置第三抽屉内；</a:t>
            </a:r>
          </a:p>
        </p:txBody>
      </p:sp>
      <p:grpSp>
        <p:nvGrpSpPr>
          <p:cNvPr id="4" name="组合 3"/>
          <p:cNvGrpSpPr/>
          <p:nvPr/>
        </p:nvGrpSpPr>
        <p:grpSpPr>
          <a:xfrm>
            <a:off x="1612296" y="2056617"/>
            <a:ext cx="9646882" cy="4605457"/>
            <a:chOff x="2041" y="3142"/>
            <a:chExt cx="14093" cy="6580"/>
          </a:xfrm>
        </p:grpSpPr>
        <p:pic>
          <p:nvPicPr>
            <p:cNvPr id="49158" name="Picture 5" descr="最后抽屉"/>
            <p:cNvPicPr>
              <a:picLocks noChangeAspect="1"/>
            </p:cNvPicPr>
            <p:nvPr/>
          </p:nvPicPr>
          <p:blipFill>
            <a:blip r:embed="rId2"/>
            <a:stretch>
              <a:fillRect/>
            </a:stretch>
          </p:blipFill>
          <p:spPr>
            <a:xfrm>
              <a:off x="11144" y="3142"/>
              <a:ext cx="4990" cy="6580"/>
            </a:xfrm>
            <a:prstGeom prst="rect">
              <a:avLst/>
            </a:prstGeom>
            <a:noFill/>
            <a:ln w="9525">
              <a:noFill/>
            </a:ln>
          </p:spPr>
        </p:pic>
        <p:pic>
          <p:nvPicPr>
            <p:cNvPr id="2" name="Picture 3" descr="第一抽屉"/>
            <p:cNvPicPr>
              <a:picLocks noChangeAspect="1"/>
            </p:cNvPicPr>
            <p:nvPr/>
          </p:nvPicPr>
          <p:blipFill>
            <a:blip r:embed="rId3"/>
            <a:stretch>
              <a:fillRect/>
            </a:stretch>
          </p:blipFill>
          <p:spPr>
            <a:xfrm>
              <a:off x="2041" y="3142"/>
              <a:ext cx="5645" cy="6580"/>
            </a:xfrm>
            <a:prstGeom prst="rect">
              <a:avLst/>
            </a:prstGeom>
            <a:noFill/>
            <a:ln w="9525">
              <a:noFill/>
            </a:ln>
          </p:spPr>
        </p:pic>
        <p:pic>
          <p:nvPicPr>
            <p:cNvPr id="3" name="Picture 4" descr="第二抽屉"/>
            <p:cNvPicPr>
              <a:picLocks noChangeAspect="1"/>
            </p:cNvPicPr>
            <p:nvPr/>
          </p:nvPicPr>
          <p:blipFill>
            <a:blip r:embed="rId4"/>
            <a:stretch>
              <a:fillRect/>
            </a:stretch>
          </p:blipFill>
          <p:spPr>
            <a:xfrm>
              <a:off x="6494" y="3142"/>
              <a:ext cx="5730" cy="6580"/>
            </a:xfrm>
            <a:prstGeom prst="rect">
              <a:avLst/>
            </a:prstGeom>
            <a:noFill/>
            <a:ln w="9525">
              <a:noFill/>
            </a:ln>
          </p:spPr>
        </p:pic>
      </p:gr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50178" name="灯片编号占位符 4"/>
          <p:cNvSpPr txBox="1">
            <a:spLocks noGrp="1"/>
          </p:cNvSpPr>
          <p:nvPr>
            <p:ph type="sldNum" sz="quarter"/>
          </p:nvPr>
        </p:nvSpPr>
        <p:spPr>
          <a:xfrm>
            <a:off x="9030450" y="6514073"/>
            <a:ext cx="2009069" cy="482177"/>
          </a:xfrm>
          <a:prstGeom prst="rect">
            <a:avLst/>
          </a:prstGeom>
          <a:noFill/>
          <a:ln w="9525">
            <a:noFill/>
          </a:ln>
        </p:spPr>
        <p:txBody>
          <a:bodyPr/>
          <a:lstStyle/>
          <a:p>
            <a:pPr lvl="0"/>
            <a:fld id="{9A0DB2DC-4C9A-4742-B13C-FB6460FD3503}" type="slidenum">
              <a:rPr lang="en-US" altLang="ja-JP" sz="100" dirty="0"/>
              <a:t>37</a:t>
            </a:fld>
            <a:endParaRPr lang="en-US" altLang="ja-JP" sz="100" dirty="0"/>
          </a:p>
        </p:txBody>
      </p:sp>
      <p:sp>
        <p:nvSpPr>
          <p:cNvPr id="2" name="Rectangle 2"/>
          <p:cNvSpPr/>
          <p:nvPr/>
        </p:nvSpPr>
        <p:spPr>
          <a:xfrm>
            <a:off x="560883" y="1180583"/>
            <a:ext cx="4664390" cy="829945"/>
          </a:xfrm>
          <a:prstGeom prst="rect">
            <a:avLst/>
          </a:prstGeom>
          <a:noFill/>
          <a:ln w="9525">
            <a:noFill/>
          </a:ln>
        </p:spPr>
        <p:txBody>
          <a:bodyPr>
            <a:spAutoFit/>
          </a:bodyPr>
          <a:lstStyle/>
          <a:p>
            <a:pPr lvl="0" algn="l" eaLnBrk="1" hangingPunct="1">
              <a:spcBef>
                <a:spcPct val="0"/>
              </a:spcBef>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）主机和</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VPS</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电源竖式</a:t>
            </a:r>
          </a:p>
          <a:p>
            <a:pPr lvl="0" algn="l" eaLnBrk="1" hangingPunct="1">
              <a:spcBef>
                <a:spcPct val="0"/>
              </a:spcBef>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置桌面下左侧；</a:t>
            </a:r>
          </a:p>
        </p:txBody>
      </p:sp>
      <p:pic>
        <p:nvPicPr>
          <p:cNvPr id="3" name="Picture 3" descr="主机"/>
          <p:cNvPicPr>
            <a:picLocks noChangeAspect="1"/>
          </p:cNvPicPr>
          <p:nvPr/>
        </p:nvPicPr>
        <p:blipFill>
          <a:blip r:embed="rId2"/>
          <a:stretch>
            <a:fillRect/>
          </a:stretch>
        </p:blipFill>
        <p:spPr>
          <a:xfrm>
            <a:off x="5345483" y="46544"/>
            <a:ext cx="5695712" cy="4158774"/>
          </a:xfrm>
          <a:prstGeom prst="rect">
            <a:avLst/>
          </a:prstGeom>
          <a:noFill/>
          <a:ln w="9525">
            <a:noFill/>
          </a:ln>
        </p:spPr>
      </p:pic>
      <p:sp>
        <p:nvSpPr>
          <p:cNvPr id="4" name="Rectangle 4"/>
          <p:cNvSpPr/>
          <p:nvPr/>
        </p:nvSpPr>
        <p:spPr>
          <a:xfrm>
            <a:off x="501616" y="4320285"/>
            <a:ext cx="3714115" cy="829945"/>
          </a:xfrm>
          <a:prstGeom prst="rect">
            <a:avLst/>
          </a:prstGeom>
          <a:noFill/>
          <a:ln w="9525">
            <a:noFill/>
          </a:ln>
        </p:spPr>
        <p:txBody>
          <a:bodyPr wrap="none">
            <a:spAutoFit/>
          </a:bodyPr>
          <a:lstStyle/>
          <a:p>
            <a:pPr lvl="0" algn="l" eaLnBrk="1" hangingPunct="1">
              <a:spcBef>
                <a:spcPct val="0"/>
              </a:spcBef>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4</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）垃圾篓：罩塑料袋，</a:t>
            </a:r>
            <a:b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放置桌下右前角；</a:t>
            </a:r>
          </a:p>
        </p:txBody>
      </p:sp>
      <p:pic>
        <p:nvPicPr>
          <p:cNvPr id="50182" name="Picture 5" descr="垃圾箱"/>
          <p:cNvPicPr>
            <a:picLocks noChangeAspect="1"/>
          </p:cNvPicPr>
          <p:nvPr/>
        </p:nvPicPr>
        <p:blipFill>
          <a:blip r:embed="rId3"/>
          <a:stretch>
            <a:fillRect/>
          </a:stretch>
        </p:blipFill>
        <p:spPr>
          <a:xfrm>
            <a:off x="5345483" y="2633890"/>
            <a:ext cx="5695712" cy="4192258"/>
          </a:xfrm>
          <a:prstGeom prst="rect">
            <a:avLst/>
          </a:prstGeom>
          <a:noFill/>
          <a:ln w="9525">
            <a:noFill/>
          </a:ln>
        </p:spPr>
      </p:pic>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63357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51203" name="Rectangle 2"/>
          <p:cNvSpPr/>
          <p:nvPr/>
        </p:nvSpPr>
        <p:spPr>
          <a:xfrm>
            <a:off x="471170" y="303530"/>
            <a:ext cx="12204065" cy="829945"/>
          </a:xfrm>
          <a:prstGeom prst="rect">
            <a:avLst/>
          </a:prstGeom>
          <a:noFill/>
          <a:ln w="9525">
            <a:solidFill>
              <a:srgbClr val="FFC000"/>
            </a:solidFill>
          </a:ln>
        </p:spPr>
        <p:txBody>
          <a:bodyPr wrap="square">
            <a:spAutoFit/>
          </a:bodyPr>
          <a:lstStyle/>
          <a:p>
            <a:pPr lvl="0" algn="l" eaLnBrk="1" hangingPunct="1">
              <a:spcBef>
                <a:spcPct val="0"/>
              </a:spcBef>
            </a:pPr>
            <a:r>
              <a:rPr lang="en-US" altLang="zh-CN" sz="24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t>4. </a:t>
            </a:r>
            <a:r>
              <a:rPr lang="zh-CN" altLang="en-US" sz="24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t>中心领导区：</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r>
            <a:b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）桌面除公司购置的电话机、笔筒、台立、（右侧）显示器（右侧角）外无其他物品；</a:t>
            </a:r>
          </a:p>
        </p:txBody>
      </p:sp>
      <p:pic>
        <p:nvPicPr>
          <p:cNvPr id="51204" name="Picture 3" descr="经理桌面"/>
          <p:cNvPicPr>
            <a:picLocks noChangeAspect="1"/>
          </p:cNvPicPr>
          <p:nvPr/>
        </p:nvPicPr>
        <p:blipFill>
          <a:blip r:embed="rId2"/>
          <a:stretch>
            <a:fillRect/>
          </a:stretch>
        </p:blipFill>
        <p:spPr>
          <a:xfrm>
            <a:off x="1401344" y="1333549"/>
            <a:ext cx="10003157" cy="5393012"/>
          </a:xfrm>
          <a:prstGeom prst="rect">
            <a:avLst/>
          </a:prstGeom>
          <a:noFill/>
          <a:ln w="9525">
            <a:noFill/>
          </a:ln>
        </p:spPr>
      </p:pic>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6632" name="Group 3"/>
          <p:cNvGrpSpPr/>
          <p:nvPr/>
        </p:nvGrpSpPr>
        <p:grpSpPr>
          <a:xfrm>
            <a:off x="1063486" y="1490060"/>
            <a:ext cx="11061601" cy="4424976"/>
            <a:chOff x="0" y="0"/>
            <a:chExt cx="4955" cy="1982"/>
          </a:xfrm>
        </p:grpSpPr>
        <p:sp>
          <p:nvSpPr>
            <p:cNvPr id="26651"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2"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3"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4"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5"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6"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7"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8"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9"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0"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1"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2"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3"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4"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5"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6"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7"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8"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9"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0"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1"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2"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3"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4"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5"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6"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7"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8"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9"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0"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1"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2"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3"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4"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5"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6"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7"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8"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9"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0"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1"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2"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3"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4"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5"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6"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7"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8"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9"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0"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1"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2"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3"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4"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5"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6"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7"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8"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9"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0"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1"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2"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3"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4"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5"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6"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7"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8"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9"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0"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1"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2"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3"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4"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5"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6"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7"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8"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9"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0"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1"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2"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3"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4"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5"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6"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7"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8"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9"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0"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1"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2"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3"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4"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5"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6"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7"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8"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9"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0"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1"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2"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3"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4"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5"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6"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7"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pic>
        <p:nvPicPr>
          <p:cNvPr id="53252" name="Picture 3" descr="图像-38"/>
          <p:cNvPicPr>
            <a:picLocks noChangeAspect="1"/>
          </p:cNvPicPr>
          <p:nvPr/>
        </p:nvPicPr>
        <p:blipFill>
          <a:blip r:embed="rId2"/>
          <a:stretch>
            <a:fillRect/>
          </a:stretch>
        </p:blipFill>
        <p:spPr>
          <a:xfrm>
            <a:off x="5967289" y="40851"/>
            <a:ext cx="6609169" cy="6788646"/>
          </a:xfrm>
          <a:prstGeom prst="rect">
            <a:avLst/>
          </a:prstGeom>
          <a:noFill/>
          <a:ln w="9525">
            <a:noFill/>
          </a:ln>
        </p:spPr>
      </p:pic>
      <p:sp>
        <p:nvSpPr>
          <p:cNvPr id="53251" name="Rectangle 2"/>
          <p:cNvSpPr/>
          <p:nvPr/>
        </p:nvSpPr>
        <p:spPr>
          <a:xfrm>
            <a:off x="417235" y="1305895"/>
            <a:ext cx="5293995" cy="3733165"/>
          </a:xfrm>
          <a:prstGeom prst="rect">
            <a:avLst/>
          </a:prstGeom>
          <a:noFill/>
          <a:ln w="12700" cmpd="sng">
            <a:solidFill>
              <a:srgbClr val="7030A0"/>
            </a:solidFill>
            <a:prstDash val="solid"/>
          </a:ln>
        </p:spPr>
        <p:txBody>
          <a:bodyPr wrap="none">
            <a:spAutoFit/>
          </a:bodyPr>
          <a:lstStyle/>
          <a:p>
            <a:pPr lvl="0" algn="l" eaLnBrk="1" hangingPunct="1">
              <a:spcBef>
                <a:spcPct val="0"/>
              </a:spcBef>
            </a:pP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资料柜可放置办公桌</a:t>
            </a:r>
            <a:b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后靠墙处，第一层放</a:t>
            </a:r>
            <a:b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置文件夹资料（不能</a:t>
            </a:r>
            <a:b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超过</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18</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个），第二层</a:t>
            </a:r>
            <a:b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放置纪念牌，第三、</a:t>
            </a:r>
            <a:b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四、五层放置书、个</a:t>
            </a:r>
            <a:b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人常用的参考资料、</a:t>
            </a:r>
            <a:b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文件卷宗。</a:t>
            </a: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397643"/>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5160982" y="13394"/>
            <a:ext cx="2336800" cy="739775"/>
          </a:xfrm>
          <a:prstGeom prst="rect">
            <a:avLst/>
          </a:prstGeom>
          <a:noFill/>
        </p:spPr>
        <p:txBody>
          <a:bodyPr wrap="none" rtlCol="0" anchor="t">
            <a:spAutoFit/>
          </a:bodyPr>
          <a:lstStyle/>
          <a:p>
            <a:pPr lvl="0" eaLnBrk="1" hangingPunct="1"/>
            <a:r>
              <a:rPr lang="zh-CN" altLang="en-US" sz="4220" b="1" dirty="0">
                <a:latin typeface="微软雅黑" panose="020B0503020204020204" pitchFamily="34" charset="-122"/>
                <a:ea typeface="微软雅黑" panose="020B0503020204020204" pitchFamily="34" charset="-122"/>
                <a:cs typeface="+mn-ea"/>
                <a:sym typeface="+mn-ea"/>
              </a:rPr>
              <a:t>车间标线</a:t>
            </a:r>
          </a:p>
        </p:txBody>
      </p:sp>
      <p:pic>
        <p:nvPicPr>
          <p:cNvPr id="8195" name="Picture 3" descr="CIMG2961"/>
          <p:cNvPicPr>
            <a:picLocks noChangeAspect="1"/>
          </p:cNvPicPr>
          <p:nvPr/>
        </p:nvPicPr>
        <p:blipFill>
          <a:blip r:embed="rId2"/>
          <a:stretch>
            <a:fillRect/>
          </a:stretch>
        </p:blipFill>
        <p:spPr>
          <a:xfrm>
            <a:off x="4835849" y="2884020"/>
            <a:ext cx="5354170" cy="4014790"/>
          </a:xfrm>
          <a:prstGeom prst="rect">
            <a:avLst/>
          </a:prstGeom>
          <a:noFill/>
          <a:ln w="9525">
            <a:noFill/>
          </a:ln>
        </p:spPr>
      </p:pic>
      <p:grpSp>
        <p:nvGrpSpPr>
          <p:cNvPr id="8197" name="Group 6"/>
          <p:cNvGrpSpPr/>
          <p:nvPr/>
        </p:nvGrpSpPr>
        <p:grpSpPr>
          <a:xfrm>
            <a:off x="5710" y="648929"/>
            <a:ext cx="5047452" cy="3692670"/>
            <a:chOff x="249" y="799"/>
            <a:chExt cx="3198" cy="2398"/>
          </a:xfrm>
        </p:grpSpPr>
        <p:pic>
          <p:nvPicPr>
            <p:cNvPr id="8199" name="Picture 2" descr="CIMG2968"/>
            <p:cNvPicPr>
              <a:picLocks noChangeAspect="1"/>
            </p:cNvPicPr>
            <p:nvPr/>
          </p:nvPicPr>
          <p:blipFill>
            <a:blip r:embed="rId3"/>
            <a:stretch>
              <a:fillRect/>
            </a:stretch>
          </p:blipFill>
          <p:spPr>
            <a:xfrm>
              <a:off x="249" y="799"/>
              <a:ext cx="3198" cy="2398"/>
            </a:xfrm>
            <a:prstGeom prst="rect">
              <a:avLst/>
            </a:prstGeom>
            <a:noFill/>
            <a:ln w="9525">
              <a:noFill/>
            </a:ln>
          </p:spPr>
        </p:pic>
        <p:sp>
          <p:nvSpPr>
            <p:cNvPr id="8200" name="Rectangle 5"/>
            <p:cNvSpPr/>
            <p:nvPr/>
          </p:nvSpPr>
          <p:spPr>
            <a:xfrm>
              <a:off x="1383" y="855"/>
              <a:ext cx="590" cy="69"/>
            </a:xfrm>
            <a:prstGeom prst="rect">
              <a:avLst/>
            </a:prstGeom>
            <a:solidFill>
              <a:schemeClr val="bg2"/>
            </a:solidFill>
            <a:ln w="12700">
              <a:noFill/>
            </a:ln>
          </p:spPr>
          <p:txBody>
            <a:bodyPr anchor="ctr">
              <a:spAutoFit/>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grpSp>
      <p:pic>
        <p:nvPicPr>
          <p:cNvPr id="9221" name="Picture 6" descr="CIMG2996"/>
          <p:cNvPicPr>
            <a:picLocks noChangeAspect="1"/>
          </p:cNvPicPr>
          <p:nvPr/>
        </p:nvPicPr>
        <p:blipFill>
          <a:blip r:embed="rId4"/>
          <a:stretch>
            <a:fillRect/>
          </a:stretch>
        </p:blipFill>
        <p:spPr>
          <a:xfrm>
            <a:off x="7889299" y="654957"/>
            <a:ext cx="4935614" cy="3701711"/>
          </a:xfrm>
          <a:prstGeom prst="rect">
            <a:avLst/>
          </a:prstGeom>
          <a:noFill/>
          <a:ln w="9525">
            <a:noFill/>
          </a:ln>
        </p:spPr>
      </p:pic>
      <p:pic>
        <p:nvPicPr>
          <p:cNvPr id="9220" name="Picture 5" descr="CIMG2958"/>
          <p:cNvPicPr>
            <a:picLocks noChangeAspect="1"/>
          </p:cNvPicPr>
          <p:nvPr/>
        </p:nvPicPr>
        <p:blipFill>
          <a:blip r:embed="rId5"/>
          <a:stretch>
            <a:fillRect/>
          </a:stretch>
        </p:blipFill>
        <p:spPr>
          <a:xfrm>
            <a:off x="-64272" y="3043406"/>
            <a:ext cx="5118104" cy="3838996"/>
          </a:xfrm>
          <a:prstGeom prst="rect">
            <a:avLst/>
          </a:prstGeom>
          <a:noFill/>
          <a:ln w="9525">
            <a:noFill/>
          </a:ln>
        </p:spPr>
      </p:pic>
      <p:pic>
        <p:nvPicPr>
          <p:cNvPr id="9219" name="Picture 4" descr="CIMG2964"/>
          <p:cNvPicPr>
            <a:picLocks noChangeAspect="1"/>
          </p:cNvPicPr>
          <p:nvPr/>
        </p:nvPicPr>
        <p:blipFill>
          <a:blip r:embed="rId6"/>
          <a:stretch>
            <a:fillRect/>
          </a:stretch>
        </p:blipFill>
        <p:spPr>
          <a:xfrm>
            <a:off x="4992221" y="636875"/>
            <a:ext cx="3060482" cy="2975432"/>
          </a:xfrm>
          <a:prstGeom prst="rect">
            <a:avLst/>
          </a:prstGeom>
          <a:noFill/>
          <a:ln w="9525">
            <a:noFill/>
          </a:ln>
        </p:spPr>
      </p:pic>
      <p:sp>
        <p:nvSpPr>
          <p:cNvPr id="8198" name="AutoShape 7"/>
          <p:cNvSpPr/>
          <p:nvPr/>
        </p:nvSpPr>
        <p:spPr>
          <a:xfrm>
            <a:off x="7176079" y="2933241"/>
            <a:ext cx="1898571" cy="835439"/>
          </a:xfrm>
          <a:prstGeom prst="wedgeRoundRectCallout">
            <a:avLst>
              <a:gd name="adj1" fmla="val 1412"/>
              <a:gd name="adj2" fmla="val 165431"/>
              <a:gd name="adj3" fmla="val 16667"/>
            </a:avLst>
          </a:prstGeom>
          <a:ln>
            <a:headEnd type="none" w="med" len="med"/>
            <a:tailEnd type="none" w="med" len="med"/>
          </a:ln>
        </p:spPr>
        <p:style>
          <a:lnRef idx="2">
            <a:schemeClr val="accent4"/>
          </a:lnRef>
          <a:fillRef idx="1">
            <a:schemeClr val="lt1"/>
          </a:fillRef>
          <a:effectRef idx="0">
            <a:schemeClr val="accent4"/>
          </a:effectRef>
          <a:fontRef idx="minor">
            <a:schemeClr val="dk1"/>
          </a:fontRef>
        </p:style>
        <p:txBody>
          <a:bodyPr/>
          <a:lstStyle/>
          <a:p>
            <a:pPr lvl="0"/>
            <a:r>
              <a:rPr lang="zh-CN" altLang="en-US" sz="1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凳子放置位置</a:t>
            </a:r>
          </a:p>
        </p:txBody>
      </p:sp>
      <p:pic>
        <p:nvPicPr>
          <p:cNvPr id="10244" name="Picture 4" descr="CIMG2956"/>
          <p:cNvPicPr>
            <a:picLocks noChangeAspect="1"/>
          </p:cNvPicPr>
          <p:nvPr/>
        </p:nvPicPr>
        <p:blipFill>
          <a:blip r:embed="rId7"/>
          <a:stretch>
            <a:fillRect/>
          </a:stretch>
        </p:blipFill>
        <p:spPr>
          <a:xfrm>
            <a:off x="8540907" y="4097832"/>
            <a:ext cx="4284006" cy="2783901"/>
          </a:xfrm>
          <a:prstGeom prst="rect">
            <a:avLst/>
          </a:prstGeom>
          <a:noFill/>
          <a:ln w="9525">
            <a:noFill/>
          </a:ln>
        </p:spPr>
      </p:pic>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6632" name="Group 3"/>
          <p:cNvGrpSpPr/>
          <p:nvPr/>
        </p:nvGrpSpPr>
        <p:grpSpPr>
          <a:xfrm>
            <a:off x="1063486" y="1490060"/>
            <a:ext cx="11061601" cy="4424976"/>
            <a:chOff x="0" y="0"/>
            <a:chExt cx="4955" cy="1982"/>
          </a:xfrm>
        </p:grpSpPr>
        <p:sp>
          <p:nvSpPr>
            <p:cNvPr id="26651"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2"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3"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4"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5"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6"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7"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8"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9"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0"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1"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2"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3"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4"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5"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6"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7"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8"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9"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0"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1"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2"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3"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4"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5"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6"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7"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8"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9"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0"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1"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2"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3"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4"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5"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6"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7"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8"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9"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0"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1"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2"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3"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4"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5"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6"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7"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8"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9"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0"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1"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2"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3"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4"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5"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6"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7"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8"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9"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0"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1"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2"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3"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4"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5"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6"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7"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8"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9"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0"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1"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2"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3"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4"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5"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6"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7"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8"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9"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0"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1"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2"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3"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4"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5"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6"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7"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8"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9"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0"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1"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2"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3"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4"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5"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6"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7"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8"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9"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0"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1"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2"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3"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4"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5"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6"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7"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54275" name="Rectangle 2"/>
          <p:cNvSpPr/>
          <p:nvPr/>
        </p:nvSpPr>
        <p:spPr>
          <a:xfrm>
            <a:off x="469265" y="372745"/>
            <a:ext cx="12160250" cy="953135"/>
          </a:xfrm>
          <a:prstGeom prst="rect">
            <a:avLst/>
          </a:prstGeom>
          <a:noFill/>
          <a:ln w="12700" cmpd="sng">
            <a:solidFill>
              <a:schemeClr val="accent1">
                <a:shade val="50000"/>
              </a:schemeClr>
            </a:solidFill>
            <a:prstDash val="solid"/>
          </a:ln>
        </p:spPr>
        <p:txBody>
          <a:bodyPr wrap="square">
            <a:spAutoFit/>
          </a:bodyPr>
          <a:lstStyle/>
          <a:p>
            <a:pPr lvl="0" algn="l" eaLnBrk="1" hangingPunct="1">
              <a:spcBef>
                <a:spcPct val="0"/>
              </a:spcBef>
            </a:pPr>
            <a:r>
              <a:rPr lang="en-US" altLang="zh-CN" sz="32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t>5. </a:t>
            </a:r>
            <a:r>
              <a:rPr lang="zh-CN" altLang="en-US" sz="32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t>坐椅：</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r>
            <a:b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靠背坐椅一律不能放任何物品，人离开时椅子正，离开半个小时以上，椅子应放回桌面下；</a:t>
            </a:r>
          </a:p>
        </p:txBody>
      </p:sp>
      <p:grpSp>
        <p:nvGrpSpPr>
          <p:cNvPr id="2" name="组合 1"/>
          <p:cNvGrpSpPr/>
          <p:nvPr/>
        </p:nvGrpSpPr>
        <p:grpSpPr>
          <a:xfrm>
            <a:off x="1901602" y="1490730"/>
            <a:ext cx="9190153" cy="5180720"/>
            <a:chOff x="1257" y="1590"/>
            <a:chExt cx="13723" cy="8372"/>
          </a:xfrm>
        </p:grpSpPr>
        <p:pic>
          <p:nvPicPr>
            <p:cNvPr id="54276" name="Picture 3" descr="桌椅子"/>
            <p:cNvPicPr>
              <a:picLocks noChangeAspect="1"/>
            </p:cNvPicPr>
            <p:nvPr/>
          </p:nvPicPr>
          <p:blipFill>
            <a:blip r:embed="rId2"/>
            <a:stretch>
              <a:fillRect/>
            </a:stretch>
          </p:blipFill>
          <p:spPr>
            <a:xfrm>
              <a:off x="1257" y="1590"/>
              <a:ext cx="6918" cy="4553"/>
            </a:xfrm>
            <a:prstGeom prst="rect">
              <a:avLst/>
            </a:prstGeom>
            <a:noFill/>
            <a:ln w="9525">
              <a:noFill/>
            </a:ln>
          </p:spPr>
        </p:pic>
        <p:pic>
          <p:nvPicPr>
            <p:cNvPr id="54277" name="Picture 4" descr="直屏椅子"/>
            <p:cNvPicPr>
              <a:picLocks noChangeAspect="1"/>
            </p:cNvPicPr>
            <p:nvPr/>
          </p:nvPicPr>
          <p:blipFill>
            <a:blip r:embed="rId3"/>
            <a:stretch>
              <a:fillRect/>
            </a:stretch>
          </p:blipFill>
          <p:spPr>
            <a:xfrm>
              <a:off x="8232" y="1590"/>
              <a:ext cx="6748" cy="4553"/>
            </a:xfrm>
            <a:prstGeom prst="rect">
              <a:avLst/>
            </a:prstGeom>
            <a:noFill/>
            <a:ln w="9525">
              <a:noFill/>
            </a:ln>
          </p:spPr>
        </p:pic>
        <p:pic>
          <p:nvPicPr>
            <p:cNvPr id="54278" name="Picture 5" descr="椅子"/>
            <p:cNvPicPr>
              <a:picLocks noChangeAspect="1"/>
            </p:cNvPicPr>
            <p:nvPr/>
          </p:nvPicPr>
          <p:blipFill>
            <a:blip r:embed="rId4"/>
            <a:stretch>
              <a:fillRect/>
            </a:stretch>
          </p:blipFill>
          <p:spPr>
            <a:xfrm>
              <a:off x="1257" y="5123"/>
              <a:ext cx="6918" cy="4722"/>
            </a:xfrm>
            <a:prstGeom prst="rect">
              <a:avLst/>
            </a:prstGeom>
            <a:noFill/>
            <a:ln w="9525">
              <a:noFill/>
            </a:ln>
          </p:spPr>
        </p:pic>
        <p:pic>
          <p:nvPicPr>
            <p:cNvPr id="54279" name="Picture 6" descr="图像-33"/>
            <p:cNvPicPr>
              <a:picLocks noChangeAspect="1"/>
            </p:cNvPicPr>
            <p:nvPr/>
          </p:nvPicPr>
          <p:blipFill>
            <a:blip r:embed="rId5"/>
            <a:stretch>
              <a:fillRect/>
            </a:stretch>
          </p:blipFill>
          <p:spPr>
            <a:xfrm>
              <a:off x="8232" y="5238"/>
              <a:ext cx="6748" cy="4725"/>
            </a:xfrm>
            <a:prstGeom prst="rect">
              <a:avLst/>
            </a:prstGeom>
            <a:noFill/>
            <a:ln w="9525">
              <a:noFill/>
            </a:ln>
          </p:spPr>
        </p:pic>
      </p:gr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6632" name="Group 3"/>
          <p:cNvGrpSpPr/>
          <p:nvPr/>
        </p:nvGrpSpPr>
        <p:grpSpPr>
          <a:xfrm>
            <a:off x="1063486" y="1490060"/>
            <a:ext cx="11061601" cy="4424976"/>
            <a:chOff x="0" y="0"/>
            <a:chExt cx="4955" cy="1982"/>
          </a:xfrm>
        </p:grpSpPr>
        <p:sp>
          <p:nvSpPr>
            <p:cNvPr id="26651"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2"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3"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4"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5"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6"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7"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8"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9"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0"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1"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2"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3"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4"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5"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6"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7"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8"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9"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0"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1"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2"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3"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4"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5"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6"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7"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8"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9"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0"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1"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2"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3"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4"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5"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6"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7"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8"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9"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0"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1"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2"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3"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4"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5"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6"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7"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8"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9"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0"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1"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2"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3"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4"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5"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6"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7"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8"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9"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0"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1"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2"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3"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4"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5"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6"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7"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8"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9"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0"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1"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2"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3"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4"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5"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6"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7"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8"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9"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0"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1"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2"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3"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4"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5"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6"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7"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8"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9"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0"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1"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2"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3"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4"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5"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6"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7"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8"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9"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0"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1"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2"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3"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4"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5"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6"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7"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pic>
        <p:nvPicPr>
          <p:cNvPr id="2" name="Picture 3" descr="水吧台"/>
          <p:cNvPicPr>
            <a:picLocks noChangeAspect="1"/>
          </p:cNvPicPr>
          <p:nvPr/>
        </p:nvPicPr>
        <p:blipFill>
          <a:blip r:embed="rId2"/>
          <a:stretch>
            <a:fillRect/>
          </a:stretch>
        </p:blipFill>
        <p:spPr>
          <a:xfrm>
            <a:off x="3292214" y="511643"/>
            <a:ext cx="4704571" cy="3482387"/>
          </a:xfrm>
          <a:prstGeom prst="rect">
            <a:avLst/>
          </a:prstGeom>
          <a:noFill/>
          <a:ln w="9525">
            <a:noFill/>
          </a:ln>
        </p:spPr>
      </p:pic>
      <p:pic>
        <p:nvPicPr>
          <p:cNvPr id="3" name="Picture 4" descr="水吧饮水机1"/>
          <p:cNvPicPr>
            <a:picLocks noChangeAspect="1"/>
          </p:cNvPicPr>
          <p:nvPr/>
        </p:nvPicPr>
        <p:blipFill>
          <a:blip r:embed="rId3"/>
          <a:stretch>
            <a:fillRect/>
          </a:stretch>
        </p:blipFill>
        <p:spPr>
          <a:xfrm>
            <a:off x="1091613" y="513318"/>
            <a:ext cx="3676597" cy="4101850"/>
          </a:xfrm>
          <a:prstGeom prst="rect">
            <a:avLst/>
          </a:prstGeom>
          <a:noFill/>
          <a:ln w="9525">
            <a:noFill/>
          </a:ln>
        </p:spPr>
      </p:pic>
      <p:pic>
        <p:nvPicPr>
          <p:cNvPr id="4" name="Picture 5" descr="水吧柜1"/>
          <p:cNvPicPr>
            <a:picLocks noChangeAspect="1"/>
          </p:cNvPicPr>
          <p:nvPr/>
        </p:nvPicPr>
        <p:blipFill>
          <a:blip r:embed="rId4"/>
          <a:stretch>
            <a:fillRect/>
          </a:stretch>
        </p:blipFill>
        <p:spPr>
          <a:xfrm>
            <a:off x="1090943" y="3247326"/>
            <a:ext cx="4704571" cy="3492432"/>
          </a:xfrm>
          <a:prstGeom prst="rect">
            <a:avLst/>
          </a:prstGeom>
          <a:noFill/>
          <a:ln w="9525">
            <a:noFill/>
          </a:ln>
        </p:spPr>
      </p:pic>
      <p:pic>
        <p:nvPicPr>
          <p:cNvPr id="5" name="Picture 6" descr="水吧柜"/>
          <p:cNvPicPr>
            <a:picLocks noChangeAspect="1"/>
          </p:cNvPicPr>
          <p:nvPr/>
        </p:nvPicPr>
        <p:blipFill>
          <a:blip r:embed="rId5"/>
          <a:stretch>
            <a:fillRect/>
          </a:stretch>
        </p:blipFill>
        <p:spPr>
          <a:xfrm>
            <a:off x="4811404" y="3994030"/>
            <a:ext cx="3185714" cy="2745059"/>
          </a:xfrm>
          <a:prstGeom prst="rect">
            <a:avLst/>
          </a:prstGeom>
          <a:noFill/>
          <a:ln w="9525">
            <a:noFill/>
          </a:ln>
        </p:spPr>
      </p:pic>
      <p:sp>
        <p:nvSpPr>
          <p:cNvPr id="55299" name="Rectangle 2"/>
          <p:cNvSpPr/>
          <p:nvPr/>
        </p:nvSpPr>
        <p:spPr>
          <a:xfrm>
            <a:off x="8380672" y="1524214"/>
            <a:ext cx="3837992" cy="3415030"/>
          </a:xfrm>
          <a:prstGeom prst="rect">
            <a:avLst/>
          </a:prstGeom>
          <a:noFill/>
          <a:ln w="12700" cmpd="sng">
            <a:solidFill>
              <a:srgbClr val="FFC000"/>
            </a:solidFill>
            <a:prstDash val="solid"/>
          </a:ln>
        </p:spPr>
        <p:txBody>
          <a:bodyPr wrap="square">
            <a:spAutoFit/>
          </a:bodyPr>
          <a:lstStyle/>
          <a:p>
            <a:pPr lvl="0" algn="l" eaLnBrk="1" hangingPunct="1">
              <a:spcBef>
                <a:spcPct val="0"/>
              </a:spcBef>
            </a:pPr>
            <a:r>
              <a:rPr lang="en-US" altLang="zh-CN" sz="24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t>6.</a:t>
            </a:r>
            <a:r>
              <a:rPr lang="zh-CN" altLang="en-US" sz="24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t>水吧：</a:t>
            </a:r>
          </a:p>
          <a:p>
            <a:pPr lvl="0" algn="l" eaLnBrk="1" hangingPunct="1">
              <a:spcBef>
                <a:spcPct val="0"/>
              </a:spcBef>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饮水机放置指定的水吧，不得随意移动；水杯放置指定的水吧台，靠内墙成 一排或二排直线；茶 叶、咖啡、私人用品等按照顺序放置水吧台上下柜中。如无水吧的部门，可放置办公室最合适的角落。</a:t>
            </a: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6632" name="Group 3"/>
          <p:cNvGrpSpPr/>
          <p:nvPr/>
        </p:nvGrpSpPr>
        <p:grpSpPr>
          <a:xfrm>
            <a:off x="1063486" y="1490060"/>
            <a:ext cx="11061601" cy="4424976"/>
            <a:chOff x="0" y="0"/>
            <a:chExt cx="4955" cy="1982"/>
          </a:xfrm>
        </p:grpSpPr>
        <p:sp>
          <p:nvSpPr>
            <p:cNvPr id="26651"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2"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3"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4"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5"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6"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7"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8"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9"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0"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1"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2"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3"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4"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5"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6"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7"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8"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9"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0"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1"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2"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3"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4"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5"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6"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7"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8"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9"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0"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1"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2"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3"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4"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5"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6"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7"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8"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9"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0"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1"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2"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3"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4"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5"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6"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7"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8"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9"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0"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1"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2"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3"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4"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5"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6"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7"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8"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9"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0"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1"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2"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3"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4"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5"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6"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7"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8"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9"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0"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1"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2"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3"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4"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5"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6"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7"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8"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9"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0"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1"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2"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3"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4"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5"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6"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7"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8"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9"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0"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1"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2"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3"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4"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5"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6"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7"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8"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9"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0"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1"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2"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3"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4"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5"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6"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7"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pic>
        <p:nvPicPr>
          <p:cNvPr id="56324" name="Picture 3" descr="图像-39"/>
          <p:cNvPicPr>
            <a:picLocks noChangeAspect="1"/>
          </p:cNvPicPr>
          <p:nvPr/>
        </p:nvPicPr>
        <p:blipFill>
          <a:blip r:embed="rId2"/>
          <a:stretch>
            <a:fillRect/>
          </a:stretch>
        </p:blipFill>
        <p:spPr>
          <a:xfrm>
            <a:off x="6418995" y="28462"/>
            <a:ext cx="5317337" cy="3875829"/>
          </a:xfrm>
          <a:prstGeom prst="rect">
            <a:avLst/>
          </a:prstGeom>
          <a:noFill/>
          <a:ln w="9525">
            <a:noFill/>
          </a:ln>
        </p:spPr>
      </p:pic>
      <p:pic>
        <p:nvPicPr>
          <p:cNvPr id="56325" name="Picture 4" descr="铁皮柜"/>
          <p:cNvPicPr>
            <a:picLocks noChangeAspect="1"/>
          </p:cNvPicPr>
          <p:nvPr/>
        </p:nvPicPr>
        <p:blipFill>
          <a:blip r:embed="rId3"/>
          <a:stretch>
            <a:fillRect/>
          </a:stretch>
        </p:blipFill>
        <p:spPr>
          <a:xfrm>
            <a:off x="6423683" y="3365861"/>
            <a:ext cx="5315662" cy="3877504"/>
          </a:xfrm>
          <a:prstGeom prst="rect">
            <a:avLst/>
          </a:prstGeom>
          <a:noFill/>
          <a:ln w="9525">
            <a:noFill/>
          </a:ln>
        </p:spPr>
      </p:pic>
      <p:sp>
        <p:nvSpPr>
          <p:cNvPr id="56323" name="Rectangle 2"/>
          <p:cNvSpPr/>
          <p:nvPr/>
        </p:nvSpPr>
        <p:spPr>
          <a:xfrm>
            <a:off x="1097305" y="1715076"/>
            <a:ext cx="5239653" cy="3340735"/>
          </a:xfrm>
          <a:prstGeom prst="rect">
            <a:avLst/>
          </a:prstGeom>
          <a:noFill/>
          <a:ln w="12700" cmpd="sng">
            <a:solidFill>
              <a:schemeClr val="accent5">
                <a:lumMod val="50000"/>
              </a:schemeClr>
            </a:solidFill>
            <a:prstDash val="solid"/>
          </a:ln>
        </p:spPr>
        <p:txBody>
          <a:bodyPr wrap="square">
            <a:spAutoFit/>
          </a:bodyPr>
          <a:lstStyle/>
          <a:p>
            <a:pPr lvl="0" algn="l" eaLnBrk="1" hangingPunct="1">
              <a:spcBef>
                <a:spcPct val="0"/>
              </a:spcBef>
            </a:pPr>
            <a:r>
              <a:rPr lang="en-US" altLang="zh-CN" sz="3795"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t>7.</a:t>
            </a:r>
            <a:r>
              <a:rPr lang="zh-CN" altLang="en-US" sz="3795"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t>铁皮柜：</a:t>
            </a:r>
            <a:r>
              <a:rPr lang="zh-CN" altLang="en-US" sz="379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r>
            <a:br>
              <a:rPr lang="zh-CN" altLang="en-US" sz="379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r>
              <a:rPr lang="zh-CN" altLang="en-US" sz="379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t>
            </a:r>
            <a:r>
              <a:rPr lang="zh-CN" altLang="en-US" sz="337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靠墙放置，柜面可 放置公司配发绿色花草 ，内放各部门在过去的 一个月或一周内使用的资料文件</a:t>
            </a:r>
            <a:r>
              <a:rPr lang="en-US" altLang="zh-CN" sz="337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t>
            </a:r>
            <a:r>
              <a:rPr lang="zh-CN" altLang="en-US" sz="337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必须分类整齐。</a:t>
            </a:r>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6632" name="Group 3"/>
          <p:cNvGrpSpPr/>
          <p:nvPr/>
        </p:nvGrpSpPr>
        <p:grpSpPr>
          <a:xfrm>
            <a:off x="1063486" y="1490060"/>
            <a:ext cx="11061601" cy="4424976"/>
            <a:chOff x="0" y="0"/>
            <a:chExt cx="4955" cy="1982"/>
          </a:xfrm>
        </p:grpSpPr>
        <p:sp>
          <p:nvSpPr>
            <p:cNvPr id="26651"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2"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3"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4"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5"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6"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7"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8"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9"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0"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1"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2"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3"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4"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5"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6"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7"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8"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9"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0"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1"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2"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3"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4"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5"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6"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7"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8"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9"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0"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1"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2"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3"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4"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5"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6"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7"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8"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9"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0"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1"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2"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3"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4"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5"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6"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7"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8"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9"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0"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1"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2"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3"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4"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5"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6"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7"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8"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9"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0"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1"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2"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3"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4"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5"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6"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7"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8"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9"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0"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1"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2"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3"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4"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5"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6"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7"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8"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9"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0"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1"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2"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3"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4"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5"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6"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7"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8"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9"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0"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1"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2"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3"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4"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5"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6"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7"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8"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9"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0"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1"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2"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3"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4"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5"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6"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7"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pic>
        <p:nvPicPr>
          <p:cNvPr id="2" name="Picture 3" descr="储藏间内侧柜杂物"/>
          <p:cNvPicPr>
            <a:picLocks noChangeAspect="1"/>
          </p:cNvPicPr>
          <p:nvPr/>
        </p:nvPicPr>
        <p:blipFill>
          <a:blip r:embed="rId2"/>
          <a:stretch>
            <a:fillRect/>
          </a:stretch>
        </p:blipFill>
        <p:spPr>
          <a:xfrm>
            <a:off x="7056874" y="17412"/>
            <a:ext cx="4821767" cy="3551031"/>
          </a:xfrm>
          <a:prstGeom prst="rect">
            <a:avLst/>
          </a:prstGeom>
          <a:noFill/>
          <a:ln w="9525">
            <a:noFill/>
          </a:ln>
        </p:spPr>
      </p:pic>
      <p:pic>
        <p:nvPicPr>
          <p:cNvPr id="3" name="Picture 4" descr="储藏间左铁皮柜"/>
          <p:cNvPicPr>
            <a:picLocks noChangeAspect="1"/>
          </p:cNvPicPr>
          <p:nvPr/>
        </p:nvPicPr>
        <p:blipFill>
          <a:blip r:embed="rId3"/>
          <a:stretch>
            <a:fillRect/>
          </a:stretch>
        </p:blipFill>
        <p:spPr>
          <a:xfrm>
            <a:off x="1367859" y="40851"/>
            <a:ext cx="4831812" cy="3628045"/>
          </a:xfrm>
          <a:prstGeom prst="rect">
            <a:avLst/>
          </a:prstGeom>
          <a:noFill/>
          <a:ln w="9525">
            <a:noFill/>
          </a:ln>
        </p:spPr>
      </p:pic>
      <p:pic>
        <p:nvPicPr>
          <p:cNvPr id="4" name="Picture 5" descr="储藏间水"/>
          <p:cNvPicPr>
            <a:picLocks noChangeAspect="1"/>
          </p:cNvPicPr>
          <p:nvPr/>
        </p:nvPicPr>
        <p:blipFill>
          <a:blip r:embed="rId4"/>
          <a:stretch>
            <a:fillRect/>
          </a:stretch>
        </p:blipFill>
        <p:spPr>
          <a:xfrm>
            <a:off x="686785" y="3246992"/>
            <a:ext cx="4821767" cy="3609628"/>
          </a:xfrm>
          <a:prstGeom prst="rect">
            <a:avLst/>
          </a:prstGeom>
          <a:noFill/>
          <a:ln w="9525">
            <a:noFill/>
          </a:ln>
        </p:spPr>
      </p:pic>
      <p:sp>
        <p:nvSpPr>
          <p:cNvPr id="57347" name="Rectangle 2"/>
          <p:cNvSpPr/>
          <p:nvPr/>
        </p:nvSpPr>
        <p:spPr>
          <a:xfrm>
            <a:off x="5612353" y="3902952"/>
            <a:ext cx="7099382" cy="2432050"/>
          </a:xfrm>
          <a:prstGeom prst="rect">
            <a:avLst/>
          </a:prstGeom>
          <a:noFill/>
          <a:ln w="12700" cmpd="sng">
            <a:solidFill>
              <a:srgbClr val="FFC000"/>
            </a:solidFill>
            <a:prstDash val="solid"/>
          </a:ln>
        </p:spPr>
        <p:txBody>
          <a:bodyPr wrap="square">
            <a:spAutoFit/>
          </a:bodyPr>
          <a:lstStyle/>
          <a:p>
            <a:pPr lvl="0" algn="l" eaLnBrk="1" hangingPunct="1">
              <a:spcBef>
                <a:spcPct val="0"/>
              </a:spcBef>
            </a:pPr>
            <a:r>
              <a:rPr lang="en-US" altLang="zh-CN" sz="3375"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t>8.</a:t>
            </a:r>
            <a:r>
              <a:rPr lang="zh-CN" altLang="en-US" sz="3375"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rPr>
              <a:t>储藏间：</a:t>
            </a:r>
          </a:p>
          <a:p>
            <a:pPr lvl="0" algn="l" eaLnBrk="1" hangingPunct="1">
              <a:spcBef>
                <a:spcPct val="0"/>
              </a:spcBef>
            </a:pP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门口左侧靠墙处放置纯净水；门口左侧靠墙处放置铁皮文件柜；内左侧放置资料柜、铁皮文件柜；内右侧放置有序的杂用品。</a:t>
            </a:r>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6632" name="Group 3"/>
          <p:cNvGrpSpPr/>
          <p:nvPr/>
        </p:nvGrpSpPr>
        <p:grpSpPr>
          <a:xfrm>
            <a:off x="1063486" y="1490060"/>
            <a:ext cx="11061601" cy="4424976"/>
            <a:chOff x="0" y="0"/>
            <a:chExt cx="4955" cy="1982"/>
          </a:xfrm>
        </p:grpSpPr>
        <p:sp>
          <p:nvSpPr>
            <p:cNvPr id="26651"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2"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3"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4"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5"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6"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7"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8"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59"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0"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1"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2"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3"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4"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5"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6"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7"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8"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69"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0"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1"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2"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3"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4"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5"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6"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7"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8"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79"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0"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1"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2"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3"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4"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5"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6"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7"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8"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89"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0"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1"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2"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3"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4"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5"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6"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7"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8"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699"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0"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1"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2"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3"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4"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5"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6"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7"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8"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09"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0"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1"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2"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3"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4"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5"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6"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7"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8"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19"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0"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1"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2"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3"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4"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5"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6"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7"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8"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29"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0"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1"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2"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3"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4"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5"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6"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7"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8"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39"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0"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1"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2"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3"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4"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5"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6"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7"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8"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49"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0"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1"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2"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3"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4"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5"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6"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757"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58371" name="Rectangle 2"/>
          <p:cNvSpPr/>
          <p:nvPr/>
        </p:nvSpPr>
        <p:spPr>
          <a:xfrm>
            <a:off x="216663" y="205595"/>
            <a:ext cx="12424085" cy="2822575"/>
          </a:xfrm>
          <a:prstGeom prst="rect">
            <a:avLst/>
          </a:prstGeom>
          <a:noFill/>
          <a:ln w="9525">
            <a:noFill/>
          </a:ln>
        </p:spPr>
        <p:txBody>
          <a:bodyPr wrap="square">
            <a:spAutoFit/>
          </a:bodyPr>
          <a:lstStyle/>
          <a:p>
            <a:pPr lvl="0" algn="l" eaLnBrk="1" hangingPunct="1">
              <a:lnSpc>
                <a:spcPct val="60000"/>
              </a:lnSpc>
              <a:spcBef>
                <a:spcPct val="0"/>
              </a:spcBef>
            </a:pP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9.</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电脑线、网线、电话线有序的固定放置； </a:t>
            </a:r>
            <a:b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t>
            </a:r>
            <a:b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10.</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桌下不得堆积杂物。</a:t>
            </a:r>
            <a:b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t>
            </a:r>
            <a:b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11.</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外衣手袋：请置第三抽屉内或水吧柜中，严禁随意放  在办公桌椅上。</a:t>
            </a:r>
            <a:b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t>
            </a:r>
            <a:b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12.</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报刊：阅完后必须上报架</a:t>
            </a: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或放入办公桌内；</a:t>
            </a:r>
            <a:b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r>
            <a:b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r>
              <a:rPr lang="en-US" altLang="zh-CN"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13.</a:t>
            </a:r>
            <a:r>
              <a:rPr lang="zh-CN" altLang="en-US" sz="2955"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文件、资料管理整顿。</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r>
            <a:b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br>
            <a:endPar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pic>
        <p:nvPicPr>
          <p:cNvPr id="58372" name="Picture 3" descr="图像-01"/>
          <p:cNvPicPr>
            <a:picLocks noChangeAspect="1"/>
          </p:cNvPicPr>
          <p:nvPr/>
        </p:nvPicPr>
        <p:blipFill>
          <a:blip r:embed="rId2"/>
          <a:stretch>
            <a:fillRect/>
          </a:stretch>
        </p:blipFill>
        <p:spPr>
          <a:xfrm>
            <a:off x="6271328" y="2248818"/>
            <a:ext cx="6056675" cy="4542506"/>
          </a:xfrm>
          <a:prstGeom prst="rect">
            <a:avLst/>
          </a:prstGeom>
          <a:noFill/>
          <a:ln w="9525">
            <a:noFill/>
          </a:ln>
        </p:spPr>
      </p:pic>
      <p:grpSp>
        <p:nvGrpSpPr>
          <p:cNvPr id="114" name="组合 113"/>
          <p:cNvGrpSpPr/>
          <p:nvPr/>
        </p:nvGrpSpPr>
        <p:grpSpPr>
          <a:xfrm>
            <a:off x="340183" y="4044703"/>
            <a:ext cx="2101416" cy="2824906"/>
            <a:chOff x="2018" y="1003"/>
            <a:chExt cx="3958" cy="5381"/>
          </a:xfrm>
        </p:grpSpPr>
        <p:sp>
          <p:nvSpPr>
            <p:cNvPr id="115" name="iṥ1ïḓè"/>
            <p:cNvSpPr/>
            <p:nvPr/>
          </p:nvSpPr>
          <p:spPr bwMode="auto">
            <a:xfrm>
              <a:off x="3438" y="3826"/>
              <a:ext cx="2351" cy="2368"/>
            </a:xfrm>
            <a:custGeom>
              <a:avLst/>
              <a:gdLst>
                <a:gd name="T0" fmla="*/ 0 w 1254"/>
                <a:gd name="T1" fmla="*/ 188 h 1263"/>
                <a:gd name="T2" fmla="*/ 1056 w 1254"/>
                <a:gd name="T3" fmla="*/ 1263 h 1263"/>
                <a:gd name="T4" fmla="*/ 1254 w 1254"/>
                <a:gd name="T5" fmla="*/ 0 h 1263"/>
                <a:gd name="T6" fmla="*/ 0 w 1254"/>
                <a:gd name="T7" fmla="*/ 188 h 1263"/>
              </a:gdLst>
              <a:ahLst/>
              <a:cxnLst>
                <a:cxn ang="0">
                  <a:pos x="T0" y="T1"/>
                </a:cxn>
                <a:cxn ang="0">
                  <a:pos x="T2" y="T3"/>
                </a:cxn>
                <a:cxn ang="0">
                  <a:pos x="T4" y="T5"/>
                </a:cxn>
                <a:cxn ang="0">
                  <a:pos x="T6" y="T7"/>
                </a:cxn>
              </a:cxnLst>
              <a:rect l="0" t="0" r="r" b="b"/>
              <a:pathLst>
                <a:path w="1254" h="1263">
                  <a:moveTo>
                    <a:pt x="0" y="188"/>
                  </a:moveTo>
                  <a:lnTo>
                    <a:pt x="1056" y="1263"/>
                  </a:lnTo>
                  <a:lnTo>
                    <a:pt x="1254" y="0"/>
                  </a:lnTo>
                  <a:lnTo>
                    <a:pt x="0" y="188"/>
                  </a:lnTo>
                  <a:close/>
                </a:path>
              </a:pathLst>
            </a:custGeom>
            <a:solidFill>
              <a:srgbClr val="285BA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16" name="iSḷíḑe"/>
            <p:cNvSpPr/>
            <p:nvPr/>
          </p:nvSpPr>
          <p:spPr bwMode="auto">
            <a:xfrm>
              <a:off x="2018" y="4372"/>
              <a:ext cx="3199" cy="2012"/>
            </a:xfrm>
            <a:custGeom>
              <a:avLst/>
              <a:gdLst>
                <a:gd name="T0" fmla="*/ 1141 w 1706"/>
                <a:gd name="T1" fmla="*/ 0 h 1073"/>
                <a:gd name="T2" fmla="*/ 0 w 1706"/>
                <a:gd name="T3" fmla="*/ 1073 h 1073"/>
                <a:gd name="T4" fmla="*/ 1179 w 1706"/>
                <a:gd name="T5" fmla="*/ 1073 h 1073"/>
                <a:gd name="T6" fmla="*/ 1706 w 1706"/>
                <a:gd name="T7" fmla="*/ 561 h 1073"/>
                <a:gd name="T8" fmla="*/ 1141 w 1706"/>
                <a:gd name="T9" fmla="*/ 0 h 1073"/>
              </a:gdLst>
              <a:ahLst/>
              <a:cxnLst>
                <a:cxn ang="0">
                  <a:pos x="T0" y="T1"/>
                </a:cxn>
                <a:cxn ang="0">
                  <a:pos x="T2" y="T3"/>
                </a:cxn>
                <a:cxn ang="0">
                  <a:pos x="T4" y="T5"/>
                </a:cxn>
                <a:cxn ang="0">
                  <a:pos x="T6" y="T7"/>
                </a:cxn>
                <a:cxn ang="0">
                  <a:pos x="T8" y="T9"/>
                </a:cxn>
              </a:cxnLst>
              <a:rect l="0" t="0" r="r" b="b"/>
              <a:pathLst>
                <a:path w="1706" h="1073">
                  <a:moveTo>
                    <a:pt x="1141" y="0"/>
                  </a:moveTo>
                  <a:lnTo>
                    <a:pt x="0" y="1073"/>
                  </a:lnTo>
                  <a:lnTo>
                    <a:pt x="1179" y="1073"/>
                  </a:lnTo>
                  <a:lnTo>
                    <a:pt x="1706" y="561"/>
                  </a:lnTo>
                  <a:lnTo>
                    <a:pt x="1141" y="0"/>
                  </a:lnTo>
                  <a:close/>
                </a:path>
              </a:pathLst>
            </a:custGeom>
            <a:solidFill>
              <a:srgbClr val="285BA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17" name="ïŝḻîḑê"/>
            <p:cNvSpPr/>
            <p:nvPr/>
          </p:nvSpPr>
          <p:spPr bwMode="auto">
            <a:xfrm>
              <a:off x="5547" y="3065"/>
              <a:ext cx="193" cy="238"/>
            </a:xfrm>
            <a:custGeom>
              <a:avLst/>
              <a:gdLst>
                <a:gd name="T0" fmla="*/ 8 w 103"/>
                <a:gd name="T1" fmla="*/ 0 h 127"/>
                <a:gd name="T2" fmla="*/ 103 w 103"/>
                <a:gd name="T3" fmla="*/ 58 h 127"/>
                <a:gd name="T4" fmla="*/ 69 w 103"/>
                <a:gd name="T5" fmla="*/ 127 h 127"/>
                <a:gd name="T6" fmla="*/ 0 w 103"/>
                <a:gd name="T7" fmla="*/ 72 h 127"/>
                <a:gd name="T8" fmla="*/ 8 w 103"/>
                <a:gd name="T9" fmla="*/ 0 h 127"/>
              </a:gdLst>
              <a:ahLst/>
              <a:cxnLst>
                <a:cxn ang="0">
                  <a:pos x="T0" y="T1"/>
                </a:cxn>
                <a:cxn ang="0">
                  <a:pos x="T2" y="T3"/>
                </a:cxn>
                <a:cxn ang="0">
                  <a:pos x="T4" y="T5"/>
                </a:cxn>
                <a:cxn ang="0">
                  <a:pos x="T6" y="T7"/>
                </a:cxn>
                <a:cxn ang="0">
                  <a:pos x="T8" y="T9"/>
                </a:cxn>
              </a:cxnLst>
              <a:rect l="0" t="0" r="r" b="b"/>
              <a:pathLst>
                <a:path w="103" h="127">
                  <a:moveTo>
                    <a:pt x="8" y="0"/>
                  </a:moveTo>
                  <a:lnTo>
                    <a:pt x="103" y="58"/>
                  </a:lnTo>
                  <a:lnTo>
                    <a:pt x="69" y="127"/>
                  </a:lnTo>
                  <a:lnTo>
                    <a:pt x="0" y="72"/>
                  </a:lnTo>
                  <a:lnTo>
                    <a:pt x="8" y="0"/>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18" name="ïṩḷïḍê"/>
            <p:cNvSpPr/>
            <p:nvPr/>
          </p:nvSpPr>
          <p:spPr bwMode="auto">
            <a:xfrm>
              <a:off x="4068" y="3746"/>
              <a:ext cx="163" cy="210"/>
            </a:xfrm>
            <a:custGeom>
              <a:avLst/>
              <a:gdLst>
                <a:gd name="T0" fmla="*/ 87 w 87"/>
                <a:gd name="T1" fmla="*/ 0 h 112"/>
                <a:gd name="T2" fmla="*/ 75 w 87"/>
                <a:gd name="T3" fmla="*/ 112 h 112"/>
                <a:gd name="T4" fmla="*/ 0 w 87"/>
                <a:gd name="T5" fmla="*/ 110 h 112"/>
                <a:gd name="T6" fmla="*/ 18 w 87"/>
                <a:gd name="T7" fmla="*/ 24 h 112"/>
                <a:gd name="T8" fmla="*/ 87 w 87"/>
                <a:gd name="T9" fmla="*/ 0 h 112"/>
              </a:gdLst>
              <a:ahLst/>
              <a:cxnLst>
                <a:cxn ang="0">
                  <a:pos x="T0" y="T1"/>
                </a:cxn>
                <a:cxn ang="0">
                  <a:pos x="T2" y="T3"/>
                </a:cxn>
                <a:cxn ang="0">
                  <a:pos x="T4" y="T5"/>
                </a:cxn>
                <a:cxn ang="0">
                  <a:pos x="T6" y="T7"/>
                </a:cxn>
                <a:cxn ang="0">
                  <a:pos x="T8" y="T9"/>
                </a:cxn>
              </a:cxnLst>
              <a:rect l="0" t="0" r="r" b="b"/>
              <a:pathLst>
                <a:path w="87" h="112">
                  <a:moveTo>
                    <a:pt x="87" y="0"/>
                  </a:moveTo>
                  <a:lnTo>
                    <a:pt x="75" y="112"/>
                  </a:lnTo>
                  <a:lnTo>
                    <a:pt x="0" y="110"/>
                  </a:lnTo>
                  <a:lnTo>
                    <a:pt x="18" y="24"/>
                  </a:lnTo>
                  <a:lnTo>
                    <a:pt x="87" y="0"/>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19" name="íśḻíḓé"/>
            <p:cNvSpPr/>
            <p:nvPr/>
          </p:nvSpPr>
          <p:spPr bwMode="auto">
            <a:xfrm>
              <a:off x="4555" y="1340"/>
              <a:ext cx="420" cy="544"/>
            </a:xfrm>
            <a:custGeom>
              <a:avLst/>
              <a:gdLst>
                <a:gd name="T0" fmla="*/ 13 w 143"/>
                <a:gd name="T1" fmla="*/ 126 h 185"/>
                <a:gd name="T2" fmla="*/ 74 w 143"/>
                <a:gd name="T3" fmla="*/ 133 h 185"/>
                <a:gd name="T4" fmla="*/ 114 w 143"/>
                <a:gd name="T5" fmla="*/ 0 h 185"/>
                <a:gd name="T6" fmla="*/ 143 w 143"/>
                <a:gd name="T7" fmla="*/ 7 h 185"/>
                <a:gd name="T8" fmla="*/ 117 w 143"/>
                <a:gd name="T9" fmla="*/ 165 h 185"/>
                <a:gd name="T10" fmla="*/ 97 w 143"/>
                <a:gd name="T11" fmla="*/ 185 h 185"/>
                <a:gd name="T12" fmla="*/ 0 w 143"/>
                <a:gd name="T13" fmla="*/ 180 h 185"/>
                <a:gd name="T14" fmla="*/ 13 w 143"/>
                <a:gd name="T15" fmla="*/ 126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 h="185">
                  <a:moveTo>
                    <a:pt x="13" y="126"/>
                  </a:moveTo>
                  <a:cubicBezTo>
                    <a:pt x="74" y="133"/>
                    <a:pt x="74" y="133"/>
                    <a:pt x="74" y="133"/>
                  </a:cubicBezTo>
                  <a:cubicBezTo>
                    <a:pt x="114" y="0"/>
                    <a:pt x="114" y="0"/>
                    <a:pt x="114" y="0"/>
                  </a:cubicBezTo>
                  <a:cubicBezTo>
                    <a:pt x="143" y="7"/>
                    <a:pt x="143" y="7"/>
                    <a:pt x="143" y="7"/>
                  </a:cubicBezTo>
                  <a:cubicBezTo>
                    <a:pt x="117" y="165"/>
                    <a:pt x="117" y="165"/>
                    <a:pt x="117" y="165"/>
                  </a:cubicBezTo>
                  <a:cubicBezTo>
                    <a:pt x="117" y="176"/>
                    <a:pt x="108" y="185"/>
                    <a:pt x="97" y="185"/>
                  </a:cubicBezTo>
                  <a:cubicBezTo>
                    <a:pt x="70" y="185"/>
                    <a:pt x="22" y="184"/>
                    <a:pt x="0" y="180"/>
                  </a:cubicBezTo>
                  <a:lnTo>
                    <a:pt x="13" y="126"/>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0" name="ïšļïḓe"/>
            <p:cNvSpPr/>
            <p:nvPr/>
          </p:nvSpPr>
          <p:spPr bwMode="auto">
            <a:xfrm>
              <a:off x="4282" y="1648"/>
              <a:ext cx="341" cy="274"/>
            </a:xfrm>
            <a:custGeom>
              <a:avLst/>
              <a:gdLst>
                <a:gd name="T0" fmla="*/ 116 w 116"/>
                <a:gd name="T1" fmla="*/ 12 h 93"/>
                <a:gd name="T2" fmla="*/ 35 w 116"/>
                <a:gd name="T3" fmla="*/ 8 h 93"/>
                <a:gd name="T4" fmla="*/ 7 w 116"/>
                <a:gd name="T5" fmla="*/ 56 h 93"/>
                <a:gd name="T6" fmla="*/ 32 w 116"/>
                <a:gd name="T7" fmla="*/ 82 h 93"/>
                <a:gd name="T8" fmla="*/ 45 w 116"/>
                <a:gd name="T9" fmla="*/ 85 h 93"/>
                <a:gd name="T10" fmla="*/ 114 w 116"/>
                <a:gd name="T11" fmla="*/ 93 h 93"/>
                <a:gd name="T12" fmla="*/ 116 w 116"/>
                <a:gd name="T13" fmla="*/ 12 h 93"/>
              </a:gdLst>
              <a:ahLst/>
              <a:cxnLst>
                <a:cxn ang="0">
                  <a:pos x="T0" y="T1"/>
                </a:cxn>
                <a:cxn ang="0">
                  <a:pos x="T2" y="T3"/>
                </a:cxn>
                <a:cxn ang="0">
                  <a:pos x="T4" y="T5"/>
                </a:cxn>
                <a:cxn ang="0">
                  <a:pos x="T6" y="T7"/>
                </a:cxn>
                <a:cxn ang="0">
                  <a:pos x="T8" y="T9"/>
                </a:cxn>
                <a:cxn ang="0">
                  <a:pos x="T10" y="T11"/>
                </a:cxn>
                <a:cxn ang="0">
                  <a:pos x="T12" y="T13"/>
                </a:cxn>
              </a:cxnLst>
              <a:rect l="0" t="0" r="r" b="b"/>
              <a:pathLst>
                <a:path w="116" h="93">
                  <a:moveTo>
                    <a:pt x="116" y="12"/>
                  </a:moveTo>
                  <a:cubicBezTo>
                    <a:pt x="116" y="12"/>
                    <a:pt x="68" y="0"/>
                    <a:pt x="35" y="8"/>
                  </a:cubicBezTo>
                  <a:cubicBezTo>
                    <a:pt x="13" y="13"/>
                    <a:pt x="0" y="35"/>
                    <a:pt x="7" y="56"/>
                  </a:cubicBezTo>
                  <a:cubicBezTo>
                    <a:pt x="10" y="66"/>
                    <a:pt x="17" y="76"/>
                    <a:pt x="32" y="82"/>
                  </a:cubicBezTo>
                  <a:cubicBezTo>
                    <a:pt x="36" y="84"/>
                    <a:pt x="41" y="85"/>
                    <a:pt x="45" y="85"/>
                  </a:cubicBezTo>
                  <a:cubicBezTo>
                    <a:pt x="114" y="93"/>
                    <a:pt x="114" y="93"/>
                    <a:pt x="114" y="93"/>
                  </a:cubicBezTo>
                  <a:lnTo>
                    <a:pt x="116" y="12"/>
                  </a:lnTo>
                  <a:close/>
                </a:path>
              </a:pathLst>
            </a:custGeom>
            <a:solidFill>
              <a:srgbClr val="80AD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1" name="iš1îḑè"/>
            <p:cNvSpPr/>
            <p:nvPr/>
          </p:nvSpPr>
          <p:spPr bwMode="auto">
            <a:xfrm>
              <a:off x="4846" y="1186"/>
              <a:ext cx="201" cy="201"/>
            </a:xfrm>
            <a:custGeom>
              <a:avLst/>
              <a:gdLst>
                <a:gd name="T0" fmla="*/ 6 w 68"/>
                <a:gd name="T1" fmla="*/ 44 h 68"/>
                <a:gd name="T2" fmla="*/ 25 w 68"/>
                <a:gd name="T3" fmla="*/ 5 h 68"/>
                <a:gd name="T4" fmla="*/ 63 w 68"/>
                <a:gd name="T5" fmla="*/ 25 h 68"/>
                <a:gd name="T6" fmla="*/ 44 w 68"/>
                <a:gd name="T7" fmla="*/ 63 h 68"/>
                <a:gd name="T8" fmla="*/ 6 w 68"/>
                <a:gd name="T9" fmla="*/ 44 h 68"/>
              </a:gdLst>
              <a:ahLst/>
              <a:cxnLst>
                <a:cxn ang="0">
                  <a:pos x="T0" y="T1"/>
                </a:cxn>
                <a:cxn ang="0">
                  <a:pos x="T2" y="T3"/>
                </a:cxn>
                <a:cxn ang="0">
                  <a:pos x="T4" y="T5"/>
                </a:cxn>
                <a:cxn ang="0">
                  <a:pos x="T6" y="T7"/>
                </a:cxn>
                <a:cxn ang="0">
                  <a:pos x="T8" y="T9"/>
                </a:cxn>
              </a:cxnLst>
              <a:rect l="0" t="0" r="r" b="b"/>
              <a:pathLst>
                <a:path w="68" h="68">
                  <a:moveTo>
                    <a:pt x="6" y="44"/>
                  </a:moveTo>
                  <a:cubicBezTo>
                    <a:pt x="0" y="28"/>
                    <a:pt x="9" y="11"/>
                    <a:pt x="25" y="5"/>
                  </a:cubicBezTo>
                  <a:cubicBezTo>
                    <a:pt x="41" y="0"/>
                    <a:pt x="58" y="9"/>
                    <a:pt x="63" y="25"/>
                  </a:cubicBezTo>
                  <a:cubicBezTo>
                    <a:pt x="68" y="41"/>
                    <a:pt x="60" y="58"/>
                    <a:pt x="44" y="63"/>
                  </a:cubicBezTo>
                  <a:cubicBezTo>
                    <a:pt x="28" y="68"/>
                    <a:pt x="11" y="59"/>
                    <a:pt x="6" y="44"/>
                  </a:cubicBez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2" name="iṩḻïďe"/>
            <p:cNvSpPr/>
            <p:nvPr/>
          </p:nvSpPr>
          <p:spPr bwMode="auto">
            <a:xfrm>
              <a:off x="4394" y="2471"/>
              <a:ext cx="1286" cy="793"/>
            </a:xfrm>
            <a:custGeom>
              <a:avLst/>
              <a:gdLst>
                <a:gd name="T0" fmla="*/ 21 w 437"/>
                <a:gd name="T1" fmla="*/ 0 h 270"/>
                <a:gd name="T2" fmla="*/ 210 w 437"/>
                <a:gd name="T3" fmla="*/ 31 h 270"/>
                <a:gd name="T4" fmla="*/ 437 w 437"/>
                <a:gd name="T5" fmla="*/ 220 h 270"/>
                <a:gd name="T6" fmla="*/ 406 w 437"/>
                <a:gd name="T7" fmla="*/ 270 h 270"/>
                <a:gd name="T8" fmla="*/ 193 w 437"/>
                <a:gd name="T9" fmla="*/ 118 h 270"/>
                <a:gd name="T10" fmla="*/ 0 w 437"/>
                <a:gd name="T11" fmla="*/ 97 h 270"/>
                <a:gd name="T12" fmla="*/ 21 w 437"/>
                <a:gd name="T13" fmla="*/ 0 h 270"/>
              </a:gdLst>
              <a:ahLst/>
              <a:cxnLst>
                <a:cxn ang="0">
                  <a:pos x="T0" y="T1"/>
                </a:cxn>
                <a:cxn ang="0">
                  <a:pos x="T2" y="T3"/>
                </a:cxn>
                <a:cxn ang="0">
                  <a:pos x="T4" y="T5"/>
                </a:cxn>
                <a:cxn ang="0">
                  <a:pos x="T6" y="T7"/>
                </a:cxn>
                <a:cxn ang="0">
                  <a:pos x="T8" y="T9"/>
                </a:cxn>
                <a:cxn ang="0">
                  <a:pos x="T10" y="T11"/>
                </a:cxn>
                <a:cxn ang="0">
                  <a:pos x="T12" y="T13"/>
                </a:cxn>
              </a:cxnLst>
              <a:rect l="0" t="0" r="r" b="b"/>
              <a:pathLst>
                <a:path w="437" h="270">
                  <a:moveTo>
                    <a:pt x="21" y="0"/>
                  </a:moveTo>
                  <a:cubicBezTo>
                    <a:pt x="21" y="0"/>
                    <a:pt x="210" y="31"/>
                    <a:pt x="210" y="31"/>
                  </a:cubicBezTo>
                  <a:cubicBezTo>
                    <a:pt x="437" y="220"/>
                    <a:pt x="437" y="220"/>
                    <a:pt x="437" y="220"/>
                  </a:cubicBezTo>
                  <a:cubicBezTo>
                    <a:pt x="406" y="270"/>
                    <a:pt x="406" y="270"/>
                    <a:pt x="406" y="270"/>
                  </a:cubicBezTo>
                  <a:cubicBezTo>
                    <a:pt x="193" y="118"/>
                    <a:pt x="193" y="118"/>
                    <a:pt x="193" y="118"/>
                  </a:cubicBezTo>
                  <a:cubicBezTo>
                    <a:pt x="0" y="97"/>
                    <a:pt x="0" y="97"/>
                    <a:pt x="0" y="97"/>
                  </a:cubicBezTo>
                  <a:lnTo>
                    <a:pt x="21" y="0"/>
                  </a:lnTo>
                  <a:close/>
                </a:path>
              </a:pathLst>
            </a:custGeom>
            <a:solidFill>
              <a:srgbClr val="6A9A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3" name="íṣľïḑe"/>
            <p:cNvSpPr/>
            <p:nvPr/>
          </p:nvSpPr>
          <p:spPr bwMode="auto">
            <a:xfrm>
              <a:off x="4282" y="1282"/>
              <a:ext cx="212" cy="173"/>
            </a:xfrm>
            <a:custGeom>
              <a:avLst/>
              <a:gdLst>
                <a:gd name="T0" fmla="*/ 53 w 72"/>
                <a:gd name="T1" fmla="*/ 0 h 59"/>
                <a:gd name="T2" fmla="*/ 69 w 72"/>
                <a:gd name="T3" fmla="*/ 59 h 59"/>
                <a:gd name="T4" fmla="*/ 4 w 72"/>
                <a:gd name="T5" fmla="*/ 58 h 59"/>
                <a:gd name="T6" fmla="*/ 0 w 72"/>
                <a:gd name="T7" fmla="*/ 2 h 59"/>
                <a:gd name="T8" fmla="*/ 53 w 72"/>
                <a:gd name="T9" fmla="*/ 0 h 59"/>
              </a:gdLst>
              <a:ahLst/>
              <a:cxnLst>
                <a:cxn ang="0">
                  <a:pos x="T0" y="T1"/>
                </a:cxn>
                <a:cxn ang="0">
                  <a:pos x="T2" y="T3"/>
                </a:cxn>
                <a:cxn ang="0">
                  <a:pos x="T4" y="T5"/>
                </a:cxn>
                <a:cxn ang="0">
                  <a:pos x="T6" y="T7"/>
                </a:cxn>
                <a:cxn ang="0">
                  <a:pos x="T8" y="T9"/>
                </a:cxn>
              </a:cxnLst>
              <a:rect l="0" t="0" r="r" b="b"/>
              <a:pathLst>
                <a:path w="72" h="59">
                  <a:moveTo>
                    <a:pt x="53" y="0"/>
                  </a:moveTo>
                  <a:cubicBezTo>
                    <a:pt x="53" y="0"/>
                    <a:pt x="72" y="30"/>
                    <a:pt x="69" y="59"/>
                  </a:cubicBezTo>
                  <a:cubicBezTo>
                    <a:pt x="4" y="58"/>
                    <a:pt x="4" y="58"/>
                    <a:pt x="4" y="58"/>
                  </a:cubicBezTo>
                  <a:cubicBezTo>
                    <a:pt x="0" y="2"/>
                    <a:pt x="0" y="2"/>
                    <a:pt x="0" y="2"/>
                  </a:cubicBezTo>
                  <a:lnTo>
                    <a:pt x="53" y="0"/>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4" name="î$1iḓê"/>
            <p:cNvSpPr/>
            <p:nvPr/>
          </p:nvSpPr>
          <p:spPr bwMode="auto">
            <a:xfrm>
              <a:off x="4463" y="1346"/>
              <a:ext cx="41" cy="58"/>
            </a:xfrm>
            <a:custGeom>
              <a:avLst/>
              <a:gdLst>
                <a:gd name="T0" fmla="*/ 0 w 14"/>
                <a:gd name="T1" fmla="*/ 0 h 20"/>
                <a:gd name="T2" fmla="*/ 12 w 14"/>
                <a:gd name="T3" fmla="*/ 10 h 20"/>
                <a:gd name="T4" fmla="*/ 14 w 14"/>
                <a:gd name="T5" fmla="*/ 13 h 20"/>
                <a:gd name="T6" fmla="*/ 14 w 14"/>
                <a:gd name="T7" fmla="*/ 13 h 20"/>
                <a:gd name="T8" fmla="*/ 9 w 14"/>
                <a:gd name="T9" fmla="*/ 18 h 20"/>
                <a:gd name="T10" fmla="*/ 1 w 14"/>
                <a:gd name="T11" fmla="*/ 20 h 20"/>
                <a:gd name="T12" fmla="*/ 0 w 14"/>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4" h="20">
                  <a:moveTo>
                    <a:pt x="0" y="0"/>
                  </a:moveTo>
                  <a:cubicBezTo>
                    <a:pt x="12" y="10"/>
                    <a:pt x="12" y="10"/>
                    <a:pt x="12" y="10"/>
                  </a:cubicBezTo>
                  <a:cubicBezTo>
                    <a:pt x="13" y="11"/>
                    <a:pt x="14" y="12"/>
                    <a:pt x="14" y="13"/>
                  </a:cubicBezTo>
                  <a:cubicBezTo>
                    <a:pt x="14" y="13"/>
                    <a:pt x="14" y="13"/>
                    <a:pt x="14" y="13"/>
                  </a:cubicBezTo>
                  <a:cubicBezTo>
                    <a:pt x="14" y="15"/>
                    <a:pt x="13" y="17"/>
                    <a:pt x="9" y="18"/>
                  </a:cubicBezTo>
                  <a:cubicBezTo>
                    <a:pt x="1" y="20"/>
                    <a:pt x="1" y="20"/>
                    <a:pt x="1" y="20"/>
                  </a:cubicBezTo>
                  <a:lnTo>
                    <a:pt x="0" y="0"/>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5" name="íSlíḓê"/>
            <p:cNvSpPr/>
            <p:nvPr/>
          </p:nvSpPr>
          <p:spPr bwMode="auto">
            <a:xfrm>
              <a:off x="4252" y="1413"/>
              <a:ext cx="137" cy="238"/>
            </a:xfrm>
            <a:custGeom>
              <a:avLst/>
              <a:gdLst>
                <a:gd name="T0" fmla="*/ 4 w 46"/>
                <a:gd name="T1" fmla="*/ 0 h 81"/>
                <a:gd name="T2" fmla="*/ 0 w 46"/>
                <a:gd name="T3" fmla="*/ 72 h 81"/>
                <a:gd name="T4" fmla="*/ 43 w 46"/>
                <a:gd name="T5" fmla="*/ 81 h 81"/>
                <a:gd name="T6" fmla="*/ 46 w 46"/>
                <a:gd name="T7" fmla="*/ 17 h 81"/>
                <a:gd name="T8" fmla="*/ 4 w 46"/>
                <a:gd name="T9" fmla="*/ 0 h 81"/>
              </a:gdLst>
              <a:ahLst/>
              <a:cxnLst>
                <a:cxn ang="0">
                  <a:pos x="T0" y="T1"/>
                </a:cxn>
                <a:cxn ang="0">
                  <a:pos x="T2" y="T3"/>
                </a:cxn>
                <a:cxn ang="0">
                  <a:pos x="T4" y="T5"/>
                </a:cxn>
                <a:cxn ang="0">
                  <a:pos x="T6" y="T7"/>
                </a:cxn>
                <a:cxn ang="0">
                  <a:pos x="T8" y="T9"/>
                </a:cxn>
              </a:cxnLst>
              <a:rect l="0" t="0" r="r" b="b"/>
              <a:pathLst>
                <a:path w="46" h="81">
                  <a:moveTo>
                    <a:pt x="4" y="0"/>
                  </a:moveTo>
                  <a:cubicBezTo>
                    <a:pt x="4" y="3"/>
                    <a:pt x="0" y="72"/>
                    <a:pt x="0" y="72"/>
                  </a:cubicBezTo>
                  <a:cubicBezTo>
                    <a:pt x="43" y="81"/>
                    <a:pt x="43" y="81"/>
                    <a:pt x="43" y="81"/>
                  </a:cubicBezTo>
                  <a:cubicBezTo>
                    <a:pt x="46" y="17"/>
                    <a:pt x="46" y="17"/>
                    <a:pt x="46" y="17"/>
                  </a:cubicBezTo>
                  <a:lnTo>
                    <a:pt x="4" y="0"/>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6" name="îşḻïḍé"/>
            <p:cNvSpPr/>
            <p:nvPr/>
          </p:nvSpPr>
          <p:spPr bwMode="auto">
            <a:xfrm>
              <a:off x="4111" y="1610"/>
              <a:ext cx="491" cy="917"/>
            </a:xfrm>
            <a:custGeom>
              <a:avLst/>
              <a:gdLst>
                <a:gd name="T0" fmla="*/ 47 w 167"/>
                <a:gd name="T1" fmla="*/ 0 h 312"/>
                <a:gd name="T2" fmla="*/ 2 w 167"/>
                <a:gd name="T3" fmla="*/ 99 h 312"/>
                <a:gd name="T4" fmla="*/ 2 w 167"/>
                <a:gd name="T5" fmla="*/ 312 h 312"/>
                <a:gd name="T6" fmla="*/ 167 w 167"/>
                <a:gd name="T7" fmla="*/ 300 h 312"/>
                <a:gd name="T8" fmla="*/ 113 w 167"/>
                <a:gd name="T9" fmla="*/ 17 h 312"/>
                <a:gd name="T10" fmla="*/ 47 w 167"/>
                <a:gd name="T11" fmla="*/ 0 h 312"/>
              </a:gdLst>
              <a:ahLst/>
              <a:cxnLst>
                <a:cxn ang="0">
                  <a:pos x="T0" y="T1"/>
                </a:cxn>
                <a:cxn ang="0">
                  <a:pos x="T2" y="T3"/>
                </a:cxn>
                <a:cxn ang="0">
                  <a:pos x="T4" y="T5"/>
                </a:cxn>
                <a:cxn ang="0">
                  <a:pos x="T6" y="T7"/>
                </a:cxn>
                <a:cxn ang="0">
                  <a:pos x="T8" y="T9"/>
                </a:cxn>
                <a:cxn ang="0">
                  <a:pos x="T10" y="T11"/>
                </a:cxn>
              </a:cxnLst>
              <a:rect l="0" t="0" r="r" b="b"/>
              <a:pathLst>
                <a:path w="167" h="312">
                  <a:moveTo>
                    <a:pt x="47" y="0"/>
                  </a:moveTo>
                  <a:cubicBezTo>
                    <a:pt x="47" y="0"/>
                    <a:pt x="5" y="13"/>
                    <a:pt x="2" y="99"/>
                  </a:cubicBezTo>
                  <a:cubicBezTo>
                    <a:pt x="0" y="186"/>
                    <a:pt x="1" y="293"/>
                    <a:pt x="2" y="312"/>
                  </a:cubicBezTo>
                  <a:cubicBezTo>
                    <a:pt x="167" y="300"/>
                    <a:pt x="167" y="300"/>
                    <a:pt x="167" y="300"/>
                  </a:cubicBezTo>
                  <a:cubicBezTo>
                    <a:pt x="167" y="300"/>
                    <a:pt x="156" y="95"/>
                    <a:pt x="113" y="17"/>
                  </a:cubicBezTo>
                  <a:lnTo>
                    <a:pt x="47" y="0"/>
                  </a:lnTo>
                  <a:close/>
                </a:path>
              </a:pathLst>
            </a:custGeom>
            <a:solidFill>
              <a:srgbClr val="4C72B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7" name="îSḻíḓê"/>
            <p:cNvSpPr/>
            <p:nvPr/>
          </p:nvSpPr>
          <p:spPr bwMode="auto">
            <a:xfrm>
              <a:off x="4182" y="1153"/>
              <a:ext cx="285" cy="358"/>
            </a:xfrm>
            <a:custGeom>
              <a:avLst/>
              <a:gdLst>
                <a:gd name="T0" fmla="*/ 46 w 97"/>
                <a:gd name="T1" fmla="*/ 67 h 122"/>
                <a:gd name="T2" fmla="*/ 57 w 97"/>
                <a:gd name="T3" fmla="*/ 51 h 122"/>
                <a:gd name="T4" fmla="*/ 94 w 97"/>
                <a:gd name="T5" fmla="*/ 32 h 122"/>
                <a:gd name="T6" fmla="*/ 52 w 97"/>
                <a:gd name="T7" fmla="*/ 22 h 122"/>
                <a:gd name="T8" fmla="*/ 5 w 97"/>
                <a:gd name="T9" fmla="*/ 56 h 122"/>
                <a:gd name="T10" fmla="*/ 28 w 97"/>
                <a:gd name="T11" fmla="*/ 122 h 122"/>
                <a:gd name="T12" fmla="*/ 38 w 97"/>
                <a:gd name="T13" fmla="*/ 91 h 122"/>
                <a:gd name="T14" fmla="*/ 46 w 97"/>
                <a:gd name="T15" fmla="*/ 67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122">
                  <a:moveTo>
                    <a:pt x="46" y="67"/>
                  </a:moveTo>
                  <a:cubicBezTo>
                    <a:pt x="46" y="67"/>
                    <a:pt x="51" y="63"/>
                    <a:pt x="57" y="51"/>
                  </a:cubicBezTo>
                  <a:cubicBezTo>
                    <a:pt x="57" y="51"/>
                    <a:pt x="91" y="53"/>
                    <a:pt x="94" y="32"/>
                  </a:cubicBezTo>
                  <a:cubicBezTo>
                    <a:pt x="97" y="10"/>
                    <a:pt x="72" y="0"/>
                    <a:pt x="52" y="22"/>
                  </a:cubicBezTo>
                  <a:cubicBezTo>
                    <a:pt x="52" y="22"/>
                    <a:pt x="9" y="36"/>
                    <a:pt x="5" y="56"/>
                  </a:cubicBezTo>
                  <a:cubicBezTo>
                    <a:pt x="0" y="76"/>
                    <a:pt x="8" y="103"/>
                    <a:pt x="28" y="122"/>
                  </a:cubicBezTo>
                  <a:cubicBezTo>
                    <a:pt x="38" y="91"/>
                    <a:pt x="38" y="91"/>
                    <a:pt x="38" y="91"/>
                  </a:cubicBezTo>
                  <a:lnTo>
                    <a:pt x="46" y="67"/>
                  </a:lnTo>
                  <a:close/>
                </a:path>
              </a:pathLst>
            </a:custGeom>
            <a:solidFill>
              <a:srgbClr val="4E4F5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8" name="ïṥľïde"/>
            <p:cNvSpPr/>
            <p:nvPr/>
          </p:nvSpPr>
          <p:spPr bwMode="auto">
            <a:xfrm>
              <a:off x="4255" y="1325"/>
              <a:ext cx="247" cy="263"/>
            </a:xfrm>
            <a:custGeom>
              <a:avLst/>
              <a:gdLst>
                <a:gd name="T0" fmla="*/ 21 w 84"/>
                <a:gd name="T1" fmla="*/ 8 h 89"/>
                <a:gd name="T2" fmla="*/ 35 w 84"/>
                <a:gd name="T3" fmla="*/ 36 h 89"/>
                <a:gd name="T4" fmla="*/ 75 w 84"/>
                <a:gd name="T5" fmla="*/ 33 h 89"/>
                <a:gd name="T6" fmla="*/ 81 w 84"/>
                <a:gd name="T7" fmla="*/ 39 h 89"/>
                <a:gd name="T8" fmla="*/ 72 w 84"/>
                <a:gd name="T9" fmla="*/ 77 h 89"/>
                <a:gd name="T10" fmla="*/ 18 w 84"/>
                <a:gd name="T11" fmla="*/ 41 h 89"/>
                <a:gd name="T12" fmla="*/ 0 w 84"/>
                <a:gd name="T13" fmla="*/ 18 h 89"/>
                <a:gd name="T14" fmla="*/ 3 w 84"/>
                <a:gd name="T15" fmla="*/ 0 h 89"/>
                <a:gd name="T16" fmla="*/ 21 w 84"/>
                <a:gd name="T17" fmla="*/ 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9">
                  <a:moveTo>
                    <a:pt x="21" y="8"/>
                  </a:moveTo>
                  <a:cubicBezTo>
                    <a:pt x="21" y="8"/>
                    <a:pt x="16" y="36"/>
                    <a:pt x="35" y="36"/>
                  </a:cubicBezTo>
                  <a:cubicBezTo>
                    <a:pt x="52" y="37"/>
                    <a:pt x="64" y="30"/>
                    <a:pt x="75" y="33"/>
                  </a:cubicBezTo>
                  <a:cubicBezTo>
                    <a:pt x="78" y="34"/>
                    <a:pt x="80" y="36"/>
                    <a:pt x="81" y="39"/>
                  </a:cubicBezTo>
                  <a:cubicBezTo>
                    <a:pt x="83" y="48"/>
                    <a:pt x="84" y="68"/>
                    <a:pt x="72" y="77"/>
                  </a:cubicBezTo>
                  <a:cubicBezTo>
                    <a:pt x="55" y="89"/>
                    <a:pt x="14" y="67"/>
                    <a:pt x="18" y="41"/>
                  </a:cubicBezTo>
                  <a:cubicBezTo>
                    <a:pt x="0" y="18"/>
                    <a:pt x="0" y="18"/>
                    <a:pt x="0" y="18"/>
                  </a:cubicBezTo>
                  <a:cubicBezTo>
                    <a:pt x="3" y="0"/>
                    <a:pt x="3" y="0"/>
                    <a:pt x="3" y="0"/>
                  </a:cubicBezTo>
                  <a:lnTo>
                    <a:pt x="21" y="8"/>
                  </a:lnTo>
                  <a:close/>
                </a:path>
              </a:pathLst>
            </a:custGeom>
            <a:solidFill>
              <a:srgbClr val="4E4F5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9" name="işlíḍé"/>
            <p:cNvSpPr/>
            <p:nvPr/>
          </p:nvSpPr>
          <p:spPr bwMode="auto">
            <a:xfrm>
              <a:off x="4235" y="1383"/>
              <a:ext cx="86" cy="86"/>
            </a:xfrm>
            <a:custGeom>
              <a:avLst/>
              <a:gdLst>
                <a:gd name="T0" fmla="*/ 28 w 29"/>
                <a:gd name="T1" fmla="*/ 13 h 29"/>
                <a:gd name="T2" fmla="*/ 16 w 29"/>
                <a:gd name="T3" fmla="*/ 28 h 29"/>
                <a:gd name="T4" fmla="*/ 1 w 29"/>
                <a:gd name="T5" fmla="*/ 15 h 29"/>
                <a:gd name="T6" fmla="*/ 14 w 29"/>
                <a:gd name="T7" fmla="*/ 1 h 29"/>
                <a:gd name="T8" fmla="*/ 28 w 29"/>
                <a:gd name="T9" fmla="*/ 13 h 29"/>
              </a:gdLst>
              <a:ahLst/>
              <a:cxnLst>
                <a:cxn ang="0">
                  <a:pos x="T0" y="T1"/>
                </a:cxn>
                <a:cxn ang="0">
                  <a:pos x="T2" y="T3"/>
                </a:cxn>
                <a:cxn ang="0">
                  <a:pos x="T4" y="T5"/>
                </a:cxn>
                <a:cxn ang="0">
                  <a:pos x="T6" y="T7"/>
                </a:cxn>
                <a:cxn ang="0">
                  <a:pos x="T8" y="T9"/>
                </a:cxn>
              </a:cxnLst>
              <a:rect l="0" t="0" r="r" b="b"/>
              <a:pathLst>
                <a:path w="29" h="29">
                  <a:moveTo>
                    <a:pt x="28" y="13"/>
                  </a:moveTo>
                  <a:cubicBezTo>
                    <a:pt x="29" y="21"/>
                    <a:pt x="23" y="27"/>
                    <a:pt x="16" y="28"/>
                  </a:cubicBezTo>
                  <a:cubicBezTo>
                    <a:pt x="8" y="29"/>
                    <a:pt x="1" y="23"/>
                    <a:pt x="1" y="15"/>
                  </a:cubicBezTo>
                  <a:cubicBezTo>
                    <a:pt x="0" y="8"/>
                    <a:pt x="6" y="1"/>
                    <a:pt x="14" y="1"/>
                  </a:cubicBezTo>
                  <a:cubicBezTo>
                    <a:pt x="21" y="0"/>
                    <a:pt x="28" y="6"/>
                    <a:pt x="28" y="13"/>
                  </a:cubicBez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0" name="ïš1íḋé"/>
            <p:cNvSpPr/>
            <p:nvPr/>
          </p:nvSpPr>
          <p:spPr bwMode="auto">
            <a:xfrm>
              <a:off x="4250" y="1588"/>
              <a:ext cx="201" cy="75"/>
            </a:xfrm>
            <a:custGeom>
              <a:avLst/>
              <a:gdLst>
                <a:gd name="T0" fmla="*/ 37 w 68"/>
                <a:gd name="T1" fmla="*/ 0 h 26"/>
                <a:gd name="T2" fmla="*/ 66 w 68"/>
                <a:gd name="T3" fmla="*/ 25 h 26"/>
                <a:gd name="T4" fmla="*/ 0 w 68"/>
                <a:gd name="T5" fmla="*/ 8 h 26"/>
                <a:gd name="T6" fmla="*/ 37 w 68"/>
                <a:gd name="T7" fmla="*/ 0 h 26"/>
              </a:gdLst>
              <a:ahLst/>
              <a:cxnLst>
                <a:cxn ang="0">
                  <a:pos x="T0" y="T1"/>
                </a:cxn>
                <a:cxn ang="0">
                  <a:pos x="T2" y="T3"/>
                </a:cxn>
                <a:cxn ang="0">
                  <a:pos x="T4" y="T5"/>
                </a:cxn>
                <a:cxn ang="0">
                  <a:pos x="T6" y="T7"/>
                </a:cxn>
              </a:cxnLst>
              <a:rect l="0" t="0" r="r" b="b"/>
              <a:pathLst>
                <a:path w="68" h="26">
                  <a:moveTo>
                    <a:pt x="37" y="0"/>
                  </a:moveTo>
                  <a:cubicBezTo>
                    <a:pt x="66" y="25"/>
                    <a:pt x="66" y="25"/>
                    <a:pt x="66" y="25"/>
                  </a:cubicBezTo>
                  <a:cubicBezTo>
                    <a:pt x="68" y="26"/>
                    <a:pt x="32" y="23"/>
                    <a:pt x="0" y="8"/>
                  </a:cubicBezTo>
                  <a:lnTo>
                    <a:pt x="37" y="0"/>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1" name="iŝḷidê"/>
            <p:cNvSpPr/>
            <p:nvPr/>
          </p:nvSpPr>
          <p:spPr bwMode="auto">
            <a:xfrm>
              <a:off x="4053" y="2503"/>
              <a:ext cx="487" cy="1382"/>
            </a:xfrm>
            <a:custGeom>
              <a:avLst/>
              <a:gdLst>
                <a:gd name="T0" fmla="*/ 144 w 166"/>
                <a:gd name="T1" fmla="*/ 0 h 470"/>
                <a:gd name="T2" fmla="*/ 166 w 166"/>
                <a:gd name="T3" fmla="*/ 190 h 470"/>
                <a:gd name="T4" fmla="*/ 69 w 166"/>
                <a:gd name="T5" fmla="*/ 456 h 470"/>
                <a:gd name="T6" fmla="*/ 0 w 166"/>
                <a:gd name="T7" fmla="*/ 470 h 470"/>
                <a:gd name="T8" fmla="*/ 78 w 166"/>
                <a:gd name="T9" fmla="*/ 198 h 470"/>
                <a:gd name="T10" fmla="*/ 45 w 166"/>
                <a:gd name="T11" fmla="*/ 7 h 470"/>
                <a:gd name="T12" fmla="*/ 144 w 166"/>
                <a:gd name="T13" fmla="*/ 0 h 470"/>
              </a:gdLst>
              <a:ahLst/>
              <a:cxnLst>
                <a:cxn ang="0">
                  <a:pos x="T0" y="T1"/>
                </a:cxn>
                <a:cxn ang="0">
                  <a:pos x="T2" y="T3"/>
                </a:cxn>
                <a:cxn ang="0">
                  <a:pos x="T4" y="T5"/>
                </a:cxn>
                <a:cxn ang="0">
                  <a:pos x="T6" y="T7"/>
                </a:cxn>
                <a:cxn ang="0">
                  <a:pos x="T8" y="T9"/>
                </a:cxn>
                <a:cxn ang="0">
                  <a:pos x="T10" y="T11"/>
                </a:cxn>
                <a:cxn ang="0">
                  <a:pos x="T12" y="T13"/>
                </a:cxn>
              </a:cxnLst>
              <a:rect l="0" t="0" r="r" b="b"/>
              <a:pathLst>
                <a:path w="166" h="470">
                  <a:moveTo>
                    <a:pt x="144" y="0"/>
                  </a:moveTo>
                  <a:cubicBezTo>
                    <a:pt x="143" y="0"/>
                    <a:pt x="166" y="190"/>
                    <a:pt x="166" y="190"/>
                  </a:cubicBezTo>
                  <a:cubicBezTo>
                    <a:pt x="69" y="456"/>
                    <a:pt x="69" y="456"/>
                    <a:pt x="69" y="456"/>
                  </a:cubicBezTo>
                  <a:cubicBezTo>
                    <a:pt x="0" y="470"/>
                    <a:pt x="0" y="470"/>
                    <a:pt x="0" y="470"/>
                  </a:cubicBezTo>
                  <a:cubicBezTo>
                    <a:pt x="78" y="198"/>
                    <a:pt x="78" y="198"/>
                    <a:pt x="78" y="198"/>
                  </a:cubicBezTo>
                  <a:cubicBezTo>
                    <a:pt x="45" y="7"/>
                    <a:pt x="45" y="7"/>
                    <a:pt x="45" y="7"/>
                  </a:cubicBezTo>
                  <a:lnTo>
                    <a:pt x="144" y="0"/>
                  </a:lnTo>
                  <a:close/>
                </a:path>
              </a:pathLst>
            </a:custGeom>
            <a:solidFill>
              <a:srgbClr val="78A6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2" name="iṣlîḋè"/>
            <p:cNvSpPr/>
            <p:nvPr/>
          </p:nvSpPr>
          <p:spPr bwMode="auto">
            <a:xfrm>
              <a:off x="4027" y="3911"/>
              <a:ext cx="457" cy="182"/>
            </a:xfrm>
            <a:custGeom>
              <a:avLst/>
              <a:gdLst>
                <a:gd name="T0" fmla="*/ 72 w 156"/>
                <a:gd name="T1" fmla="*/ 4 h 62"/>
                <a:gd name="T2" fmla="*/ 95 w 156"/>
                <a:gd name="T3" fmla="*/ 20 h 62"/>
                <a:gd name="T4" fmla="*/ 140 w 156"/>
                <a:gd name="T5" fmla="*/ 24 h 62"/>
                <a:gd name="T6" fmla="*/ 151 w 156"/>
                <a:gd name="T7" fmla="*/ 32 h 62"/>
                <a:gd name="T8" fmla="*/ 154 w 156"/>
                <a:gd name="T9" fmla="*/ 38 h 62"/>
                <a:gd name="T10" fmla="*/ 151 w 156"/>
                <a:gd name="T11" fmla="*/ 45 h 62"/>
                <a:gd name="T12" fmla="*/ 9 w 156"/>
                <a:gd name="T13" fmla="*/ 62 h 62"/>
                <a:gd name="T14" fmla="*/ 0 w 156"/>
                <a:gd name="T15" fmla="*/ 54 h 62"/>
                <a:gd name="T16" fmla="*/ 5 w 156"/>
                <a:gd name="T17" fmla="*/ 13 h 62"/>
                <a:gd name="T18" fmla="*/ 27 w 156"/>
                <a:gd name="T19" fmla="*/ 15 h 62"/>
                <a:gd name="T20" fmla="*/ 48 w 156"/>
                <a:gd name="T21" fmla="*/ 9 h 62"/>
                <a:gd name="T22" fmla="*/ 55 w 156"/>
                <a:gd name="T23" fmla="*/ 4 h 62"/>
                <a:gd name="T24" fmla="*/ 72 w 156"/>
                <a:gd name="T25"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62">
                  <a:moveTo>
                    <a:pt x="72" y="4"/>
                  </a:moveTo>
                  <a:cubicBezTo>
                    <a:pt x="95" y="20"/>
                    <a:pt x="95" y="20"/>
                    <a:pt x="95" y="20"/>
                  </a:cubicBezTo>
                  <a:cubicBezTo>
                    <a:pt x="140" y="24"/>
                    <a:pt x="140" y="24"/>
                    <a:pt x="140" y="24"/>
                  </a:cubicBezTo>
                  <a:cubicBezTo>
                    <a:pt x="145" y="25"/>
                    <a:pt x="149" y="27"/>
                    <a:pt x="151" y="32"/>
                  </a:cubicBezTo>
                  <a:cubicBezTo>
                    <a:pt x="154" y="38"/>
                    <a:pt x="154" y="38"/>
                    <a:pt x="154" y="38"/>
                  </a:cubicBezTo>
                  <a:cubicBezTo>
                    <a:pt x="156" y="41"/>
                    <a:pt x="154" y="44"/>
                    <a:pt x="151" y="45"/>
                  </a:cubicBezTo>
                  <a:cubicBezTo>
                    <a:pt x="9" y="62"/>
                    <a:pt x="9" y="62"/>
                    <a:pt x="9" y="62"/>
                  </a:cubicBezTo>
                  <a:cubicBezTo>
                    <a:pt x="4" y="62"/>
                    <a:pt x="0" y="59"/>
                    <a:pt x="0" y="54"/>
                  </a:cubicBezTo>
                  <a:cubicBezTo>
                    <a:pt x="5" y="13"/>
                    <a:pt x="5" y="13"/>
                    <a:pt x="5" y="13"/>
                  </a:cubicBezTo>
                  <a:cubicBezTo>
                    <a:pt x="27" y="15"/>
                    <a:pt x="27" y="15"/>
                    <a:pt x="27" y="15"/>
                  </a:cubicBezTo>
                  <a:cubicBezTo>
                    <a:pt x="35" y="16"/>
                    <a:pt x="42" y="14"/>
                    <a:pt x="48" y="9"/>
                  </a:cubicBezTo>
                  <a:cubicBezTo>
                    <a:pt x="55" y="4"/>
                    <a:pt x="55" y="4"/>
                    <a:pt x="55" y="4"/>
                  </a:cubicBezTo>
                  <a:cubicBezTo>
                    <a:pt x="60" y="0"/>
                    <a:pt x="67" y="0"/>
                    <a:pt x="72" y="4"/>
                  </a:cubicBezTo>
                  <a:close/>
                </a:path>
              </a:pathLst>
            </a:custGeom>
            <a:solidFill>
              <a:srgbClr val="4E4F5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3" name="í$ľiḋè"/>
            <p:cNvSpPr/>
            <p:nvPr/>
          </p:nvSpPr>
          <p:spPr bwMode="auto">
            <a:xfrm>
              <a:off x="5639" y="2979"/>
              <a:ext cx="337" cy="403"/>
            </a:xfrm>
            <a:custGeom>
              <a:avLst/>
              <a:gdLst>
                <a:gd name="T0" fmla="*/ 33 w 115"/>
                <a:gd name="T1" fmla="*/ 46 h 137"/>
                <a:gd name="T2" fmla="*/ 60 w 115"/>
                <a:gd name="T3" fmla="*/ 39 h 137"/>
                <a:gd name="T4" fmla="*/ 90 w 115"/>
                <a:gd name="T5" fmla="*/ 5 h 137"/>
                <a:gd name="T6" fmla="*/ 103 w 115"/>
                <a:gd name="T7" fmla="*/ 1 h 137"/>
                <a:gd name="T8" fmla="*/ 110 w 115"/>
                <a:gd name="T9" fmla="*/ 2 h 137"/>
                <a:gd name="T10" fmla="*/ 113 w 115"/>
                <a:gd name="T11" fmla="*/ 9 h 137"/>
                <a:gd name="T12" fmla="*/ 41 w 115"/>
                <a:gd name="T13" fmla="*/ 132 h 137"/>
                <a:gd name="T14" fmla="*/ 30 w 115"/>
                <a:gd name="T15" fmla="*/ 135 h 137"/>
                <a:gd name="T16" fmla="*/ 0 w 115"/>
                <a:gd name="T17" fmla="*/ 106 h 137"/>
                <a:gd name="T18" fmla="*/ 15 w 115"/>
                <a:gd name="T19" fmla="*/ 89 h 137"/>
                <a:gd name="T20" fmla="*/ 23 w 115"/>
                <a:gd name="T21" fmla="*/ 69 h 137"/>
                <a:gd name="T22" fmla="*/ 23 w 115"/>
                <a:gd name="T23" fmla="*/ 60 h 137"/>
                <a:gd name="T24" fmla="*/ 33 w 115"/>
                <a:gd name="T25" fmla="*/ 4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137">
                  <a:moveTo>
                    <a:pt x="33" y="46"/>
                  </a:moveTo>
                  <a:cubicBezTo>
                    <a:pt x="60" y="39"/>
                    <a:pt x="60" y="39"/>
                    <a:pt x="60" y="39"/>
                  </a:cubicBezTo>
                  <a:cubicBezTo>
                    <a:pt x="90" y="5"/>
                    <a:pt x="90" y="5"/>
                    <a:pt x="90" y="5"/>
                  </a:cubicBezTo>
                  <a:cubicBezTo>
                    <a:pt x="94" y="1"/>
                    <a:pt x="98" y="0"/>
                    <a:pt x="103" y="1"/>
                  </a:cubicBezTo>
                  <a:cubicBezTo>
                    <a:pt x="110" y="2"/>
                    <a:pt x="110" y="2"/>
                    <a:pt x="110" y="2"/>
                  </a:cubicBezTo>
                  <a:cubicBezTo>
                    <a:pt x="113" y="2"/>
                    <a:pt x="115" y="6"/>
                    <a:pt x="113" y="9"/>
                  </a:cubicBezTo>
                  <a:cubicBezTo>
                    <a:pt x="41" y="132"/>
                    <a:pt x="41" y="132"/>
                    <a:pt x="41" y="132"/>
                  </a:cubicBezTo>
                  <a:cubicBezTo>
                    <a:pt x="39" y="136"/>
                    <a:pt x="34" y="137"/>
                    <a:pt x="30" y="135"/>
                  </a:cubicBezTo>
                  <a:cubicBezTo>
                    <a:pt x="0" y="106"/>
                    <a:pt x="0" y="106"/>
                    <a:pt x="0" y="106"/>
                  </a:cubicBezTo>
                  <a:cubicBezTo>
                    <a:pt x="15" y="89"/>
                    <a:pt x="15" y="89"/>
                    <a:pt x="15" y="89"/>
                  </a:cubicBezTo>
                  <a:cubicBezTo>
                    <a:pt x="20" y="84"/>
                    <a:pt x="23" y="77"/>
                    <a:pt x="23" y="69"/>
                  </a:cubicBezTo>
                  <a:cubicBezTo>
                    <a:pt x="23" y="60"/>
                    <a:pt x="23" y="60"/>
                    <a:pt x="23" y="60"/>
                  </a:cubicBezTo>
                  <a:cubicBezTo>
                    <a:pt x="23" y="54"/>
                    <a:pt x="27" y="48"/>
                    <a:pt x="33" y="46"/>
                  </a:cubicBezTo>
                  <a:close/>
                </a:path>
              </a:pathLst>
            </a:custGeom>
            <a:solidFill>
              <a:srgbClr val="4E4F5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4" name="íṥḻidê"/>
            <p:cNvSpPr/>
            <p:nvPr/>
          </p:nvSpPr>
          <p:spPr bwMode="auto">
            <a:xfrm>
              <a:off x="3800" y="1801"/>
              <a:ext cx="356" cy="669"/>
            </a:xfrm>
            <a:custGeom>
              <a:avLst/>
              <a:gdLst>
                <a:gd name="T0" fmla="*/ 118 w 121"/>
                <a:gd name="T1" fmla="*/ 51 h 228"/>
                <a:gd name="T2" fmla="*/ 66 w 121"/>
                <a:gd name="T3" fmla="*/ 90 h 228"/>
                <a:gd name="T4" fmla="*/ 121 w 121"/>
                <a:gd name="T5" fmla="*/ 213 h 228"/>
                <a:gd name="T6" fmla="*/ 93 w 121"/>
                <a:gd name="T7" fmla="*/ 228 h 228"/>
                <a:gd name="T8" fmla="*/ 8 w 121"/>
                <a:gd name="T9" fmla="*/ 97 h 228"/>
                <a:gd name="T10" fmla="*/ 9 w 121"/>
                <a:gd name="T11" fmla="*/ 67 h 228"/>
                <a:gd name="T12" fmla="*/ 88 w 121"/>
                <a:gd name="T13" fmla="*/ 0 h 228"/>
                <a:gd name="T14" fmla="*/ 118 w 121"/>
                <a:gd name="T15" fmla="*/ 51 h 2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228">
                  <a:moveTo>
                    <a:pt x="118" y="51"/>
                  </a:moveTo>
                  <a:cubicBezTo>
                    <a:pt x="66" y="90"/>
                    <a:pt x="66" y="90"/>
                    <a:pt x="66" y="90"/>
                  </a:cubicBezTo>
                  <a:cubicBezTo>
                    <a:pt x="121" y="213"/>
                    <a:pt x="121" y="213"/>
                    <a:pt x="121" y="213"/>
                  </a:cubicBezTo>
                  <a:cubicBezTo>
                    <a:pt x="93" y="228"/>
                    <a:pt x="93" y="228"/>
                    <a:pt x="93" y="228"/>
                  </a:cubicBezTo>
                  <a:cubicBezTo>
                    <a:pt x="8" y="97"/>
                    <a:pt x="8" y="97"/>
                    <a:pt x="8" y="97"/>
                  </a:cubicBezTo>
                  <a:cubicBezTo>
                    <a:pt x="0" y="88"/>
                    <a:pt x="0" y="75"/>
                    <a:pt x="9" y="67"/>
                  </a:cubicBezTo>
                  <a:cubicBezTo>
                    <a:pt x="30" y="47"/>
                    <a:pt x="69" y="13"/>
                    <a:pt x="88" y="0"/>
                  </a:cubicBezTo>
                  <a:lnTo>
                    <a:pt x="118" y="51"/>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5" name="í$ļíďé"/>
            <p:cNvSpPr/>
            <p:nvPr/>
          </p:nvSpPr>
          <p:spPr bwMode="auto">
            <a:xfrm>
              <a:off x="3976" y="1640"/>
              <a:ext cx="399" cy="354"/>
            </a:xfrm>
            <a:custGeom>
              <a:avLst/>
              <a:gdLst>
                <a:gd name="T0" fmla="*/ 56 w 136"/>
                <a:gd name="T1" fmla="*/ 121 h 121"/>
                <a:gd name="T2" fmla="*/ 123 w 136"/>
                <a:gd name="T3" fmla="*/ 66 h 121"/>
                <a:gd name="T4" fmla="*/ 109 w 136"/>
                <a:gd name="T5" fmla="*/ 8 h 121"/>
                <a:gd name="T6" fmla="*/ 72 w 136"/>
                <a:gd name="T7" fmla="*/ 5 h 121"/>
                <a:gd name="T8" fmla="*/ 58 w 136"/>
                <a:gd name="T9" fmla="*/ 12 h 121"/>
                <a:gd name="T10" fmla="*/ 0 w 136"/>
                <a:gd name="T11" fmla="*/ 56 h 121"/>
                <a:gd name="T12" fmla="*/ 56 w 136"/>
                <a:gd name="T13" fmla="*/ 121 h 121"/>
              </a:gdLst>
              <a:ahLst/>
              <a:cxnLst>
                <a:cxn ang="0">
                  <a:pos x="T0" y="T1"/>
                </a:cxn>
                <a:cxn ang="0">
                  <a:pos x="T2" y="T3"/>
                </a:cxn>
                <a:cxn ang="0">
                  <a:pos x="T4" y="T5"/>
                </a:cxn>
                <a:cxn ang="0">
                  <a:pos x="T6" y="T7"/>
                </a:cxn>
                <a:cxn ang="0">
                  <a:pos x="T8" y="T9"/>
                </a:cxn>
                <a:cxn ang="0">
                  <a:pos x="T10" y="T11"/>
                </a:cxn>
                <a:cxn ang="0">
                  <a:pos x="T12" y="T13"/>
                </a:cxn>
              </a:cxnLst>
              <a:rect l="0" t="0" r="r" b="b"/>
              <a:pathLst>
                <a:path w="136" h="121">
                  <a:moveTo>
                    <a:pt x="56" y="121"/>
                  </a:moveTo>
                  <a:cubicBezTo>
                    <a:pt x="56" y="121"/>
                    <a:pt x="103" y="96"/>
                    <a:pt x="123" y="66"/>
                  </a:cubicBezTo>
                  <a:cubicBezTo>
                    <a:pt x="136" y="46"/>
                    <a:pt x="130" y="19"/>
                    <a:pt x="109" y="8"/>
                  </a:cubicBezTo>
                  <a:cubicBezTo>
                    <a:pt x="100" y="2"/>
                    <a:pt x="87" y="0"/>
                    <a:pt x="72" y="5"/>
                  </a:cubicBezTo>
                  <a:cubicBezTo>
                    <a:pt x="67" y="7"/>
                    <a:pt x="63" y="9"/>
                    <a:pt x="58" y="12"/>
                  </a:cubicBezTo>
                  <a:cubicBezTo>
                    <a:pt x="0" y="56"/>
                    <a:pt x="0" y="56"/>
                    <a:pt x="0" y="56"/>
                  </a:cubicBezTo>
                  <a:lnTo>
                    <a:pt x="56" y="121"/>
                  </a:lnTo>
                  <a:close/>
                </a:path>
              </a:pathLst>
            </a:custGeom>
            <a:solidFill>
              <a:srgbClr val="80AD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6" name="îṡḷíde"/>
            <p:cNvSpPr/>
            <p:nvPr/>
          </p:nvSpPr>
          <p:spPr bwMode="auto">
            <a:xfrm>
              <a:off x="4043" y="2413"/>
              <a:ext cx="197" cy="197"/>
            </a:xfrm>
            <a:custGeom>
              <a:avLst/>
              <a:gdLst>
                <a:gd name="T0" fmla="*/ 7 w 67"/>
                <a:gd name="T1" fmla="*/ 46 h 67"/>
                <a:gd name="T2" fmla="*/ 21 w 67"/>
                <a:gd name="T3" fmla="*/ 7 h 67"/>
                <a:gd name="T4" fmla="*/ 60 w 67"/>
                <a:gd name="T5" fmla="*/ 20 h 67"/>
                <a:gd name="T6" fmla="*/ 47 w 67"/>
                <a:gd name="T7" fmla="*/ 60 h 67"/>
                <a:gd name="T8" fmla="*/ 7 w 67"/>
                <a:gd name="T9" fmla="*/ 46 h 67"/>
              </a:gdLst>
              <a:ahLst/>
              <a:cxnLst>
                <a:cxn ang="0">
                  <a:pos x="T0" y="T1"/>
                </a:cxn>
                <a:cxn ang="0">
                  <a:pos x="T2" y="T3"/>
                </a:cxn>
                <a:cxn ang="0">
                  <a:pos x="T4" y="T5"/>
                </a:cxn>
                <a:cxn ang="0">
                  <a:pos x="T6" y="T7"/>
                </a:cxn>
                <a:cxn ang="0">
                  <a:pos x="T8" y="T9"/>
                </a:cxn>
              </a:cxnLst>
              <a:rect l="0" t="0" r="r" b="b"/>
              <a:pathLst>
                <a:path w="67" h="67">
                  <a:moveTo>
                    <a:pt x="7" y="46"/>
                  </a:moveTo>
                  <a:cubicBezTo>
                    <a:pt x="0" y="31"/>
                    <a:pt x="6" y="14"/>
                    <a:pt x="21" y="7"/>
                  </a:cubicBezTo>
                  <a:cubicBezTo>
                    <a:pt x="36" y="0"/>
                    <a:pt x="53" y="6"/>
                    <a:pt x="60" y="20"/>
                  </a:cubicBezTo>
                  <a:cubicBezTo>
                    <a:pt x="67" y="35"/>
                    <a:pt x="61" y="52"/>
                    <a:pt x="47" y="60"/>
                  </a:cubicBezTo>
                  <a:cubicBezTo>
                    <a:pt x="32" y="67"/>
                    <a:pt x="15" y="61"/>
                    <a:pt x="7" y="46"/>
                  </a:cubicBez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7" name="iŝľîḓè"/>
            <p:cNvSpPr/>
            <p:nvPr/>
          </p:nvSpPr>
          <p:spPr bwMode="auto">
            <a:xfrm>
              <a:off x="4411" y="2491"/>
              <a:ext cx="191" cy="223"/>
            </a:xfrm>
            <a:custGeom>
              <a:avLst/>
              <a:gdLst>
                <a:gd name="T0" fmla="*/ 47 w 102"/>
                <a:gd name="T1" fmla="*/ 119 h 119"/>
                <a:gd name="T2" fmla="*/ 102 w 102"/>
                <a:gd name="T3" fmla="*/ 0 h 119"/>
                <a:gd name="T4" fmla="*/ 0 w 102"/>
                <a:gd name="T5" fmla="*/ 8 h 119"/>
                <a:gd name="T6" fmla="*/ 47 w 102"/>
                <a:gd name="T7" fmla="*/ 119 h 119"/>
              </a:gdLst>
              <a:ahLst/>
              <a:cxnLst>
                <a:cxn ang="0">
                  <a:pos x="T0" y="T1"/>
                </a:cxn>
                <a:cxn ang="0">
                  <a:pos x="T2" y="T3"/>
                </a:cxn>
                <a:cxn ang="0">
                  <a:pos x="T4" y="T5"/>
                </a:cxn>
                <a:cxn ang="0">
                  <a:pos x="T6" y="T7"/>
                </a:cxn>
              </a:cxnLst>
              <a:rect l="0" t="0" r="r" b="b"/>
              <a:pathLst>
                <a:path w="102" h="119">
                  <a:moveTo>
                    <a:pt x="47" y="119"/>
                  </a:moveTo>
                  <a:lnTo>
                    <a:pt x="102" y="0"/>
                  </a:lnTo>
                  <a:lnTo>
                    <a:pt x="0" y="8"/>
                  </a:lnTo>
                  <a:lnTo>
                    <a:pt x="47" y="119"/>
                  </a:lnTo>
                  <a:close/>
                </a:path>
              </a:pathLst>
            </a:custGeom>
            <a:solidFill>
              <a:srgbClr val="78A6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8" name="ïṥḷïde"/>
            <p:cNvSpPr/>
            <p:nvPr/>
          </p:nvSpPr>
          <p:spPr bwMode="auto">
            <a:xfrm>
              <a:off x="4512" y="1258"/>
              <a:ext cx="225" cy="88"/>
            </a:xfrm>
            <a:custGeom>
              <a:avLst/>
              <a:gdLst>
                <a:gd name="T0" fmla="*/ 77 w 77"/>
                <a:gd name="T1" fmla="*/ 0 h 30"/>
                <a:gd name="T2" fmla="*/ 5 w 77"/>
                <a:gd name="T3" fmla="*/ 17 h 30"/>
                <a:gd name="T4" fmla="*/ 1 w 77"/>
                <a:gd name="T5" fmla="*/ 24 h 30"/>
                <a:gd name="T6" fmla="*/ 1 w 77"/>
                <a:gd name="T7" fmla="*/ 25 h 30"/>
                <a:gd name="T8" fmla="*/ 8 w 77"/>
                <a:gd name="T9" fmla="*/ 29 h 30"/>
                <a:gd name="T10" fmla="*/ 72 w 77"/>
                <a:gd name="T11" fmla="*/ 15 h 30"/>
                <a:gd name="T12" fmla="*/ 77 w 77"/>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77" h="30">
                  <a:moveTo>
                    <a:pt x="77" y="0"/>
                  </a:moveTo>
                  <a:cubicBezTo>
                    <a:pt x="75" y="1"/>
                    <a:pt x="22" y="13"/>
                    <a:pt x="5" y="17"/>
                  </a:cubicBezTo>
                  <a:cubicBezTo>
                    <a:pt x="2" y="18"/>
                    <a:pt x="0" y="21"/>
                    <a:pt x="1" y="24"/>
                  </a:cubicBezTo>
                  <a:cubicBezTo>
                    <a:pt x="1" y="25"/>
                    <a:pt x="1" y="25"/>
                    <a:pt x="1" y="25"/>
                  </a:cubicBezTo>
                  <a:cubicBezTo>
                    <a:pt x="2" y="28"/>
                    <a:pt x="5" y="30"/>
                    <a:pt x="8" y="29"/>
                  </a:cubicBezTo>
                  <a:cubicBezTo>
                    <a:pt x="72" y="15"/>
                    <a:pt x="72" y="15"/>
                    <a:pt x="72" y="15"/>
                  </a:cubicBezTo>
                  <a:lnTo>
                    <a:pt x="77" y="0"/>
                  </a:lnTo>
                  <a:close/>
                </a:path>
              </a:pathLst>
            </a:custGeom>
            <a:solidFill>
              <a:srgbClr val="77A7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9" name="iṧļïďé"/>
            <p:cNvSpPr/>
            <p:nvPr/>
          </p:nvSpPr>
          <p:spPr bwMode="auto">
            <a:xfrm>
              <a:off x="4649" y="1025"/>
              <a:ext cx="851" cy="306"/>
            </a:xfrm>
            <a:custGeom>
              <a:avLst/>
              <a:gdLst>
                <a:gd name="T0" fmla="*/ 0 w 289"/>
                <a:gd name="T1" fmla="*/ 81 h 104"/>
                <a:gd name="T2" fmla="*/ 278 w 289"/>
                <a:gd name="T3" fmla="*/ 2 h 104"/>
                <a:gd name="T4" fmla="*/ 289 w 289"/>
                <a:gd name="T5" fmla="*/ 49 h 104"/>
                <a:gd name="T6" fmla="*/ 4 w 289"/>
                <a:gd name="T7" fmla="*/ 104 h 104"/>
                <a:gd name="T8" fmla="*/ 0 w 289"/>
                <a:gd name="T9" fmla="*/ 81 h 104"/>
              </a:gdLst>
              <a:ahLst/>
              <a:cxnLst>
                <a:cxn ang="0">
                  <a:pos x="T0" y="T1"/>
                </a:cxn>
                <a:cxn ang="0">
                  <a:pos x="T2" y="T3"/>
                </a:cxn>
                <a:cxn ang="0">
                  <a:pos x="T4" y="T5"/>
                </a:cxn>
                <a:cxn ang="0">
                  <a:pos x="T6" y="T7"/>
                </a:cxn>
                <a:cxn ang="0">
                  <a:pos x="T8" y="T9"/>
                </a:cxn>
              </a:cxnLst>
              <a:rect l="0" t="0" r="r" b="b"/>
              <a:pathLst>
                <a:path w="289" h="104">
                  <a:moveTo>
                    <a:pt x="0" y="81"/>
                  </a:moveTo>
                  <a:cubicBezTo>
                    <a:pt x="0" y="81"/>
                    <a:pt x="277" y="0"/>
                    <a:pt x="278" y="2"/>
                  </a:cubicBezTo>
                  <a:cubicBezTo>
                    <a:pt x="278" y="4"/>
                    <a:pt x="289" y="49"/>
                    <a:pt x="289" y="49"/>
                  </a:cubicBezTo>
                  <a:cubicBezTo>
                    <a:pt x="4" y="104"/>
                    <a:pt x="4" y="104"/>
                    <a:pt x="4" y="104"/>
                  </a:cubicBezTo>
                  <a:lnTo>
                    <a:pt x="0" y="81"/>
                  </a:lnTo>
                  <a:close/>
                </a:path>
              </a:pathLst>
            </a:custGeom>
            <a:solidFill>
              <a:srgbClr val="6D9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40" name="îsļïḓê"/>
            <p:cNvSpPr/>
            <p:nvPr/>
          </p:nvSpPr>
          <p:spPr bwMode="auto">
            <a:xfrm>
              <a:off x="5468" y="1003"/>
              <a:ext cx="81" cy="176"/>
            </a:xfrm>
            <a:custGeom>
              <a:avLst/>
              <a:gdLst>
                <a:gd name="T0" fmla="*/ 0 w 43"/>
                <a:gd name="T1" fmla="*/ 15 h 94"/>
                <a:gd name="T2" fmla="*/ 22 w 43"/>
                <a:gd name="T3" fmla="*/ 0 h 94"/>
                <a:gd name="T4" fmla="*/ 43 w 43"/>
                <a:gd name="T5" fmla="*/ 94 h 94"/>
                <a:gd name="T6" fmla="*/ 17 w 43"/>
                <a:gd name="T7" fmla="*/ 89 h 94"/>
                <a:gd name="T8" fmla="*/ 0 w 43"/>
                <a:gd name="T9" fmla="*/ 15 h 94"/>
              </a:gdLst>
              <a:ahLst/>
              <a:cxnLst>
                <a:cxn ang="0">
                  <a:pos x="T0" y="T1"/>
                </a:cxn>
                <a:cxn ang="0">
                  <a:pos x="T2" y="T3"/>
                </a:cxn>
                <a:cxn ang="0">
                  <a:pos x="T4" y="T5"/>
                </a:cxn>
                <a:cxn ang="0">
                  <a:pos x="T6" y="T7"/>
                </a:cxn>
                <a:cxn ang="0">
                  <a:pos x="T8" y="T9"/>
                </a:cxn>
              </a:cxnLst>
              <a:rect l="0" t="0" r="r" b="b"/>
              <a:pathLst>
                <a:path w="43" h="94">
                  <a:moveTo>
                    <a:pt x="0" y="15"/>
                  </a:moveTo>
                  <a:lnTo>
                    <a:pt x="22" y="0"/>
                  </a:lnTo>
                  <a:lnTo>
                    <a:pt x="43" y="94"/>
                  </a:lnTo>
                  <a:lnTo>
                    <a:pt x="17" y="89"/>
                  </a:lnTo>
                  <a:lnTo>
                    <a:pt x="0" y="15"/>
                  </a:lnTo>
                  <a:close/>
                </a:path>
              </a:pathLst>
            </a:custGeom>
            <a:solidFill>
              <a:srgbClr val="5E8FB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1388745"/>
          </a:xfrm>
          <a:prstGeom prst="rect">
            <a:avLst/>
          </a:prstGeom>
          <a:noFill/>
        </p:spPr>
        <p:txBody>
          <a:bodyPr wrap="square" rtlCol="0" anchor="t">
            <a:spAutoFit/>
          </a:bodyPr>
          <a:lstStyle/>
          <a:p>
            <a:pPr lvl="0" eaLnBrk="1" hangingPunct="1">
              <a:spcBef>
                <a:spcPct val="0"/>
              </a:spcBef>
            </a:pPr>
            <a:r>
              <a:rPr lang="zh-CN" altLang="en-US" sz="422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墙面                                 </a:t>
            </a:r>
            <a:r>
              <a:rPr lang="zh-CN" altLang="en-US" sz="4220" b="1" dirty="0">
                <a:latin typeface="微软雅黑" panose="020B0503020204020204" pitchFamily="34" charset="-122"/>
                <a:ea typeface="微软雅黑" panose="020B0503020204020204" pitchFamily="34" charset="-122"/>
                <a:cs typeface="微软雅黑" panose="020B0503020204020204" pitchFamily="34" charset="-122"/>
                <a:sym typeface="+mn-ea"/>
              </a:rPr>
              <a:t>平面布置看板</a:t>
            </a:r>
            <a:endParaRPr lang="zh-CN" altLang="en-US" sz="4220" b="1" dirty="0">
              <a:latin typeface="微软雅黑" panose="020B0503020204020204" pitchFamily="34" charset="-122"/>
              <a:ea typeface="微软雅黑" panose="020B0503020204020204" pitchFamily="34" charset="-122"/>
              <a:cs typeface="微软雅黑" panose="020B0503020204020204" pitchFamily="34" charset="-122"/>
            </a:endParaRPr>
          </a:p>
          <a:p>
            <a:pPr lvl="0" eaLnBrk="1" hangingPunct="1">
              <a:spcBef>
                <a:spcPct val="0"/>
              </a:spcBef>
            </a:pP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pic>
        <p:nvPicPr>
          <p:cNvPr id="3" name="图片 2"/>
          <p:cNvPicPr>
            <a:picLocks noChangeAspect="1"/>
          </p:cNvPicPr>
          <p:nvPr/>
        </p:nvPicPr>
        <p:blipFill>
          <a:blip r:embed="rId2"/>
          <a:stretch>
            <a:fillRect/>
          </a:stretch>
        </p:blipFill>
        <p:spPr>
          <a:xfrm>
            <a:off x="6380" y="665002"/>
            <a:ext cx="5293228" cy="3334386"/>
          </a:xfrm>
          <a:prstGeom prst="rect">
            <a:avLst/>
          </a:prstGeom>
        </p:spPr>
      </p:pic>
      <p:pic>
        <p:nvPicPr>
          <p:cNvPr id="60420" name="Picture 3" descr="CIMG2948"/>
          <p:cNvPicPr>
            <a:picLocks noChangeAspect="1"/>
          </p:cNvPicPr>
          <p:nvPr/>
        </p:nvPicPr>
        <p:blipFill>
          <a:blip r:embed="rId3"/>
          <a:stretch>
            <a:fillRect/>
          </a:stretch>
        </p:blipFill>
        <p:spPr>
          <a:xfrm>
            <a:off x="5731558" y="626830"/>
            <a:ext cx="5928764" cy="3372558"/>
          </a:xfrm>
          <a:prstGeom prst="rect">
            <a:avLst/>
          </a:prstGeom>
          <a:noFill/>
          <a:ln w="9525">
            <a:noFill/>
          </a:ln>
        </p:spPr>
      </p:pic>
      <p:grpSp>
        <p:nvGrpSpPr>
          <p:cNvPr id="60421" name="Group 4"/>
          <p:cNvGrpSpPr/>
          <p:nvPr/>
        </p:nvGrpSpPr>
        <p:grpSpPr>
          <a:xfrm>
            <a:off x="6340306" y="4079750"/>
            <a:ext cx="4715286" cy="2698180"/>
            <a:chOff x="295" y="1071"/>
            <a:chExt cx="3084" cy="2222"/>
          </a:xfrm>
        </p:grpSpPr>
        <p:pic>
          <p:nvPicPr>
            <p:cNvPr id="60423" name="Picture 5" descr="CIMG2949"/>
            <p:cNvPicPr>
              <a:picLocks noChangeAspect="1"/>
            </p:cNvPicPr>
            <p:nvPr/>
          </p:nvPicPr>
          <p:blipFill>
            <a:blip r:embed="rId4"/>
            <a:stretch>
              <a:fillRect/>
            </a:stretch>
          </p:blipFill>
          <p:spPr>
            <a:xfrm>
              <a:off x="295" y="1071"/>
              <a:ext cx="3084" cy="2222"/>
            </a:xfrm>
            <a:prstGeom prst="rect">
              <a:avLst/>
            </a:prstGeom>
            <a:noFill/>
            <a:ln w="9525">
              <a:noFill/>
            </a:ln>
          </p:spPr>
        </p:pic>
        <p:sp>
          <p:nvSpPr>
            <p:cNvPr id="60424" name="Rectangle 6"/>
            <p:cNvSpPr/>
            <p:nvPr/>
          </p:nvSpPr>
          <p:spPr>
            <a:xfrm>
              <a:off x="340" y="1117"/>
              <a:ext cx="1043" cy="181"/>
            </a:xfrm>
            <a:prstGeom prst="rect">
              <a:avLst/>
            </a:prstGeom>
            <a:solidFill>
              <a:schemeClr val="accent1"/>
            </a:solidFill>
            <a:ln w="9525">
              <a:noFill/>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60422" name="Oval 7"/>
          <p:cNvSpPr/>
          <p:nvPr/>
        </p:nvSpPr>
        <p:spPr>
          <a:xfrm>
            <a:off x="4146402" y="4545938"/>
            <a:ext cx="1611943" cy="855028"/>
          </a:xfrm>
          <a:prstGeom prst="ellipse">
            <a:avLst/>
          </a:prstGeom>
          <a:noFill/>
          <a:ln w="12700" cap="flat" cmpd="sng">
            <a:solidFill>
              <a:srgbClr val="800000"/>
            </a:solidFill>
            <a:prstDash val="solid"/>
            <a:headEnd type="none" w="med" len="med"/>
            <a:tailEnd type="none" w="med" len="med"/>
          </a:ln>
        </p:spPr>
        <p:txBody>
          <a:bodyPr wrap="square" anchor="ctr">
            <a:spAutoFit/>
          </a:bodyPr>
          <a:lstStyle/>
          <a:p>
            <a:pPr lvl="0"/>
            <a:r>
              <a:rPr lang="zh-CN" altLang="en-US" sz="3375" b="1" dirty="0">
                <a:latin typeface="微软雅黑" panose="020B0503020204020204" pitchFamily="34" charset="-122"/>
                <a:ea typeface="微软雅黑" panose="020B0503020204020204" pitchFamily="34" charset="-122"/>
                <a:cs typeface="微软雅黑" panose="020B0503020204020204" pitchFamily="34" charset="-122"/>
              </a:rPr>
              <a:t>看板</a:t>
            </a:r>
          </a:p>
        </p:txBody>
      </p:sp>
      <p:grpSp>
        <p:nvGrpSpPr>
          <p:cNvPr id="119" name="组合 118"/>
          <p:cNvGrpSpPr/>
          <p:nvPr/>
        </p:nvGrpSpPr>
        <p:grpSpPr>
          <a:xfrm>
            <a:off x="340183" y="4044703"/>
            <a:ext cx="2101416" cy="2824906"/>
            <a:chOff x="2018" y="1003"/>
            <a:chExt cx="3958" cy="5381"/>
          </a:xfrm>
        </p:grpSpPr>
        <p:sp>
          <p:nvSpPr>
            <p:cNvPr id="120" name="iṥ1ïḓè"/>
            <p:cNvSpPr/>
            <p:nvPr/>
          </p:nvSpPr>
          <p:spPr bwMode="auto">
            <a:xfrm>
              <a:off x="3438" y="3826"/>
              <a:ext cx="2351" cy="2368"/>
            </a:xfrm>
            <a:custGeom>
              <a:avLst/>
              <a:gdLst>
                <a:gd name="T0" fmla="*/ 0 w 1254"/>
                <a:gd name="T1" fmla="*/ 188 h 1263"/>
                <a:gd name="T2" fmla="*/ 1056 w 1254"/>
                <a:gd name="T3" fmla="*/ 1263 h 1263"/>
                <a:gd name="T4" fmla="*/ 1254 w 1254"/>
                <a:gd name="T5" fmla="*/ 0 h 1263"/>
                <a:gd name="T6" fmla="*/ 0 w 1254"/>
                <a:gd name="T7" fmla="*/ 188 h 1263"/>
              </a:gdLst>
              <a:ahLst/>
              <a:cxnLst>
                <a:cxn ang="0">
                  <a:pos x="T0" y="T1"/>
                </a:cxn>
                <a:cxn ang="0">
                  <a:pos x="T2" y="T3"/>
                </a:cxn>
                <a:cxn ang="0">
                  <a:pos x="T4" y="T5"/>
                </a:cxn>
                <a:cxn ang="0">
                  <a:pos x="T6" y="T7"/>
                </a:cxn>
              </a:cxnLst>
              <a:rect l="0" t="0" r="r" b="b"/>
              <a:pathLst>
                <a:path w="1254" h="1263">
                  <a:moveTo>
                    <a:pt x="0" y="188"/>
                  </a:moveTo>
                  <a:lnTo>
                    <a:pt x="1056" y="1263"/>
                  </a:lnTo>
                  <a:lnTo>
                    <a:pt x="1254" y="0"/>
                  </a:lnTo>
                  <a:lnTo>
                    <a:pt x="0" y="188"/>
                  </a:lnTo>
                  <a:close/>
                </a:path>
              </a:pathLst>
            </a:custGeom>
            <a:solidFill>
              <a:srgbClr val="285BA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1" name="iSḷíḑe"/>
            <p:cNvSpPr/>
            <p:nvPr/>
          </p:nvSpPr>
          <p:spPr bwMode="auto">
            <a:xfrm>
              <a:off x="2018" y="4372"/>
              <a:ext cx="3199" cy="2012"/>
            </a:xfrm>
            <a:custGeom>
              <a:avLst/>
              <a:gdLst>
                <a:gd name="T0" fmla="*/ 1141 w 1706"/>
                <a:gd name="T1" fmla="*/ 0 h 1073"/>
                <a:gd name="T2" fmla="*/ 0 w 1706"/>
                <a:gd name="T3" fmla="*/ 1073 h 1073"/>
                <a:gd name="T4" fmla="*/ 1179 w 1706"/>
                <a:gd name="T5" fmla="*/ 1073 h 1073"/>
                <a:gd name="T6" fmla="*/ 1706 w 1706"/>
                <a:gd name="T7" fmla="*/ 561 h 1073"/>
                <a:gd name="T8" fmla="*/ 1141 w 1706"/>
                <a:gd name="T9" fmla="*/ 0 h 1073"/>
              </a:gdLst>
              <a:ahLst/>
              <a:cxnLst>
                <a:cxn ang="0">
                  <a:pos x="T0" y="T1"/>
                </a:cxn>
                <a:cxn ang="0">
                  <a:pos x="T2" y="T3"/>
                </a:cxn>
                <a:cxn ang="0">
                  <a:pos x="T4" y="T5"/>
                </a:cxn>
                <a:cxn ang="0">
                  <a:pos x="T6" y="T7"/>
                </a:cxn>
                <a:cxn ang="0">
                  <a:pos x="T8" y="T9"/>
                </a:cxn>
              </a:cxnLst>
              <a:rect l="0" t="0" r="r" b="b"/>
              <a:pathLst>
                <a:path w="1706" h="1073">
                  <a:moveTo>
                    <a:pt x="1141" y="0"/>
                  </a:moveTo>
                  <a:lnTo>
                    <a:pt x="0" y="1073"/>
                  </a:lnTo>
                  <a:lnTo>
                    <a:pt x="1179" y="1073"/>
                  </a:lnTo>
                  <a:lnTo>
                    <a:pt x="1706" y="561"/>
                  </a:lnTo>
                  <a:lnTo>
                    <a:pt x="1141" y="0"/>
                  </a:lnTo>
                  <a:close/>
                </a:path>
              </a:pathLst>
            </a:custGeom>
            <a:solidFill>
              <a:srgbClr val="285BA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2" name="ïŝḻîḑê"/>
            <p:cNvSpPr/>
            <p:nvPr/>
          </p:nvSpPr>
          <p:spPr bwMode="auto">
            <a:xfrm>
              <a:off x="5547" y="3065"/>
              <a:ext cx="193" cy="238"/>
            </a:xfrm>
            <a:custGeom>
              <a:avLst/>
              <a:gdLst>
                <a:gd name="T0" fmla="*/ 8 w 103"/>
                <a:gd name="T1" fmla="*/ 0 h 127"/>
                <a:gd name="T2" fmla="*/ 103 w 103"/>
                <a:gd name="T3" fmla="*/ 58 h 127"/>
                <a:gd name="T4" fmla="*/ 69 w 103"/>
                <a:gd name="T5" fmla="*/ 127 h 127"/>
                <a:gd name="T6" fmla="*/ 0 w 103"/>
                <a:gd name="T7" fmla="*/ 72 h 127"/>
                <a:gd name="T8" fmla="*/ 8 w 103"/>
                <a:gd name="T9" fmla="*/ 0 h 127"/>
              </a:gdLst>
              <a:ahLst/>
              <a:cxnLst>
                <a:cxn ang="0">
                  <a:pos x="T0" y="T1"/>
                </a:cxn>
                <a:cxn ang="0">
                  <a:pos x="T2" y="T3"/>
                </a:cxn>
                <a:cxn ang="0">
                  <a:pos x="T4" y="T5"/>
                </a:cxn>
                <a:cxn ang="0">
                  <a:pos x="T6" y="T7"/>
                </a:cxn>
                <a:cxn ang="0">
                  <a:pos x="T8" y="T9"/>
                </a:cxn>
              </a:cxnLst>
              <a:rect l="0" t="0" r="r" b="b"/>
              <a:pathLst>
                <a:path w="103" h="127">
                  <a:moveTo>
                    <a:pt x="8" y="0"/>
                  </a:moveTo>
                  <a:lnTo>
                    <a:pt x="103" y="58"/>
                  </a:lnTo>
                  <a:lnTo>
                    <a:pt x="69" y="127"/>
                  </a:lnTo>
                  <a:lnTo>
                    <a:pt x="0" y="72"/>
                  </a:lnTo>
                  <a:lnTo>
                    <a:pt x="8" y="0"/>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3" name="ïṩḷïḍê"/>
            <p:cNvSpPr/>
            <p:nvPr/>
          </p:nvSpPr>
          <p:spPr bwMode="auto">
            <a:xfrm>
              <a:off x="4068" y="3746"/>
              <a:ext cx="163" cy="210"/>
            </a:xfrm>
            <a:custGeom>
              <a:avLst/>
              <a:gdLst>
                <a:gd name="T0" fmla="*/ 87 w 87"/>
                <a:gd name="T1" fmla="*/ 0 h 112"/>
                <a:gd name="T2" fmla="*/ 75 w 87"/>
                <a:gd name="T3" fmla="*/ 112 h 112"/>
                <a:gd name="T4" fmla="*/ 0 w 87"/>
                <a:gd name="T5" fmla="*/ 110 h 112"/>
                <a:gd name="T6" fmla="*/ 18 w 87"/>
                <a:gd name="T7" fmla="*/ 24 h 112"/>
                <a:gd name="T8" fmla="*/ 87 w 87"/>
                <a:gd name="T9" fmla="*/ 0 h 112"/>
              </a:gdLst>
              <a:ahLst/>
              <a:cxnLst>
                <a:cxn ang="0">
                  <a:pos x="T0" y="T1"/>
                </a:cxn>
                <a:cxn ang="0">
                  <a:pos x="T2" y="T3"/>
                </a:cxn>
                <a:cxn ang="0">
                  <a:pos x="T4" y="T5"/>
                </a:cxn>
                <a:cxn ang="0">
                  <a:pos x="T6" y="T7"/>
                </a:cxn>
                <a:cxn ang="0">
                  <a:pos x="T8" y="T9"/>
                </a:cxn>
              </a:cxnLst>
              <a:rect l="0" t="0" r="r" b="b"/>
              <a:pathLst>
                <a:path w="87" h="112">
                  <a:moveTo>
                    <a:pt x="87" y="0"/>
                  </a:moveTo>
                  <a:lnTo>
                    <a:pt x="75" y="112"/>
                  </a:lnTo>
                  <a:lnTo>
                    <a:pt x="0" y="110"/>
                  </a:lnTo>
                  <a:lnTo>
                    <a:pt x="18" y="24"/>
                  </a:lnTo>
                  <a:lnTo>
                    <a:pt x="87" y="0"/>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4" name="íśḻíḓé"/>
            <p:cNvSpPr/>
            <p:nvPr/>
          </p:nvSpPr>
          <p:spPr bwMode="auto">
            <a:xfrm>
              <a:off x="4555" y="1340"/>
              <a:ext cx="420" cy="544"/>
            </a:xfrm>
            <a:custGeom>
              <a:avLst/>
              <a:gdLst>
                <a:gd name="T0" fmla="*/ 13 w 143"/>
                <a:gd name="T1" fmla="*/ 126 h 185"/>
                <a:gd name="T2" fmla="*/ 74 w 143"/>
                <a:gd name="T3" fmla="*/ 133 h 185"/>
                <a:gd name="T4" fmla="*/ 114 w 143"/>
                <a:gd name="T5" fmla="*/ 0 h 185"/>
                <a:gd name="T6" fmla="*/ 143 w 143"/>
                <a:gd name="T7" fmla="*/ 7 h 185"/>
                <a:gd name="T8" fmla="*/ 117 w 143"/>
                <a:gd name="T9" fmla="*/ 165 h 185"/>
                <a:gd name="T10" fmla="*/ 97 w 143"/>
                <a:gd name="T11" fmla="*/ 185 h 185"/>
                <a:gd name="T12" fmla="*/ 0 w 143"/>
                <a:gd name="T13" fmla="*/ 180 h 185"/>
                <a:gd name="T14" fmla="*/ 13 w 143"/>
                <a:gd name="T15" fmla="*/ 126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 h="185">
                  <a:moveTo>
                    <a:pt x="13" y="126"/>
                  </a:moveTo>
                  <a:cubicBezTo>
                    <a:pt x="74" y="133"/>
                    <a:pt x="74" y="133"/>
                    <a:pt x="74" y="133"/>
                  </a:cubicBezTo>
                  <a:cubicBezTo>
                    <a:pt x="114" y="0"/>
                    <a:pt x="114" y="0"/>
                    <a:pt x="114" y="0"/>
                  </a:cubicBezTo>
                  <a:cubicBezTo>
                    <a:pt x="143" y="7"/>
                    <a:pt x="143" y="7"/>
                    <a:pt x="143" y="7"/>
                  </a:cubicBezTo>
                  <a:cubicBezTo>
                    <a:pt x="117" y="165"/>
                    <a:pt x="117" y="165"/>
                    <a:pt x="117" y="165"/>
                  </a:cubicBezTo>
                  <a:cubicBezTo>
                    <a:pt x="117" y="176"/>
                    <a:pt x="108" y="185"/>
                    <a:pt x="97" y="185"/>
                  </a:cubicBezTo>
                  <a:cubicBezTo>
                    <a:pt x="70" y="185"/>
                    <a:pt x="22" y="184"/>
                    <a:pt x="0" y="180"/>
                  </a:cubicBezTo>
                  <a:lnTo>
                    <a:pt x="13" y="126"/>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5" name="ïšļïḓe"/>
            <p:cNvSpPr/>
            <p:nvPr/>
          </p:nvSpPr>
          <p:spPr bwMode="auto">
            <a:xfrm>
              <a:off x="4282" y="1648"/>
              <a:ext cx="341" cy="274"/>
            </a:xfrm>
            <a:custGeom>
              <a:avLst/>
              <a:gdLst>
                <a:gd name="T0" fmla="*/ 116 w 116"/>
                <a:gd name="T1" fmla="*/ 12 h 93"/>
                <a:gd name="T2" fmla="*/ 35 w 116"/>
                <a:gd name="T3" fmla="*/ 8 h 93"/>
                <a:gd name="T4" fmla="*/ 7 w 116"/>
                <a:gd name="T5" fmla="*/ 56 h 93"/>
                <a:gd name="T6" fmla="*/ 32 w 116"/>
                <a:gd name="T7" fmla="*/ 82 h 93"/>
                <a:gd name="T8" fmla="*/ 45 w 116"/>
                <a:gd name="T9" fmla="*/ 85 h 93"/>
                <a:gd name="T10" fmla="*/ 114 w 116"/>
                <a:gd name="T11" fmla="*/ 93 h 93"/>
                <a:gd name="T12" fmla="*/ 116 w 116"/>
                <a:gd name="T13" fmla="*/ 12 h 93"/>
              </a:gdLst>
              <a:ahLst/>
              <a:cxnLst>
                <a:cxn ang="0">
                  <a:pos x="T0" y="T1"/>
                </a:cxn>
                <a:cxn ang="0">
                  <a:pos x="T2" y="T3"/>
                </a:cxn>
                <a:cxn ang="0">
                  <a:pos x="T4" y="T5"/>
                </a:cxn>
                <a:cxn ang="0">
                  <a:pos x="T6" y="T7"/>
                </a:cxn>
                <a:cxn ang="0">
                  <a:pos x="T8" y="T9"/>
                </a:cxn>
                <a:cxn ang="0">
                  <a:pos x="T10" y="T11"/>
                </a:cxn>
                <a:cxn ang="0">
                  <a:pos x="T12" y="T13"/>
                </a:cxn>
              </a:cxnLst>
              <a:rect l="0" t="0" r="r" b="b"/>
              <a:pathLst>
                <a:path w="116" h="93">
                  <a:moveTo>
                    <a:pt x="116" y="12"/>
                  </a:moveTo>
                  <a:cubicBezTo>
                    <a:pt x="116" y="12"/>
                    <a:pt x="68" y="0"/>
                    <a:pt x="35" y="8"/>
                  </a:cubicBezTo>
                  <a:cubicBezTo>
                    <a:pt x="13" y="13"/>
                    <a:pt x="0" y="35"/>
                    <a:pt x="7" y="56"/>
                  </a:cubicBezTo>
                  <a:cubicBezTo>
                    <a:pt x="10" y="66"/>
                    <a:pt x="17" y="76"/>
                    <a:pt x="32" y="82"/>
                  </a:cubicBezTo>
                  <a:cubicBezTo>
                    <a:pt x="36" y="84"/>
                    <a:pt x="41" y="85"/>
                    <a:pt x="45" y="85"/>
                  </a:cubicBezTo>
                  <a:cubicBezTo>
                    <a:pt x="114" y="93"/>
                    <a:pt x="114" y="93"/>
                    <a:pt x="114" y="93"/>
                  </a:cubicBezTo>
                  <a:lnTo>
                    <a:pt x="116" y="12"/>
                  </a:lnTo>
                  <a:close/>
                </a:path>
              </a:pathLst>
            </a:custGeom>
            <a:solidFill>
              <a:srgbClr val="80AD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6" name="iš1îḑè"/>
            <p:cNvSpPr/>
            <p:nvPr/>
          </p:nvSpPr>
          <p:spPr bwMode="auto">
            <a:xfrm>
              <a:off x="4846" y="1186"/>
              <a:ext cx="201" cy="201"/>
            </a:xfrm>
            <a:custGeom>
              <a:avLst/>
              <a:gdLst>
                <a:gd name="T0" fmla="*/ 6 w 68"/>
                <a:gd name="T1" fmla="*/ 44 h 68"/>
                <a:gd name="T2" fmla="*/ 25 w 68"/>
                <a:gd name="T3" fmla="*/ 5 h 68"/>
                <a:gd name="T4" fmla="*/ 63 w 68"/>
                <a:gd name="T5" fmla="*/ 25 h 68"/>
                <a:gd name="T6" fmla="*/ 44 w 68"/>
                <a:gd name="T7" fmla="*/ 63 h 68"/>
                <a:gd name="T8" fmla="*/ 6 w 68"/>
                <a:gd name="T9" fmla="*/ 44 h 68"/>
              </a:gdLst>
              <a:ahLst/>
              <a:cxnLst>
                <a:cxn ang="0">
                  <a:pos x="T0" y="T1"/>
                </a:cxn>
                <a:cxn ang="0">
                  <a:pos x="T2" y="T3"/>
                </a:cxn>
                <a:cxn ang="0">
                  <a:pos x="T4" y="T5"/>
                </a:cxn>
                <a:cxn ang="0">
                  <a:pos x="T6" y="T7"/>
                </a:cxn>
                <a:cxn ang="0">
                  <a:pos x="T8" y="T9"/>
                </a:cxn>
              </a:cxnLst>
              <a:rect l="0" t="0" r="r" b="b"/>
              <a:pathLst>
                <a:path w="68" h="68">
                  <a:moveTo>
                    <a:pt x="6" y="44"/>
                  </a:moveTo>
                  <a:cubicBezTo>
                    <a:pt x="0" y="28"/>
                    <a:pt x="9" y="11"/>
                    <a:pt x="25" y="5"/>
                  </a:cubicBezTo>
                  <a:cubicBezTo>
                    <a:pt x="41" y="0"/>
                    <a:pt x="58" y="9"/>
                    <a:pt x="63" y="25"/>
                  </a:cubicBezTo>
                  <a:cubicBezTo>
                    <a:pt x="68" y="41"/>
                    <a:pt x="60" y="58"/>
                    <a:pt x="44" y="63"/>
                  </a:cubicBezTo>
                  <a:cubicBezTo>
                    <a:pt x="28" y="68"/>
                    <a:pt x="11" y="59"/>
                    <a:pt x="6" y="44"/>
                  </a:cubicBez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7" name="iṩḻïďe"/>
            <p:cNvSpPr/>
            <p:nvPr/>
          </p:nvSpPr>
          <p:spPr bwMode="auto">
            <a:xfrm>
              <a:off x="4394" y="2471"/>
              <a:ext cx="1286" cy="793"/>
            </a:xfrm>
            <a:custGeom>
              <a:avLst/>
              <a:gdLst>
                <a:gd name="T0" fmla="*/ 21 w 437"/>
                <a:gd name="T1" fmla="*/ 0 h 270"/>
                <a:gd name="T2" fmla="*/ 210 w 437"/>
                <a:gd name="T3" fmla="*/ 31 h 270"/>
                <a:gd name="T4" fmla="*/ 437 w 437"/>
                <a:gd name="T5" fmla="*/ 220 h 270"/>
                <a:gd name="T6" fmla="*/ 406 w 437"/>
                <a:gd name="T7" fmla="*/ 270 h 270"/>
                <a:gd name="T8" fmla="*/ 193 w 437"/>
                <a:gd name="T9" fmla="*/ 118 h 270"/>
                <a:gd name="T10" fmla="*/ 0 w 437"/>
                <a:gd name="T11" fmla="*/ 97 h 270"/>
                <a:gd name="T12" fmla="*/ 21 w 437"/>
                <a:gd name="T13" fmla="*/ 0 h 270"/>
              </a:gdLst>
              <a:ahLst/>
              <a:cxnLst>
                <a:cxn ang="0">
                  <a:pos x="T0" y="T1"/>
                </a:cxn>
                <a:cxn ang="0">
                  <a:pos x="T2" y="T3"/>
                </a:cxn>
                <a:cxn ang="0">
                  <a:pos x="T4" y="T5"/>
                </a:cxn>
                <a:cxn ang="0">
                  <a:pos x="T6" y="T7"/>
                </a:cxn>
                <a:cxn ang="0">
                  <a:pos x="T8" y="T9"/>
                </a:cxn>
                <a:cxn ang="0">
                  <a:pos x="T10" y="T11"/>
                </a:cxn>
                <a:cxn ang="0">
                  <a:pos x="T12" y="T13"/>
                </a:cxn>
              </a:cxnLst>
              <a:rect l="0" t="0" r="r" b="b"/>
              <a:pathLst>
                <a:path w="437" h="270">
                  <a:moveTo>
                    <a:pt x="21" y="0"/>
                  </a:moveTo>
                  <a:cubicBezTo>
                    <a:pt x="21" y="0"/>
                    <a:pt x="210" y="31"/>
                    <a:pt x="210" y="31"/>
                  </a:cubicBezTo>
                  <a:cubicBezTo>
                    <a:pt x="437" y="220"/>
                    <a:pt x="437" y="220"/>
                    <a:pt x="437" y="220"/>
                  </a:cubicBezTo>
                  <a:cubicBezTo>
                    <a:pt x="406" y="270"/>
                    <a:pt x="406" y="270"/>
                    <a:pt x="406" y="270"/>
                  </a:cubicBezTo>
                  <a:cubicBezTo>
                    <a:pt x="193" y="118"/>
                    <a:pt x="193" y="118"/>
                    <a:pt x="193" y="118"/>
                  </a:cubicBezTo>
                  <a:cubicBezTo>
                    <a:pt x="0" y="97"/>
                    <a:pt x="0" y="97"/>
                    <a:pt x="0" y="97"/>
                  </a:cubicBezTo>
                  <a:lnTo>
                    <a:pt x="21" y="0"/>
                  </a:lnTo>
                  <a:close/>
                </a:path>
              </a:pathLst>
            </a:custGeom>
            <a:solidFill>
              <a:srgbClr val="6A9A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8" name="íṣľïḑe"/>
            <p:cNvSpPr/>
            <p:nvPr/>
          </p:nvSpPr>
          <p:spPr bwMode="auto">
            <a:xfrm>
              <a:off x="4282" y="1282"/>
              <a:ext cx="212" cy="173"/>
            </a:xfrm>
            <a:custGeom>
              <a:avLst/>
              <a:gdLst>
                <a:gd name="T0" fmla="*/ 53 w 72"/>
                <a:gd name="T1" fmla="*/ 0 h 59"/>
                <a:gd name="T2" fmla="*/ 69 w 72"/>
                <a:gd name="T3" fmla="*/ 59 h 59"/>
                <a:gd name="T4" fmla="*/ 4 w 72"/>
                <a:gd name="T5" fmla="*/ 58 h 59"/>
                <a:gd name="T6" fmla="*/ 0 w 72"/>
                <a:gd name="T7" fmla="*/ 2 h 59"/>
                <a:gd name="T8" fmla="*/ 53 w 72"/>
                <a:gd name="T9" fmla="*/ 0 h 59"/>
              </a:gdLst>
              <a:ahLst/>
              <a:cxnLst>
                <a:cxn ang="0">
                  <a:pos x="T0" y="T1"/>
                </a:cxn>
                <a:cxn ang="0">
                  <a:pos x="T2" y="T3"/>
                </a:cxn>
                <a:cxn ang="0">
                  <a:pos x="T4" y="T5"/>
                </a:cxn>
                <a:cxn ang="0">
                  <a:pos x="T6" y="T7"/>
                </a:cxn>
                <a:cxn ang="0">
                  <a:pos x="T8" y="T9"/>
                </a:cxn>
              </a:cxnLst>
              <a:rect l="0" t="0" r="r" b="b"/>
              <a:pathLst>
                <a:path w="72" h="59">
                  <a:moveTo>
                    <a:pt x="53" y="0"/>
                  </a:moveTo>
                  <a:cubicBezTo>
                    <a:pt x="53" y="0"/>
                    <a:pt x="72" y="30"/>
                    <a:pt x="69" y="59"/>
                  </a:cubicBezTo>
                  <a:cubicBezTo>
                    <a:pt x="4" y="58"/>
                    <a:pt x="4" y="58"/>
                    <a:pt x="4" y="58"/>
                  </a:cubicBezTo>
                  <a:cubicBezTo>
                    <a:pt x="0" y="2"/>
                    <a:pt x="0" y="2"/>
                    <a:pt x="0" y="2"/>
                  </a:cubicBezTo>
                  <a:lnTo>
                    <a:pt x="53" y="0"/>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9" name="î$1iḓê"/>
            <p:cNvSpPr/>
            <p:nvPr/>
          </p:nvSpPr>
          <p:spPr bwMode="auto">
            <a:xfrm>
              <a:off x="4463" y="1346"/>
              <a:ext cx="41" cy="58"/>
            </a:xfrm>
            <a:custGeom>
              <a:avLst/>
              <a:gdLst>
                <a:gd name="T0" fmla="*/ 0 w 14"/>
                <a:gd name="T1" fmla="*/ 0 h 20"/>
                <a:gd name="T2" fmla="*/ 12 w 14"/>
                <a:gd name="T3" fmla="*/ 10 h 20"/>
                <a:gd name="T4" fmla="*/ 14 w 14"/>
                <a:gd name="T5" fmla="*/ 13 h 20"/>
                <a:gd name="T6" fmla="*/ 14 w 14"/>
                <a:gd name="T7" fmla="*/ 13 h 20"/>
                <a:gd name="T8" fmla="*/ 9 w 14"/>
                <a:gd name="T9" fmla="*/ 18 h 20"/>
                <a:gd name="T10" fmla="*/ 1 w 14"/>
                <a:gd name="T11" fmla="*/ 20 h 20"/>
                <a:gd name="T12" fmla="*/ 0 w 14"/>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4" h="20">
                  <a:moveTo>
                    <a:pt x="0" y="0"/>
                  </a:moveTo>
                  <a:cubicBezTo>
                    <a:pt x="12" y="10"/>
                    <a:pt x="12" y="10"/>
                    <a:pt x="12" y="10"/>
                  </a:cubicBezTo>
                  <a:cubicBezTo>
                    <a:pt x="13" y="11"/>
                    <a:pt x="14" y="12"/>
                    <a:pt x="14" y="13"/>
                  </a:cubicBezTo>
                  <a:cubicBezTo>
                    <a:pt x="14" y="13"/>
                    <a:pt x="14" y="13"/>
                    <a:pt x="14" y="13"/>
                  </a:cubicBezTo>
                  <a:cubicBezTo>
                    <a:pt x="14" y="15"/>
                    <a:pt x="13" y="17"/>
                    <a:pt x="9" y="18"/>
                  </a:cubicBezTo>
                  <a:cubicBezTo>
                    <a:pt x="1" y="20"/>
                    <a:pt x="1" y="20"/>
                    <a:pt x="1" y="20"/>
                  </a:cubicBezTo>
                  <a:lnTo>
                    <a:pt x="0" y="0"/>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0" name="íSlíḓê"/>
            <p:cNvSpPr/>
            <p:nvPr/>
          </p:nvSpPr>
          <p:spPr bwMode="auto">
            <a:xfrm>
              <a:off x="4252" y="1413"/>
              <a:ext cx="137" cy="238"/>
            </a:xfrm>
            <a:custGeom>
              <a:avLst/>
              <a:gdLst>
                <a:gd name="T0" fmla="*/ 4 w 46"/>
                <a:gd name="T1" fmla="*/ 0 h 81"/>
                <a:gd name="T2" fmla="*/ 0 w 46"/>
                <a:gd name="T3" fmla="*/ 72 h 81"/>
                <a:gd name="T4" fmla="*/ 43 w 46"/>
                <a:gd name="T5" fmla="*/ 81 h 81"/>
                <a:gd name="T6" fmla="*/ 46 w 46"/>
                <a:gd name="T7" fmla="*/ 17 h 81"/>
                <a:gd name="T8" fmla="*/ 4 w 46"/>
                <a:gd name="T9" fmla="*/ 0 h 81"/>
              </a:gdLst>
              <a:ahLst/>
              <a:cxnLst>
                <a:cxn ang="0">
                  <a:pos x="T0" y="T1"/>
                </a:cxn>
                <a:cxn ang="0">
                  <a:pos x="T2" y="T3"/>
                </a:cxn>
                <a:cxn ang="0">
                  <a:pos x="T4" y="T5"/>
                </a:cxn>
                <a:cxn ang="0">
                  <a:pos x="T6" y="T7"/>
                </a:cxn>
                <a:cxn ang="0">
                  <a:pos x="T8" y="T9"/>
                </a:cxn>
              </a:cxnLst>
              <a:rect l="0" t="0" r="r" b="b"/>
              <a:pathLst>
                <a:path w="46" h="81">
                  <a:moveTo>
                    <a:pt x="4" y="0"/>
                  </a:moveTo>
                  <a:cubicBezTo>
                    <a:pt x="4" y="3"/>
                    <a:pt x="0" y="72"/>
                    <a:pt x="0" y="72"/>
                  </a:cubicBezTo>
                  <a:cubicBezTo>
                    <a:pt x="43" y="81"/>
                    <a:pt x="43" y="81"/>
                    <a:pt x="43" y="81"/>
                  </a:cubicBezTo>
                  <a:cubicBezTo>
                    <a:pt x="46" y="17"/>
                    <a:pt x="46" y="17"/>
                    <a:pt x="46" y="17"/>
                  </a:cubicBezTo>
                  <a:lnTo>
                    <a:pt x="4" y="0"/>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1" name="îşḻïḍé"/>
            <p:cNvSpPr/>
            <p:nvPr/>
          </p:nvSpPr>
          <p:spPr bwMode="auto">
            <a:xfrm>
              <a:off x="4111" y="1610"/>
              <a:ext cx="491" cy="917"/>
            </a:xfrm>
            <a:custGeom>
              <a:avLst/>
              <a:gdLst>
                <a:gd name="T0" fmla="*/ 47 w 167"/>
                <a:gd name="T1" fmla="*/ 0 h 312"/>
                <a:gd name="T2" fmla="*/ 2 w 167"/>
                <a:gd name="T3" fmla="*/ 99 h 312"/>
                <a:gd name="T4" fmla="*/ 2 w 167"/>
                <a:gd name="T5" fmla="*/ 312 h 312"/>
                <a:gd name="T6" fmla="*/ 167 w 167"/>
                <a:gd name="T7" fmla="*/ 300 h 312"/>
                <a:gd name="T8" fmla="*/ 113 w 167"/>
                <a:gd name="T9" fmla="*/ 17 h 312"/>
                <a:gd name="T10" fmla="*/ 47 w 167"/>
                <a:gd name="T11" fmla="*/ 0 h 312"/>
              </a:gdLst>
              <a:ahLst/>
              <a:cxnLst>
                <a:cxn ang="0">
                  <a:pos x="T0" y="T1"/>
                </a:cxn>
                <a:cxn ang="0">
                  <a:pos x="T2" y="T3"/>
                </a:cxn>
                <a:cxn ang="0">
                  <a:pos x="T4" y="T5"/>
                </a:cxn>
                <a:cxn ang="0">
                  <a:pos x="T6" y="T7"/>
                </a:cxn>
                <a:cxn ang="0">
                  <a:pos x="T8" y="T9"/>
                </a:cxn>
                <a:cxn ang="0">
                  <a:pos x="T10" y="T11"/>
                </a:cxn>
              </a:cxnLst>
              <a:rect l="0" t="0" r="r" b="b"/>
              <a:pathLst>
                <a:path w="167" h="312">
                  <a:moveTo>
                    <a:pt x="47" y="0"/>
                  </a:moveTo>
                  <a:cubicBezTo>
                    <a:pt x="47" y="0"/>
                    <a:pt x="5" y="13"/>
                    <a:pt x="2" y="99"/>
                  </a:cubicBezTo>
                  <a:cubicBezTo>
                    <a:pt x="0" y="186"/>
                    <a:pt x="1" y="293"/>
                    <a:pt x="2" y="312"/>
                  </a:cubicBezTo>
                  <a:cubicBezTo>
                    <a:pt x="167" y="300"/>
                    <a:pt x="167" y="300"/>
                    <a:pt x="167" y="300"/>
                  </a:cubicBezTo>
                  <a:cubicBezTo>
                    <a:pt x="167" y="300"/>
                    <a:pt x="156" y="95"/>
                    <a:pt x="113" y="17"/>
                  </a:cubicBezTo>
                  <a:lnTo>
                    <a:pt x="47" y="0"/>
                  </a:lnTo>
                  <a:close/>
                </a:path>
              </a:pathLst>
            </a:custGeom>
            <a:solidFill>
              <a:srgbClr val="4C72B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2" name="îSḻíḓê"/>
            <p:cNvSpPr/>
            <p:nvPr/>
          </p:nvSpPr>
          <p:spPr bwMode="auto">
            <a:xfrm>
              <a:off x="4182" y="1153"/>
              <a:ext cx="285" cy="358"/>
            </a:xfrm>
            <a:custGeom>
              <a:avLst/>
              <a:gdLst>
                <a:gd name="T0" fmla="*/ 46 w 97"/>
                <a:gd name="T1" fmla="*/ 67 h 122"/>
                <a:gd name="T2" fmla="*/ 57 w 97"/>
                <a:gd name="T3" fmla="*/ 51 h 122"/>
                <a:gd name="T4" fmla="*/ 94 w 97"/>
                <a:gd name="T5" fmla="*/ 32 h 122"/>
                <a:gd name="T6" fmla="*/ 52 w 97"/>
                <a:gd name="T7" fmla="*/ 22 h 122"/>
                <a:gd name="T8" fmla="*/ 5 w 97"/>
                <a:gd name="T9" fmla="*/ 56 h 122"/>
                <a:gd name="T10" fmla="*/ 28 w 97"/>
                <a:gd name="T11" fmla="*/ 122 h 122"/>
                <a:gd name="T12" fmla="*/ 38 w 97"/>
                <a:gd name="T13" fmla="*/ 91 h 122"/>
                <a:gd name="T14" fmla="*/ 46 w 97"/>
                <a:gd name="T15" fmla="*/ 67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122">
                  <a:moveTo>
                    <a:pt x="46" y="67"/>
                  </a:moveTo>
                  <a:cubicBezTo>
                    <a:pt x="46" y="67"/>
                    <a:pt x="51" y="63"/>
                    <a:pt x="57" y="51"/>
                  </a:cubicBezTo>
                  <a:cubicBezTo>
                    <a:pt x="57" y="51"/>
                    <a:pt x="91" y="53"/>
                    <a:pt x="94" y="32"/>
                  </a:cubicBezTo>
                  <a:cubicBezTo>
                    <a:pt x="97" y="10"/>
                    <a:pt x="72" y="0"/>
                    <a:pt x="52" y="22"/>
                  </a:cubicBezTo>
                  <a:cubicBezTo>
                    <a:pt x="52" y="22"/>
                    <a:pt x="9" y="36"/>
                    <a:pt x="5" y="56"/>
                  </a:cubicBezTo>
                  <a:cubicBezTo>
                    <a:pt x="0" y="76"/>
                    <a:pt x="8" y="103"/>
                    <a:pt x="28" y="122"/>
                  </a:cubicBezTo>
                  <a:cubicBezTo>
                    <a:pt x="38" y="91"/>
                    <a:pt x="38" y="91"/>
                    <a:pt x="38" y="91"/>
                  </a:cubicBezTo>
                  <a:lnTo>
                    <a:pt x="46" y="67"/>
                  </a:lnTo>
                  <a:close/>
                </a:path>
              </a:pathLst>
            </a:custGeom>
            <a:solidFill>
              <a:srgbClr val="4E4F5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3" name="ïṥľïde"/>
            <p:cNvSpPr/>
            <p:nvPr/>
          </p:nvSpPr>
          <p:spPr bwMode="auto">
            <a:xfrm>
              <a:off x="4255" y="1325"/>
              <a:ext cx="247" cy="263"/>
            </a:xfrm>
            <a:custGeom>
              <a:avLst/>
              <a:gdLst>
                <a:gd name="T0" fmla="*/ 21 w 84"/>
                <a:gd name="T1" fmla="*/ 8 h 89"/>
                <a:gd name="T2" fmla="*/ 35 w 84"/>
                <a:gd name="T3" fmla="*/ 36 h 89"/>
                <a:gd name="T4" fmla="*/ 75 w 84"/>
                <a:gd name="T5" fmla="*/ 33 h 89"/>
                <a:gd name="T6" fmla="*/ 81 w 84"/>
                <a:gd name="T7" fmla="*/ 39 h 89"/>
                <a:gd name="T8" fmla="*/ 72 w 84"/>
                <a:gd name="T9" fmla="*/ 77 h 89"/>
                <a:gd name="T10" fmla="*/ 18 w 84"/>
                <a:gd name="T11" fmla="*/ 41 h 89"/>
                <a:gd name="T12" fmla="*/ 0 w 84"/>
                <a:gd name="T13" fmla="*/ 18 h 89"/>
                <a:gd name="T14" fmla="*/ 3 w 84"/>
                <a:gd name="T15" fmla="*/ 0 h 89"/>
                <a:gd name="T16" fmla="*/ 21 w 84"/>
                <a:gd name="T17" fmla="*/ 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9">
                  <a:moveTo>
                    <a:pt x="21" y="8"/>
                  </a:moveTo>
                  <a:cubicBezTo>
                    <a:pt x="21" y="8"/>
                    <a:pt x="16" y="36"/>
                    <a:pt x="35" y="36"/>
                  </a:cubicBezTo>
                  <a:cubicBezTo>
                    <a:pt x="52" y="37"/>
                    <a:pt x="64" y="30"/>
                    <a:pt x="75" y="33"/>
                  </a:cubicBezTo>
                  <a:cubicBezTo>
                    <a:pt x="78" y="34"/>
                    <a:pt x="80" y="36"/>
                    <a:pt x="81" y="39"/>
                  </a:cubicBezTo>
                  <a:cubicBezTo>
                    <a:pt x="83" y="48"/>
                    <a:pt x="84" y="68"/>
                    <a:pt x="72" y="77"/>
                  </a:cubicBezTo>
                  <a:cubicBezTo>
                    <a:pt x="55" y="89"/>
                    <a:pt x="14" y="67"/>
                    <a:pt x="18" y="41"/>
                  </a:cubicBezTo>
                  <a:cubicBezTo>
                    <a:pt x="0" y="18"/>
                    <a:pt x="0" y="18"/>
                    <a:pt x="0" y="18"/>
                  </a:cubicBezTo>
                  <a:cubicBezTo>
                    <a:pt x="3" y="0"/>
                    <a:pt x="3" y="0"/>
                    <a:pt x="3" y="0"/>
                  </a:cubicBezTo>
                  <a:lnTo>
                    <a:pt x="21" y="8"/>
                  </a:lnTo>
                  <a:close/>
                </a:path>
              </a:pathLst>
            </a:custGeom>
            <a:solidFill>
              <a:srgbClr val="4E4F5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4" name="işlíḍé"/>
            <p:cNvSpPr/>
            <p:nvPr/>
          </p:nvSpPr>
          <p:spPr bwMode="auto">
            <a:xfrm>
              <a:off x="4235" y="1383"/>
              <a:ext cx="86" cy="86"/>
            </a:xfrm>
            <a:custGeom>
              <a:avLst/>
              <a:gdLst>
                <a:gd name="T0" fmla="*/ 28 w 29"/>
                <a:gd name="T1" fmla="*/ 13 h 29"/>
                <a:gd name="T2" fmla="*/ 16 w 29"/>
                <a:gd name="T3" fmla="*/ 28 h 29"/>
                <a:gd name="T4" fmla="*/ 1 w 29"/>
                <a:gd name="T5" fmla="*/ 15 h 29"/>
                <a:gd name="T6" fmla="*/ 14 w 29"/>
                <a:gd name="T7" fmla="*/ 1 h 29"/>
                <a:gd name="T8" fmla="*/ 28 w 29"/>
                <a:gd name="T9" fmla="*/ 13 h 29"/>
              </a:gdLst>
              <a:ahLst/>
              <a:cxnLst>
                <a:cxn ang="0">
                  <a:pos x="T0" y="T1"/>
                </a:cxn>
                <a:cxn ang="0">
                  <a:pos x="T2" y="T3"/>
                </a:cxn>
                <a:cxn ang="0">
                  <a:pos x="T4" y="T5"/>
                </a:cxn>
                <a:cxn ang="0">
                  <a:pos x="T6" y="T7"/>
                </a:cxn>
                <a:cxn ang="0">
                  <a:pos x="T8" y="T9"/>
                </a:cxn>
              </a:cxnLst>
              <a:rect l="0" t="0" r="r" b="b"/>
              <a:pathLst>
                <a:path w="29" h="29">
                  <a:moveTo>
                    <a:pt x="28" y="13"/>
                  </a:moveTo>
                  <a:cubicBezTo>
                    <a:pt x="29" y="21"/>
                    <a:pt x="23" y="27"/>
                    <a:pt x="16" y="28"/>
                  </a:cubicBezTo>
                  <a:cubicBezTo>
                    <a:pt x="8" y="29"/>
                    <a:pt x="1" y="23"/>
                    <a:pt x="1" y="15"/>
                  </a:cubicBezTo>
                  <a:cubicBezTo>
                    <a:pt x="0" y="8"/>
                    <a:pt x="6" y="1"/>
                    <a:pt x="14" y="1"/>
                  </a:cubicBezTo>
                  <a:cubicBezTo>
                    <a:pt x="21" y="0"/>
                    <a:pt x="28" y="6"/>
                    <a:pt x="28" y="13"/>
                  </a:cubicBez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5" name="ïš1íḋé"/>
            <p:cNvSpPr/>
            <p:nvPr/>
          </p:nvSpPr>
          <p:spPr bwMode="auto">
            <a:xfrm>
              <a:off x="4250" y="1588"/>
              <a:ext cx="201" cy="75"/>
            </a:xfrm>
            <a:custGeom>
              <a:avLst/>
              <a:gdLst>
                <a:gd name="T0" fmla="*/ 37 w 68"/>
                <a:gd name="T1" fmla="*/ 0 h 26"/>
                <a:gd name="T2" fmla="*/ 66 w 68"/>
                <a:gd name="T3" fmla="*/ 25 h 26"/>
                <a:gd name="T4" fmla="*/ 0 w 68"/>
                <a:gd name="T5" fmla="*/ 8 h 26"/>
                <a:gd name="T6" fmla="*/ 37 w 68"/>
                <a:gd name="T7" fmla="*/ 0 h 26"/>
              </a:gdLst>
              <a:ahLst/>
              <a:cxnLst>
                <a:cxn ang="0">
                  <a:pos x="T0" y="T1"/>
                </a:cxn>
                <a:cxn ang="0">
                  <a:pos x="T2" y="T3"/>
                </a:cxn>
                <a:cxn ang="0">
                  <a:pos x="T4" y="T5"/>
                </a:cxn>
                <a:cxn ang="0">
                  <a:pos x="T6" y="T7"/>
                </a:cxn>
              </a:cxnLst>
              <a:rect l="0" t="0" r="r" b="b"/>
              <a:pathLst>
                <a:path w="68" h="26">
                  <a:moveTo>
                    <a:pt x="37" y="0"/>
                  </a:moveTo>
                  <a:cubicBezTo>
                    <a:pt x="66" y="25"/>
                    <a:pt x="66" y="25"/>
                    <a:pt x="66" y="25"/>
                  </a:cubicBezTo>
                  <a:cubicBezTo>
                    <a:pt x="68" y="26"/>
                    <a:pt x="32" y="23"/>
                    <a:pt x="0" y="8"/>
                  </a:cubicBezTo>
                  <a:lnTo>
                    <a:pt x="37" y="0"/>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6" name="iŝḷidê"/>
            <p:cNvSpPr/>
            <p:nvPr/>
          </p:nvSpPr>
          <p:spPr bwMode="auto">
            <a:xfrm>
              <a:off x="4053" y="2503"/>
              <a:ext cx="487" cy="1382"/>
            </a:xfrm>
            <a:custGeom>
              <a:avLst/>
              <a:gdLst>
                <a:gd name="T0" fmla="*/ 144 w 166"/>
                <a:gd name="T1" fmla="*/ 0 h 470"/>
                <a:gd name="T2" fmla="*/ 166 w 166"/>
                <a:gd name="T3" fmla="*/ 190 h 470"/>
                <a:gd name="T4" fmla="*/ 69 w 166"/>
                <a:gd name="T5" fmla="*/ 456 h 470"/>
                <a:gd name="T6" fmla="*/ 0 w 166"/>
                <a:gd name="T7" fmla="*/ 470 h 470"/>
                <a:gd name="T8" fmla="*/ 78 w 166"/>
                <a:gd name="T9" fmla="*/ 198 h 470"/>
                <a:gd name="T10" fmla="*/ 45 w 166"/>
                <a:gd name="T11" fmla="*/ 7 h 470"/>
                <a:gd name="T12" fmla="*/ 144 w 166"/>
                <a:gd name="T13" fmla="*/ 0 h 470"/>
              </a:gdLst>
              <a:ahLst/>
              <a:cxnLst>
                <a:cxn ang="0">
                  <a:pos x="T0" y="T1"/>
                </a:cxn>
                <a:cxn ang="0">
                  <a:pos x="T2" y="T3"/>
                </a:cxn>
                <a:cxn ang="0">
                  <a:pos x="T4" y="T5"/>
                </a:cxn>
                <a:cxn ang="0">
                  <a:pos x="T6" y="T7"/>
                </a:cxn>
                <a:cxn ang="0">
                  <a:pos x="T8" y="T9"/>
                </a:cxn>
                <a:cxn ang="0">
                  <a:pos x="T10" y="T11"/>
                </a:cxn>
                <a:cxn ang="0">
                  <a:pos x="T12" y="T13"/>
                </a:cxn>
              </a:cxnLst>
              <a:rect l="0" t="0" r="r" b="b"/>
              <a:pathLst>
                <a:path w="166" h="470">
                  <a:moveTo>
                    <a:pt x="144" y="0"/>
                  </a:moveTo>
                  <a:cubicBezTo>
                    <a:pt x="143" y="0"/>
                    <a:pt x="166" y="190"/>
                    <a:pt x="166" y="190"/>
                  </a:cubicBezTo>
                  <a:cubicBezTo>
                    <a:pt x="69" y="456"/>
                    <a:pt x="69" y="456"/>
                    <a:pt x="69" y="456"/>
                  </a:cubicBezTo>
                  <a:cubicBezTo>
                    <a:pt x="0" y="470"/>
                    <a:pt x="0" y="470"/>
                    <a:pt x="0" y="470"/>
                  </a:cubicBezTo>
                  <a:cubicBezTo>
                    <a:pt x="78" y="198"/>
                    <a:pt x="78" y="198"/>
                    <a:pt x="78" y="198"/>
                  </a:cubicBezTo>
                  <a:cubicBezTo>
                    <a:pt x="45" y="7"/>
                    <a:pt x="45" y="7"/>
                    <a:pt x="45" y="7"/>
                  </a:cubicBezTo>
                  <a:lnTo>
                    <a:pt x="144" y="0"/>
                  </a:lnTo>
                  <a:close/>
                </a:path>
              </a:pathLst>
            </a:custGeom>
            <a:solidFill>
              <a:srgbClr val="78A6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7" name="iṣlîḋè"/>
            <p:cNvSpPr/>
            <p:nvPr/>
          </p:nvSpPr>
          <p:spPr bwMode="auto">
            <a:xfrm>
              <a:off x="4027" y="3911"/>
              <a:ext cx="457" cy="182"/>
            </a:xfrm>
            <a:custGeom>
              <a:avLst/>
              <a:gdLst>
                <a:gd name="T0" fmla="*/ 72 w 156"/>
                <a:gd name="T1" fmla="*/ 4 h 62"/>
                <a:gd name="T2" fmla="*/ 95 w 156"/>
                <a:gd name="T3" fmla="*/ 20 h 62"/>
                <a:gd name="T4" fmla="*/ 140 w 156"/>
                <a:gd name="T5" fmla="*/ 24 h 62"/>
                <a:gd name="T6" fmla="*/ 151 w 156"/>
                <a:gd name="T7" fmla="*/ 32 h 62"/>
                <a:gd name="T8" fmla="*/ 154 w 156"/>
                <a:gd name="T9" fmla="*/ 38 h 62"/>
                <a:gd name="T10" fmla="*/ 151 w 156"/>
                <a:gd name="T11" fmla="*/ 45 h 62"/>
                <a:gd name="T12" fmla="*/ 9 w 156"/>
                <a:gd name="T13" fmla="*/ 62 h 62"/>
                <a:gd name="T14" fmla="*/ 0 w 156"/>
                <a:gd name="T15" fmla="*/ 54 h 62"/>
                <a:gd name="T16" fmla="*/ 5 w 156"/>
                <a:gd name="T17" fmla="*/ 13 h 62"/>
                <a:gd name="T18" fmla="*/ 27 w 156"/>
                <a:gd name="T19" fmla="*/ 15 h 62"/>
                <a:gd name="T20" fmla="*/ 48 w 156"/>
                <a:gd name="T21" fmla="*/ 9 h 62"/>
                <a:gd name="T22" fmla="*/ 55 w 156"/>
                <a:gd name="T23" fmla="*/ 4 h 62"/>
                <a:gd name="T24" fmla="*/ 72 w 156"/>
                <a:gd name="T25"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62">
                  <a:moveTo>
                    <a:pt x="72" y="4"/>
                  </a:moveTo>
                  <a:cubicBezTo>
                    <a:pt x="95" y="20"/>
                    <a:pt x="95" y="20"/>
                    <a:pt x="95" y="20"/>
                  </a:cubicBezTo>
                  <a:cubicBezTo>
                    <a:pt x="140" y="24"/>
                    <a:pt x="140" y="24"/>
                    <a:pt x="140" y="24"/>
                  </a:cubicBezTo>
                  <a:cubicBezTo>
                    <a:pt x="145" y="25"/>
                    <a:pt x="149" y="27"/>
                    <a:pt x="151" y="32"/>
                  </a:cubicBezTo>
                  <a:cubicBezTo>
                    <a:pt x="154" y="38"/>
                    <a:pt x="154" y="38"/>
                    <a:pt x="154" y="38"/>
                  </a:cubicBezTo>
                  <a:cubicBezTo>
                    <a:pt x="156" y="41"/>
                    <a:pt x="154" y="44"/>
                    <a:pt x="151" y="45"/>
                  </a:cubicBezTo>
                  <a:cubicBezTo>
                    <a:pt x="9" y="62"/>
                    <a:pt x="9" y="62"/>
                    <a:pt x="9" y="62"/>
                  </a:cubicBezTo>
                  <a:cubicBezTo>
                    <a:pt x="4" y="62"/>
                    <a:pt x="0" y="59"/>
                    <a:pt x="0" y="54"/>
                  </a:cubicBezTo>
                  <a:cubicBezTo>
                    <a:pt x="5" y="13"/>
                    <a:pt x="5" y="13"/>
                    <a:pt x="5" y="13"/>
                  </a:cubicBezTo>
                  <a:cubicBezTo>
                    <a:pt x="27" y="15"/>
                    <a:pt x="27" y="15"/>
                    <a:pt x="27" y="15"/>
                  </a:cubicBezTo>
                  <a:cubicBezTo>
                    <a:pt x="35" y="16"/>
                    <a:pt x="42" y="14"/>
                    <a:pt x="48" y="9"/>
                  </a:cubicBezTo>
                  <a:cubicBezTo>
                    <a:pt x="55" y="4"/>
                    <a:pt x="55" y="4"/>
                    <a:pt x="55" y="4"/>
                  </a:cubicBezTo>
                  <a:cubicBezTo>
                    <a:pt x="60" y="0"/>
                    <a:pt x="67" y="0"/>
                    <a:pt x="72" y="4"/>
                  </a:cubicBezTo>
                  <a:close/>
                </a:path>
              </a:pathLst>
            </a:custGeom>
            <a:solidFill>
              <a:srgbClr val="4E4F5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8" name="í$ľiḋè"/>
            <p:cNvSpPr/>
            <p:nvPr/>
          </p:nvSpPr>
          <p:spPr bwMode="auto">
            <a:xfrm>
              <a:off x="5639" y="2979"/>
              <a:ext cx="337" cy="403"/>
            </a:xfrm>
            <a:custGeom>
              <a:avLst/>
              <a:gdLst>
                <a:gd name="T0" fmla="*/ 33 w 115"/>
                <a:gd name="T1" fmla="*/ 46 h 137"/>
                <a:gd name="T2" fmla="*/ 60 w 115"/>
                <a:gd name="T3" fmla="*/ 39 h 137"/>
                <a:gd name="T4" fmla="*/ 90 w 115"/>
                <a:gd name="T5" fmla="*/ 5 h 137"/>
                <a:gd name="T6" fmla="*/ 103 w 115"/>
                <a:gd name="T7" fmla="*/ 1 h 137"/>
                <a:gd name="T8" fmla="*/ 110 w 115"/>
                <a:gd name="T9" fmla="*/ 2 h 137"/>
                <a:gd name="T10" fmla="*/ 113 w 115"/>
                <a:gd name="T11" fmla="*/ 9 h 137"/>
                <a:gd name="T12" fmla="*/ 41 w 115"/>
                <a:gd name="T13" fmla="*/ 132 h 137"/>
                <a:gd name="T14" fmla="*/ 30 w 115"/>
                <a:gd name="T15" fmla="*/ 135 h 137"/>
                <a:gd name="T16" fmla="*/ 0 w 115"/>
                <a:gd name="T17" fmla="*/ 106 h 137"/>
                <a:gd name="T18" fmla="*/ 15 w 115"/>
                <a:gd name="T19" fmla="*/ 89 h 137"/>
                <a:gd name="T20" fmla="*/ 23 w 115"/>
                <a:gd name="T21" fmla="*/ 69 h 137"/>
                <a:gd name="T22" fmla="*/ 23 w 115"/>
                <a:gd name="T23" fmla="*/ 60 h 137"/>
                <a:gd name="T24" fmla="*/ 33 w 115"/>
                <a:gd name="T25" fmla="*/ 4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137">
                  <a:moveTo>
                    <a:pt x="33" y="46"/>
                  </a:moveTo>
                  <a:cubicBezTo>
                    <a:pt x="60" y="39"/>
                    <a:pt x="60" y="39"/>
                    <a:pt x="60" y="39"/>
                  </a:cubicBezTo>
                  <a:cubicBezTo>
                    <a:pt x="90" y="5"/>
                    <a:pt x="90" y="5"/>
                    <a:pt x="90" y="5"/>
                  </a:cubicBezTo>
                  <a:cubicBezTo>
                    <a:pt x="94" y="1"/>
                    <a:pt x="98" y="0"/>
                    <a:pt x="103" y="1"/>
                  </a:cubicBezTo>
                  <a:cubicBezTo>
                    <a:pt x="110" y="2"/>
                    <a:pt x="110" y="2"/>
                    <a:pt x="110" y="2"/>
                  </a:cubicBezTo>
                  <a:cubicBezTo>
                    <a:pt x="113" y="2"/>
                    <a:pt x="115" y="6"/>
                    <a:pt x="113" y="9"/>
                  </a:cubicBezTo>
                  <a:cubicBezTo>
                    <a:pt x="41" y="132"/>
                    <a:pt x="41" y="132"/>
                    <a:pt x="41" y="132"/>
                  </a:cubicBezTo>
                  <a:cubicBezTo>
                    <a:pt x="39" y="136"/>
                    <a:pt x="34" y="137"/>
                    <a:pt x="30" y="135"/>
                  </a:cubicBezTo>
                  <a:cubicBezTo>
                    <a:pt x="0" y="106"/>
                    <a:pt x="0" y="106"/>
                    <a:pt x="0" y="106"/>
                  </a:cubicBezTo>
                  <a:cubicBezTo>
                    <a:pt x="15" y="89"/>
                    <a:pt x="15" y="89"/>
                    <a:pt x="15" y="89"/>
                  </a:cubicBezTo>
                  <a:cubicBezTo>
                    <a:pt x="20" y="84"/>
                    <a:pt x="23" y="77"/>
                    <a:pt x="23" y="69"/>
                  </a:cubicBezTo>
                  <a:cubicBezTo>
                    <a:pt x="23" y="60"/>
                    <a:pt x="23" y="60"/>
                    <a:pt x="23" y="60"/>
                  </a:cubicBezTo>
                  <a:cubicBezTo>
                    <a:pt x="23" y="54"/>
                    <a:pt x="27" y="48"/>
                    <a:pt x="33" y="46"/>
                  </a:cubicBezTo>
                  <a:close/>
                </a:path>
              </a:pathLst>
            </a:custGeom>
            <a:solidFill>
              <a:srgbClr val="4E4F5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9" name="íṥḻidê"/>
            <p:cNvSpPr/>
            <p:nvPr/>
          </p:nvSpPr>
          <p:spPr bwMode="auto">
            <a:xfrm>
              <a:off x="3800" y="1801"/>
              <a:ext cx="356" cy="669"/>
            </a:xfrm>
            <a:custGeom>
              <a:avLst/>
              <a:gdLst>
                <a:gd name="T0" fmla="*/ 118 w 121"/>
                <a:gd name="T1" fmla="*/ 51 h 228"/>
                <a:gd name="T2" fmla="*/ 66 w 121"/>
                <a:gd name="T3" fmla="*/ 90 h 228"/>
                <a:gd name="T4" fmla="*/ 121 w 121"/>
                <a:gd name="T5" fmla="*/ 213 h 228"/>
                <a:gd name="T6" fmla="*/ 93 w 121"/>
                <a:gd name="T7" fmla="*/ 228 h 228"/>
                <a:gd name="T8" fmla="*/ 8 w 121"/>
                <a:gd name="T9" fmla="*/ 97 h 228"/>
                <a:gd name="T10" fmla="*/ 9 w 121"/>
                <a:gd name="T11" fmla="*/ 67 h 228"/>
                <a:gd name="T12" fmla="*/ 88 w 121"/>
                <a:gd name="T13" fmla="*/ 0 h 228"/>
                <a:gd name="T14" fmla="*/ 118 w 121"/>
                <a:gd name="T15" fmla="*/ 51 h 2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228">
                  <a:moveTo>
                    <a:pt x="118" y="51"/>
                  </a:moveTo>
                  <a:cubicBezTo>
                    <a:pt x="66" y="90"/>
                    <a:pt x="66" y="90"/>
                    <a:pt x="66" y="90"/>
                  </a:cubicBezTo>
                  <a:cubicBezTo>
                    <a:pt x="121" y="213"/>
                    <a:pt x="121" y="213"/>
                    <a:pt x="121" y="213"/>
                  </a:cubicBezTo>
                  <a:cubicBezTo>
                    <a:pt x="93" y="228"/>
                    <a:pt x="93" y="228"/>
                    <a:pt x="93" y="228"/>
                  </a:cubicBezTo>
                  <a:cubicBezTo>
                    <a:pt x="8" y="97"/>
                    <a:pt x="8" y="97"/>
                    <a:pt x="8" y="97"/>
                  </a:cubicBezTo>
                  <a:cubicBezTo>
                    <a:pt x="0" y="88"/>
                    <a:pt x="0" y="75"/>
                    <a:pt x="9" y="67"/>
                  </a:cubicBezTo>
                  <a:cubicBezTo>
                    <a:pt x="30" y="47"/>
                    <a:pt x="69" y="13"/>
                    <a:pt x="88" y="0"/>
                  </a:cubicBezTo>
                  <a:lnTo>
                    <a:pt x="118" y="51"/>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40" name="í$ļíďé"/>
            <p:cNvSpPr/>
            <p:nvPr/>
          </p:nvSpPr>
          <p:spPr bwMode="auto">
            <a:xfrm>
              <a:off x="3976" y="1640"/>
              <a:ext cx="399" cy="354"/>
            </a:xfrm>
            <a:custGeom>
              <a:avLst/>
              <a:gdLst>
                <a:gd name="T0" fmla="*/ 56 w 136"/>
                <a:gd name="T1" fmla="*/ 121 h 121"/>
                <a:gd name="T2" fmla="*/ 123 w 136"/>
                <a:gd name="T3" fmla="*/ 66 h 121"/>
                <a:gd name="T4" fmla="*/ 109 w 136"/>
                <a:gd name="T5" fmla="*/ 8 h 121"/>
                <a:gd name="T6" fmla="*/ 72 w 136"/>
                <a:gd name="T7" fmla="*/ 5 h 121"/>
                <a:gd name="T8" fmla="*/ 58 w 136"/>
                <a:gd name="T9" fmla="*/ 12 h 121"/>
                <a:gd name="T10" fmla="*/ 0 w 136"/>
                <a:gd name="T11" fmla="*/ 56 h 121"/>
                <a:gd name="T12" fmla="*/ 56 w 136"/>
                <a:gd name="T13" fmla="*/ 121 h 121"/>
              </a:gdLst>
              <a:ahLst/>
              <a:cxnLst>
                <a:cxn ang="0">
                  <a:pos x="T0" y="T1"/>
                </a:cxn>
                <a:cxn ang="0">
                  <a:pos x="T2" y="T3"/>
                </a:cxn>
                <a:cxn ang="0">
                  <a:pos x="T4" y="T5"/>
                </a:cxn>
                <a:cxn ang="0">
                  <a:pos x="T6" y="T7"/>
                </a:cxn>
                <a:cxn ang="0">
                  <a:pos x="T8" y="T9"/>
                </a:cxn>
                <a:cxn ang="0">
                  <a:pos x="T10" y="T11"/>
                </a:cxn>
                <a:cxn ang="0">
                  <a:pos x="T12" y="T13"/>
                </a:cxn>
              </a:cxnLst>
              <a:rect l="0" t="0" r="r" b="b"/>
              <a:pathLst>
                <a:path w="136" h="121">
                  <a:moveTo>
                    <a:pt x="56" y="121"/>
                  </a:moveTo>
                  <a:cubicBezTo>
                    <a:pt x="56" y="121"/>
                    <a:pt x="103" y="96"/>
                    <a:pt x="123" y="66"/>
                  </a:cubicBezTo>
                  <a:cubicBezTo>
                    <a:pt x="136" y="46"/>
                    <a:pt x="130" y="19"/>
                    <a:pt x="109" y="8"/>
                  </a:cubicBezTo>
                  <a:cubicBezTo>
                    <a:pt x="100" y="2"/>
                    <a:pt x="87" y="0"/>
                    <a:pt x="72" y="5"/>
                  </a:cubicBezTo>
                  <a:cubicBezTo>
                    <a:pt x="67" y="7"/>
                    <a:pt x="63" y="9"/>
                    <a:pt x="58" y="12"/>
                  </a:cubicBezTo>
                  <a:cubicBezTo>
                    <a:pt x="0" y="56"/>
                    <a:pt x="0" y="56"/>
                    <a:pt x="0" y="56"/>
                  </a:cubicBezTo>
                  <a:lnTo>
                    <a:pt x="56" y="121"/>
                  </a:lnTo>
                  <a:close/>
                </a:path>
              </a:pathLst>
            </a:custGeom>
            <a:solidFill>
              <a:srgbClr val="80AD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41" name="îṡḷíde"/>
            <p:cNvSpPr/>
            <p:nvPr/>
          </p:nvSpPr>
          <p:spPr bwMode="auto">
            <a:xfrm>
              <a:off x="4043" y="2413"/>
              <a:ext cx="197" cy="197"/>
            </a:xfrm>
            <a:custGeom>
              <a:avLst/>
              <a:gdLst>
                <a:gd name="T0" fmla="*/ 7 w 67"/>
                <a:gd name="T1" fmla="*/ 46 h 67"/>
                <a:gd name="T2" fmla="*/ 21 w 67"/>
                <a:gd name="T3" fmla="*/ 7 h 67"/>
                <a:gd name="T4" fmla="*/ 60 w 67"/>
                <a:gd name="T5" fmla="*/ 20 h 67"/>
                <a:gd name="T6" fmla="*/ 47 w 67"/>
                <a:gd name="T7" fmla="*/ 60 h 67"/>
                <a:gd name="T8" fmla="*/ 7 w 67"/>
                <a:gd name="T9" fmla="*/ 46 h 67"/>
              </a:gdLst>
              <a:ahLst/>
              <a:cxnLst>
                <a:cxn ang="0">
                  <a:pos x="T0" y="T1"/>
                </a:cxn>
                <a:cxn ang="0">
                  <a:pos x="T2" y="T3"/>
                </a:cxn>
                <a:cxn ang="0">
                  <a:pos x="T4" y="T5"/>
                </a:cxn>
                <a:cxn ang="0">
                  <a:pos x="T6" y="T7"/>
                </a:cxn>
                <a:cxn ang="0">
                  <a:pos x="T8" y="T9"/>
                </a:cxn>
              </a:cxnLst>
              <a:rect l="0" t="0" r="r" b="b"/>
              <a:pathLst>
                <a:path w="67" h="67">
                  <a:moveTo>
                    <a:pt x="7" y="46"/>
                  </a:moveTo>
                  <a:cubicBezTo>
                    <a:pt x="0" y="31"/>
                    <a:pt x="6" y="14"/>
                    <a:pt x="21" y="7"/>
                  </a:cubicBezTo>
                  <a:cubicBezTo>
                    <a:pt x="36" y="0"/>
                    <a:pt x="53" y="6"/>
                    <a:pt x="60" y="20"/>
                  </a:cubicBezTo>
                  <a:cubicBezTo>
                    <a:pt x="67" y="35"/>
                    <a:pt x="61" y="52"/>
                    <a:pt x="47" y="60"/>
                  </a:cubicBezTo>
                  <a:cubicBezTo>
                    <a:pt x="32" y="67"/>
                    <a:pt x="15" y="61"/>
                    <a:pt x="7" y="46"/>
                  </a:cubicBez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42" name="iŝľîḓè"/>
            <p:cNvSpPr/>
            <p:nvPr/>
          </p:nvSpPr>
          <p:spPr bwMode="auto">
            <a:xfrm>
              <a:off x="4411" y="2491"/>
              <a:ext cx="191" cy="223"/>
            </a:xfrm>
            <a:custGeom>
              <a:avLst/>
              <a:gdLst>
                <a:gd name="T0" fmla="*/ 47 w 102"/>
                <a:gd name="T1" fmla="*/ 119 h 119"/>
                <a:gd name="T2" fmla="*/ 102 w 102"/>
                <a:gd name="T3" fmla="*/ 0 h 119"/>
                <a:gd name="T4" fmla="*/ 0 w 102"/>
                <a:gd name="T5" fmla="*/ 8 h 119"/>
                <a:gd name="T6" fmla="*/ 47 w 102"/>
                <a:gd name="T7" fmla="*/ 119 h 119"/>
              </a:gdLst>
              <a:ahLst/>
              <a:cxnLst>
                <a:cxn ang="0">
                  <a:pos x="T0" y="T1"/>
                </a:cxn>
                <a:cxn ang="0">
                  <a:pos x="T2" y="T3"/>
                </a:cxn>
                <a:cxn ang="0">
                  <a:pos x="T4" y="T5"/>
                </a:cxn>
                <a:cxn ang="0">
                  <a:pos x="T6" y="T7"/>
                </a:cxn>
              </a:cxnLst>
              <a:rect l="0" t="0" r="r" b="b"/>
              <a:pathLst>
                <a:path w="102" h="119">
                  <a:moveTo>
                    <a:pt x="47" y="119"/>
                  </a:moveTo>
                  <a:lnTo>
                    <a:pt x="102" y="0"/>
                  </a:lnTo>
                  <a:lnTo>
                    <a:pt x="0" y="8"/>
                  </a:lnTo>
                  <a:lnTo>
                    <a:pt x="47" y="119"/>
                  </a:lnTo>
                  <a:close/>
                </a:path>
              </a:pathLst>
            </a:custGeom>
            <a:solidFill>
              <a:srgbClr val="78A6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43" name="ïṥḷïde"/>
            <p:cNvSpPr/>
            <p:nvPr/>
          </p:nvSpPr>
          <p:spPr bwMode="auto">
            <a:xfrm>
              <a:off x="4512" y="1258"/>
              <a:ext cx="225" cy="88"/>
            </a:xfrm>
            <a:custGeom>
              <a:avLst/>
              <a:gdLst>
                <a:gd name="T0" fmla="*/ 77 w 77"/>
                <a:gd name="T1" fmla="*/ 0 h 30"/>
                <a:gd name="T2" fmla="*/ 5 w 77"/>
                <a:gd name="T3" fmla="*/ 17 h 30"/>
                <a:gd name="T4" fmla="*/ 1 w 77"/>
                <a:gd name="T5" fmla="*/ 24 h 30"/>
                <a:gd name="T6" fmla="*/ 1 w 77"/>
                <a:gd name="T7" fmla="*/ 25 h 30"/>
                <a:gd name="T8" fmla="*/ 8 w 77"/>
                <a:gd name="T9" fmla="*/ 29 h 30"/>
                <a:gd name="T10" fmla="*/ 72 w 77"/>
                <a:gd name="T11" fmla="*/ 15 h 30"/>
                <a:gd name="T12" fmla="*/ 77 w 77"/>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77" h="30">
                  <a:moveTo>
                    <a:pt x="77" y="0"/>
                  </a:moveTo>
                  <a:cubicBezTo>
                    <a:pt x="75" y="1"/>
                    <a:pt x="22" y="13"/>
                    <a:pt x="5" y="17"/>
                  </a:cubicBezTo>
                  <a:cubicBezTo>
                    <a:pt x="2" y="18"/>
                    <a:pt x="0" y="21"/>
                    <a:pt x="1" y="24"/>
                  </a:cubicBezTo>
                  <a:cubicBezTo>
                    <a:pt x="1" y="25"/>
                    <a:pt x="1" y="25"/>
                    <a:pt x="1" y="25"/>
                  </a:cubicBezTo>
                  <a:cubicBezTo>
                    <a:pt x="2" y="28"/>
                    <a:pt x="5" y="30"/>
                    <a:pt x="8" y="29"/>
                  </a:cubicBezTo>
                  <a:cubicBezTo>
                    <a:pt x="72" y="15"/>
                    <a:pt x="72" y="15"/>
                    <a:pt x="72" y="15"/>
                  </a:cubicBezTo>
                  <a:lnTo>
                    <a:pt x="77" y="0"/>
                  </a:lnTo>
                  <a:close/>
                </a:path>
              </a:pathLst>
            </a:custGeom>
            <a:solidFill>
              <a:srgbClr val="77A7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44" name="iṧļïďé"/>
            <p:cNvSpPr/>
            <p:nvPr/>
          </p:nvSpPr>
          <p:spPr bwMode="auto">
            <a:xfrm>
              <a:off x="4649" y="1025"/>
              <a:ext cx="851" cy="306"/>
            </a:xfrm>
            <a:custGeom>
              <a:avLst/>
              <a:gdLst>
                <a:gd name="T0" fmla="*/ 0 w 289"/>
                <a:gd name="T1" fmla="*/ 81 h 104"/>
                <a:gd name="T2" fmla="*/ 278 w 289"/>
                <a:gd name="T3" fmla="*/ 2 h 104"/>
                <a:gd name="T4" fmla="*/ 289 w 289"/>
                <a:gd name="T5" fmla="*/ 49 h 104"/>
                <a:gd name="T6" fmla="*/ 4 w 289"/>
                <a:gd name="T7" fmla="*/ 104 h 104"/>
                <a:gd name="T8" fmla="*/ 0 w 289"/>
                <a:gd name="T9" fmla="*/ 81 h 104"/>
              </a:gdLst>
              <a:ahLst/>
              <a:cxnLst>
                <a:cxn ang="0">
                  <a:pos x="T0" y="T1"/>
                </a:cxn>
                <a:cxn ang="0">
                  <a:pos x="T2" y="T3"/>
                </a:cxn>
                <a:cxn ang="0">
                  <a:pos x="T4" y="T5"/>
                </a:cxn>
                <a:cxn ang="0">
                  <a:pos x="T6" y="T7"/>
                </a:cxn>
                <a:cxn ang="0">
                  <a:pos x="T8" y="T9"/>
                </a:cxn>
              </a:cxnLst>
              <a:rect l="0" t="0" r="r" b="b"/>
              <a:pathLst>
                <a:path w="289" h="104">
                  <a:moveTo>
                    <a:pt x="0" y="81"/>
                  </a:moveTo>
                  <a:cubicBezTo>
                    <a:pt x="0" y="81"/>
                    <a:pt x="277" y="0"/>
                    <a:pt x="278" y="2"/>
                  </a:cubicBezTo>
                  <a:cubicBezTo>
                    <a:pt x="278" y="4"/>
                    <a:pt x="289" y="49"/>
                    <a:pt x="289" y="49"/>
                  </a:cubicBezTo>
                  <a:cubicBezTo>
                    <a:pt x="4" y="104"/>
                    <a:pt x="4" y="104"/>
                    <a:pt x="4" y="104"/>
                  </a:cubicBezTo>
                  <a:lnTo>
                    <a:pt x="0" y="81"/>
                  </a:lnTo>
                  <a:close/>
                </a:path>
              </a:pathLst>
            </a:custGeom>
            <a:solidFill>
              <a:srgbClr val="6D9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45" name="îsļïḓê"/>
            <p:cNvSpPr/>
            <p:nvPr/>
          </p:nvSpPr>
          <p:spPr bwMode="auto">
            <a:xfrm>
              <a:off x="5468" y="1003"/>
              <a:ext cx="81" cy="176"/>
            </a:xfrm>
            <a:custGeom>
              <a:avLst/>
              <a:gdLst>
                <a:gd name="T0" fmla="*/ 0 w 43"/>
                <a:gd name="T1" fmla="*/ 15 h 94"/>
                <a:gd name="T2" fmla="*/ 22 w 43"/>
                <a:gd name="T3" fmla="*/ 0 h 94"/>
                <a:gd name="T4" fmla="*/ 43 w 43"/>
                <a:gd name="T5" fmla="*/ 94 h 94"/>
                <a:gd name="T6" fmla="*/ 17 w 43"/>
                <a:gd name="T7" fmla="*/ 89 h 94"/>
                <a:gd name="T8" fmla="*/ 0 w 43"/>
                <a:gd name="T9" fmla="*/ 15 h 94"/>
              </a:gdLst>
              <a:ahLst/>
              <a:cxnLst>
                <a:cxn ang="0">
                  <a:pos x="T0" y="T1"/>
                </a:cxn>
                <a:cxn ang="0">
                  <a:pos x="T2" y="T3"/>
                </a:cxn>
                <a:cxn ang="0">
                  <a:pos x="T4" y="T5"/>
                </a:cxn>
                <a:cxn ang="0">
                  <a:pos x="T6" y="T7"/>
                </a:cxn>
                <a:cxn ang="0">
                  <a:pos x="T8" y="T9"/>
                </a:cxn>
              </a:cxnLst>
              <a:rect l="0" t="0" r="r" b="b"/>
              <a:pathLst>
                <a:path w="43" h="94">
                  <a:moveTo>
                    <a:pt x="0" y="15"/>
                  </a:moveTo>
                  <a:lnTo>
                    <a:pt x="22" y="0"/>
                  </a:lnTo>
                  <a:lnTo>
                    <a:pt x="43" y="94"/>
                  </a:lnTo>
                  <a:lnTo>
                    <a:pt x="17" y="89"/>
                  </a:lnTo>
                  <a:lnTo>
                    <a:pt x="0" y="15"/>
                  </a:lnTo>
                  <a:close/>
                </a:path>
              </a:pathLst>
            </a:custGeom>
            <a:solidFill>
              <a:srgbClr val="5E8FB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gr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92059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443924"/>
            <a:ext cx="12856705" cy="1388745"/>
          </a:xfrm>
          <a:prstGeom prst="rect">
            <a:avLst/>
          </a:prstGeom>
          <a:noFill/>
        </p:spPr>
        <p:txBody>
          <a:bodyPr wrap="square" rtlCol="0" anchor="t">
            <a:spAutoFit/>
          </a:bodyPr>
          <a:lstStyle/>
          <a:p>
            <a:pPr lvl="0" algn="ctr" eaLnBrk="1" hangingPunct="1"/>
            <a:r>
              <a:rPr lang="zh-CN" altLang="en-US" sz="4220" b="1" dirty="0">
                <a:latin typeface="微软雅黑" panose="020B0503020204020204" pitchFamily="34" charset="-122"/>
                <a:ea typeface="微软雅黑" panose="020B0503020204020204" pitchFamily="34" charset="-122"/>
                <a:cs typeface="微软雅黑" panose="020B0503020204020204" pitchFamily="34" charset="-122"/>
                <a:sym typeface="+mn-ea"/>
              </a:rPr>
              <a:t>生产管理看板                                 流程揭示</a:t>
            </a:r>
            <a:endParaRPr lang="zh-CN" altLang="en-US" sz="4220" b="1" dirty="0">
              <a:latin typeface="微软雅黑" panose="020B0503020204020204" pitchFamily="34" charset="-122"/>
              <a:ea typeface="微软雅黑" panose="020B0503020204020204" pitchFamily="34" charset="-122"/>
              <a:cs typeface="微软雅黑" panose="020B0503020204020204" pitchFamily="34" charset="-122"/>
            </a:endParaRPr>
          </a:p>
          <a:p>
            <a:pPr lvl="0" eaLnBrk="1" hangingPunct="1"/>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pic>
        <p:nvPicPr>
          <p:cNvPr id="61443" name="Picture 2" descr="白板"/>
          <p:cNvPicPr>
            <a:picLocks noChangeAspect="1"/>
          </p:cNvPicPr>
          <p:nvPr/>
        </p:nvPicPr>
        <p:blipFill>
          <a:blip r:embed="rId2"/>
          <a:stretch>
            <a:fillRect/>
          </a:stretch>
        </p:blipFill>
        <p:spPr>
          <a:xfrm>
            <a:off x="131445" y="1439545"/>
            <a:ext cx="5560060" cy="3791585"/>
          </a:xfrm>
          <a:prstGeom prst="rect">
            <a:avLst/>
          </a:prstGeom>
          <a:noFill/>
          <a:ln w="9525">
            <a:noFill/>
          </a:ln>
        </p:spPr>
      </p:pic>
      <p:pic>
        <p:nvPicPr>
          <p:cNvPr id="62469" name="Picture 4" descr="CIMG2986"/>
          <p:cNvPicPr>
            <a:picLocks noChangeAspect="1"/>
          </p:cNvPicPr>
          <p:nvPr/>
        </p:nvPicPr>
        <p:blipFill>
          <a:blip r:embed="rId3"/>
          <a:stretch>
            <a:fillRect/>
          </a:stretch>
        </p:blipFill>
        <p:spPr>
          <a:xfrm>
            <a:off x="6259830" y="1420495"/>
            <a:ext cx="6383655" cy="3881120"/>
          </a:xfrm>
          <a:prstGeom prst="rect">
            <a:avLst/>
          </a:prstGeom>
          <a:noFill/>
          <a:ln w="9525">
            <a:noFill/>
          </a:ln>
        </p:spPr>
      </p:pic>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991731" y="177708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5375" y="300414"/>
            <a:ext cx="12856705" cy="1388745"/>
          </a:xfrm>
          <a:prstGeom prst="rect">
            <a:avLst/>
          </a:prstGeom>
          <a:noFill/>
        </p:spPr>
        <p:txBody>
          <a:bodyPr wrap="square" rtlCol="0" anchor="t">
            <a:spAutoFit/>
          </a:bodyPr>
          <a:lstStyle/>
          <a:p>
            <a:pPr lvl="0" eaLnBrk="1" hangingPunct="1"/>
            <a:r>
              <a:rPr lang="zh-CN" altLang="en-US" sz="4220" b="1" dirty="0">
                <a:latin typeface="微软雅黑" panose="020B0503020204020204" pitchFamily="34" charset="-122"/>
                <a:ea typeface="微软雅黑" panose="020B0503020204020204" pitchFamily="34" charset="-122"/>
                <a:cs typeface="微软雅黑" panose="020B0503020204020204" pitchFamily="34" charset="-122"/>
                <a:sym typeface="+mn-ea"/>
              </a:rPr>
              <a:t>不良品状态标识                   材料箱物料摆放标准指引</a:t>
            </a:r>
            <a:endParaRPr lang="zh-CN" altLang="en-US" sz="4220" b="1" dirty="0">
              <a:latin typeface="微软雅黑" panose="020B0503020204020204" pitchFamily="34" charset="-122"/>
              <a:ea typeface="微软雅黑" panose="020B0503020204020204" pitchFamily="34" charset="-122"/>
              <a:cs typeface="微软雅黑" panose="020B0503020204020204" pitchFamily="34" charset="-122"/>
            </a:endParaRPr>
          </a:p>
          <a:p>
            <a:pPr lvl="0" eaLnBrk="1" hangingPunct="1"/>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pic>
        <p:nvPicPr>
          <p:cNvPr id="63491" name="Picture 2" descr="CIMG2954"/>
          <p:cNvPicPr>
            <a:picLocks noGrp="1" noChangeAspect="1"/>
          </p:cNvPicPr>
          <p:nvPr>
            <p:ph type="body"/>
          </p:nvPr>
        </p:nvPicPr>
        <p:blipFill>
          <a:blip r:embed="rId2"/>
          <a:stretch>
            <a:fillRect/>
          </a:stretch>
        </p:blipFill>
        <p:spPr>
          <a:xfrm>
            <a:off x="96565" y="1177395"/>
            <a:ext cx="5589901" cy="3631728"/>
          </a:xfrm>
          <a:prstGeom prst="rect">
            <a:avLst/>
          </a:prstGeom>
          <a:noFill/>
          <a:ln w="9525">
            <a:noFill/>
          </a:ln>
        </p:spPr>
      </p:pic>
      <p:grpSp>
        <p:nvGrpSpPr>
          <p:cNvPr id="64515" name="Group 2"/>
          <p:cNvGrpSpPr/>
          <p:nvPr/>
        </p:nvGrpSpPr>
        <p:grpSpPr>
          <a:xfrm>
            <a:off x="4912429" y="1177038"/>
            <a:ext cx="7850104" cy="4778237"/>
            <a:chOff x="295" y="754"/>
            <a:chExt cx="3878" cy="2909"/>
          </a:xfrm>
        </p:grpSpPr>
        <p:pic>
          <p:nvPicPr>
            <p:cNvPr id="64518" name="Picture 3" descr="CIMG2955"/>
            <p:cNvPicPr>
              <a:picLocks noChangeAspect="1"/>
            </p:cNvPicPr>
            <p:nvPr/>
          </p:nvPicPr>
          <p:blipFill>
            <a:blip r:embed="rId3"/>
            <a:stretch>
              <a:fillRect/>
            </a:stretch>
          </p:blipFill>
          <p:spPr>
            <a:xfrm>
              <a:off x="295" y="754"/>
              <a:ext cx="3878" cy="2909"/>
            </a:xfrm>
            <a:prstGeom prst="rect">
              <a:avLst/>
            </a:prstGeom>
            <a:noFill/>
            <a:ln w="9525">
              <a:noFill/>
            </a:ln>
          </p:spPr>
        </p:pic>
        <p:sp>
          <p:nvSpPr>
            <p:cNvPr id="64519" name="Rectangle 4"/>
            <p:cNvSpPr/>
            <p:nvPr/>
          </p:nvSpPr>
          <p:spPr>
            <a:xfrm>
              <a:off x="431" y="981"/>
              <a:ext cx="1360" cy="272"/>
            </a:xfrm>
            <a:prstGeom prst="rect">
              <a:avLst/>
            </a:prstGeom>
            <a:solidFill>
              <a:schemeClr val="accent1"/>
            </a:solidFill>
            <a:ln w="9525">
              <a:noFill/>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64517" name="Oval 6"/>
          <p:cNvSpPr/>
          <p:nvPr/>
        </p:nvSpPr>
        <p:spPr>
          <a:xfrm>
            <a:off x="992065" y="5266345"/>
            <a:ext cx="2380078" cy="1217804"/>
          </a:xfrm>
          <a:prstGeom prst="ellipse">
            <a:avLst/>
          </a:prstGeom>
          <a:noFill/>
          <a:ln w="12700" cap="flat" cmpd="sng">
            <a:solidFill>
              <a:srgbClr val="800000"/>
            </a:solidFill>
            <a:prstDash val="solid"/>
            <a:headEnd type="none" w="med" len="med"/>
            <a:tailEnd type="none" w="med" len="med"/>
          </a:ln>
        </p:spPr>
        <p:txBody>
          <a:bodyPr wrap="square" anchor="ctr">
            <a:spAutoFit/>
          </a:bodyPr>
          <a:lstStyle/>
          <a:p>
            <a:pPr lvl="0"/>
            <a:r>
              <a:rPr lang="zh-CN" altLang="en-US" sz="5060" b="1" dirty="0">
                <a:latin typeface="微软雅黑" panose="020B0503020204020204" pitchFamily="34" charset="-122"/>
                <a:ea typeface="微软雅黑" panose="020B0503020204020204" pitchFamily="34" charset="-122"/>
                <a:cs typeface="微软雅黑" panose="020B0503020204020204" pitchFamily="34" charset="-122"/>
              </a:rPr>
              <a:t>看板</a:t>
            </a:r>
          </a:p>
        </p:txBody>
      </p:sp>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587434"/>
            <a:ext cx="12856705" cy="1388745"/>
          </a:xfrm>
          <a:prstGeom prst="rect">
            <a:avLst/>
          </a:prstGeom>
          <a:noFill/>
        </p:spPr>
        <p:txBody>
          <a:bodyPr wrap="square" rtlCol="0" anchor="t">
            <a:spAutoFit/>
          </a:bodyPr>
          <a:lstStyle/>
          <a:p>
            <a:pPr lvl="0" eaLnBrk="1" hangingPunct="1"/>
            <a:r>
              <a:rPr lang="zh-CN" altLang="en-US" sz="4220" b="1" dirty="0">
                <a:latin typeface="微软雅黑" panose="020B0503020204020204" pitchFamily="34" charset="-122"/>
                <a:ea typeface="微软雅黑" panose="020B0503020204020204" pitchFamily="34" charset="-122"/>
                <a:cs typeface="微软雅黑" panose="020B0503020204020204" pitchFamily="34" charset="-122"/>
                <a:sym typeface="+mn-ea"/>
              </a:rPr>
              <a:t>元器件基础知识揭示               </a:t>
            </a:r>
            <a:r>
              <a:rPr lang="zh-CN" altLang="en-US" sz="422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改善活动</a:t>
            </a:r>
            <a:endParaRPr lang="zh-CN" altLang="zh-CN" sz="422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endParaRPr>
          </a:p>
          <a:p>
            <a:pPr lvl="0" eaLnBrk="1" hangingPunct="1"/>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pic>
        <p:nvPicPr>
          <p:cNvPr id="65539" name="Picture 2" descr="CIMG2953"/>
          <p:cNvPicPr>
            <a:picLocks noChangeAspect="1"/>
          </p:cNvPicPr>
          <p:nvPr/>
        </p:nvPicPr>
        <p:blipFill>
          <a:blip r:embed="rId2"/>
          <a:stretch>
            <a:fillRect/>
          </a:stretch>
        </p:blipFill>
        <p:spPr>
          <a:xfrm>
            <a:off x="164427" y="1326771"/>
            <a:ext cx="5885904" cy="4022827"/>
          </a:xfrm>
          <a:prstGeom prst="rect">
            <a:avLst/>
          </a:prstGeom>
          <a:noFill/>
          <a:ln w="9525">
            <a:noFill/>
          </a:ln>
        </p:spPr>
      </p:pic>
      <p:pic>
        <p:nvPicPr>
          <p:cNvPr id="2" name="图片 1"/>
          <p:cNvPicPr>
            <a:picLocks noChangeAspect="1"/>
          </p:cNvPicPr>
          <p:nvPr/>
        </p:nvPicPr>
        <p:blipFill>
          <a:blip r:embed="rId3"/>
          <a:stretch>
            <a:fillRect/>
          </a:stretch>
        </p:blipFill>
        <p:spPr>
          <a:xfrm>
            <a:off x="6230477" y="1315387"/>
            <a:ext cx="6467864" cy="4034211"/>
          </a:xfrm>
          <a:prstGeom prst="rect">
            <a:avLst/>
          </a:prstGeom>
        </p:spPr>
      </p:pic>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1388745"/>
          </a:xfrm>
          <a:prstGeom prst="rect">
            <a:avLst/>
          </a:prstGeom>
          <a:noFill/>
        </p:spPr>
        <p:txBody>
          <a:bodyPr wrap="square" rtlCol="0" anchor="t">
            <a:spAutoFit/>
          </a:bodyPr>
          <a:lstStyle/>
          <a:p>
            <a:pPr lvl="0" eaLnBrk="1" hangingPunct="1">
              <a:spcBef>
                <a:spcPct val="0"/>
              </a:spcBef>
            </a:pPr>
            <a:r>
              <a:rPr lang="zh-CN" altLang="en-US" sz="422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T</a:t>
            </a:r>
            <a:r>
              <a:rPr lang="en-US" altLang="zh-CN" sz="422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PM</a:t>
            </a:r>
            <a:r>
              <a:rPr lang="zh-CN" altLang="en-US" sz="422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推进活动                         </a:t>
            </a:r>
            <a:r>
              <a:rPr lang="zh-CN" altLang="en-US" sz="4220" b="1" dirty="0">
                <a:latin typeface="微软雅黑" panose="020B0503020204020204" pitchFamily="34" charset="-122"/>
                <a:ea typeface="微软雅黑" panose="020B0503020204020204" pitchFamily="34" charset="-122"/>
                <a:cs typeface="微软雅黑" panose="020B0503020204020204" pitchFamily="34" charset="-122"/>
                <a:sym typeface="+mn-ea"/>
              </a:rPr>
              <a:t>检查时拍照并指出问题</a:t>
            </a:r>
            <a:endParaRPr lang="zh-CN" altLang="en-US" sz="4220" b="1" dirty="0">
              <a:latin typeface="微软雅黑" panose="020B0503020204020204" pitchFamily="34" charset="-122"/>
              <a:ea typeface="微软雅黑" panose="020B0503020204020204" pitchFamily="34" charset="-122"/>
              <a:cs typeface="微软雅黑" panose="020B0503020204020204" pitchFamily="34" charset="-122"/>
            </a:endParaRPr>
          </a:p>
          <a:p>
            <a:pPr lvl="0" eaLnBrk="1" hangingPunct="1">
              <a:spcBef>
                <a:spcPct val="0"/>
              </a:spcBef>
            </a:pP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pic>
        <p:nvPicPr>
          <p:cNvPr id="3" name="图片 2"/>
          <p:cNvPicPr>
            <a:picLocks noChangeAspect="1"/>
          </p:cNvPicPr>
          <p:nvPr/>
        </p:nvPicPr>
        <p:blipFill>
          <a:blip r:embed="rId2"/>
          <a:stretch>
            <a:fillRect/>
          </a:stretch>
        </p:blipFill>
        <p:spPr>
          <a:xfrm>
            <a:off x="69331" y="902072"/>
            <a:ext cx="6222758" cy="3903622"/>
          </a:xfrm>
          <a:prstGeom prst="rect">
            <a:avLst/>
          </a:prstGeom>
        </p:spPr>
      </p:pic>
      <p:pic>
        <p:nvPicPr>
          <p:cNvPr id="68611" name="Picture 6"/>
          <p:cNvPicPr>
            <a:picLocks noChangeAspect="1"/>
          </p:cNvPicPr>
          <p:nvPr/>
        </p:nvPicPr>
        <p:blipFill>
          <a:blip r:embed="rId3"/>
          <a:stretch>
            <a:fillRect/>
          </a:stretch>
        </p:blipFill>
        <p:spPr>
          <a:xfrm>
            <a:off x="6499692" y="835773"/>
            <a:ext cx="6060693" cy="4221725"/>
          </a:xfrm>
          <a:prstGeom prst="rect">
            <a:avLst/>
          </a:prstGeom>
          <a:noFill/>
          <a:ln w="9525" cap="flat" cmpd="sng">
            <a:solidFill>
              <a:srgbClr val="3366FF"/>
            </a:solidFill>
            <a:prstDash val="solid"/>
            <a:miter/>
            <a:headEnd type="none" w="med" len="med"/>
            <a:tailEnd type="none" w="med" len="med"/>
          </a:ln>
        </p:spPr>
      </p:pic>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5160982" y="316094"/>
            <a:ext cx="2336800" cy="739775"/>
          </a:xfrm>
          <a:prstGeom prst="rect">
            <a:avLst/>
          </a:prstGeom>
          <a:noFill/>
        </p:spPr>
        <p:txBody>
          <a:bodyPr wrap="none" rtlCol="0" anchor="t">
            <a:spAutoFit/>
          </a:bodyPr>
          <a:lstStyle/>
          <a:p>
            <a:pPr lvl="0" algn="l" eaLnBrk="1" hangingPunct="1"/>
            <a:r>
              <a:rPr lang="zh-CN" altLang="en-US" sz="4220" b="1" dirty="0">
                <a:latin typeface="微软雅黑" panose="020B0503020204020204" pitchFamily="34" charset="-122"/>
                <a:ea typeface="微软雅黑" panose="020B0503020204020204" pitchFamily="34" charset="-122"/>
                <a:cs typeface="微软雅黑" panose="020B0503020204020204" pitchFamily="34" charset="-122"/>
                <a:sym typeface="+mn-ea"/>
              </a:rPr>
              <a:t>仓库一角</a:t>
            </a:r>
            <a:endParaRPr lang="zh-CN" altLang="en-US" sz="4220" b="1" dirty="0">
              <a:latin typeface="微软雅黑" panose="020B0503020204020204" pitchFamily="34" charset="-122"/>
              <a:ea typeface="微软雅黑" panose="020B0503020204020204" pitchFamily="34" charset="-122"/>
              <a:cs typeface="+mn-ea"/>
              <a:sym typeface="+mn-ea"/>
            </a:endParaRPr>
          </a:p>
        </p:txBody>
      </p:sp>
      <p:pic>
        <p:nvPicPr>
          <p:cNvPr id="11268" name="Picture 5" descr="CIMG2960"/>
          <p:cNvPicPr>
            <a:picLocks noChangeAspect="1"/>
          </p:cNvPicPr>
          <p:nvPr/>
        </p:nvPicPr>
        <p:blipFill>
          <a:blip r:embed="rId2"/>
          <a:stretch>
            <a:fillRect/>
          </a:stretch>
        </p:blipFill>
        <p:spPr>
          <a:xfrm>
            <a:off x="5710" y="1034671"/>
            <a:ext cx="6264279" cy="4660371"/>
          </a:xfrm>
          <a:prstGeom prst="rect">
            <a:avLst/>
          </a:prstGeom>
          <a:noFill/>
          <a:ln w="9525">
            <a:noFill/>
          </a:ln>
        </p:spPr>
      </p:pic>
      <p:pic>
        <p:nvPicPr>
          <p:cNvPr id="11269" name="Picture 4" descr="16"/>
          <p:cNvPicPr>
            <a:picLocks noGrp="1" noChangeAspect="1"/>
          </p:cNvPicPr>
          <p:nvPr>
            <p:ph type="body"/>
          </p:nvPr>
        </p:nvPicPr>
        <p:blipFill>
          <a:blip r:embed="rId3"/>
          <a:stretch>
            <a:fillRect/>
          </a:stretch>
        </p:blipFill>
        <p:spPr>
          <a:xfrm>
            <a:off x="6183599" y="1015250"/>
            <a:ext cx="6683504" cy="4716291"/>
          </a:xfrm>
          <a:prstGeom prst="rect">
            <a:avLst/>
          </a:prstGeom>
          <a:noFill/>
          <a:ln w="9525">
            <a:noFill/>
          </a:ln>
        </p:spPr>
      </p:pic>
      <p:pic>
        <p:nvPicPr>
          <p:cNvPr id="2" name="Picture 5" descr="CIMG2960"/>
          <p:cNvPicPr>
            <a:picLocks noChangeAspect="1"/>
          </p:cNvPicPr>
          <p:nvPr/>
        </p:nvPicPr>
        <p:blipFill>
          <a:blip r:embed="rId2"/>
          <a:stretch>
            <a:fillRect/>
          </a:stretch>
        </p:blipFill>
        <p:spPr>
          <a:xfrm>
            <a:off x="15756" y="1359470"/>
            <a:ext cx="6264279" cy="4660371"/>
          </a:xfrm>
          <a:prstGeom prst="rect">
            <a:avLst/>
          </a:prstGeom>
          <a:noFill/>
          <a:ln w="9525">
            <a:noFill/>
          </a:ln>
        </p:spPr>
      </p:pic>
      <p:pic>
        <p:nvPicPr>
          <p:cNvPr id="3" name="Picture 4" descr="16"/>
          <p:cNvPicPr>
            <a:picLocks noGrp="1" noChangeAspect="1"/>
          </p:cNvPicPr>
          <p:nvPr/>
        </p:nvPicPr>
        <p:blipFill>
          <a:blip r:embed="rId3"/>
          <a:stretch>
            <a:fillRect/>
          </a:stretch>
        </p:blipFill>
        <p:spPr>
          <a:xfrm>
            <a:off x="6193644" y="1340049"/>
            <a:ext cx="6683504" cy="4716291"/>
          </a:xfrm>
          <a:prstGeom prst="rect">
            <a:avLst/>
          </a:prstGeom>
          <a:noFill/>
          <a:ln w="9525">
            <a:noFill/>
          </a:ln>
        </p:spPr>
      </p:pic>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spcBef>
                <a:spcPct val="0"/>
              </a:spcBef>
            </a:pPr>
            <a:r>
              <a:rPr lang="zh-CN" altLang="en-US" sz="4220" b="1" dirty="0">
                <a:latin typeface="微软雅黑" panose="020B0503020204020204" pitchFamily="34" charset="-122"/>
                <a:ea typeface="微软雅黑" panose="020B0503020204020204" pitchFamily="34" charset="-122"/>
                <a:cs typeface="微软雅黑" panose="020B0503020204020204" pitchFamily="34" charset="-122"/>
                <a:sym typeface="+mn-ea"/>
              </a:rPr>
              <a:t>对问题进行跟进</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pic>
        <p:nvPicPr>
          <p:cNvPr id="69636" name="Picture 4"/>
          <p:cNvPicPr>
            <a:picLocks noGrp="1" noChangeAspect="1"/>
          </p:cNvPicPr>
          <p:nvPr>
            <p:ph type="body"/>
          </p:nvPr>
        </p:nvPicPr>
        <p:blipFill>
          <a:blip r:embed="rId2"/>
          <a:stretch>
            <a:fillRect/>
          </a:stretch>
        </p:blipFill>
        <p:spPr>
          <a:xfrm>
            <a:off x="1580821" y="729962"/>
            <a:ext cx="9804929" cy="6049308"/>
          </a:xfrm>
          <a:prstGeom prst="rect">
            <a:avLst/>
          </a:prstGeom>
          <a:noFill/>
          <a:ln w="9525" cap="flat" cmpd="sng">
            <a:solidFill>
              <a:srgbClr val="0000FF"/>
            </a:solidFill>
            <a:prstDash val="solid"/>
            <a:headEnd type="none" w="med" len="med"/>
            <a:tailEnd type="none" w="med" len="med"/>
          </a:ln>
        </p:spPr>
      </p:pic>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管理看板的设计</a:t>
            </a:r>
            <a:endPar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70660" name="Rectangle 3"/>
          <p:cNvSpPr/>
          <p:nvPr/>
        </p:nvSpPr>
        <p:spPr>
          <a:xfrm>
            <a:off x="298365" y="689781"/>
            <a:ext cx="12238581" cy="2674071"/>
          </a:xfrm>
          <a:prstGeom prst="rect">
            <a:avLst/>
          </a:prstGeom>
          <a:noFill/>
          <a:ln w="12700" cmpd="sng">
            <a:solidFill>
              <a:schemeClr val="bg2">
                <a:lumMod val="25000"/>
              </a:schemeClr>
            </a:solidFill>
            <a:prstDash val="solid"/>
          </a:ln>
        </p:spPr>
        <p:txBody>
          <a:bodyPr/>
          <a:lstStyle/>
          <a:p>
            <a:pPr marL="342900" lvl="0" indent="-342900" algn="l" eaLnBrk="1" hangingPunct="1">
              <a:lnSpc>
                <a:spcPct val="90000"/>
              </a:lnSpc>
              <a:spcBef>
                <a:spcPct val="0"/>
              </a:spcBef>
              <a:buClr>
                <a:srgbClr val="000000"/>
              </a:buClr>
              <a:buSzPct val="65000"/>
            </a:pP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 </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制作管理看板，内容包括：部门介绍、组织结构图、年度方针战略、年度目标、每月计划，车间计划每月要更新，如图所示。</a:t>
            </a:r>
          </a:p>
          <a:p>
            <a:pPr marL="342900" lvl="0" indent="-342900" algn="l" eaLnBrk="1" hangingPunct="1">
              <a:lnSpc>
                <a:spcPct val="90000"/>
              </a:lnSpc>
              <a:spcBef>
                <a:spcPct val="0"/>
              </a:spcBef>
              <a:buClr>
                <a:srgbClr val="000000"/>
              </a:buClr>
              <a:buSzPct val="65000"/>
            </a:pP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 </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规格：长</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2000mm×</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宽</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1500mm</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，材料：万通板底料，不锈钢架子。</a:t>
            </a:r>
          </a:p>
          <a:p>
            <a:pPr marL="342900" lvl="0" indent="-342900" algn="l" eaLnBrk="1" hangingPunct="1">
              <a:lnSpc>
                <a:spcPct val="90000"/>
              </a:lnSpc>
              <a:spcBef>
                <a:spcPct val="0"/>
              </a:spcBef>
              <a:buClr>
                <a:srgbClr val="000000"/>
              </a:buClr>
              <a:buSzPct val="65000"/>
            </a:pP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 </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文字和线条用即时贴材料，字体大小自选。</a:t>
            </a:r>
          </a:p>
          <a:p>
            <a:pPr marL="342900" lvl="0" indent="-342900" algn="l" eaLnBrk="1" hangingPunct="1">
              <a:lnSpc>
                <a:spcPct val="90000"/>
              </a:lnSpc>
              <a:spcBef>
                <a:spcPct val="0"/>
              </a:spcBef>
              <a:buClr>
                <a:srgbClr val="000000"/>
              </a:buClr>
              <a:buSzPct val="65000"/>
            </a:pP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4. </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设置在部门重要通道旁，无支撑架时，悬挂在离地面</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600mm</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处的墙面。</a:t>
            </a:r>
          </a:p>
          <a:p>
            <a:pPr marL="342900" lvl="0" indent="-342900" algn="l" eaLnBrk="1" hangingPunct="1">
              <a:lnSpc>
                <a:spcPct val="90000"/>
              </a:lnSpc>
              <a:spcBef>
                <a:spcPct val="0"/>
              </a:spcBef>
              <a:buClr>
                <a:srgbClr val="000000"/>
              </a:buClr>
              <a:buSzPct val="65000"/>
            </a:pP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5. </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在看板右上角张贴管理责任人标签。</a:t>
            </a:r>
          </a:p>
        </p:txBody>
      </p:sp>
      <p:grpSp>
        <p:nvGrpSpPr>
          <p:cNvPr id="4" name="组合 3"/>
          <p:cNvGrpSpPr/>
          <p:nvPr/>
        </p:nvGrpSpPr>
        <p:grpSpPr>
          <a:xfrm>
            <a:off x="1667211" y="3419436"/>
            <a:ext cx="9621434" cy="3480378"/>
            <a:chOff x="0" y="4605"/>
            <a:chExt cx="14367" cy="6194"/>
          </a:xfrm>
        </p:grpSpPr>
        <p:pic>
          <p:nvPicPr>
            <p:cNvPr id="70661" name="Picture 4" descr="219-1"/>
            <p:cNvPicPr>
              <a:picLocks noChangeAspect="1"/>
            </p:cNvPicPr>
            <p:nvPr/>
          </p:nvPicPr>
          <p:blipFill>
            <a:blip r:embed="rId2"/>
            <a:stretch>
              <a:fillRect/>
            </a:stretch>
          </p:blipFill>
          <p:spPr>
            <a:xfrm>
              <a:off x="0" y="4605"/>
              <a:ext cx="6973" cy="6195"/>
            </a:xfrm>
            <a:prstGeom prst="rect">
              <a:avLst/>
            </a:prstGeom>
            <a:noFill/>
            <a:ln w="9525">
              <a:noFill/>
            </a:ln>
          </p:spPr>
        </p:pic>
        <p:pic>
          <p:nvPicPr>
            <p:cNvPr id="3" name="Picture 5" descr="219-2"/>
            <p:cNvPicPr>
              <a:picLocks noChangeAspect="1"/>
            </p:cNvPicPr>
            <p:nvPr/>
          </p:nvPicPr>
          <p:blipFill>
            <a:blip r:embed="rId3"/>
            <a:stretch>
              <a:fillRect/>
            </a:stretch>
          </p:blipFill>
          <p:spPr>
            <a:xfrm>
              <a:off x="6973" y="4605"/>
              <a:ext cx="7395" cy="6175"/>
            </a:xfrm>
            <a:prstGeom prst="rect">
              <a:avLst/>
            </a:prstGeom>
            <a:noFill/>
            <a:ln w="9525">
              <a:noFill/>
            </a:ln>
          </p:spPr>
        </p:pic>
      </p:gr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116391" y="1471978"/>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主要指标管理看板</a:t>
            </a:r>
            <a:endParaRPr lang="zh-CN" altLang="en-US"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71684" name="Rectangle 3"/>
          <p:cNvSpPr/>
          <p:nvPr/>
        </p:nvSpPr>
        <p:spPr>
          <a:xfrm>
            <a:off x="432303" y="758759"/>
            <a:ext cx="12005529" cy="2488567"/>
          </a:xfrm>
          <a:prstGeom prst="rect">
            <a:avLst/>
          </a:prstGeom>
          <a:noFill/>
          <a:ln w="12700" cmpd="sng">
            <a:solidFill>
              <a:schemeClr val="accent5">
                <a:lumMod val="75000"/>
              </a:schemeClr>
            </a:solidFill>
            <a:prstDash val="solid"/>
          </a:ln>
        </p:spPr>
        <p:txBody>
          <a:bodyPr/>
          <a:lstStyle/>
          <a:p>
            <a:pPr marL="342900" lvl="0" indent="-342900" algn="l" eaLnBrk="1" hangingPunct="1">
              <a:lnSpc>
                <a:spcPct val="90000"/>
              </a:lnSpc>
              <a:spcBef>
                <a:spcPct val="0"/>
              </a:spcBef>
              <a:buClr>
                <a:srgbClr val="000000"/>
              </a:buClr>
              <a:buSzPct val="65000"/>
            </a:pP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 </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制作管理看板，内容包括：</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P</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Q</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C</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D</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S</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M</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等管理指标，如图所示，以月别推移的形式展示。</a:t>
            </a:r>
          </a:p>
          <a:p>
            <a:pPr marL="342900" lvl="0" indent="-342900" algn="l" eaLnBrk="1" hangingPunct="1">
              <a:lnSpc>
                <a:spcPct val="90000"/>
              </a:lnSpc>
              <a:spcBef>
                <a:spcPct val="0"/>
              </a:spcBef>
              <a:buClr>
                <a:srgbClr val="000000"/>
              </a:buClr>
              <a:buSzPct val="65000"/>
            </a:pP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 </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规格：长</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2000mm×1500mm</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，材料：万通板底料，不锈钢架子。</a:t>
            </a:r>
          </a:p>
          <a:p>
            <a:pPr marL="342900" lvl="0" indent="-342900" algn="l" eaLnBrk="1" hangingPunct="1">
              <a:lnSpc>
                <a:spcPct val="90000"/>
              </a:lnSpc>
              <a:spcBef>
                <a:spcPct val="0"/>
              </a:spcBef>
              <a:buClr>
                <a:srgbClr val="000000"/>
              </a:buClr>
              <a:buSzPct val="65000"/>
            </a:pP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 </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文字和线条用即时贴材料，字体大小自选。</a:t>
            </a:r>
          </a:p>
          <a:p>
            <a:pPr marL="342900" lvl="0" indent="-342900" algn="l" eaLnBrk="1" hangingPunct="1">
              <a:lnSpc>
                <a:spcPct val="90000"/>
              </a:lnSpc>
              <a:spcBef>
                <a:spcPct val="0"/>
              </a:spcBef>
              <a:buClr>
                <a:srgbClr val="000000"/>
              </a:buClr>
              <a:buSzPct val="65000"/>
            </a:pP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4. </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设置在部门重要通道旁，无支撑架时，悬挂在离地面</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600mm</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处的墙面。</a:t>
            </a:r>
          </a:p>
          <a:p>
            <a:pPr marL="342900" lvl="0" indent="-342900" algn="l" eaLnBrk="1" hangingPunct="1">
              <a:lnSpc>
                <a:spcPct val="90000"/>
              </a:lnSpc>
              <a:spcBef>
                <a:spcPct val="0"/>
              </a:spcBef>
              <a:buClr>
                <a:srgbClr val="000000"/>
              </a:buClr>
              <a:buSzPct val="65000"/>
            </a:pP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5. </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在看板右上角张贴管理责任人标签。</a:t>
            </a:r>
          </a:p>
        </p:txBody>
      </p:sp>
      <p:grpSp>
        <p:nvGrpSpPr>
          <p:cNvPr id="2" name="组合 1"/>
          <p:cNvGrpSpPr/>
          <p:nvPr/>
        </p:nvGrpSpPr>
        <p:grpSpPr>
          <a:xfrm>
            <a:off x="1696677" y="3379255"/>
            <a:ext cx="9606700" cy="3371219"/>
            <a:chOff x="55" y="5060"/>
            <a:chExt cx="14345" cy="5740"/>
          </a:xfrm>
        </p:grpSpPr>
        <p:pic>
          <p:nvPicPr>
            <p:cNvPr id="71685" name="Picture 4" descr="221-1"/>
            <p:cNvPicPr>
              <a:picLocks noChangeAspect="1"/>
            </p:cNvPicPr>
            <p:nvPr/>
          </p:nvPicPr>
          <p:blipFill>
            <a:blip r:embed="rId2"/>
            <a:stretch>
              <a:fillRect/>
            </a:stretch>
          </p:blipFill>
          <p:spPr>
            <a:xfrm>
              <a:off x="55" y="5060"/>
              <a:ext cx="7258" cy="5708"/>
            </a:xfrm>
            <a:prstGeom prst="rect">
              <a:avLst/>
            </a:prstGeom>
            <a:noFill/>
            <a:ln w="9525">
              <a:noFill/>
            </a:ln>
          </p:spPr>
        </p:pic>
        <p:pic>
          <p:nvPicPr>
            <p:cNvPr id="71686" name="Picture 5" descr="221-2"/>
            <p:cNvPicPr>
              <a:picLocks noChangeAspect="1"/>
            </p:cNvPicPr>
            <p:nvPr/>
          </p:nvPicPr>
          <p:blipFill>
            <a:blip r:embed="rId3"/>
            <a:stretch>
              <a:fillRect/>
            </a:stretch>
          </p:blipFill>
          <p:spPr>
            <a:xfrm>
              <a:off x="7200" y="5060"/>
              <a:ext cx="7200" cy="5740"/>
            </a:xfrm>
            <a:prstGeom prst="rect">
              <a:avLst/>
            </a:prstGeom>
            <a:noFill/>
            <a:ln w="9525">
              <a:noFill/>
            </a:ln>
          </p:spPr>
        </p:pic>
      </p:gr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改善提案管理看板</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72708" name="Rectangle 3"/>
          <p:cNvSpPr>
            <a:spLocks noGrp="1"/>
          </p:cNvSpPr>
          <p:nvPr>
            <p:ph type="body"/>
          </p:nvPr>
        </p:nvSpPr>
        <p:spPr>
          <a:xfrm>
            <a:off x="496593" y="730632"/>
            <a:ext cx="11605724" cy="2183189"/>
          </a:xfrm>
          <a:prstGeom prst="rect">
            <a:avLst/>
          </a:prstGeom>
          <a:noFill/>
          <a:ln w="12700" cmpd="sng">
            <a:solidFill>
              <a:schemeClr val="tx1">
                <a:lumMod val="95000"/>
                <a:lumOff val="5000"/>
              </a:schemeClr>
            </a:solidFill>
            <a:prstDash val="solid"/>
          </a:ln>
        </p:spPr>
        <p:txBody>
          <a:bodyPr/>
          <a:lstStyle/>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1. </a:t>
            </a:r>
            <a:r>
              <a:rPr lang="zh-CN" altLang="en-US" sz="2530" b="1" dirty="0">
                <a:latin typeface="微软雅黑" panose="020B0503020204020204" pitchFamily="34" charset="-122"/>
                <a:ea typeface="微软雅黑" panose="020B0503020204020204" pitchFamily="34" charset="-122"/>
              </a:rPr>
              <a:t>制作管理看板，内容包括：每月各班组改善提案现况、当月最佳改善明星和事例，每月公布一次，如图所示。</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2. </a:t>
            </a:r>
            <a:r>
              <a:rPr lang="zh-CN" altLang="en-US" sz="2530" b="1" dirty="0">
                <a:latin typeface="微软雅黑" panose="020B0503020204020204" pitchFamily="34" charset="-122"/>
                <a:ea typeface="微软雅黑" panose="020B0503020204020204" pitchFamily="34" charset="-122"/>
              </a:rPr>
              <a:t>规格：长</a:t>
            </a:r>
            <a:r>
              <a:rPr lang="en-US" altLang="zh-CN" sz="2530" b="1" dirty="0">
                <a:latin typeface="微软雅黑" panose="020B0503020204020204" pitchFamily="34" charset="-122"/>
                <a:ea typeface="微软雅黑" panose="020B0503020204020204" pitchFamily="34" charset="-122"/>
              </a:rPr>
              <a:t>2000mm×</a:t>
            </a:r>
            <a:r>
              <a:rPr lang="zh-CN" altLang="en-US" sz="2530" b="1" dirty="0">
                <a:latin typeface="微软雅黑" panose="020B0503020204020204" pitchFamily="34" charset="-122"/>
                <a:ea typeface="微软雅黑" panose="020B0503020204020204" pitchFamily="34" charset="-122"/>
              </a:rPr>
              <a:t>宽</a:t>
            </a:r>
            <a:r>
              <a:rPr lang="en-US" altLang="zh-CN" sz="2530" b="1" dirty="0">
                <a:latin typeface="微软雅黑" panose="020B0503020204020204" pitchFamily="34" charset="-122"/>
                <a:ea typeface="微软雅黑" panose="020B0503020204020204" pitchFamily="34" charset="-122"/>
              </a:rPr>
              <a:t>1500mm</a:t>
            </a:r>
            <a:r>
              <a:rPr lang="zh-CN" altLang="en-US" sz="2530" b="1" dirty="0">
                <a:latin typeface="微软雅黑" panose="020B0503020204020204" pitchFamily="34" charset="-122"/>
                <a:ea typeface="微软雅黑" panose="020B0503020204020204" pitchFamily="34" charset="-122"/>
              </a:rPr>
              <a:t>，材料：万通板底料，不锈钢架子。</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3. </a:t>
            </a:r>
            <a:r>
              <a:rPr lang="zh-CN" altLang="en-US" sz="2530" b="1" dirty="0">
                <a:latin typeface="微软雅黑" panose="020B0503020204020204" pitchFamily="34" charset="-122"/>
                <a:ea typeface="微软雅黑" panose="020B0503020204020204" pitchFamily="34" charset="-122"/>
              </a:rPr>
              <a:t>文字和线条用即时贴材料，字体大小自选。</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4. </a:t>
            </a:r>
            <a:r>
              <a:rPr lang="zh-CN" altLang="en-US" sz="2530" b="1" dirty="0">
                <a:latin typeface="微软雅黑" panose="020B0503020204020204" pitchFamily="34" charset="-122"/>
                <a:ea typeface="微软雅黑" panose="020B0503020204020204" pitchFamily="34" charset="-122"/>
              </a:rPr>
              <a:t>设置在部门重要通道旁，无支撑架时，悬挂在离地面</a:t>
            </a:r>
            <a:r>
              <a:rPr lang="en-US" altLang="zh-CN" sz="2530" b="1" dirty="0">
                <a:latin typeface="微软雅黑" panose="020B0503020204020204" pitchFamily="34" charset="-122"/>
                <a:ea typeface="微软雅黑" panose="020B0503020204020204" pitchFamily="34" charset="-122"/>
              </a:rPr>
              <a:t>600mm</a:t>
            </a:r>
            <a:r>
              <a:rPr lang="zh-CN" altLang="en-US" sz="2530" b="1" dirty="0">
                <a:latin typeface="微软雅黑" panose="020B0503020204020204" pitchFamily="34" charset="-122"/>
                <a:ea typeface="微软雅黑" panose="020B0503020204020204" pitchFamily="34" charset="-122"/>
              </a:rPr>
              <a:t>处的墙面。</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5. </a:t>
            </a:r>
            <a:r>
              <a:rPr lang="zh-CN" altLang="en-US" sz="2530" b="1" dirty="0">
                <a:latin typeface="微软雅黑" panose="020B0503020204020204" pitchFamily="34" charset="-122"/>
                <a:ea typeface="微软雅黑" panose="020B0503020204020204" pitchFamily="34" charset="-122"/>
              </a:rPr>
              <a:t>在看板右上角张贴管理责任人标签。</a:t>
            </a:r>
          </a:p>
        </p:txBody>
      </p:sp>
      <p:grpSp>
        <p:nvGrpSpPr>
          <p:cNvPr id="2" name="组合 1"/>
          <p:cNvGrpSpPr/>
          <p:nvPr/>
        </p:nvGrpSpPr>
        <p:grpSpPr>
          <a:xfrm>
            <a:off x="1440186" y="3087940"/>
            <a:ext cx="9635497" cy="3601592"/>
            <a:chOff x="0" y="4990"/>
            <a:chExt cx="14388" cy="5853"/>
          </a:xfrm>
        </p:grpSpPr>
        <p:pic>
          <p:nvPicPr>
            <p:cNvPr id="72709" name="Picture 4" descr="223-1"/>
            <p:cNvPicPr>
              <a:picLocks noChangeAspect="1"/>
            </p:cNvPicPr>
            <p:nvPr/>
          </p:nvPicPr>
          <p:blipFill>
            <a:blip r:embed="rId2"/>
            <a:stretch>
              <a:fillRect/>
            </a:stretch>
          </p:blipFill>
          <p:spPr>
            <a:xfrm>
              <a:off x="0" y="4990"/>
              <a:ext cx="7015" cy="5853"/>
            </a:xfrm>
            <a:prstGeom prst="rect">
              <a:avLst/>
            </a:prstGeom>
            <a:noFill/>
            <a:ln w="9525">
              <a:noFill/>
            </a:ln>
          </p:spPr>
        </p:pic>
        <p:pic>
          <p:nvPicPr>
            <p:cNvPr id="72710" name="Picture 5" descr="223-2"/>
            <p:cNvPicPr>
              <a:picLocks noChangeAspect="1"/>
            </p:cNvPicPr>
            <p:nvPr/>
          </p:nvPicPr>
          <p:blipFill>
            <a:blip r:embed="rId3"/>
            <a:stretch>
              <a:fillRect/>
            </a:stretch>
          </p:blipFill>
          <p:spPr>
            <a:xfrm>
              <a:off x="7028" y="4995"/>
              <a:ext cx="7360" cy="5848"/>
            </a:xfrm>
            <a:prstGeom prst="rect">
              <a:avLst/>
            </a:prstGeom>
            <a:noFill/>
            <a:ln w="9525">
              <a:noFill/>
            </a:ln>
          </p:spPr>
        </p:pic>
      </p:gr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mn-ea"/>
                <a:sym typeface="+mn-ea"/>
              </a:rPr>
              <a:t>优秀员工看板</a:t>
            </a:r>
            <a:endParaRPr lang="zh-CN" altLang="en-US" sz="4220" b="1"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mn-ea"/>
              <a:sym typeface="+mn-ea"/>
            </a:endParaRPr>
          </a:p>
        </p:txBody>
      </p:sp>
      <p:sp>
        <p:nvSpPr>
          <p:cNvPr id="73732" name="Rectangle 3"/>
          <p:cNvSpPr>
            <a:spLocks noGrp="1"/>
          </p:cNvSpPr>
          <p:nvPr>
            <p:ph type="body"/>
          </p:nvPr>
        </p:nvSpPr>
        <p:spPr>
          <a:xfrm>
            <a:off x="378058" y="720586"/>
            <a:ext cx="12158219" cy="2291679"/>
          </a:xfrm>
          <a:prstGeom prst="rect">
            <a:avLst/>
          </a:prstGeom>
          <a:noFill/>
          <a:ln w="9525">
            <a:solidFill>
              <a:schemeClr val="accent4"/>
            </a:solidFill>
          </a:ln>
        </p:spPr>
        <p:txBody>
          <a:bodyPr/>
          <a:lstStyle/>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1. 制作管理看板，内容包括：每月的优秀员工的肖像照片和事迹，每月评选一次，如图所示。</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2. 规格：长2000mm×宽1500mm，材料：万通板底料，不锈钢架子。</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3. 文字和线条用即时贴材料，字体大小自选。</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4. 设置在部门重要通道旁，无支撑架时，悬挂在离地面600mm处的墙面。</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5. 在看板右上角张贴管理责任人标签。</a:t>
            </a:r>
          </a:p>
        </p:txBody>
      </p:sp>
      <p:sp>
        <p:nvSpPr>
          <p:cNvPr id="73730" name="灯片编号占位符 4"/>
          <p:cNvSpPr txBox="1">
            <a:spLocks noGrp="1"/>
          </p:cNvSpPr>
          <p:nvPr>
            <p:ph type="sldNum" sz="quarter"/>
          </p:nvPr>
        </p:nvSpPr>
        <p:spPr>
          <a:xfrm>
            <a:off x="8455856" y="6260260"/>
            <a:ext cx="2009069" cy="482177"/>
          </a:xfrm>
          <a:prstGeom prst="rect">
            <a:avLst/>
          </a:prstGeom>
          <a:noFill/>
          <a:ln w="9525">
            <a:noFill/>
          </a:ln>
        </p:spPr>
        <p:txBody>
          <a:bodyPr/>
          <a:lstStyle/>
          <a:p>
            <a:pPr lvl="0"/>
            <a:fld id="{9A0DB2DC-4C9A-4742-B13C-FB6460FD3503}" type="slidenum">
              <a:rPr lang="en-US" altLang="ja-JP" sz="100" dirty="0"/>
              <a:t>54</a:t>
            </a:fld>
            <a:endParaRPr lang="en-US" altLang="ja-JP" sz="100" dirty="0"/>
          </a:p>
        </p:txBody>
      </p:sp>
      <p:pic>
        <p:nvPicPr>
          <p:cNvPr id="73733" name="Picture 4" descr="225-1"/>
          <p:cNvPicPr>
            <a:picLocks noChangeAspect="1"/>
          </p:cNvPicPr>
          <p:nvPr/>
        </p:nvPicPr>
        <p:blipFill>
          <a:blip r:embed="rId2"/>
          <a:stretch>
            <a:fillRect/>
          </a:stretch>
        </p:blipFill>
        <p:spPr>
          <a:xfrm>
            <a:off x="4705593" y="3045749"/>
            <a:ext cx="3026998" cy="3844020"/>
          </a:xfrm>
          <a:prstGeom prst="rect">
            <a:avLst/>
          </a:prstGeom>
          <a:noFill/>
          <a:ln w="9525">
            <a:noFill/>
          </a:ln>
        </p:spPr>
      </p:pic>
      <p:pic>
        <p:nvPicPr>
          <p:cNvPr id="73734" name="Picture 5" descr="225-2"/>
          <p:cNvPicPr>
            <a:picLocks noChangeAspect="1"/>
          </p:cNvPicPr>
          <p:nvPr/>
        </p:nvPicPr>
        <p:blipFill>
          <a:blip r:embed="rId3"/>
          <a:stretch>
            <a:fillRect/>
          </a:stretch>
        </p:blipFill>
        <p:spPr>
          <a:xfrm>
            <a:off x="7732591" y="3015613"/>
            <a:ext cx="3418767" cy="3916012"/>
          </a:xfrm>
          <a:prstGeom prst="rect">
            <a:avLst/>
          </a:prstGeom>
          <a:noFill/>
          <a:ln w="9525">
            <a:noFill/>
          </a:ln>
        </p:spPr>
      </p:pic>
      <p:pic>
        <p:nvPicPr>
          <p:cNvPr id="73735" name="Picture 6" descr="221-1"/>
          <p:cNvPicPr>
            <a:picLocks noChangeAspect="1"/>
          </p:cNvPicPr>
          <p:nvPr/>
        </p:nvPicPr>
        <p:blipFill>
          <a:blip r:embed="rId4"/>
          <a:stretch>
            <a:fillRect/>
          </a:stretch>
        </p:blipFill>
        <p:spPr>
          <a:xfrm>
            <a:off x="1566423" y="3059143"/>
            <a:ext cx="3115731" cy="3828952"/>
          </a:xfrm>
          <a:prstGeom prst="rect">
            <a:avLst/>
          </a:prstGeom>
          <a:noFill/>
          <a:ln w="9525">
            <a:noFill/>
          </a:ln>
        </p:spPr>
      </p:pic>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mn-ea"/>
                <a:sym typeface="+mn-ea"/>
              </a:rPr>
              <a:t>“公告栏”看板</a:t>
            </a:r>
            <a:endParaRPr lang="zh-CN" altLang="en-US" sz="4220" b="1"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mn-ea"/>
              <a:sym typeface="+mn-ea"/>
            </a:endParaRPr>
          </a:p>
        </p:txBody>
      </p:sp>
      <p:sp>
        <p:nvSpPr>
          <p:cNvPr id="74756" name="Rectangle 3"/>
          <p:cNvSpPr>
            <a:spLocks noGrp="1"/>
          </p:cNvSpPr>
          <p:nvPr>
            <p:ph type="body"/>
          </p:nvPr>
        </p:nvSpPr>
        <p:spPr>
          <a:xfrm>
            <a:off x="417570" y="730632"/>
            <a:ext cx="11706848" cy="2166447"/>
          </a:xfrm>
          <a:prstGeom prst="rect">
            <a:avLst/>
          </a:prstGeom>
          <a:noFill/>
          <a:ln w="9525">
            <a:solidFill>
              <a:schemeClr val="tx1"/>
            </a:solidFill>
          </a:ln>
        </p:spPr>
        <p:txBody>
          <a:bodyPr/>
          <a:lstStyle/>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1. </a:t>
            </a:r>
            <a:r>
              <a:rPr lang="zh-CN" altLang="en-US" sz="2530" b="1" dirty="0">
                <a:latin typeface="微软雅黑" panose="020B0503020204020204" pitchFamily="34" charset="-122"/>
                <a:ea typeface="微软雅黑" panose="020B0503020204020204" pitchFamily="34" charset="-122"/>
              </a:rPr>
              <a:t>制作管理看板，内容包括：我们的大家庭合影或活动照片、通知、业务联系、书信往来、紧急联络方式等，如图所示。</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2. </a:t>
            </a:r>
            <a:r>
              <a:rPr lang="zh-CN" altLang="en-US" sz="2530" b="1" dirty="0">
                <a:latin typeface="微软雅黑" panose="020B0503020204020204" pitchFamily="34" charset="-122"/>
                <a:ea typeface="微软雅黑" panose="020B0503020204020204" pitchFamily="34" charset="-122"/>
              </a:rPr>
              <a:t>规格：长</a:t>
            </a:r>
            <a:r>
              <a:rPr lang="en-US" altLang="zh-CN" sz="2530" b="1" dirty="0">
                <a:latin typeface="微软雅黑" panose="020B0503020204020204" pitchFamily="34" charset="-122"/>
                <a:ea typeface="微软雅黑" panose="020B0503020204020204" pitchFamily="34" charset="-122"/>
              </a:rPr>
              <a:t>2000mm×</a:t>
            </a:r>
            <a:r>
              <a:rPr lang="zh-CN" altLang="en-US" sz="2530" b="1" dirty="0">
                <a:latin typeface="微软雅黑" panose="020B0503020204020204" pitchFamily="34" charset="-122"/>
                <a:ea typeface="微软雅黑" panose="020B0503020204020204" pitchFamily="34" charset="-122"/>
              </a:rPr>
              <a:t>宽</a:t>
            </a:r>
            <a:r>
              <a:rPr lang="en-US" altLang="zh-CN" sz="2530" b="1" dirty="0">
                <a:latin typeface="微软雅黑" panose="020B0503020204020204" pitchFamily="34" charset="-122"/>
                <a:ea typeface="微软雅黑" panose="020B0503020204020204" pitchFamily="34" charset="-122"/>
              </a:rPr>
              <a:t>1500mm</a:t>
            </a:r>
            <a:r>
              <a:rPr lang="zh-CN" altLang="en-US" sz="2530" b="1" dirty="0">
                <a:latin typeface="微软雅黑" panose="020B0503020204020204" pitchFamily="34" charset="-122"/>
                <a:ea typeface="微软雅黑" panose="020B0503020204020204" pitchFamily="34" charset="-122"/>
              </a:rPr>
              <a:t>，材料：万通板底料，不锈钢架子。</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3. </a:t>
            </a:r>
            <a:r>
              <a:rPr lang="zh-CN" altLang="en-US" sz="2530" b="1" dirty="0">
                <a:latin typeface="微软雅黑" panose="020B0503020204020204" pitchFamily="34" charset="-122"/>
                <a:ea typeface="微软雅黑" panose="020B0503020204020204" pitchFamily="34" charset="-122"/>
              </a:rPr>
              <a:t>文字和线条用即时贴材料，字体大小自选。</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4. </a:t>
            </a:r>
            <a:r>
              <a:rPr lang="zh-CN" altLang="en-US" sz="2530" b="1" dirty="0">
                <a:latin typeface="微软雅黑" panose="020B0503020204020204" pitchFamily="34" charset="-122"/>
                <a:ea typeface="微软雅黑" panose="020B0503020204020204" pitchFamily="34" charset="-122"/>
              </a:rPr>
              <a:t>设置在部门重要通道旁，无支撑架时，悬挂在离地面</a:t>
            </a:r>
            <a:r>
              <a:rPr lang="en-US" altLang="zh-CN" sz="2530" b="1" dirty="0">
                <a:latin typeface="微软雅黑" panose="020B0503020204020204" pitchFamily="34" charset="-122"/>
                <a:ea typeface="微软雅黑" panose="020B0503020204020204" pitchFamily="34" charset="-122"/>
              </a:rPr>
              <a:t>600mm</a:t>
            </a:r>
            <a:r>
              <a:rPr lang="zh-CN" altLang="en-US" sz="2530" b="1" dirty="0">
                <a:latin typeface="微软雅黑" panose="020B0503020204020204" pitchFamily="34" charset="-122"/>
                <a:ea typeface="微软雅黑" panose="020B0503020204020204" pitchFamily="34" charset="-122"/>
              </a:rPr>
              <a:t>处的墙面。</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5. </a:t>
            </a:r>
            <a:r>
              <a:rPr lang="zh-CN" altLang="en-US" sz="2530" b="1" dirty="0">
                <a:latin typeface="微软雅黑" panose="020B0503020204020204" pitchFamily="34" charset="-122"/>
                <a:ea typeface="微软雅黑" panose="020B0503020204020204" pitchFamily="34" charset="-122"/>
              </a:rPr>
              <a:t>在看板右上角张贴管理责任人标签。</a:t>
            </a:r>
          </a:p>
        </p:txBody>
      </p:sp>
      <p:grpSp>
        <p:nvGrpSpPr>
          <p:cNvPr id="2" name="组合 1"/>
          <p:cNvGrpSpPr/>
          <p:nvPr/>
        </p:nvGrpSpPr>
        <p:grpSpPr>
          <a:xfrm>
            <a:off x="1993350" y="3170981"/>
            <a:ext cx="8730076" cy="3543329"/>
            <a:chOff x="55" y="4380"/>
            <a:chExt cx="14227" cy="6408"/>
          </a:xfrm>
        </p:grpSpPr>
        <p:pic>
          <p:nvPicPr>
            <p:cNvPr id="74757" name="Picture 4" descr="227-1"/>
            <p:cNvPicPr>
              <a:picLocks noChangeAspect="1"/>
            </p:cNvPicPr>
            <p:nvPr/>
          </p:nvPicPr>
          <p:blipFill>
            <a:blip r:embed="rId2"/>
            <a:stretch>
              <a:fillRect/>
            </a:stretch>
          </p:blipFill>
          <p:spPr>
            <a:xfrm>
              <a:off x="55" y="4380"/>
              <a:ext cx="7678" cy="6373"/>
            </a:xfrm>
            <a:prstGeom prst="rect">
              <a:avLst/>
            </a:prstGeom>
            <a:noFill/>
            <a:ln w="9525">
              <a:noFill/>
            </a:ln>
          </p:spPr>
        </p:pic>
        <p:pic>
          <p:nvPicPr>
            <p:cNvPr id="74758" name="Picture 5" descr="227-2"/>
            <p:cNvPicPr>
              <a:picLocks noChangeAspect="1"/>
            </p:cNvPicPr>
            <p:nvPr/>
          </p:nvPicPr>
          <p:blipFill>
            <a:blip r:embed="rId3"/>
            <a:stretch>
              <a:fillRect/>
            </a:stretch>
          </p:blipFill>
          <p:spPr>
            <a:xfrm>
              <a:off x="7088" y="4380"/>
              <a:ext cx="7195" cy="6408"/>
            </a:xfrm>
            <a:prstGeom prst="rect">
              <a:avLst/>
            </a:prstGeom>
            <a:noFill/>
            <a:ln w="9525">
              <a:noFill/>
            </a:ln>
          </p:spPr>
        </p:pic>
      </p:grpSp>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学习园地看板</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75780" name="Rectangle 3"/>
          <p:cNvSpPr>
            <a:spLocks noGrp="1"/>
          </p:cNvSpPr>
          <p:nvPr>
            <p:ph type="body"/>
          </p:nvPr>
        </p:nvSpPr>
        <p:spPr>
          <a:xfrm>
            <a:off x="673391" y="666341"/>
            <a:ext cx="11558177" cy="2201270"/>
          </a:xfrm>
          <a:prstGeom prst="rect">
            <a:avLst/>
          </a:prstGeom>
          <a:noFill/>
          <a:ln w="9525">
            <a:solidFill>
              <a:schemeClr val="tx1"/>
            </a:solidFill>
          </a:ln>
        </p:spPr>
        <p:txBody>
          <a:bodyPr/>
          <a:lstStyle/>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1. </a:t>
            </a:r>
            <a:r>
              <a:rPr lang="zh-CN" altLang="en-US" sz="2530" b="1" dirty="0">
                <a:latin typeface="微软雅黑" panose="020B0503020204020204" pitchFamily="34" charset="-122"/>
                <a:ea typeface="微软雅黑" panose="020B0503020204020204" pitchFamily="34" charset="-122"/>
              </a:rPr>
              <a:t>制作管理看板，内容包括：安全信息、</a:t>
            </a:r>
            <a:r>
              <a:rPr lang="en-US" altLang="zh-CN" sz="2530" b="1" dirty="0">
                <a:latin typeface="微软雅黑" panose="020B0503020204020204" pitchFamily="34" charset="-122"/>
                <a:ea typeface="微软雅黑" panose="020B0503020204020204" pitchFamily="34" charset="-122"/>
              </a:rPr>
              <a:t>5S</a:t>
            </a:r>
            <a:r>
              <a:rPr lang="zh-CN" altLang="en-US" sz="2530" b="1" dirty="0">
                <a:latin typeface="微软雅黑" panose="020B0503020204020204" pitchFamily="34" charset="-122"/>
                <a:ea typeface="微软雅黑" panose="020B0503020204020204" pitchFamily="34" charset="-122"/>
              </a:rPr>
              <a:t>知识、考核办法、各种备查资料等，内容要及时更换，如图所示。</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2. </a:t>
            </a:r>
            <a:r>
              <a:rPr lang="zh-CN" altLang="en-US" sz="2530" b="1" dirty="0">
                <a:latin typeface="微软雅黑" panose="020B0503020204020204" pitchFamily="34" charset="-122"/>
                <a:ea typeface="微软雅黑" panose="020B0503020204020204" pitchFamily="34" charset="-122"/>
              </a:rPr>
              <a:t>规格：长</a:t>
            </a:r>
            <a:r>
              <a:rPr lang="en-US" altLang="zh-CN" sz="2530" b="1" dirty="0">
                <a:latin typeface="微软雅黑" panose="020B0503020204020204" pitchFamily="34" charset="-122"/>
                <a:ea typeface="微软雅黑" panose="020B0503020204020204" pitchFamily="34" charset="-122"/>
              </a:rPr>
              <a:t>2000mm×</a:t>
            </a:r>
            <a:r>
              <a:rPr lang="zh-CN" altLang="en-US" sz="2530" b="1" dirty="0">
                <a:latin typeface="微软雅黑" panose="020B0503020204020204" pitchFamily="34" charset="-122"/>
                <a:ea typeface="微软雅黑" panose="020B0503020204020204" pitchFamily="34" charset="-122"/>
              </a:rPr>
              <a:t>宽</a:t>
            </a:r>
            <a:r>
              <a:rPr lang="en-US" altLang="zh-CN" sz="2530" b="1" dirty="0">
                <a:latin typeface="微软雅黑" panose="020B0503020204020204" pitchFamily="34" charset="-122"/>
                <a:ea typeface="微软雅黑" panose="020B0503020204020204" pitchFamily="34" charset="-122"/>
              </a:rPr>
              <a:t>1500mm</a:t>
            </a:r>
            <a:r>
              <a:rPr lang="zh-CN" altLang="en-US" sz="2530" b="1" dirty="0">
                <a:latin typeface="微软雅黑" panose="020B0503020204020204" pitchFamily="34" charset="-122"/>
                <a:ea typeface="微软雅黑" panose="020B0503020204020204" pitchFamily="34" charset="-122"/>
              </a:rPr>
              <a:t>，材料：万通板底料，不锈钢架子。</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3. </a:t>
            </a:r>
            <a:r>
              <a:rPr lang="zh-CN" altLang="en-US" sz="2530" b="1" dirty="0">
                <a:latin typeface="微软雅黑" panose="020B0503020204020204" pitchFamily="34" charset="-122"/>
                <a:ea typeface="微软雅黑" panose="020B0503020204020204" pitchFamily="34" charset="-122"/>
              </a:rPr>
              <a:t>文字和线条用即时贴材料，字体大小自选。</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4. </a:t>
            </a:r>
            <a:r>
              <a:rPr lang="zh-CN" altLang="en-US" sz="2530" b="1" dirty="0">
                <a:latin typeface="微软雅黑" panose="020B0503020204020204" pitchFamily="34" charset="-122"/>
                <a:ea typeface="微软雅黑" panose="020B0503020204020204" pitchFamily="34" charset="-122"/>
              </a:rPr>
              <a:t>设置在部门休息或早会区域，无支撑架时，悬挂在离地面</a:t>
            </a:r>
            <a:r>
              <a:rPr lang="en-US" altLang="zh-CN" sz="2530" b="1" dirty="0">
                <a:latin typeface="微软雅黑" panose="020B0503020204020204" pitchFamily="34" charset="-122"/>
                <a:ea typeface="微软雅黑" panose="020B0503020204020204" pitchFamily="34" charset="-122"/>
              </a:rPr>
              <a:t>600mm</a:t>
            </a:r>
            <a:r>
              <a:rPr lang="zh-CN" altLang="en-US" sz="2530" b="1" dirty="0">
                <a:latin typeface="微软雅黑" panose="020B0503020204020204" pitchFamily="34" charset="-122"/>
                <a:ea typeface="微软雅黑" panose="020B0503020204020204" pitchFamily="34" charset="-122"/>
              </a:rPr>
              <a:t>处的墙面上。</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5. </a:t>
            </a:r>
            <a:r>
              <a:rPr lang="zh-CN" altLang="en-US" sz="2530" b="1" dirty="0">
                <a:latin typeface="微软雅黑" panose="020B0503020204020204" pitchFamily="34" charset="-122"/>
                <a:ea typeface="微软雅黑" panose="020B0503020204020204" pitchFamily="34" charset="-122"/>
              </a:rPr>
              <a:t>在看板右上角张贴管理责任人标签。</a:t>
            </a:r>
          </a:p>
        </p:txBody>
      </p:sp>
      <p:grpSp>
        <p:nvGrpSpPr>
          <p:cNvPr id="2" name="组合 1"/>
          <p:cNvGrpSpPr/>
          <p:nvPr/>
        </p:nvGrpSpPr>
        <p:grpSpPr>
          <a:xfrm>
            <a:off x="1892227" y="3012934"/>
            <a:ext cx="8969825" cy="3562750"/>
            <a:chOff x="55" y="4605"/>
            <a:chExt cx="14344" cy="6194"/>
          </a:xfrm>
        </p:grpSpPr>
        <p:pic>
          <p:nvPicPr>
            <p:cNvPr id="75781" name="Picture 4" descr="229-1"/>
            <p:cNvPicPr>
              <a:picLocks noChangeAspect="1"/>
            </p:cNvPicPr>
            <p:nvPr/>
          </p:nvPicPr>
          <p:blipFill>
            <a:blip r:embed="rId2"/>
            <a:stretch>
              <a:fillRect/>
            </a:stretch>
          </p:blipFill>
          <p:spPr>
            <a:xfrm>
              <a:off x="55" y="4605"/>
              <a:ext cx="7598" cy="6195"/>
            </a:xfrm>
            <a:prstGeom prst="rect">
              <a:avLst/>
            </a:prstGeom>
            <a:noFill/>
            <a:ln w="9525">
              <a:noFill/>
            </a:ln>
          </p:spPr>
        </p:pic>
        <p:pic>
          <p:nvPicPr>
            <p:cNvPr id="75782" name="Picture 5" descr="229-2"/>
            <p:cNvPicPr>
              <a:picLocks noChangeAspect="1"/>
            </p:cNvPicPr>
            <p:nvPr/>
          </p:nvPicPr>
          <p:blipFill>
            <a:blip r:embed="rId3"/>
            <a:stretch>
              <a:fillRect/>
            </a:stretch>
          </p:blipFill>
          <p:spPr>
            <a:xfrm>
              <a:off x="7653" y="4605"/>
              <a:ext cx="6747" cy="6123"/>
            </a:xfrm>
            <a:prstGeom prst="rect">
              <a:avLst/>
            </a:prstGeom>
            <a:noFill/>
            <a:ln w="9525">
              <a:noFill/>
            </a:ln>
          </p:spPr>
        </p:pic>
      </p:grpSp>
    </p:spTree>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办公室管理看板</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76804" name="Rectangle 3"/>
          <p:cNvSpPr>
            <a:spLocks noGrp="1"/>
          </p:cNvSpPr>
          <p:nvPr>
            <p:ph type="body"/>
          </p:nvPr>
        </p:nvSpPr>
        <p:spPr>
          <a:xfrm>
            <a:off x="673391" y="639554"/>
            <a:ext cx="11588313" cy="2097469"/>
          </a:xfrm>
          <a:prstGeom prst="rect">
            <a:avLst/>
          </a:prstGeom>
          <a:noFill/>
          <a:ln w="9525">
            <a:solidFill>
              <a:schemeClr val="tx1"/>
            </a:solidFill>
          </a:ln>
        </p:spPr>
        <p:txBody>
          <a:bodyPr/>
          <a:lstStyle/>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1. </a:t>
            </a:r>
            <a:r>
              <a:rPr lang="zh-CN" altLang="en-US" sz="2530" b="1" dirty="0">
                <a:latin typeface="微软雅黑" panose="020B0503020204020204" pitchFamily="34" charset="-122"/>
                <a:ea typeface="微软雅黑" panose="020B0503020204020204" pitchFamily="34" charset="-122"/>
              </a:rPr>
              <a:t>制作管理看板，内容包括：部门年度方针战略、年度目标、每月计划、进度管理、人员去向、公告栏、如图所示。</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2. </a:t>
            </a:r>
            <a:r>
              <a:rPr lang="zh-CN" altLang="en-US" sz="2530" b="1" dirty="0">
                <a:latin typeface="微软雅黑" panose="020B0503020204020204" pitchFamily="34" charset="-122"/>
                <a:ea typeface="微软雅黑" panose="020B0503020204020204" pitchFamily="34" charset="-122"/>
              </a:rPr>
              <a:t>规格：长</a:t>
            </a:r>
            <a:r>
              <a:rPr lang="en-US" altLang="zh-CN" sz="2530" b="1" dirty="0">
                <a:latin typeface="微软雅黑" panose="020B0503020204020204" pitchFamily="34" charset="-122"/>
                <a:ea typeface="微软雅黑" panose="020B0503020204020204" pitchFamily="34" charset="-122"/>
              </a:rPr>
              <a:t>2000mm×</a:t>
            </a:r>
            <a:r>
              <a:rPr lang="zh-CN" altLang="en-US" sz="2530" b="1" dirty="0">
                <a:latin typeface="微软雅黑" panose="020B0503020204020204" pitchFamily="34" charset="-122"/>
                <a:ea typeface="微软雅黑" panose="020B0503020204020204" pitchFamily="34" charset="-122"/>
              </a:rPr>
              <a:t>宽</a:t>
            </a:r>
            <a:r>
              <a:rPr lang="en-US" altLang="zh-CN" sz="2530" b="1" dirty="0">
                <a:latin typeface="微软雅黑" panose="020B0503020204020204" pitchFamily="34" charset="-122"/>
                <a:ea typeface="微软雅黑" panose="020B0503020204020204" pitchFamily="34" charset="-122"/>
              </a:rPr>
              <a:t>1500mm</a:t>
            </a:r>
            <a:r>
              <a:rPr lang="zh-CN" altLang="en-US" sz="2530" b="1" dirty="0">
                <a:latin typeface="微软雅黑" panose="020B0503020204020204" pitchFamily="34" charset="-122"/>
                <a:ea typeface="微软雅黑" panose="020B0503020204020204" pitchFamily="34" charset="-122"/>
              </a:rPr>
              <a:t>，材料：万通板底料，不锈钢架子。</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3. </a:t>
            </a:r>
            <a:r>
              <a:rPr lang="zh-CN" altLang="en-US" sz="2530" b="1" dirty="0">
                <a:latin typeface="微软雅黑" panose="020B0503020204020204" pitchFamily="34" charset="-122"/>
                <a:ea typeface="微软雅黑" panose="020B0503020204020204" pitchFamily="34" charset="-122"/>
              </a:rPr>
              <a:t>文字和线条用即时贴材料，字体大小自选。</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4. </a:t>
            </a:r>
            <a:r>
              <a:rPr lang="zh-CN" altLang="en-US" sz="2530" b="1" dirty="0">
                <a:latin typeface="微软雅黑" panose="020B0503020204020204" pitchFamily="34" charset="-122"/>
                <a:ea typeface="微软雅黑" panose="020B0503020204020204" pitchFamily="34" charset="-122"/>
              </a:rPr>
              <a:t>设置在部门办公室内，无支撑架时，悬挂在离地面</a:t>
            </a:r>
            <a:r>
              <a:rPr lang="en-US" altLang="zh-CN" sz="2530" b="1" dirty="0">
                <a:latin typeface="微软雅黑" panose="020B0503020204020204" pitchFamily="34" charset="-122"/>
                <a:ea typeface="微软雅黑" panose="020B0503020204020204" pitchFamily="34" charset="-122"/>
              </a:rPr>
              <a:t>600mm</a:t>
            </a:r>
            <a:r>
              <a:rPr lang="zh-CN" altLang="en-US" sz="2530" b="1" dirty="0">
                <a:latin typeface="微软雅黑" panose="020B0503020204020204" pitchFamily="34" charset="-122"/>
                <a:ea typeface="微软雅黑" panose="020B0503020204020204" pitchFamily="34" charset="-122"/>
              </a:rPr>
              <a:t>处的墙面上。</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5. </a:t>
            </a:r>
            <a:r>
              <a:rPr lang="zh-CN" altLang="en-US" sz="2530" b="1" dirty="0">
                <a:latin typeface="微软雅黑" panose="020B0503020204020204" pitchFamily="34" charset="-122"/>
                <a:ea typeface="微软雅黑" panose="020B0503020204020204" pitchFamily="34" charset="-122"/>
              </a:rPr>
              <a:t>在看板右上角张贴管理责任人标签。</a:t>
            </a:r>
          </a:p>
        </p:txBody>
      </p:sp>
      <p:grpSp>
        <p:nvGrpSpPr>
          <p:cNvPr id="2" name="组合 1"/>
          <p:cNvGrpSpPr/>
          <p:nvPr/>
        </p:nvGrpSpPr>
        <p:grpSpPr>
          <a:xfrm>
            <a:off x="1601581" y="3083922"/>
            <a:ext cx="9697109" cy="3644452"/>
            <a:chOff x="-22" y="5400"/>
            <a:chExt cx="14480" cy="5442"/>
          </a:xfrm>
        </p:grpSpPr>
        <p:pic>
          <p:nvPicPr>
            <p:cNvPr id="76805" name="Picture 4" descr="231-1"/>
            <p:cNvPicPr>
              <a:picLocks noChangeAspect="1"/>
            </p:cNvPicPr>
            <p:nvPr/>
          </p:nvPicPr>
          <p:blipFill>
            <a:blip r:embed="rId2"/>
            <a:stretch>
              <a:fillRect/>
            </a:stretch>
          </p:blipFill>
          <p:spPr>
            <a:xfrm>
              <a:off x="-22" y="5400"/>
              <a:ext cx="7800" cy="5375"/>
            </a:xfrm>
            <a:prstGeom prst="rect">
              <a:avLst/>
            </a:prstGeom>
            <a:noFill/>
            <a:ln w="9525">
              <a:noFill/>
            </a:ln>
          </p:spPr>
        </p:pic>
        <p:pic>
          <p:nvPicPr>
            <p:cNvPr id="76806" name="Picture 5" descr="231-2"/>
            <p:cNvPicPr>
              <a:picLocks noChangeAspect="1"/>
            </p:cNvPicPr>
            <p:nvPr/>
          </p:nvPicPr>
          <p:blipFill>
            <a:blip r:embed="rId3"/>
            <a:stretch>
              <a:fillRect/>
            </a:stretch>
          </p:blipFill>
          <p:spPr>
            <a:xfrm>
              <a:off x="7200" y="5420"/>
              <a:ext cx="7258" cy="5423"/>
            </a:xfrm>
            <a:prstGeom prst="rect">
              <a:avLst/>
            </a:prstGeom>
            <a:noFill/>
            <a:ln w="9525">
              <a:noFill/>
            </a:ln>
          </p:spPr>
        </p:pic>
      </p:grpSp>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我的区域管理看板</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77828" name="Rectangle 3"/>
          <p:cNvSpPr>
            <a:spLocks noGrp="1"/>
          </p:cNvSpPr>
          <p:nvPr>
            <p:ph type="body"/>
          </p:nvPr>
        </p:nvSpPr>
        <p:spPr>
          <a:xfrm>
            <a:off x="673391" y="802288"/>
            <a:ext cx="11633182" cy="2560894"/>
          </a:xfrm>
          <a:prstGeom prst="rect">
            <a:avLst/>
          </a:prstGeom>
          <a:noFill/>
          <a:ln w="9525">
            <a:solidFill>
              <a:schemeClr val="tx1"/>
            </a:solidFill>
          </a:ln>
        </p:spPr>
        <p:txBody>
          <a:bodyPr/>
          <a:lstStyle/>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1. </a:t>
            </a:r>
            <a:r>
              <a:rPr lang="zh-CN" altLang="en-US" sz="2530" b="1" dirty="0">
                <a:latin typeface="微软雅黑" panose="020B0503020204020204" pitchFamily="34" charset="-122"/>
                <a:ea typeface="微软雅黑" panose="020B0503020204020204" pitchFamily="34" charset="-122"/>
              </a:rPr>
              <a:t>制作“我的区域”标签，如图所示。</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2. </a:t>
            </a:r>
            <a:r>
              <a:rPr lang="zh-CN" altLang="en-US" sz="2530" b="1" dirty="0">
                <a:latin typeface="微软雅黑" panose="020B0503020204020204" pitchFamily="34" charset="-122"/>
                <a:ea typeface="微软雅黑" panose="020B0503020204020204" pitchFamily="34" charset="-122"/>
              </a:rPr>
              <a:t>规格：长</a:t>
            </a:r>
            <a:r>
              <a:rPr lang="en-US" altLang="zh-CN" sz="2530" b="1" dirty="0">
                <a:latin typeface="微软雅黑" panose="020B0503020204020204" pitchFamily="34" charset="-122"/>
                <a:ea typeface="微软雅黑" panose="020B0503020204020204" pitchFamily="34" charset="-122"/>
              </a:rPr>
              <a:t>210mm×</a:t>
            </a:r>
            <a:r>
              <a:rPr lang="zh-CN" altLang="en-US" sz="2530" b="1" dirty="0">
                <a:latin typeface="微软雅黑" panose="020B0503020204020204" pitchFamily="34" charset="-122"/>
                <a:ea typeface="微软雅黑" panose="020B0503020204020204" pitchFamily="34" charset="-122"/>
              </a:rPr>
              <a:t>宽</a:t>
            </a:r>
            <a:r>
              <a:rPr lang="en-US" altLang="zh-CN" sz="2530" b="1" dirty="0">
                <a:latin typeface="微软雅黑" panose="020B0503020204020204" pitchFamily="34" charset="-122"/>
                <a:ea typeface="微软雅黑" panose="020B0503020204020204" pitchFamily="34" charset="-122"/>
              </a:rPr>
              <a:t>145mm</a:t>
            </a:r>
            <a:r>
              <a:rPr lang="zh-CN" altLang="en-US" sz="2530" b="1" dirty="0">
                <a:latin typeface="微软雅黑" panose="020B0503020204020204" pitchFamily="34" charset="-122"/>
                <a:ea typeface="微软雅黑" panose="020B0503020204020204" pitchFamily="34" charset="-122"/>
              </a:rPr>
              <a:t>，绿色单面印刷。</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3. </a:t>
            </a:r>
            <a:r>
              <a:rPr lang="zh-CN" altLang="en-US" sz="2530" b="1" dirty="0">
                <a:latin typeface="微软雅黑" panose="020B0503020204020204" pitchFamily="34" charset="-122"/>
                <a:ea typeface="微软雅黑" panose="020B0503020204020204" pitchFamily="34" charset="-122"/>
              </a:rPr>
              <a:t>把标示附着在出入门前方目光平视的高度。</a:t>
            </a:r>
          </a:p>
          <a:p>
            <a:pPr lvl="0" eaLnBrk="1" hangingPunct="1">
              <a:lnSpc>
                <a:spcPct val="90000"/>
              </a:lnSpc>
              <a:spcBef>
                <a:spcPct val="0"/>
              </a:spcBef>
              <a:buClr>
                <a:srgbClr val="000000"/>
              </a:buClr>
              <a:buNone/>
            </a:pPr>
            <a:r>
              <a:rPr lang="en-US" altLang="zh-CN" sz="2530" b="1" dirty="0">
                <a:latin typeface="微软雅黑" panose="020B0503020204020204" pitchFamily="34" charset="-122"/>
                <a:ea typeface="微软雅黑" panose="020B0503020204020204" pitchFamily="34" charset="-122"/>
              </a:rPr>
              <a:t>4. </a:t>
            </a:r>
            <a:r>
              <a:rPr lang="zh-CN" altLang="en-US" sz="2530" b="1" dirty="0">
                <a:latin typeface="微软雅黑" panose="020B0503020204020204" pitchFamily="34" charset="-122"/>
                <a:ea typeface="微软雅黑" panose="020B0503020204020204" pitchFamily="34" charset="-122"/>
              </a:rPr>
              <a:t>标签上记载内容：</a:t>
            </a:r>
          </a:p>
          <a:p>
            <a:pPr lvl="0" eaLnBrk="1" hangingPunct="1">
              <a:lnSpc>
                <a:spcPct val="90000"/>
              </a:lnSpc>
              <a:spcBef>
                <a:spcPct val="0"/>
              </a:spcBef>
              <a:buClr>
                <a:srgbClr val="000000"/>
              </a:buClr>
              <a:buNone/>
            </a:pPr>
            <a:r>
              <a:rPr lang="zh-CN" altLang="en-US" sz="2530" b="1" dirty="0">
                <a:latin typeface="微软雅黑" panose="020B0503020204020204" pitchFamily="34" charset="-122"/>
                <a:ea typeface="微软雅黑" panose="020B0503020204020204" pitchFamily="34" charset="-122"/>
              </a:rPr>
              <a:t>☆记录区域名称；   ☆选定担当后，附着照片（</a:t>
            </a:r>
            <a:r>
              <a:rPr lang="en-US" altLang="zh-CN" sz="2530" b="1" dirty="0">
                <a:latin typeface="微软雅黑" panose="020B0503020204020204" pitchFamily="34" charset="-122"/>
                <a:ea typeface="微软雅黑" panose="020B0503020204020204" pitchFamily="34" charset="-122"/>
              </a:rPr>
              <a:t>50mm×50mm</a:t>
            </a:r>
            <a:r>
              <a:rPr lang="zh-CN" altLang="en-US" sz="2530" b="1" dirty="0">
                <a:latin typeface="微软雅黑" panose="020B0503020204020204" pitchFamily="34" charset="-122"/>
                <a:ea typeface="微软雅黑" panose="020B0503020204020204" pitchFamily="34" charset="-122"/>
              </a:rPr>
              <a:t>）；</a:t>
            </a:r>
          </a:p>
          <a:p>
            <a:pPr lvl="0" eaLnBrk="1" hangingPunct="1">
              <a:lnSpc>
                <a:spcPct val="90000"/>
              </a:lnSpc>
              <a:spcBef>
                <a:spcPct val="0"/>
              </a:spcBef>
              <a:buClr>
                <a:srgbClr val="000000"/>
              </a:buClr>
              <a:buNone/>
            </a:pPr>
            <a:r>
              <a:rPr lang="zh-CN" altLang="en-US" sz="2530" b="1" dirty="0">
                <a:latin typeface="微软雅黑" panose="020B0503020204020204" pitchFamily="34" charset="-122"/>
                <a:ea typeface="微软雅黑" panose="020B0503020204020204" pitchFamily="34" charset="-122"/>
              </a:rPr>
              <a:t>☆由直接领导当确认者；   ☆记录清扫周期；</a:t>
            </a:r>
          </a:p>
          <a:p>
            <a:pPr lvl="0" eaLnBrk="1" hangingPunct="1">
              <a:lnSpc>
                <a:spcPct val="90000"/>
              </a:lnSpc>
              <a:spcBef>
                <a:spcPct val="0"/>
              </a:spcBef>
              <a:buClr>
                <a:srgbClr val="000000"/>
              </a:buClr>
              <a:buNone/>
            </a:pPr>
            <a:r>
              <a:rPr lang="zh-CN" altLang="en-US" sz="2530" b="1" dirty="0">
                <a:latin typeface="微软雅黑" panose="020B0503020204020204" pitchFamily="34" charset="-122"/>
                <a:ea typeface="微软雅黑" panose="020B0503020204020204" pitchFamily="34" charset="-122"/>
              </a:rPr>
              <a:t>☆标明清扫工具和方法；   ☆确认者检查并确认清扫状态。</a:t>
            </a:r>
          </a:p>
        </p:txBody>
      </p:sp>
      <p:grpSp>
        <p:nvGrpSpPr>
          <p:cNvPr id="2" name="组合 1"/>
          <p:cNvGrpSpPr/>
          <p:nvPr/>
        </p:nvGrpSpPr>
        <p:grpSpPr>
          <a:xfrm>
            <a:off x="1800479" y="3516541"/>
            <a:ext cx="9134569" cy="3134818"/>
            <a:chOff x="55" y="5400"/>
            <a:chExt cx="14289" cy="5338"/>
          </a:xfrm>
        </p:grpSpPr>
        <p:pic>
          <p:nvPicPr>
            <p:cNvPr id="77829" name="Picture 4" descr="233-1"/>
            <p:cNvPicPr>
              <a:picLocks noChangeAspect="1"/>
            </p:cNvPicPr>
            <p:nvPr/>
          </p:nvPicPr>
          <p:blipFill>
            <a:blip r:embed="rId2"/>
            <a:stretch>
              <a:fillRect/>
            </a:stretch>
          </p:blipFill>
          <p:spPr>
            <a:xfrm>
              <a:off x="55" y="5413"/>
              <a:ext cx="7485" cy="5317"/>
            </a:xfrm>
            <a:prstGeom prst="rect">
              <a:avLst/>
            </a:prstGeom>
            <a:noFill/>
            <a:ln w="9525">
              <a:noFill/>
            </a:ln>
          </p:spPr>
        </p:pic>
        <p:pic>
          <p:nvPicPr>
            <p:cNvPr id="77830" name="Picture 5" descr="233-2"/>
            <p:cNvPicPr>
              <a:picLocks noChangeAspect="1"/>
            </p:cNvPicPr>
            <p:nvPr/>
          </p:nvPicPr>
          <p:blipFill>
            <a:blip r:embed="rId3"/>
            <a:stretch>
              <a:fillRect/>
            </a:stretch>
          </p:blipFill>
          <p:spPr>
            <a:xfrm>
              <a:off x="6948" y="5400"/>
              <a:ext cx="7397" cy="5338"/>
            </a:xfrm>
            <a:prstGeom prst="rect">
              <a:avLst/>
            </a:prstGeom>
            <a:noFill/>
            <a:ln w="9525">
              <a:noFill/>
            </a:ln>
          </p:spPr>
        </p:pic>
      </p:grpSp>
    </p:spTree>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78889"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“我的设备”管理看板</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78852" name="Rectangle 3"/>
          <p:cNvSpPr>
            <a:spLocks noGrp="1"/>
          </p:cNvSpPr>
          <p:nvPr>
            <p:ph type="body"/>
          </p:nvPr>
        </p:nvSpPr>
        <p:spPr>
          <a:xfrm>
            <a:off x="619816" y="781528"/>
            <a:ext cx="11823374" cy="2714923"/>
          </a:xfrm>
          <a:prstGeom prst="rect">
            <a:avLst/>
          </a:prstGeom>
          <a:noFill/>
          <a:ln w="9525">
            <a:solidFill>
              <a:schemeClr val="tx1"/>
            </a:solidFill>
          </a:ln>
        </p:spPr>
        <p:txBody>
          <a:bodyPr/>
          <a:lstStyle/>
          <a:p>
            <a:pPr lvl="0" eaLnBrk="1" hangingPunct="1">
              <a:lnSpc>
                <a:spcPct val="90000"/>
              </a:lnSpc>
              <a:spcBef>
                <a:spcPct val="0"/>
              </a:spcBef>
              <a:buClr>
                <a:srgbClr val="000000"/>
              </a:buClr>
              <a:buNone/>
            </a:pPr>
            <a:r>
              <a:rPr lang="en-US" altLang="zh-CN" sz="2110" b="1" dirty="0">
                <a:latin typeface="微软雅黑" panose="020B0503020204020204" pitchFamily="34" charset="-122"/>
                <a:ea typeface="微软雅黑" panose="020B0503020204020204" pitchFamily="34" charset="-122"/>
              </a:rPr>
              <a:t>1. </a:t>
            </a:r>
            <a:r>
              <a:rPr lang="zh-CN" altLang="en-US" sz="2110" b="1" dirty="0">
                <a:latin typeface="微软雅黑" panose="020B0503020204020204" pitchFamily="34" charset="-122"/>
                <a:ea typeface="微软雅黑" panose="020B0503020204020204" pitchFamily="34" charset="-122"/>
              </a:rPr>
              <a:t>制作“我的设备”标签，如图所示。</a:t>
            </a:r>
          </a:p>
          <a:p>
            <a:pPr lvl="0" eaLnBrk="1" hangingPunct="1">
              <a:lnSpc>
                <a:spcPct val="90000"/>
              </a:lnSpc>
              <a:spcBef>
                <a:spcPct val="0"/>
              </a:spcBef>
              <a:buClr>
                <a:srgbClr val="000000"/>
              </a:buClr>
              <a:buNone/>
            </a:pPr>
            <a:r>
              <a:rPr lang="en-US" altLang="zh-CN" sz="2110" b="1" dirty="0">
                <a:latin typeface="微软雅黑" panose="020B0503020204020204" pitchFamily="34" charset="-122"/>
                <a:ea typeface="微软雅黑" panose="020B0503020204020204" pitchFamily="34" charset="-122"/>
              </a:rPr>
              <a:t>2. </a:t>
            </a:r>
            <a:r>
              <a:rPr lang="zh-CN" altLang="en-US" sz="2110" b="1" dirty="0">
                <a:latin typeface="微软雅黑" panose="020B0503020204020204" pitchFamily="34" charset="-122"/>
                <a:ea typeface="微软雅黑" panose="020B0503020204020204" pitchFamily="34" charset="-122"/>
              </a:rPr>
              <a:t>规格：长</a:t>
            </a:r>
            <a:r>
              <a:rPr lang="en-US" altLang="zh-CN" sz="2110" b="1" dirty="0">
                <a:latin typeface="微软雅黑" panose="020B0503020204020204" pitchFamily="34" charset="-122"/>
                <a:ea typeface="微软雅黑" panose="020B0503020204020204" pitchFamily="34" charset="-122"/>
              </a:rPr>
              <a:t>210mm×</a:t>
            </a:r>
            <a:r>
              <a:rPr lang="zh-CN" altLang="en-US" sz="2110" b="1" dirty="0">
                <a:latin typeface="微软雅黑" panose="020B0503020204020204" pitchFamily="34" charset="-122"/>
                <a:ea typeface="微软雅黑" panose="020B0503020204020204" pitchFamily="34" charset="-122"/>
              </a:rPr>
              <a:t>宽</a:t>
            </a:r>
            <a:r>
              <a:rPr lang="en-US" altLang="zh-CN" sz="2110" b="1" dirty="0">
                <a:latin typeface="微软雅黑" panose="020B0503020204020204" pitchFamily="34" charset="-122"/>
                <a:ea typeface="微软雅黑" panose="020B0503020204020204" pitchFamily="34" charset="-122"/>
              </a:rPr>
              <a:t>145mm</a:t>
            </a:r>
            <a:r>
              <a:rPr lang="zh-CN" altLang="en-US" sz="2110" b="1" dirty="0">
                <a:latin typeface="微软雅黑" panose="020B0503020204020204" pitchFamily="34" charset="-122"/>
                <a:ea typeface="微软雅黑" panose="020B0503020204020204" pitchFamily="34" charset="-122"/>
              </a:rPr>
              <a:t>，单面印刷。</a:t>
            </a:r>
          </a:p>
          <a:p>
            <a:pPr lvl="0" eaLnBrk="1" hangingPunct="1">
              <a:lnSpc>
                <a:spcPct val="90000"/>
              </a:lnSpc>
              <a:spcBef>
                <a:spcPct val="0"/>
              </a:spcBef>
              <a:buClr>
                <a:srgbClr val="000000"/>
              </a:buClr>
              <a:buNone/>
            </a:pPr>
            <a:r>
              <a:rPr lang="en-US" altLang="zh-CN" sz="2110" b="1" dirty="0">
                <a:latin typeface="微软雅黑" panose="020B0503020204020204" pitchFamily="34" charset="-122"/>
                <a:ea typeface="微软雅黑" panose="020B0503020204020204" pitchFamily="34" charset="-122"/>
              </a:rPr>
              <a:t>3. </a:t>
            </a:r>
            <a:r>
              <a:rPr lang="zh-CN" altLang="en-US" sz="2110" b="1" dirty="0">
                <a:latin typeface="微软雅黑" panose="020B0503020204020204" pitchFamily="34" charset="-122"/>
                <a:ea typeface="微软雅黑" panose="020B0503020204020204" pitchFamily="34" charset="-122"/>
              </a:rPr>
              <a:t>把标示附着在设备附近显眼的地方。</a:t>
            </a:r>
          </a:p>
          <a:p>
            <a:pPr lvl="0" eaLnBrk="1" hangingPunct="1">
              <a:lnSpc>
                <a:spcPct val="90000"/>
              </a:lnSpc>
              <a:spcBef>
                <a:spcPct val="0"/>
              </a:spcBef>
              <a:buClr>
                <a:srgbClr val="000000"/>
              </a:buClr>
              <a:buNone/>
            </a:pPr>
            <a:r>
              <a:rPr lang="en-US" altLang="zh-CN" sz="2110" b="1" dirty="0">
                <a:latin typeface="微软雅黑" panose="020B0503020204020204" pitchFamily="34" charset="-122"/>
                <a:ea typeface="微软雅黑" panose="020B0503020204020204" pitchFamily="34" charset="-122"/>
              </a:rPr>
              <a:t>4. </a:t>
            </a:r>
            <a:r>
              <a:rPr lang="zh-CN" altLang="en-US" sz="2110" b="1" dirty="0">
                <a:latin typeface="微软雅黑" panose="020B0503020204020204" pitchFamily="34" charset="-122"/>
                <a:ea typeface="微软雅黑" panose="020B0503020204020204" pitchFamily="34" charset="-122"/>
              </a:rPr>
              <a:t>标签上记载内容：</a:t>
            </a:r>
          </a:p>
          <a:p>
            <a:pPr lvl="0" eaLnBrk="1" hangingPunct="1">
              <a:lnSpc>
                <a:spcPct val="90000"/>
              </a:lnSpc>
              <a:spcBef>
                <a:spcPct val="0"/>
              </a:spcBef>
              <a:buClr>
                <a:srgbClr val="000000"/>
              </a:buClr>
              <a:buNone/>
            </a:pPr>
            <a:r>
              <a:rPr lang="zh-CN" altLang="en-US" sz="2110" b="1" dirty="0">
                <a:latin typeface="微软雅黑" panose="020B0503020204020204" pitchFamily="34" charset="-122"/>
                <a:ea typeface="微软雅黑" panose="020B0503020204020204" pitchFamily="34" charset="-122"/>
              </a:rPr>
              <a:t>☆记录设备名称；</a:t>
            </a:r>
          </a:p>
          <a:p>
            <a:pPr lvl="0" eaLnBrk="1" hangingPunct="1">
              <a:lnSpc>
                <a:spcPct val="90000"/>
              </a:lnSpc>
              <a:spcBef>
                <a:spcPct val="0"/>
              </a:spcBef>
              <a:buClr>
                <a:srgbClr val="000000"/>
              </a:buClr>
              <a:buNone/>
            </a:pPr>
            <a:r>
              <a:rPr lang="zh-CN" altLang="en-US" sz="2110" b="1" dirty="0">
                <a:latin typeface="微软雅黑" panose="020B0503020204020204" pitchFamily="34" charset="-122"/>
                <a:ea typeface="微软雅黑" panose="020B0503020204020204" pitchFamily="34" charset="-122"/>
              </a:rPr>
              <a:t>☆选定设备主人，并把自然、整洁的相片以名片大小附着；</a:t>
            </a:r>
          </a:p>
          <a:p>
            <a:pPr lvl="0" eaLnBrk="1" hangingPunct="1">
              <a:lnSpc>
                <a:spcPct val="90000"/>
              </a:lnSpc>
              <a:spcBef>
                <a:spcPct val="0"/>
              </a:spcBef>
              <a:buClr>
                <a:srgbClr val="000000"/>
              </a:buClr>
              <a:buNone/>
            </a:pPr>
            <a:r>
              <a:rPr lang="zh-CN" altLang="en-US" sz="2110" b="1" dirty="0">
                <a:latin typeface="微软雅黑" panose="020B0503020204020204" pitchFamily="34" charset="-122"/>
                <a:ea typeface="微软雅黑" panose="020B0503020204020204" pitchFamily="34" charset="-122"/>
              </a:rPr>
              <a:t>☆设备主人以</a:t>
            </a:r>
            <a:r>
              <a:rPr lang="en-US" altLang="zh-CN" sz="2110" b="1" dirty="0">
                <a:latin typeface="微软雅黑" panose="020B0503020204020204" pitchFamily="34" charset="-122"/>
                <a:ea typeface="微软雅黑" panose="020B0503020204020204" pitchFamily="34" charset="-122"/>
              </a:rPr>
              <a:t>1</a:t>
            </a:r>
            <a:r>
              <a:rPr lang="zh-CN" altLang="en-US" sz="2110" b="1" dirty="0">
                <a:latin typeface="微软雅黑" panose="020B0503020204020204" pitchFamily="34" charset="-122"/>
                <a:ea typeface="微软雅黑" panose="020B0503020204020204" pitchFamily="34" charset="-122"/>
              </a:rPr>
              <a:t>人为原则，但</a:t>
            </a:r>
            <a:r>
              <a:rPr lang="en-US" altLang="zh-CN" sz="2110" b="1" dirty="0">
                <a:latin typeface="微软雅黑" panose="020B0503020204020204" pitchFamily="34" charset="-122"/>
                <a:ea typeface="微软雅黑" panose="020B0503020204020204" pitchFamily="34" charset="-122"/>
              </a:rPr>
              <a:t>2</a:t>
            </a:r>
            <a:r>
              <a:rPr lang="zh-CN" altLang="en-US" sz="2110" b="1" dirty="0">
                <a:latin typeface="微软雅黑" panose="020B0503020204020204" pitchFamily="34" charset="-122"/>
                <a:ea typeface="微软雅黑" panose="020B0503020204020204" pitchFamily="34" charset="-122"/>
              </a:rPr>
              <a:t>名以上时，按各部位分别选定设备主人；</a:t>
            </a:r>
          </a:p>
          <a:p>
            <a:pPr lvl="0" eaLnBrk="1" hangingPunct="1">
              <a:lnSpc>
                <a:spcPct val="90000"/>
              </a:lnSpc>
              <a:spcBef>
                <a:spcPct val="0"/>
              </a:spcBef>
              <a:buClr>
                <a:srgbClr val="000000"/>
              </a:buClr>
              <a:buNone/>
            </a:pPr>
            <a:r>
              <a:rPr lang="zh-CN" altLang="en-US" sz="2110" b="1" dirty="0">
                <a:latin typeface="微软雅黑" panose="020B0503020204020204" pitchFamily="34" charset="-122"/>
                <a:ea typeface="微软雅黑" panose="020B0503020204020204" pitchFamily="34" charset="-122"/>
              </a:rPr>
              <a:t>☆确定设备的清扫周期，并记录；</a:t>
            </a:r>
          </a:p>
          <a:p>
            <a:pPr lvl="0" eaLnBrk="1" hangingPunct="1">
              <a:lnSpc>
                <a:spcPct val="90000"/>
              </a:lnSpc>
              <a:spcBef>
                <a:spcPct val="0"/>
              </a:spcBef>
              <a:buClr>
                <a:srgbClr val="000000"/>
              </a:buClr>
              <a:buNone/>
            </a:pPr>
            <a:r>
              <a:rPr lang="zh-CN" altLang="en-US" sz="2110" b="1" dirty="0">
                <a:latin typeface="微软雅黑" panose="020B0503020204020204" pitchFamily="34" charset="-122"/>
                <a:ea typeface="微软雅黑" panose="020B0503020204020204" pitchFamily="34" charset="-122"/>
              </a:rPr>
              <a:t>例如：</a:t>
            </a:r>
            <a:r>
              <a:rPr lang="en-US" altLang="zh-CN" sz="2110" b="1" dirty="0">
                <a:latin typeface="微软雅黑" panose="020B0503020204020204" pitchFamily="34" charset="-122"/>
                <a:ea typeface="微软雅黑" panose="020B0503020204020204" pitchFamily="34" charset="-122"/>
              </a:rPr>
              <a:t>1</a:t>
            </a:r>
            <a:r>
              <a:rPr lang="zh-CN" altLang="en-US" sz="2110" b="1" dirty="0">
                <a:latin typeface="微软雅黑" panose="020B0503020204020204" pitchFamily="34" charset="-122"/>
                <a:ea typeface="微软雅黑" panose="020B0503020204020204" pitchFamily="34" charset="-122"/>
              </a:rPr>
              <a:t>次</a:t>
            </a:r>
            <a:r>
              <a:rPr lang="en-US" altLang="zh-CN" sz="2110" b="1" dirty="0">
                <a:latin typeface="微软雅黑" panose="020B0503020204020204" pitchFamily="34" charset="-122"/>
                <a:ea typeface="微软雅黑" panose="020B0503020204020204" pitchFamily="34" charset="-122"/>
              </a:rPr>
              <a:t>/</a:t>
            </a:r>
            <a:r>
              <a:rPr lang="zh-CN" altLang="en-US" sz="2110" b="1" dirty="0">
                <a:latin typeface="微软雅黑" panose="020B0503020204020204" pitchFamily="34" charset="-122"/>
                <a:ea typeface="微软雅黑" panose="020B0503020204020204" pitchFamily="34" charset="-122"/>
              </a:rPr>
              <a:t>周，每周星期三，记录每周的实施日期。</a:t>
            </a:r>
          </a:p>
        </p:txBody>
      </p:sp>
      <p:pic>
        <p:nvPicPr>
          <p:cNvPr id="78853" name="Picture 4" descr="234-1"/>
          <p:cNvPicPr>
            <a:picLocks noChangeAspect="1"/>
          </p:cNvPicPr>
          <p:nvPr/>
        </p:nvPicPr>
        <p:blipFill>
          <a:blip r:embed="rId2"/>
          <a:stretch>
            <a:fillRect/>
          </a:stretch>
        </p:blipFill>
        <p:spPr>
          <a:xfrm>
            <a:off x="1725474" y="3722806"/>
            <a:ext cx="2491246" cy="2583329"/>
          </a:xfrm>
          <a:prstGeom prst="rect">
            <a:avLst/>
          </a:prstGeom>
          <a:noFill/>
          <a:ln w="9525">
            <a:noFill/>
          </a:ln>
        </p:spPr>
      </p:pic>
      <p:pic>
        <p:nvPicPr>
          <p:cNvPr id="78854" name="Picture 5" descr="235-1"/>
          <p:cNvPicPr>
            <a:picLocks noChangeAspect="1"/>
          </p:cNvPicPr>
          <p:nvPr/>
        </p:nvPicPr>
        <p:blipFill>
          <a:blip r:embed="rId3"/>
          <a:stretch>
            <a:fillRect/>
          </a:stretch>
        </p:blipFill>
        <p:spPr>
          <a:xfrm>
            <a:off x="4297083" y="3722806"/>
            <a:ext cx="3207814" cy="2926544"/>
          </a:xfrm>
          <a:prstGeom prst="rect">
            <a:avLst/>
          </a:prstGeom>
          <a:noFill/>
          <a:ln w="9525">
            <a:noFill/>
          </a:ln>
        </p:spPr>
      </p:pic>
      <p:pic>
        <p:nvPicPr>
          <p:cNvPr id="78855" name="Picture 6" descr="235-2"/>
          <p:cNvPicPr>
            <a:picLocks noChangeAspect="1"/>
          </p:cNvPicPr>
          <p:nvPr/>
        </p:nvPicPr>
        <p:blipFill>
          <a:blip r:embed="rId4"/>
          <a:stretch>
            <a:fillRect/>
          </a:stretch>
        </p:blipFill>
        <p:spPr>
          <a:xfrm>
            <a:off x="7591957" y="3722806"/>
            <a:ext cx="3242973" cy="2926544"/>
          </a:xfrm>
          <a:prstGeom prst="rect">
            <a:avLst/>
          </a:prstGeom>
          <a:noFill/>
          <a:ln w="9525">
            <a:noFill/>
          </a:ln>
        </p:spPr>
      </p:pic>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4631258" y="13394"/>
            <a:ext cx="2875280" cy="739775"/>
          </a:xfrm>
          <a:prstGeom prst="rect">
            <a:avLst/>
          </a:prstGeom>
          <a:noFill/>
        </p:spPr>
        <p:txBody>
          <a:bodyPr wrap="none" rtlCol="0" anchor="t">
            <a:spAutoFit/>
          </a:bodyPr>
          <a:lstStyle/>
          <a:p>
            <a:pPr lvl="0" algn="l" eaLnBrk="1" hangingPunct="1"/>
            <a:r>
              <a:rPr lang="zh-CN" altLang="en-US" sz="4220" b="1" dirty="0">
                <a:latin typeface="微软雅黑" panose="020B0503020204020204" pitchFamily="34" charset="-122"/>
                <a:ea typeface="微软雅黑" panose="020B0503020204020204" pitchFamily="34" charset="-122"/>
                <a:cs typeface="微软雅黑" panose="020B0503020204020204" pitchFamily="34" charset="-122"/>
                <a:sym typeface="+mn-ea"/>
              </a:rPr>
              <a:t>楼梯的标示</a:t>
            </a:r>
            <a:endParaRPr lang="zh-CN" altLang="en-US" sz="4220" b="1" dirty="0">
              <a:latin typeface="微软雅黑" panose="020B0503020204020204" pitchFamily="34" charset="-122"/>
              <a:ea typeface="微软雅黑" panose="020B0503020204020204" pitchFamily="34" charset="-122"/>
              <a:cs typeface="+mn-ea"/>
              <a:sym typeface="+mn-ea"/>
            </a:endParaRPr>
          </a:p>
        </p:txBody>
      </p:sp>
      <p:sp>
        <p:nvSpPr>
          <p:cNvPr id="12292" name="Rectangle 3"/>
          <p:cNvSpPr/>
          <p:nvPr/>
        </p:nvSpPr>
        <p:spPr>
          <a:xfrm>
            <a:off x="317116" y="735319"/>
            <a:ext cx="12134110" cy="2959100"/>
          </a:xfrm>
          <a:prstGeom prst="rect">
            <a:avLst/>
          </a:prstGeom>
          <a:noFill/>
          <a:ln w="12700" cmpd="sng">
            <a:solidFill>
              <a:schemeClr val="accent1">
                <a:shade val="50000"/>
              </a:schemeClr>
            </a:solidFill>
            <a:prstDash val="solid"/>
          </a:ln>
        </p:spPr>
        <p:txBody>
          <a:bodyPr wrap="square">
            <a:spAutoFit/>
          </a:bodyPr>
          <a:lstStyle/>
          <a:p>
            <a:pPr lvl="0" algn="l" eaLnBrk="1" hangingPunct="1">
              <a:lnSpc>
                <a:spcPct val="90000"/>
              </a:lnSpc>
            </a:pP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制作标示板</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两色有机玻璃</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单面印刷</a:t>
            </a:r>
          </a:p>
          <a:p>
            <a:pPr lvl="0" algn="l" eaLnBrk="1" hangingPunct="1">
              <a:lnSpc>
                <a:spcPct val="90000"/>
              </a:lnSpc>
            </a:pP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上半部</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白底黑字</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蓝色箭标</a:t>
            </a:r>
          </a:p>
          <a:p>
            <a:pPr lvl="0" algn="l" eaLnBrk="1" hangingPunct="1">
              <a:lnSpc>
                <a:spcPct val="90000"/>
              </a:lnSpc>
            </a:pP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下半部</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蓝底白字</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白色箭头</a:t>
            </a:r>
          </a:p>
          <a:p>
            <a:pPr lvl="0" algn="l" eaLnBrk="1" hangingPunct="1">
              <a:lnSpc>
                <a:spcPct val="90000"/>
              </a:lnSpc>
            </a:pP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4.</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规格</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长</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220MM,</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宽</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200MM,</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字体为黑色</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字高</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50M</a:t>
            </a:r>
          </a:p>
          <a:p>
            <a:pPr lvl="0" algn="l" eaLnBrk="1" hangingPunct="1">
              <a:lnSpc>
                <a:spcPct val="90000"/>
              </a:lnSpc>
            </a:pP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5.</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用硅胶贴在楼梯转弯处的前面</a:t>
            </a:r>
          </a:p>
          <a:p>
            <a:pPr lvl="0" algn="l" eaLnBrk="1" hangingPunct="1">
              <a:lnSpc>
                <a:spcPct val="90000"/>
              </a:lnSpc>
            </a:pP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6.</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如果楼梯转弯处有应急灯</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安全灯</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则附着在应急灯</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安全灯</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上方</a:t>
            </a:r>
            <a:r>
              <a:rPr lang="en-US" altLang="zh-CN" sz="295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300MM</a:t>
            </a:r>
          </a:p>
        </p:txBody>
      </p:sp>
      <p:sp>
        <p:nvSpPr>
          <p:cNvPr id="12290" name="灯片编号占位符 4"/>
          <p:cNvSpPr txBox="1">
            <a:spLocks noGrp="1"/>
          </p:cNvSpPr>
          <p:nvPr>
            <p:ph type="sldNum" sz="quarter"/>
          </p:nvPr>
        </p:nvSpPr>
        <p:spPr>
          <a:xfrm>
            <a:off x="8408308" y="6234812"/>
            <a:ext cx="2009069" cy="482177"/>
          </a:xfrm>
          <a:prstGeom prst="rect">
            <a:avLst/>
          </a:prstGeom>
          <a:noFill/>
          <a:ln w="9525">
            <a:noFill/>
          </a:ln>
        </p:spPr>
        <p:txBody>
          <a:bodyPr/>
          <a:lstStyle/>
          <a:p>
            <a:pPr lvl="0"/>
            <a:fld id="{9A0DB2DC-4C9A-4742-B13C-FB6460FD3503}" type="slidenum">
              <a:rPr lang="en-US" altLang="ja-JP" sz="100" dirty="0"/>
              <a:t>6</a:t>
            </a:fld>
            <a:endParaRPr lang="en-US" altLang="ja-JP" sz="100" dirty="0"/>
          </a:p>
        </p:txBody>
      </p:sp>
      <p:pic>
        <p:nvPicPr>
          <p:cNvPr id="12293" name="Picture 4" descr="17-1"/>
          <p:cNvPicPr>
            <a:picLocks noChangeAspect="1"/>
          </p:cNvPicPr>
          <p:nvPr/>
        </p:nvPicPr>
        <p:blipFill>
          <a:blip r:embed="rId2"/>
          <a:stretch>
            <a:fillRect/>
          </a:stretch>
        </p:blipFill>
        <p:spPr>
          <a:xfrm>
            <a:off x="4668091" y="3641439"/>
            <a:ext cx="3412070" cy="3037043"/>
          </a:xfrm>
          <a:prstGeom prst="rect">
            <a:avLst/>
          </a:prstGeom>
          <a:noFill/>
          <a:ln w="9525">
            <a:noFill/>
          </a:ln>
        </p:spPr>
      </p:pic>
      <p:pic>
        <p:nvPicPr>
          <p:cNvPr id="12294" name="Picture 5" descr="16-1"/>
          <p:cNvPicPr>
            <a:picLocks noChangeAspect="1"/>
          </p:cNvPicPr>
          <p:nvPr/>
        </p:nvPicPr>
        <p:blipFill>
          <a:blip r:embed="rId3"/>
          <a:stretch>
            <a:fillRect/>
          </a:stretch>
        </p:blipFill>
        <p:spPr>
          <a:xfrm>
            <a:off x="1533942" y="3628045"/>
            <a:ext cx="3117406" cy="3107361"/>
          </a:xfrm>
          <a:prstGeom prst="rect">
            <a:avLst/>
          </a:prstGeom>
          <a:noFill/>
          <a:ln w="9525">
            <a:noFill/>
          </a:ln>
        </p:spPr>
      </p:pic>
      <p:pic>
        <p:nvPicPr>
          <p:cNvPr id="12295" name="Picture 6" descr="17-2"/>
          <p:cNvPicPr>
            <a:picLocks noChangeAspect="1"/>
          </p:cNvPicPr>
          <p:nvPr/>
        </p:nvPicPr>
        <p:blipFill>
          <a:blip r:embed="rId4"/>
          <a:stretch>
            <a:fillRect/>
          </a:stretch>
        </p:blipFill>
        <p:spPr>
          <a:xfrm>
            <a:off x="7793869" y="3641439"/>
            <a:ext cx="3309941" cy="2991839"/>
          </a:xfrm>
          <a:prstGeom prst="rect">
            <a:avLst/>
          </a:prstGeom>
          <a:noFill/>
          <a:ln w="9525">
            <a:noFill/>
          </a:ln>
        </p:spPr>
      </p:pic>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zh-CN" altLang="en-US" sz="4220" kern="0" noProof="0" smtClean="0">
                <a:ln>
                  <a:noFill/>
                </a:ln>
                <a:solidFill>
                  <a:schemeClr val="tx2"/>
                </a:solidFill>
                <a:effectLst>
                  <a:outerShdw blurRad="38100" dist="38100" dir="2700000" algn="tl">
                    <a:srgbClr val="000000"/>
                  </a:outerShdw>
                </a:effectLst>
                <a:uLnTx/>
                <a:uFillTx/>
                <a:latin typeface="微软雅黑" panose="020B0503020204020204" pitchFamily="34" charset="-122"/>
                <a:ea typeface="微软雅黑" panose="020B0503020204020204" pitchFamily="34" charset="-122"/>
                <a:cs typeface="微软雅黑" panose="020B0503020204020204" pitchFamily="34" charset="-122"/>
                <a:sym typeface="+mn-ea"/>
              </a:rPr>
              <a:t>记录改善履历</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graphicFrame>
        <p:nvGraphicFramePr>
          <p:cNvPr id="79876" name="表格 79875"/>
          <p:cNvGraphicFramePr/>
          <p:nvPr/>
        </p:nvGraphicFramePr>
        <p:xfrm>
          <a:off x="2298728" y="1094943"/>
          <a:ext cx="8839835" cy="5263937"/>
        </p:xfrm>
        <a:graphic>
          <a:graphicData uri="http://schemas.openxmlformats.org/drawingml/2006/table">
            <a:tbl>
              <a:tblPr/>
              <a:tblGrid>
                <a:gridCol w="481965">
                  <a:extLst>
                    <a:ext uri="{9D8B030D-6E8A-4147-A177-3AD203B41FA5}">
                      <a16:colId xmlns:a16="http://schemas.microsoft.com/office/drawing/2014/main" xmlns="" val="20000"/>
                    </a:ext>
                  </a:extLst>
                </a:gridCol>
                <a:gridCol w="2071370">
                  <a:extLst>
                    <a:ext uri="{9D8B030D-6E8A-4147-A177-3AD203B41FA5}">
                      <a16:colId xmlns:a16="http://schemas.microsoft.com/office/drawing/2014/main" xmlns="" val="20001"/>
                    </a:ext>
                  </a:extLst>
                </a:gridCol>
                <a:gridCol w="821690">
                  <a:extLst>
                    <a:ext uri="{9D8B030D-6E8A-4147-A177-3AD203B41FA5}">
                      <a16:colId xmlns:a16="http://schemas.microsoft.com/office/drawing/2014/main" xmlns="" val="20002"/>
                    </a:ext>
                  </a:extLst>
                </a:gridCol>
                <a:gridCol w="1848485">
                  <a:extLst>
                    <a:ext uri="{9D8B030D-6E8A-4147-A177-3AD203B41FA5}">
                      <a16:colId xmlns:a16="http://schemas.microsoft.com/office/drawing/2014/main" xmlns="" val="20003"/>
                    </a:ext>
                  </a:extLst>
                </a:gridCol>
                <a:gridCol w="803910">
                  <a:extLst>
                    <a:ext uri="{9D8B030D-6E8A-4147-A177-3AD203B41FA5}">
                      <a16:colId xmlns:a16="http://schemas.microsoft.com/office/drawing/2014/main" xmlns="" val="20004"/>
                    </a:ext>
                  </a:extLst>
                </a:gridCol>
                <a:gridCol w="803275">
                  <a:extLst>
                    <a:ext uri="{9D8B030D-6E8A-4147-A177-3AD203B41FA5}">
                      <a16:colId xmlns:a16="http://schemas.microsoft.com/office/drawing/2014/main" xmlns="" val="20005"/>
                    </a:ext>
                  </a:extLst>
                </a:gridCol>
                <a:gridCol w="481965">
                  <a:extLst>
                    <a:ext uri="{9D8B030D-6E8A-4147-A177-3AD203B41FA5}">
                      <a16:colId xmlns:a16="http://schemas.microsoft.com/office/drawing/2014/main" xmlns="" val="20006"/>
                    </a:ext>
                  </a:extLst>
                </a:gridCol>
                <a:gridCol w="482600">
                  <a:extLst>
                    <a:ext uri="{9D8B030D-6E8A-4147-A177-3AD203B41FA5}">
                      <a16:colId xmlns:a16="http://schemas.microsoft.com/office/drawing/2014/main" xmlns="" val="20007"/>
                    </a:ext>
                  </a:extLst>
                </a:gridCol>
                <a:gridCol w="481965">
                  <a:extLst>
                    <a:ext uri="{9D8B030D-6E8A-4147-A177-3AD203B41FA5}">
                      <a16:colId xmlns:a16="http://schemas.microsoft.com/office/drawing/2014/main" xmlns="" val="20008"/>
                    </a:ext>
                  </a:extLst>
                </a:gridCol>
                <a:gridCol w="562610">
                  <a:extLst>
                    <a:ext uri="{9D8B030D-6E8A-4147-A177-3AD203B41FA5}">
                      <a16:colId xmlns:a16="http://schemas.microsoft.com/office/drawing/2014/main" xmlns="" val="20009"/>
                    </a:ext>
                  </a:extLst>
                </a:gridCol>
              </a:tblGrid>
              <a:tr h="449580">
                <a:tc rowSpan="2">
                  <a:txBody>
                    <a:bodyPr/>
                    <a:lstStyle/>
                    <a:p>
                      <a:pPr lvl="0" algn="l" eaLnBrk="1" hangingPunct="1">
                        <a:spcBef>
                          <a:spcPct val="20000"/>
                        </a:spcBef>
                        <a:buClr>
                          <a:schemeClr val="tx2"/>
                        </a:buClr>
                        <a:buSzPct val="65000"/>
                        <a:buFont typeface="Monotype Sorts" pitchFamily="2" charset="2"/>
                        <a:buNone/>
                      </a:pPr>
                      <a:r>
                        <a:rPr lang="zh-CN" altLang="en-US" sz="232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单位</a:t>
                      </a:r>
                    </a:p>
                  </a:txBody>
                  <a:tcPr marL="96435" marR="96435" marT="48217" marB="48217">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rowSpan="2">
                  <a:txBody>
                    <a:bodyPr/>
                    <a:lstStyle/>
                    <a:p>
                      <a:pPr lvl="0" algn="l" eaLnBrk="1" hangingPunct="1">
                        <a:spcBef>
                          <a:spcPct val="20000"/>
                        </a:spcBef>
                        <a:buClr>
                          <a:schemeClr val="tx2"/>
                        </a:buClr>
                        <a:buSzPct val="65000"/>
                        <a:buFont typeface="Monotype Sorts" pitchFamily="2" charset="2"/>
                        <a:buNone/>
                      </a:pPr>
                      <a:r>
                        <a:rPr lang="zh-CN" altLang="en-US" sz="232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改善前写真</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rowSpan="2">
                  <a:txBody>
                    <a:bodyPr/>
                    <a:lstStyle/>
                    <a:p>
                      <a:pPr lvl="0" algn="l" eaLnBrk="1" hangingPunct="1">
                        <a:spcBef>
                          <a:spcPct val="20000"/>
                        </a:spcBef>
                        <a:buClr>
                          <a:schemeClr val="tx2"/>
                        </a:buClr>
                        <a:buSzPct val="65000"/>
                        <a:buFont typeface="Monotype Sorts" pitchFamily="2" charset="2"/>
                        <a:buNone/>
                      </a:pPr>
                      <a:r>
                        <a:rPr lang="zh-CN" altLang="en-US" sz="232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拍摄时间</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rowSpan="2">
                  <a:txBody>
                    <a:bodyPr/>
                    <a:lstStyle/>
                    <a:p>
                      <a:pPr lvl="0" algn="l" eaLnBrk="1" hangingPunct="1">
                        <a:spcBef>
                          <a:spcPct val="20000"/>
                        </a:spcBef>
                        <a:buClr>
                          <a:schemeClr val="tx2"/>
                        </a:buClr>
                        <a:buSzPct val="65000"/>
                        <a:buFont typeface="Monotype Sorts" pitchFamily="2" charset="2"/>
                        <a:buNone/>
                      </a:pPr>
                      <a:r>
                        <a:rPr lang="zh-CN" altLang="en-US" sz="232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改善后写真</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rowSpan="2">
                  <a:txBody>
                    <a:bodyPr/>
                    <a:lstStyle/>
                    <a:p>
                      <a:pPr lvl="0" algn="l" eaLnBrk="1" hangingPunct="1">
                        <a:spcBef>
                          <a:spcPct val="20000"/>
                        </a:spcBef>
                        <a:buClr>
                          <a:schemeClr val="tx2"/>
                        </a:buClr>
                        <a:buSzPct val="65000"/>
                        <a:buFont typeface="Monotype Sorts" pitchFamily="2" charset="2"/>
                        <a:buNone/>
                      </a:pPr>
                      <a:r>
                        <a:rPr lang="zh-CN" altLang="en-US" sz="232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拍摄时间</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rowSpan="2">
                  <a:txBody>
                    <a:bodyPr/>
                    <a:lstStyle/>
                    <a:p>
                      <a:pPr lvl="0" algn="l" eaLnBrk="1" hangingPunct="1">
                        <a:spcBef>
                          <a:spcPct val="20000"/>
                        </a:spcBef>
                        <a:buClr>
                          <a:schemeClr val="tx2"/>
                        </a:buClr>
                        <a:buSzPct val="65000"/>
                        <a:buFont typeface="Monotype Sorts" pitchFamily="2" charset="2"/>
                        <a:buNone/>
                      </a:pPr>
                      <a:r>
                        <a:rPr lang="zh-CN" altLang="en-US" sz="232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负责人</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gridSpan="4">
                  <a:txBody>
                    <a:bodyPr/>
                    <a:lstStyle/>
                    <a:p>
                      <a:pPr lvl="0" algn="l" eaLnBrk="1" hangingPunct="1">
                        <a:spcBef>
                          <a:spcPct val="20000"/>
                        </a:spcBef>
                        <a:buClr>
                          <a:schemeClr val="tx2"/>
                        </a:buClr>
                        <a:buSzPct val="65000"/>
                        <a:buFont typeface="Monotype Sorts" pitchFamily="2" charset="2"/>
                        <a:buNone/>
                      </a:pPr>
                      <a:r>
                        <a:rPr lang="zh-CN" altLang="en-US" sz="232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改善措施</a:t>
                      </a:r>
                    </a:p>
                  </a:txBody>
                  <a:tcPr marL="96435" marR="96435" marT="48217" marB="48217">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hMerge="1">
                  <a:txBody>
                    <a:bodyPr/>
                    <a:lstStyle/>
                    <a:p>
                      <a:endParaRPr lang="zh-CN"/>
                    </a:p>
                  </a:txBody>
                  <a:tcP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R w="28575"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extLst>
                  <a:ext uri="{0D108BD9-81ED-4DB2-BD59-A6C34878D82A}">
                    <a16:rowId xmlns:a16="http://schemas.microsoft.com/office/drawing/2014/main" xmlns="" val="10000"/>
                  </a:ext>
                </a:extLst>
              </a:tr>
              <a:tr h="979170">
                <a:tc vMerge="1">
                  <a:txBody>
                    <a:bodyPr/>
                    <a:lstStyle/>
                    <a:p>
                      <a:endParaRPr lang="zh-CN"/>
                    </a:p>
                  </a:txBody>
                  <a:tcPr>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B w="12700" cap="flat" cmpd="sng">
                      <a:solidFill>
                        <a:schemeClr val="tx1"/>
                      </a:solidFill>
                      <a:prstDash val="solid"/>
                      <a:headEnd type="none" w="med" len="med"/>
                      <a:tailEnd type="none" w="med" len="med"/>
                    </a:lnB>
                  </a:tcPr>
                </a:tc>
                <a:tc vMerge="1">
                  <a:txBody>
                    <a:bodyPr/>
                    <a:lstStyle/>
                    <a:p>
                      <a:endParaRPr lang="zh-CN"/>
                    </a:p>
                  </a:txBody>
                  <a:tcPr>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B w="12700" cap="flat" cmpd="sng">
                      <a:solidFill>
                        <a:schemeClr val="tx1"/>
                      </a:solidFill>
                      <a:prstDash val="solid"/>
                      <a:headEnd type="none" w="med" len="med"/>
                      <a:tailEnd type="none" w="med" len="med"/>
                    </a:lnB>
                  </a:tcPr>
                </a:tc>
                <a:tc vMerge="1">
                  <a:txBody>
                    <a:bodyPr/>
                    <a:lstStyle/>
                    <a:p>
                      <a:endParaRPr lang="zh-CN"/>
                    </a:p>
                  </a:txBody>
                  <a:tcPr>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B w="12700" cap="flat" cmpd="sng">
                      <a:solidFill>
                        <a:schemeClr val="tx1"/>
                      </a:solidFill>
                      <a:prstDash val="solid"/>
                      <a:headEnd type="none" w="med" len="med"/>
                      <a:tailEnd type="none" w="med" len="med"/>
                    </a:lnB>
                  </a:tcPr>
                </a:tc>
                <a:tc vMerge="1">
                  <a:txBody>
                    <a:bodyPr/>
                    <a:lstStyle/>
                    <a:p>
                      <a:endParaRPr lang="zh-CN"/>
                    </a:p>
                  </a:txBody>
                  <a:tcPr>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B w="12700" cap="flat" cmpd="sng">
                      <a:solidFill>
                        <a:schemeClr val="tx1"/>
                      </a:solidFill>
                      <a:prstDash val="solid"/>
                      <a:headEnd type="none" w="med" len="med"/>
                      <a:tailEnd type="none" w="med" len="med"/>
                    </a:lnB>
                  </a:tcPr>
                </a:tc>
                <a:tc vMerge="1">
                  <a:txBody>
                    <a:bodyPr/>
                    <a:lstStyle/>
                    <a:p>
                      <a:endParaRPr lang="zh-CN"/>
                    </a:p>
                  </a:txBody>
                  <a:tcPr>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B w="12700" cap="flat" cmpd="sng">
                      <a:solidFill>
                        <a:schemeClr val="tx1"/>
                      </a:solidFill>
                      <a:prstDash val="solid"/>
                      <a:headEnd type="none" w="med" len="med"/>
                      <a:tailEnd type="none" w="med" len="med"/>
                    </a:lnB>
                  </a:tcPr>
                </a:tc>
                <a:tc vMerge="1">
                  <a:txBody>
                    <a:bodyPr/>
                    <a:lstStyle/>
                    <a:p>
                      <a:endParaRPr lang="zh-CN"/>
                    </a:p>
                  </a:txBody>
                  <a:tcPr>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B w="12700" cap="flat" cmpd="sng">
                      <a:solidFill>
                        <a:schemeClr val="tx1"/>
                      </a:solidFill>
                      <a:prstDash val="solid"/>
                      <a:headEnd type="none" w="med" len="med"/>
                      <a:tailEnd type="none" w="med" len="med"/>
                    </a:lnB>
                  </a:tcPr>
                </a:tc>
                <a:tc>
                  <a:txBody>
                    <a:bodyPr/>
                    <a:lstStyle/>
                    <a:p>
                      <a:pPr lvl="0" algn="l" eaLnBrk="1" hangingPunct="1">
                        <a:spcBef>
                          <a:spcPct val="20000"/>
                        </a:spcBef>
                        <a:buClr>
                          <a:schemeClr val="tx2"/>
                        </a:buClr>
                        <a:buSzPct val="65000"/>
                        <a:buFont typeface="Monotype Sorts" pitchFamily="2" charset="2"/>
                        <a:buNone/>
                      </a:pPr>
                      <a:r>
                        <a:rPr lang="en-US" altLang="zh-CN" sz="190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5</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90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6</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90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7</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90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8</a:t>
                      </a:r>
                    </a:p>
                  </a:txBody>
                  <a:tcPr marL="96435" marR="96435" marT="48217" marB="48217">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1374140">
                <a:tc>
                  <a:txBody>
                    <a:bodyPr/>
                    <a:lstStyle/>
                    <a:p>
                      <a:pPr lvl="0" algn="l" eaLnBrk="1" hangingPunct="1">
                        <a:spcBef>
                          <a:spcPct val="20000"/>
                        </a:spcBef>
                        <a:buClr>
                          <a:schemeClr val="tx2"/>
                        </a:buClr>
                        <a:buSzPct val="65000"/>
                        <a:buFont typeface="Monotype Sorts" pitchFamily="2" charset="2"/>
                        <a:buNone/>
                      </a:pP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生产部</a:t>
                      </a:r>
                    </a:p>
                  </a:txBody>
                  <a:tcPr marL="96435" marR="96435" marT="48217" marB="48217">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5</a:t>
                      </a: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月</a:t>
                      </a:r>
                    </a:p>
                    <a:p>
                      <a:pPr lvl="0" algn="l" eaLnBrk="1" hangingPunct="1">
                        <a:spcBef>
                          <a:spcPct val="20000"/>
                        </a:spcBef>
                        <a:buClr>
                          <a:schemeClr val="tx2"/>
                        </a:buClr>
                        <a:buSzPct val="65000"/>
                        <a:buFont typeface="Monotype Sorts" pitchFamily="2" charset="2"/>
                        <a:buNone/>
                      </a:pPr>
                      <a:r>
                        <a:rPr lang="en-US" altLang="zh-CN"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6</a:t>
                      </a: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日</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9</a:t>
                      </a: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月</a:t>
                      </a:r>
                    </a:p>
                    <a:p>
                      <a:pPr lvl="0" algn="l" eaLnBrk="1" hangingPunct="1">
                        <a:spcBef>
                          <a:spcPct val="20000"/>
                        </a:spcBef>
                        <a:buClr>
                          <a:schemeClr val="tx2"/>
                        </a:buClr>
                        <a:buSzPct val="65000"/>
                        <a:buFont typeface="Monotype Sorts" pitchFamily="2" charset="2"/>
                        <a:buNone/>
                      </a:pPr>
                      <a:r>
                        <a:rPr lang="en-US" altLang="zh-CN"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4</a:t>
                      </a: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日</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郭</a:t>
                      </a:r>
                    </a:p>
                    <a:p>
                      <a:pPr lvl="0" algn="l" eaLnBrk="1" hangingPunct="1">
                        <a:spcBef>
                          <a:spcPct val="20000"/>
                        </a:spcBef>
                        <a:buClr>
                          <a:schemeClr val="tx2"/>
                        </a:buClr>
                        <a:buSzPct val="65000"/>
                        <a:buFont typeface="Monotype Sorts" pitchFamily="2" charset="2"/>
                        <a:buNone/>
                      </a:pP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靖</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gridSpan="4">
                  <a:txBody>
                    <a:bodyPr/>
                    <a:lstStyle/>
                    <a:p>
                      <a:pPr lvl="0" algn="l" eaLnBrk="1" hangingPunct="1">
                        <a:spcBef>
                          <a:spcPct val="20000"/>
                        </a:spcBef>
                        <a:buClr>
                          <a:schemeClr val="tx2"/>
                        </a:buClr>
                        <a:buSzPct val="65000"/>
                        <a:buFont typeface="Monotype Sorts" pitchFamily="2" charset="2"/>
                        <a:buNone/>
                      </a:pPr>
                      <a:r>
                        <a:rPr lang="zh-CN" altLang="en-US" sz="168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清理不要物品</a:t>
                      </a:r>
                    </a:p>
                    <a:p>
                      <a:pPr lvl="0" algn="l" eaLnBrk="1" hangingPunct="1">
                        <a:spcBef>
                          <a:spcPct val="20000"/>
                        </a:spcBef>
                        <a:buClr>
                          <a:schemeClr val="tx2"/>
                        </a:buClr>
                        <a:buSzPct val="65000"/>
                        <a:buFont typeface="Monotype Sorts" pitchFamily="2" charset="2"/>
                        <a:buNone/>
                      </a:pPr>
                      <a:r>
                        <a:rPr lang="zh-CN" altLang="en-US" sz="168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划分存放区域</a:t>
                      </a:r>
                    </a:p>
                    <a:p>
                      <a:pPr lvl="0" algn="l" eaLnBrk="1" hangingPunct="1">
                        <a:spcBef>
                          <a:spcPct val="20000"/>
                        </a:spcBef>
                        <a:buClr>
                          <a:schemeClr val="tx2"/>
                        </a:buClr>
                        <a:buSzPct val="65000"/>
                        <a:buFont typeface="Monotype Sorts" pitchFamily="2" charset="2"/>
                        <a:buNone/>
                      </a:pPr>
                      <a:endParaRPr lang="zh-CN" altLang="en-US" sz="168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p>
                      <a:pPr lvl="0" algn="l" eaLnBrk="1" hangingPunct="1">
                        <a:spcBef>
                          <a:spcPct val="20000"/>
                        </a:spcBef>
                        <a:buClr>
                          <a:schemeClr val="tx2"/>
                        </a:buClr>
                        <a:buSzPct val="65000"/>
                        <a:buFont typeface="Monotype Sorts" pitchFamily="2" charset="2"/>
                        <a:buNone/>
                      </a:pPr>
                      <a:r>
                        <a:rPr lang="zh-CN" altLang="en-US" sz="168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定期检查</a:t>
                      </a:r>
                    </a:p>
                  </a:txBody>
                  <a:tcPr marL="96435" marR="96435" marT="48217" marB="48217">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extLst>
                  <a:ext uri="{0D108BD9-81ED-4DB2-BD59-A6C34878D82A}">
                    <a16:rowId xmlns:a16="http://schemas.microsoft.com/office/drawing/2014/main" xmlns="" val="10002"/>
                  </a:ext>
                </a:extLst>
              </a:tr>
              <a:tr h="1268730">
                <a:tc>
                  <a:txBody>
                    <a:bodyPr/>
                    <a:lstStyle/>
                    <a:p>
                      <a:pPr lvl="0" algn="l" eaLnBrk="1" hangingPunct="1">
                        <a:spcBef>
                          <a:spcPct val="20000"/>
                        </a:spcBef>
                        <a:buClr>
                          <a:schemeClr val="tx2"/>
                        </a:buClr>
                        <a:buSzPct val="65000"/>
                        <a:buFont typeface="Monotype Sorts" pitchFamily="2" charset="2"/>
                        <a:buNone/>
                      </a:pP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仓储部</a:t>
                      </a:r>
                    </a:p>
                  </a:txBody>
                  <a:tcPr marL="96435" marR="96435" marT="48217" marB="48217">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5</a:t>
                      </a: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月</a:t>
                      </a:r>
                    </a:p>
                    <a:p>
                      <a:pPr lvl="0" algn="l" eaLnBrk="1" hangingPunct="1">
                        <a:spcBef>
                          <a:spcPct val="20000"/>
                        </a:spcBef>
                        <a:buClr>
                          <a:schemeClr val="tx2"/>
                        </a:buClr>
                        <a:buSzPct val="65000"/>
                        <a:buFont typeface="Monotype Sorts" pitchFamily="2" charset="2"/>
                        <a:buNone/>
                      </a:pPr>
                      <a:r>
                        <a:rPr lang="en-US" altLang="zh-CN"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6</a:t>
                      </a: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日</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9</a:t>
                      </a: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月</a:t>
                      </a:r>
                    </a:p>
                    <a:p>
                      <a:pPr lvl="0" algn="l" eaLnBrk="1" hangingPunct="1">
                        <a:spcBef>
                          <a:spcPct val="20000"/>
                        </a:spcBef>
                        <a:buClr>
                          <a:schemeClr val="tx2"/>
                        </a:buClr>
                        <a:buSzPct val="65000"/>
                        <a:buFont typeface="Monotype Sorts" pitchFamily="2" charset="2"/>
                        <a:buNone/>
                      </a:pPr>
                      <a:r>
                        <a:rPr lang="en-US" altLang="zh-CN"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4</a:t>
                      </a: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日</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令</a:t>
                      </a:r>
                    </a:p>
                    <a:p>
                      <a:pPr lvl="0" algn="l" eaLnBrk="1" hangingPunct="1">
                        <a:spcBef>
                          <a:spcPct val="20000"/>
                        </a:spcBef>
                        <a:buClr>
                          <a:schemeClr val="tx2"/>
                        </a:buClr>
                        <a:buSzPct val="65000"/>
                        <a:buFont typeface="Monotype Sorts" pitchFamily="2" charset="2"/>
                        <a:buNone/>
                      </a:pP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狐</a:t>
                      </a:r>
                    </a:p>
                    <a:p>
                      <a:pPr lvl="0" algn="l" eaLnBrk="1" hangingPunct="1">
                        <a:spcBef>
                          <a:spcPct val="20000"/>
                        </a:spcBef>
                        <a:buClr>
                          <a:schemeClr val="tx2"/>
                        </a:buClr>
                        <a:buSzPct val="65000"/>
                        <a:buFont typeface="Monotype Sorts" pitchFamily="2" charset="2"/>
                        <a:buNone/>
                      </a:pP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冲</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gridSpan="4">
                  <a:txBody>
                    <a:bodyPr/>
                    <a:lstStyle/>
                    <a:p>
                      <a:pPr lvl="0" algn="l" eaLnBrk="1" hangingPunct="1">
                        <a:spcBef>
                          <a:spcPct val="20000"/>
                        </a:spcBef>
                        <a:buClr>
                          <a:schemeClr val="tx2"/>
                        </a:buClr>
                        <a:buSzPct val="65000"/>
                        <a:buFont typeface="Monotype Sorts" pitchFamily="2" charset="2"/>
                        <a:buNone/>
                      </a:pPr>
                      <a:r>
                        <a:rPr lang="zh-CN" altLang="en-US" sz="168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清理不要物品</a:t>
                      </a:r>
                    </a:p>
                    <a:p>
                      <a:pPr lvl="0" algn="l" eaLnBrk="1" hangingPunct="1">
                        <a:spcBef>
                          <a:spcPct val="20000"/>
                        </a:spcBef>
                        <a:buClr>
                          <a:schemeClr val="tx2"/>
                        </a:buClr>
                        <a:buSzPct val="65000"/>
                        <a:buFont typeface="Monotype Sorts" pitchFamily="2" charset="2"/>
                        <a:buNone/>
                      </a:pPr>
                      <a:endParaRPr lang="zh-CN" altLang="en-US" sz="168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p>
                      <a:pPr lvl="0" algn="l" eaLnBrk="1" hangingPunct="1">
                        <a:spcBef>
                          <a:spcPct val="20000"/>
                        </a:spcBef>
                        <a:buClr>
                          <a:schemeClr val="tx2"/>
                        </a:buClr>
                        <a:buSzPct val="65000"/>
                        <a:buFont typeface="Monotype Sorts" pitchFamily="2" charset="2"/>
                        <a:buNone/>
                      </a:pPr>
                      <a:r>
                        <a:rPr lang="zh-CN" altLang="en-US" sz="168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物品上架定位标示</a:t>
                      </a:r>
                    </a:p>
                  </a:txBody>
                  <a:tcPr marL="96435" marR="96435" marT="48217" marB="48217">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hMerge="1">
                  <a:txBody>
                    <a:bodyPr/>
                    <a:lstStyle/>
                    <a:p>
                      <a:endParaRPr lang="zh-CN"/>
                    </a:p>
                  </a:txBody>
                  <a:tcPr>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extLst>
                  <a:ext uri="{0D108BD9-81ED-4DB2-BD59-A6C34878D82A}">
                    <a16:rowId xmlns:a16="http://schemas.microsoft.com/office/drawing/2014/main" xmlns="" val="10003"/>
                  </a:ext>
                </a:extLst>
              </a:tr>
              <a:tr h="1191895">
                <a:tc>
                  <a:txBody>
                    <a:bodyPr/>
                    <a:lstStyle/>
                    <a:p>
                      <a:pPr lvl="0" algn="l" eaLnBrk="1" hangingPunct="1">
                        <a:spcBef>
                          <a:spcPct val="20000"/>
                        </a:spcBef>
                        <a:buClr>
                          <a:schemeClr val="tx2"/>
                        </a:buClr>
                        <a:buSzPct val="65000"/>
                        <a:buFont typeface="Monotype Sorts" pitchFamily="2" charset="2"/>
                        <a:buNone/>
                      </a:pP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总务部</a:t>
                      </a:r>
                    </a:p>
                  </a:txBody>
                  <a:tcPr marL="96435" marR="96435" marT="48217" marB="48217">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5</a:t>
                      </a: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月</a:t>
                      </a:r>
                    </a:p>
                    <a:p>
                      <a:pPr lvl="0" algn="l" eaLnBrk="1" hangingPunct="1">
                        <a:spcBef>
                          <a:spcPct val="20000"/>
                        </a:spcBef>
                        <a:buClr>
                          <a:schemeClr val="tx2"/>
                        </a:buClr>
                        <a:buSzPct val="65000"/>
                        <a:buFont typeface="Monotype Sorts" pitchFamily="2" charset="2"/>
                        <a:buNone/>
                      </a:pPr>
                      <a:r>
                        <a:rPr lang="en-US" altLang="zh-CN"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6</a:t>
                      </a: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日</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9</a:t>
                      </a: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月</a:t>
                      </a:r>
                    </a:p>
                    <a:p>
                      <a:pPr lvl="0" algn="l" eaLnBrk="1" hangingPunct="1">
                        <a:spcBef>
                          <a:spcPct val="20000"/>
                        </a:spcBef>
                        <a:buClr>
                          <a:schemeClr val="tx2"/>
                        </a:buClr>
                        <a:buSzPct val="65000"/>
                        <a:buFont typeface="Monotype Sorts" pitchFamily="2" charset="2"/>
                        <a:buNone/>
                      </a:pPr>
                      <a:r>
                        <a:rPr lang="en-US" altLang="zh-CN"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4</a:t>
                      </a: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日</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任</a:t>
                      </a:r>
                    </a:p>
                    <a:p>
                      <a:pPr lvl="0" algn="l" eaLnBrk="1" hangingPunct="1">
                        <a:spcBef>
                          <a:spcPct val="20000"/>
                        </a:spcBef>
                        <a:buClr>
                          <a:schemeClr val="tx2"/>
                        </a:buClr>
                        <a:buSzPct val="65000"/>
                        <a:buFont typeface="Monotype Sorts" pitchFamily="2" charset="2"/>
                        <a:buNone/>
                      </a:pP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我</a:t>
                      </a:r>
                    </a:p>
                    <a:p>
                      <a:pPr lvl="0" algn="l" eaLnBrk="1" hangingPunct="1">
                        <a:spcBef>
                          <a:spcPct val="20000"/>
                        </a:spcBef>
                        <a:buClr>
                          <a:schemeClr val="tx2"/>
                        </a:buClr>
                        <a:buSzPct val="65000"/>
                        <a:buFont typeface="Monotype Sorts" pitchFamily="2" charset="2"/>
                        <a:buNone/>
                      </a:pPr>
                      <a:r>
                        <a:rPr lang="zh-CN" altLang="en-US" sz="211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行</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gridSpan="4">
                  <a:txBody>
                    <a:bodyPr/>
                    <a:lstStyle/>
                    <a:p>
                      <a:pPr lvl="0" algn="l" eaLnBrk="1" hangingPunct="1">
                        <a:spcBef>
                          <a:spcPct val="20000"/>
                        </a:spcBef>
                        <a:buClr>
                          <a:schemeClr val="tx2"/>
                        </a:buClr>
                        <a:buSzPct val="65000"/>
                        <a:buFont typeface="Monotype Sorts" pitchFamily="2" charset="2"/>
                        <a:buNone/>
                      </a:pPr>
                      <a:r>
                        <a:rPr lang="zh-CN" altLang="en-US" sz="168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清理不要物品</a:t>
                      </a:r>
                    </a:p>
                    <a:p>
                      <a:pPr lvl="0" algn="l" eaLnBrk="1" hangingPunct="1">
                        <a:spcBef>
                          <a:spcPct val="20000"/>
                        </a:spcBef>
                        <a:buClr>
                          <a:schemeClr val="tx2"/>
                        </a:buClr>
                        <a:buSzPct val="65000"/>
                        <a:buFont typeface="Monotype Sorts" pitchFamily="2" charset="2"/>
                        <a:buNone/>
                      </a:pPr>
                      <a:endParaRPr lang="zh-CN" altLang="en-US" sz="168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p>
                      <a:pPr lvl="0" algn="l" eaLnBrk="1" hangingPunct="1">
                        <a:spcBef>
                          <a:spcPct val="20000"/>
                        </a:spcBef>
                        <a:buClr>
                          <a:schemeClr val="tx2"/>
                        </a:buClr>
                        <a:buSzPct val="65000"/>
                        <a:buFont typeface="Monotype Sorts" pitchFamily="2" charset="2"/>
                        <a:buNone/>
                      </a:pPr>
                      <a:r>
                        <a:rPr lang="zh-CN" altLang="en-US" sz="168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画线、清扫</a:t>
                      </a:r>
                    </a:p>
                  </a:txBody>
                  <a:tcPr marL="96435" marR="96435" marT="48217" marB="48217">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tcPr>
                </a:tc>
                <a:tc hMerge="1">
                  <a:txBody>
                    <a:bodyPr/>
                    <a:lstStyle/>
                    <a:p>
                      <a:endParaRPr lang="zh-CN"/>
                    </a:p>
                  </a:txBody>
                  <a:tcP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tcPr>
                </a:tc>
                <a:tc hMerge="1">
                  <a:txBody>
                    <a:bodyPr/>
                    <a:lstStyle/>
                    <a:p>
                      <a:endParaRPr lang="zh-CN"/>
                    </a:p>
                  </a:txBody>
                  <a:tcPr>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tcPr>
                </a:tc>
                <a:extLst>
                  <a:ext uri="{0D108BD9-81ED-4DB2-BD59-A6C34878D82A}">
                    <a16:rowId xmlns:a16="http://schemas.microsoft.com/office/drawing/2014/main" xmlns="" val="10004"/>
                  </a:ext>
                </a:extLst>
              </a:tr>
            </a:tbl>
          </a:graphicData>
        </a:graphic>
      </p:graphicFrame>
      <p:pic>
        <p:nvPicPr>
          <p:cNvPr id="79926" name="Picture 53" descr="19"/>
          <p:cNvPicPr>
            <a:picLocks noChangeAspect="1"/>
          </p:cNvPicPr>
          <p:nvPr/>
        </p:nvPicPr>
        <p:blipFill>
          <a:blip r:embed="rId2"/>
          <a:stretch>
            <a:fillRect/>
          </a:stretch>
        </p:blipFill>
        <p:spPr>
          <a:xfrm>
            <a:off x="2780905" y="1952146"/>
            <a:ext cx="2089432" cy="1446530"/>
          </a:xfrm>
          <a:prstGeom prst="rect">
            <a:avLst/>
          </a:prstGeom>
          <a:noFill/>
          <a:ln w="9525">
            <a:noFill/>
          </a:ln>
        </p:spPr>
      </p:pic>
      <p:pic>
        <p:nvPicPr>
          <p:cNvPr id="79927" name="Picture 54" descr="改善前5S照片 010"/>
          <p:cNvPicPr>
            <a:picLocks noChangeAspect="1"/>
          </p:cNvPicPr>
          <p:nvPr/>
        </p:nvPicPr>
        <p:blipFill>
          <a:blip r:embed="rId3"/>
          <a:stretch>
            <a:fillRect/>
          </a:stretch>
        </p:blipFill>
        <p:spPr>
          <a:xfrm>
            <a:off x="2780905" y="3479039"/>
            <a:ext cx="2089432" cy="1446530"/>
          </a:xfrm>
          <a:prstGeom prst="rect">
            <a:avLst/>
          </a:prstGeom>
          <a:noFill/>
          <a:ln w="9525">
            <a:noFill/>
          </a:ln>
        </p:spPr>
      </p:pic>
      <p:pic>
        <p:nvPicPr>
          <p:cNvPr id="79928" name="Picture 55" descr="改善前5S照片 003"/>
          <p:cNvPicPr>
            <a:picLocks noChangeAspect="1"/>
          </p:cNvPicPr>
          <p:nvPr/>
        </p:nvPicPr>
        <p:blipFill>
          <a:blip r:embed="rId4"/>
          <a:stretch>
            <a:fillRect/>
          </a:stretch>
        </p:blipFill>
        <p:spPr>
          <a:xfrm>
            <a:off x="2780905" y="4925569"/>
            <a:ext cx="2089432" cy="1366167"/>
          </a:xfrm>
          <a:prstGeom prst="rect">
            <a:avLst/>
          </a:prstGeom>
          <a:noFill/>
          <a:ln w="9525">
            <a:noFill/>
          </a:ln>
        </p:spPr>
      </p:pic>
      <p:pic>
        <p:nvPicPr>
          <p:cNvPr id="79929" name="Picture 56" descr="5S照片3 006"/>
          <p:cNvPicPr>
            <a:picLocks noChangeAspect="1"/>
          </p:cNvPicPr>
          <p:nvPr/>
        </p:nvPicPr>
        <p:blipFill>
          <a:blip r:embed="rId5"/>
          <a:stretch>
            <a:fillRect/>
          </a:stretch>
        </p:blipFill>
        <p:spPr>
          <a:xfrm>
            <a:off x="5673965" y="1952146"/>
            <a:ext cx="1848344" cy="1446530"/>
          </a:xfrm>
          <a:prstGeom prst="rect">
            <a:avLst/>
          </a:prstGeom>
          <a:noFill/>
          <a:ln w="9525">
            <a:noFill/>
          </a:ln>
        </p:spPr>
      </p:pic>
      <p:pic>
        <p:nvPicPr>
          <p:cNvPr id="79930" name="Picture 57" descr="SUC50135"/>
          <p:cNvPicPr>
            <a:picLocks noChangeAspect="1"/>
          </p:cNvPicPr>
          <p:nvPr/>
        </p:nvPicPr>
        <p:blipFill>
          <a:blip r:embed="rId6"/>
          <a:stretch>
            <a:fillRect/>
          </a:stretch>
        </p:blipFill>
        <p:spPr>
          <a:xfrm>
            <a:off x="5673965" y="3479039"/>
            <a:ext cx="1848344" cy="1446530"/>
          </a:xfrm>
          <a:prstGeom prst="rect">
            <a:avLst/>
          </a:prstGeom>
          <a:noFill/>
          <a:ln w="9525">
            <a:noFill/>
          </a:ln>
        </p:spPr>
      </p:pic>
      <p:pic>
        <p:nvPicPr>
          <p:cNvPr id="79931" name="Picture 58" descr="改善后5S厂区照片 003"/>
          <p:cNvPicPr>
            <a:picLocks noChangeAspect="1"/>
          </p:cNvPicPr>
          <p:nvPr/>
        </p:nvPicPr>
        <p:blipFill>
          <a:blip r:embed="rId7"/>
          <a:stretch>
            <a:fillRect/>
          </a:stretch>
        </p:blipFill>
        <p:spPr>
          <a:xfrm>
            <a:off x="5673965" y="4925569"/>
            <a:ext cx="1848344" cy="1366167"/>
          </a:xfrm>
          <a:prstGeom prst="rect">
            <a:avLst/>
          </a:prstGeom>
          <a:noFill/>
          <a:ln w="9525">
            <a:noFill/>
          </a:ln>
        </p:spPr>
      </p:pic>
      <p:sp>
        <p:nvSpPr>
          <p:cNvPr id="79932" name="Line 59"/>
          <p:cNvSpPr/>
          <p:nvPr/>
        </p:nvSpPr>
        <p:spPr>
          <a:xfrm>
            <a:off x="9129564" y="2353960"/>
            <a:ext cx="482177" cy="0"/>
          </a:xfrm>
          <a:prstGeom prst="line">
            <a:avLst/>
          </a:prstGeom>
          <a:ln w="9525" cap="flat" cmpd="sng">
            <a:solidFill>
              <a:schemeClr val="tx1"/>
            </a:solidFill>
            <a:prstDash val="solid"/>
            <a:headEnd type="none" w="med" len="med"/>
            <a:tailEnd type="triangle" w="med" len="med"/>
          </a:ln>
        </p:spPr>
      </p:sp>
      <p:sp>
        <p:nvSpPr>
          <p:cNvPr id="79933" name="Line 60"/>
          <p:cNvSpPr/>
          <p:nvPr/>
        </p:nvSpPr>
        <p:spPr>
          <a:xfrm>
            <a:off x="9129564" y="2755774"/>
            <a:ext cx="1044716" cy="0"/>
          </a:xfrm>
          <a:prstGeom prst="line">
            <a:avLst/>
          </a:prstGeom>
          <a:ln w="9525" cap="flat" cmpd="sng">
            <a:solidFill>
              <a:schemeClr val="tx1"/>
            </a:solidFill>
            <a:prstDash val="solid"/>
            <a:headEnd type="none" w="med" len="med"/>
            <a:tailEnd type="triangle" w="med" len="med"/>
          </a:ln>
        </p:spPr>
      </p:sp>
      <p:sp>
        <p:nvSpPr>
          <p:cNvPr id="79934" name="Line 61"/>
          <p:cNvSpPr/>
          <p:nvPr/>
        </p:nvSpPr>
        <p:spPr>
          <a:xfrm>
            <a:off x="9129564" y="3237950"/>
            <a:ext cx="1928707" cy="0"/>
          </a:xfrm>
          <a:prstGeom prst="line">
            <a:avLst/>
          </a:prstGeom>
          <a:ln w="9525" cap="flat" cmpd="sng">
            <a:solidFill>
              <a:schemeClr val="tx1"/>
            </a:solidFill>
            <a:prstDash val="solid"/>
            <a:headEnd type="none" w="med" len="med"/>
            <a:tailEnd type="triangle" w="med" len="med"/>
          </a:ln>
        </p:spPr>
      </p:sp>
      <p:sp>
        <p:nvSpPr>
          <p:cNvPr id="79935" name="Line 62"/>
          <p:cNvSpPr/>
          <p:nvPr/>
        </p:nvSpPr>
        <p:spPr>
          <a:xfrm>
            <a:off x="9129564" y="3961215"/>
            <a:ext cx="1125079" cy="0"/>
          </a:xfrm>
          <a:prstGeom prst="line">
            <a:avLst/>
          </a:prstGeom>
          <a:ln w="9525" cap="flat" cmpd="sng">
            <a:solidFill>
              <a:schemeClr val="tx1"/>
            </a:solidFill>
            <a:prstDash val="solid"/>
            <a:headEnd type="none" w="med" len="med"/>
            <a:tailEnd type="triangle" w="med" len="med"/>
          </a:ln>
        </p:spPr>
      </p:sp>
      <p:sp>
        <p:nvSpPr>
          <p:cNvPr id="79936" name="Line 63"/>
          <p:cNvSpPr/>
          <p:nvPr/>
        </p:nvSpPr>
        <p:spPr>
          <a:xfrm>
            <a:off x="9129564" y="4523755"/>
            <a:ext cx="1928707" cy="0"/>
          </a:xfrm>
          <a:prstGeom prst="line">
            <a:avLst/>
          </a:prstGeom>
          <a:ln w="9525" cap="flat" cmpd="sng">
            <a:solidFill>
              <a:schemeClr val="tx1"/>
            </a:solidFill>
            <a:prstDash val="solid"/>
            <a:headEnd type="none" w="med" len="med"/>
            <a:tailEnd type="triangle" w="med" len="med"/>
          </a:ln>
        </p:spPr>
      </p:sp>
      <p:sp>
        <p:nvSpPr>
          <p:cNvPr id="79937" name="Line 64"/>
          <p:cNvSpPr/>
          <p:nvPr/>
        </p:nvSpPr>
        <p:spPr>
          <a:xfrm>
            <a:off x="9129564" y="5488108"/>
            <a:ext cx="1205442" cy="0"/>
          </a:xfrm>
          <a:prstGeom prst="line">
            <a:avLst/>
          </a:prstGeom>
          <a:ln w="9525" cap="flat" cmpd="sng">
            <a:solidFill>
              <a:schemeClr val="tx1"/>
            </a:solidFill>
            <a:prstDash val="solid"/>
            <a:headEnd type="none" w="med" len="med"/>
            <a:tailEnd type="triangle" w="med" len="med"/>
          </a:ln>
        </p:spPr>
      </p:sp>
      <p:sp>
        <p:nvSpPr>
          <p:cNvPr id="79938" name="Line 65"/>
          <p:cNvSpPr/>
          <p:nvPr/>
        </p:nvSpPr>
        <p:spPr>
          <a:xfrm>
            <a:off x="9129564" y="5970285"/>
            <a:ext cx="1928707" cy="0"/>
          </a:xfrm>
          <a:prstGeom prst="line">
            <a:avLst/>
          </a:prstGeom>
          <a:ln w="9525" cap="flat" cmpd="sng">
            <a:solidFill>
              <a:schemeClr val="tx1"/>
            </a:solidFill>
            <a:prstDash val="solid"/>
            <a:headEnd type="none" w="med" len="med"/>
            <a:tailEnd type="triangle" w="med" len="med"/>
          </a:ln>
        </p:spPr>
      </p:sp>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改善活动展示图表</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80898" name="灯片编号占位符 4"/>
          <p:cNvSpPr txBox="1">
            <a:spLocks noGrp="1"/>
          </p:cNvSpPr>
          <p:nvPr>
            <p:ph type="sldNum" sz="quarter"/>
          </p:nvPr>
        </p:nvSpPr>
        <p:spPr>
          <a:xfrm>
            <a:off x="8652075" y="6135698"/>
            <a:ext cx="2009069" cy="482177"/>
          </a:xfrm>
          <a:prstGeom prst="rect">
            <a:avLst/>
          </a:prstGeom>
          <a:noFill/>
          <a:ln w="9525">
            <a:noFill/>
          </a:ln>
        </p:spPr>
        <p:txBody>
          <a:bodyPr/>
          <a:lstStyle/>
          <a:p>
            <a:pPr lvl="0"/>
            <a:fld id="{9A0DB2DC-4C9A-4742-B13C-FB6460FD3503}" type="slidenum">
              <a:rPr lang="en-US" altLang="ja-JP" sz="100" dirty="0"/>
              <a:t>61</a:t>
            </a:fld>
            <a:endParaRPr lang="en-US" altLang="ja-JP" sz="100" dirty="0"/>
          </a:p>
        </p:txBody>
      </p:sp>
      <p:sp>
        <p:nvSpPr>
          <p:cNvPr id="80900" name="Text Box 3"/>
          <p:cNvSpPr txBox="1"/>
          <p:nvPr/>
        </p:nvSpPr>
        <p:spPr>
          <a:xfrm>
            <a:off x="2206311" y="721256"/>
            <a:ext cx="1958340" cy="447675"/>
          </a:xfrm>
          <a:prstGeom prst="rect">
            <a:avLst/>
          </a:prstGeom>
          <a:noFill/>
          <a:ln w="9525">
            <a:noFill/>
          </a:ln>
        </p:spPr>
        <p:txBody>
          <a:bodyPr wrap="none">
            <a:spAutoFit/>
          </a:bodyPr>
          <a:lstStyle/>
          <a:p>
            <a:pPr lvl="0" algn="l" eaLnBrk="1" hangingPunct="1">
              <a:spcBef>
                <a:spcPct val="0"/>
              </a:spcBef>
            </a:pPr>
            <a:r>
              <a:rPr lang="zh-CN" altLang="en-US" sz="232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活动管理看板</a:t>
            </a:r>
          </a:p>
        </p:txBody>
      </p:sp>
      <p:sp>
        <p:nvSpPr>
          <p:cNvPr id="648196" name="AutoShape 4"/>
          <p:cNvSpPr>
            <a:spLocks noChangeArrowheads="1"/>
          </p:cNvSpPr>
          <p:nvPr/>
        </p:nvSpPr>
        <p:spPr bwMode="auto">
          <a:xfrm>
            <a:off x="2464142" y="1233569"/>
            <a:ext cx="3535962" cy="2089432"/>
          </a:xfrm>
          <a:prstGeom prst="foldedCorner">
            <a:avLst>
              <a:gd name="adj" fmla="val 12500"/>
            </a:avLst>
          </a:prstGeom>
          <a:solidFill>
            <a:schemeClr val="bg1"/>
          </a:solidFill>
          <a:ln w="9525">
            <a:solidFill>
              <a:schemeClr val="tx1"/>
            </a:solidFill>
            <a:round/>
          </a:ln>
          <a:effectLst>
            <a:outerShdw dist="107763" dir="2700000" algn="ctr" rotWithShape="0">
              <a:schemeClr val="bg2"/>
            </a:outerShdw>
          </a:effectLst>
        </p:spPr>
        <p:txBody>
          <a:bodyPr wrap="none" anchor="ctr"/>
          <a:lstStyle/>
          <a:p>
            <a:pPr marL="0" marR="0" lvl="0" indent="0" algn="ctr" defTabSz="914400" rtl="0" eaLnBrk="0" fontAlgn="base" latinLnBrk="0" hangingPunct="0">
              <a:lnSpc>
                <a:spcPct val="100000"/>
              </a:lnSpc>
              <a:spcBef>
                <a:spcPct val="50000"/>
              </a:spcBef>
              <a:spcAft>
                <a:spcPct val="0"/>
              </a:spcAft>
              <a:buClrTx/>
              <a:buSzTx/>
              <a:buFontTx/>
              <a:buNone/>
              <a:defRPr/>
            </a:pPr>
            <a:endParaRPr kumimoji="1" lang="zh-CN" altLang="en-US" sz="2530" b="0" i="0" u="none" strike="noStrike" kern="1200" cap="none" spc="0" normalizeH="0" baseline="0" noProof="0" smtClean="0">
              <a:ln>
                <a:noFill/>
              </a:ln>
              <a:solidFill>
                <a:srgbClr val="8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0902" name="Rectangle 5"/>
          <p:cNvSpPr/>
          <p:nvPr/>
        </p:nvSpPr>
        <p:spPr>
          <a:xfrm>
            <a:off x="2544504" y="1474657"/>
            <a:ext cx="1125079" cy="642902"/>
          </a:xfrm>
          <a:prstGeom prst="rect">
            <a:avLst/>
          </a:prstGeom>
          <a:solidFill>
            <a:srgbClr val="CC99FF"/>
          </a:solidFill>
          <a:ln w="9525" cap="flat" cmpd="sng">
            <a:solidFill>
              <a:schemeClr val="tx1"/>
            </a:solidFill>
            <a:prstDash val="solid"/>
            <a:miter/>
            <a:headEnd type="none" w="med" len="med"/>
            <a:tailEnd type="none" w="med" len="med"/>
          </a:ln>
        </p:spPr>
        <p:txBody>
          <a:bodyPr wrap="none" anchor="ctr"/>
          <a:lstStyle/>
          <a:p>
            <a:pPr lvl="0" eaLnBrk="1" hangingPunct="1">
              <a:spcBef>
                <a:spcPct val="0"/>
              </a:spcBef>
            </a:pPr>
            <a:r>
              <a:rPr lang="zh-CN" altLang="en-US"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生产管理</a:t>
            </a:r>
          </a:p>
          <a:p>
            <a:pPr lvl="0" eaLnBrk="1" hangingPunct="1">
              <a:spcBef>
                <a:spcPct val="0"/>
              </a:spcBef>
            </a:pPr>
            <a:r>
              <a:rPr lang="zh-CN" altLang="en-US"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状况</a:t>
            </a:r>
          </a:p>
        </p:txBody>
      </p:sp>
      <p:sp>
        <p:nvSpPr>
          <p:cNvPr id="80903" name="Rectangle 6"/>
          <p:cNvSpPr/>
          <p:nvPr/>
        </p:nvSpPr>
        <p:spPr>
          <a:xfrm>
            <a:off x="3749946" y="1474657"/>
            <a:ext cx="1044716" cy="642902"/>
          </a:xfrm>
          <a:prstGeom prst="rect">
            <a:avLst/>
          </a:prstGeom>
          <a:solidFill>
            <a:srgbClr val="FFFF00"/>
          </a:solidFill>
          <a:ln w="9525" cap="flat" cmpd="sng">
            <a:solidFill>
              <a:schemeClr val="tx1"/>
            </a:solidFill>
            <a:prstDash val="solid"/>
            <a:miter/>
            <a:headEnd type="none" w="med" len="med"/>
            <a:tailEnd type="none" w="med" len="med"/>
          </a:ln>
        </p:spPr>
        <p:txBody>
          <a:bodyPr wrap="none" anchor="ctr"/>
          <a:lstStyle/>
          <a:p>
            <a:pPr lvl="0" eaLnBrk="1" hangingPunct="1">
              <a:spcBef>
                <a:spcPct val="0"/>
              </a:spcBef>
            </a:pPr>
            <a:r>
              <a:rPr lang="zh-CN" altLang="en-US"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质量管</a:t>
            </a:r>
          </a:p>
          <a:p>
            <a:pPr lvl="0" eaLnBrk="1" hangingPunct="1">
              <a:spcBef>
                <a:spcPct val="0"/>
              </a:spcBef>
            </a:pPr>
            <a:r>
              <a:rPr lang="zh-CN" altLang="en-US"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理状况</a:t>
            </a:r>
          </a:p>
        </p:txBody>
      </p:sp>
      <p:sp>
        <p:nvSpPr>
          <p:cNvPr id="80904" name="Rectangle 7"/>
          <p:cNvSpPr/>
          <p:nvPr/>
        </p:nvSpPr>
        <p:spPr>
          <a:xfrm>
            <a:off x="4875025" y="1474657"/>
            <a:ext cx="1044716" cy="642902"/>
          </a:xfrm>
          <a:prstGeom prst="rect">
            <a:avLst/>
          </a:prstGeom>
          <a:solidFill>
            <a:srgbClr val="FFCCCC"/>
          </a:solidFill>
          <a:ln w="9525" cap="flat" cmpd="sng">
            <a:solidFill>
              <a:schemeClr val="tx1"/>
            </a:solidFill>
            <a:prstDash val="solid"/>
            <a:miter/>
            <a:headEnd type="none" w="med" len="med"/>
            <a:tailEnd type="none" w="med" len="med"/>
          </a:ln>
        </p:spPr>
        <p:txBody>
          <a:bodyPr wrap="none" anchor="ctr"/>
          <a:lstStyle/>
          <a:p>
            <a:pPr lvl="0" eaLnBrk="1" hangingPunct="1">
              <a:spcBef>
                <a:spcPct val="0"/>
              </a:spcBef>
            </a:pPr>
            <a:r>
              <a:rPr lang="zh-CN" altLang="en-US"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生产进度</a:t>
            </a:r>
          </a:p>
        </p:txBody>
      </p:sp>
      <p:sp>
        <p:nvSpPr>
          <p:cNvPr id="80905" name="Rectangle 8"/>
          <p:cNvSpPr/>
          <p:nvPr/>
        </p:nvSpPr>
        <p:spPr>
          <a:xfrm>
            <a:off x="2544504" y="2358648"/>
            <a:ext cx="1044716" cy="642902"/>
          </a:xfrm>
          <a:prstGeom prst="rect">
            <a:avLst/>
          </a:prstGeom>
          <a:solidFill>
            <a:srgbClr val="C0C0C0"/>
          </a:solidFill>
          <a:ln w="9525" cap="flat" cmpd="sng">
            <a:solidFill>
              <a:schemeClr val="tx1"/>
            </a:solidFill>
            <a:prstDash val="solid"/>
            <a:miter/>
            <a:headEnd type="none" w="med" len="med"/>
            <a:tailEnd type="none" w="med" len="med"/>
          </a:ln>
        </p:spPr>
        <p:txBody>
          <a:bodyPr wrap="none" anchor="ctr"/>
          <a:lstStyle/>
          <a:p>
            <a:pPr lvl="0" eaLnBrk="1" hangingPunct="1">
              <a:spcBef>
                <a:spcPct val="0"/>
              </a:spcBef>
            </a:pPr>
            <a:r>
              <a:rPr lang="zh-CN" altLang="en-US"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安全管理</a:t>
            </a:r>
          </a:p>
        </p:txBody>
      </p:sp>
      <p:sp>
        <p:nvSpPr>
          <p:cNvPr id="80906" name="Rectangle 9"/>
          <p:cNvSpPr/>
          <p:nvPr/>
        </p:nvSpPr>
        <p:spPr>
          <a:xfrm>
            <a:off x="3669583" y="2358648"/>
            <a:ext cx="1044716" cy="642902"/>
          </a:xfrm>
          <a:prstGeom prst="rect">
            <a:avLst/>
          </a:prstGeom>
          <a:solidFill>
            <a:srgbClr val="993366"/>
          </a:solidFill>
          <a:ln w="9525" cap="flat" cmpd="sng">
            <a:solidFill>
              <a:schemeClr val="tx1"/>
            </a:solidFill>
            <a:prstDash val="solid"/>
            <a:miter/>
            <a:headEnd type="none" w="med" len="med"/>
            <a:tailEnd type="none" w="med" len="med"/>
          </a:ln>
        </p:spPr>
        <p:txBody>
          <a:bodyPr wrap="none" anchor="ctr"/>
          <a:lstStyle/>
          <a:p>
            <a:pPr lvl="0" eaLnBrk="1" hangingPunct="1">
              <a:spcBef>
                <a:spcPct val="0"/>
              </a:spcBef>
            </a:pPr>
            <a:r>
              <a:rPr lang="zh-CN" altLang="en-US"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出勤管理</a:t>
            </a:r>
          </a:p>
        </p:txBody>
      </p:sp>
      <p:sp>
        <p:nvSpPr>
          <p:cNvPr id="80907" name="Rectangle 10"/>
          <p:cNvSpPr/>
          <p:nvPr/>
        </p:nvSpPr>
        <p:spPr>
          <a:xfrm>
            <a:off x="4875025" y="2358648"/>
            <a:ext cx="1044716" cy="642902"/>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eaLnBrk="1" hangingPunct="1">
              <a:spcBef>
                <a:spcPct val="0"/>
              </a:spcBef>
            </a:pPr>
            <a:r>
              <a:rPr lang="zh-CN" altLang="en-US"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公告事项</a:t>
            </a:r>
          </a:p>
        </p:txBody>
      </p:sp>
      <p:sp>
        <p:nvSpPr>
          <p:cNvPr id="80908" name="Text Box 11"/>
          <p:cNvSpPr txBox="1"/>
          <p:nvPr/>
        </p:nvSpPr>
        <p:spPr>
          <a:xfrm>
            <a:off x="7028078" y="667681"/>
            <a:ext cx="2067560" cy="415290"/>
          </a:xfrm>
          <a:prstGeom prst="rect">
            <a:avLst/>
          </a:prstGeom>
          <a:noFill/>
          <a:ln w="9525">
            <a:noFill/>
          </a:ln>
        </p:spPr>
        <p:txBody>
          <a:bodyPr wrap="none">
            <a:spAutoFit/>
          </a:bodyPr>
          <a:lstStyle/>
          <a:p>
            <a:pPr lvl="0" algn="l" eaLnBrk="1" hangingPunct="1">
              <a:spcBef>
                <a:spcPct val="0"/>
              </a:spcBef>
            </a:pPr>
            <a:r>
              <a:rPr lang="zh-CN" altLang="en-US"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改善活动推进表</a:t>
            </a:r>
          </a:p>
        </p:txBody>
      </p:sp>
      <p:sp>
        <p:nvSpPr>
          <p:cNvPr id="80909" name="AutoShape 12"/>
          <p:cNvSpPr/>
          <p:nvPr/>
        </p:nvSpPr>
        <p:spPr>
          <a:xfrm>
            <a:off x="6241192" y="1233569"/>
            <a:ext cx="4741404" cy="2250158"/>
          </a:xfrm>
          <a:prstGeom prst="foldedCorner">
            <a:avLst>
              <a:gd name="adj" fmla="val 12500"/>
            </a:avLst>
          </a:prstGeom>
          <a:no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graphicFrame>
        <p:nvGraphicFramePr>
          <p:cNvPr id="80910" name="表格 80909"/>
          <p:cNvGraphicFramePr/>
          <p:nvPr/>
        </p:nvGraphicFramePr>
        <p:xfrm>
          <a:off x="6401918" y="1635383"/>
          <a:ext cx="4419600" cy="1486535"/>
        </p:xfrm>
        <a:graphic>
          <a:graphicData uri="http://schemas.openxmlformats.org/drawingml/2006/table">
            <a:tbl>
              <a:tblPr/>
              <a:tblGrid>
                <a:gridCol w="321310">
                  <a:extLst>
                    <a:ext uri="{9D8B030D-6E8A-4147-A177-3AD203B41FA5}">
                      <a16:colId xmlns:a16="http://schemas.microsoft.com/office/drawing/2014/main" xmlns="" val="20000"/>
                    </a:ext>
                  </a:extLst>
                </a:gridCol>
                <a:gridCol w="1205230">
                  <a:extLst>
                    <a:ext uri="{9D8B030D-6E8A-4147-A177-3AD203B41FA5}">
                      <a16:colId xmlns:a16="http://schemas.microsoft.com/office/drawing/2014/main" xmlns="" val="20001"/>
                    </a:ext>
                  </a:extLst>
                </a:gridCol>
                <a:gridCol w="643255">
                  <a:extLst>
                    <a:ext uri="{9D8B030D-6E8A-4147-A177-3AD203B41FA5}">
                      <a16:colId xmlns:a16="http://schemas.microsoft.com/office/drawing/2014/main" xmlns="" val="20002"/>
                    </a:ext>
                  </a:extLst>
                </a:gridCol>
                <a:gridCol w="562610">
                  <a:extLst>
                    <a:ext uri="{9D8B030D-6E8A-4147-A177-3AD203B41FA5}">
                      <a16:colId xmlns:a16="http://schemas.microsoft.com/office/drawing/2014/main" xmlns="" val="20003"/>
                    </a:ext>
                  </a:extLst>
                </a:gridCol>
                <a:gridCol w="561975">
                  <a:extLst>
                    <a:ext uri="{9D8B030D-6E8A-4147-A177-3AD203B41FA5}">
                      <a16:colId xmlns:a16="http://schemas.microsoft.com/office/drawing/2014/main" xmlns="" val="20004"/>
                    </a:ext>
                  </a:extLst>
                </a:gridCol>
                <a:gridCol w="562610">
                  <a:extLst>
                    <a:ext uri="{9D8B030D-6E8A-4147-A177-3AD203B41FA5}">
                      <a16:colId xmlns:a16="http://schemas.microsoft.com/office/drawing/2014/main" xmlns="" val="20005"/>
                    </a:ext>
                  </a:extLst>
                </a:gridCol>
                <a:gridCol w="562610">
                  <a:extLst>
                    <a:ext uri="{9D8B030D-6E8A-4147-A177-3AD203B41FA5}">
                      <a16:colId xmlns:a16="http://schemas.microsoft.com/office/drawing/2014/main" xmlns="" val="20006"/>
                    </a:ext>
                  </a:extLst>
                </a:gridCol>
              </a:tblGrid>
              <a:tr h="309880">
                <a:tc rowSpan="2">
                  <a:txBody>
                    <a:bodyPr/>
                    <a:lstStyle/>
                    <a:p>
                      <a:pPr lvl="0" algn="l" eaLnBrk="1" hangingPunct="1">
                        <a:spcBef>
                          <a:spcPct val="20000"/>
                        </a:spcBef>
                        <a:buClr>
                          <a:schemeClr val="tx2"/>
                        </a:buClr>
                        <a:buSzPct val="65000"/>
                        <a:buFont typeface="Monotype Sorts" pitchFamily="2" charset="2"/>
                        <a:buNone/>
                      </a:pPr>
                      <a:r>
                        <a:rPr lang="zh-CN" altLang="en-US"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序号</a:t>
                      </a:r>
                    </a:p>
                  </a:txBody>
                  <a:tcPr marL="96435" marR="96435" marT="48217" marB="48217">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rowSpan="2">
                  <a:txBody>
                    <a:bodyPr/>
                    <a:lstStyle/>
                    <a:p>
                      <a:pPr lvl="0" algn="l" eaLnBrk="1" hangingPunct="1">
                        <a:spcBef>
                          <a:spcPct val="20000"/>
                        </a:spcBef>
                        <a:buClr>
                          <a:schemeClr val="tx2"/>
                        </a:buClr>
                        <a:buSzPct val="65000"/>
                        <a:buFont typeface="Monotype Sorts" pitchFamily="2" charset="2"/>
                        <a:buNone/>
                      </a:pPr>
                      <a:r>
                        <a:rPr lang="zh-CN" altLang="en-US"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项目</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rowSpan="2">
                  <a:txBody>
                    <a:bodyPr/>
                    <a:lstStyle/>
                    <a:p>
                      <a:pPr lvl="0" algn="l" eaLnBrk="1" hangingPunct="1">
                        <a:spcBef>
                          <a:spcPct val="20000"/>
                        </a:spcBef>
                        <a:buClr>
                          <a:schemeClr val="tx2"/>
                        </a:buClr>
                        <a:buSzPct val="65000"/>
                        <a:buFont typeface="Monotype Sorts" pitchFamily="2" charset="2"/>
                        <a:buNone/>
                      </a:pPr>
                      <a:r>
                        <a:rPr lang="zh-CN" altLang="en-US"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负责人</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gridSpan="2">
                  <a:txBody>
                    <a:bodyPr/>
                    <a:lstStyle/>
                    <a:p>
                      <a:pPr lvl="0" algn="l" eaLnBrk="1" hangingPunct="1">
                        <a:spcBef>
                          <a:spcPct val="20000"/>
                        </a:spcBef>
                        <a:buClr>
                          <a:schemeClr val="tx2"/>
                        </a:buClr>
                        <a:buSzPct val="65000"/>
                        <a:buFont typeface="Monotype Sorts" pitchFamily="2" charset="2"/>
                        <a:buNone/>
                      </a:pPr>
                      <a:r>
                        <a:rPr lang="zh-CN" altLang="en-US"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开始</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tc gridSpan="2">
                  <a:txBody>
                    <a:bodyPr/>
                    <a:lstStyle/>
                    <a:p>
                      <a:pPr lvl="0" algn="l" eaLnBrk="1" hangingPunct="1">
                        <a:spcBef>
                          <a:spcPct val="20000"/>
                        </a:spcBef>
                        <a:buClr>
                          <a:schemeClr val="tx2"/>
                        </a:buClr>
                        <a:buSzPct val="65000"/>
                        <a:buFont typeface="Monotype Sorts" pitchFamily="2" charset="2"/>
                        <a:buNone/>
                      </a:pPr>
                      <a:r>
                        <a:rPr lang="zh-CN" altLang="en-US"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完成</a:t>
                      </a:r>
                    </a:p>
                  </a:txBody>
                  <a:tcPr marL="96435" marR="96435" marT="48217" marB="48217">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hMerge="1">
                  <a:txBody>
                    <a:bodyPr/>
                    <a:lstStyle/>
                    <a:p>
                      <a:endParaRPr lang="zh-CN"/>
                    </a:p>
                  </a:txBody>
                  <a:tcPr>
                    <a:lnR w="28575"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tcPr>
                </a:tc>
                <a:extLst>
                  <a:ext uri="{0D108BD9-81ED-4DB2-BD59-A6C34878D82A}">
                    <a16:rowId xmlns:a16="http://schemas.microsoft.com/office/drawing/2014/main" xmlns="" val="10000"/>
                  </a:ext>
                </a:extLst>
              </a:tr>
              <a:tr h="294005">
                <a:tc vMerge="1">
                  <a:txBody>
                    <a:bodyPr/>
                    <a:lstStyle/>
                    <a:p>
                      <a:endParaRPr lang="zh-CN"/>
                    </a:p>
                  </a:txBody>
                  <a:tcPr>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B w="12700" cap="flat" cmpd="sng">
                      <a:solidFill>
                        <a:schemeClr val="tx1"/>
                      </a:solidFill>
                      <a:prstDash val="solid"/>
                      <a:headEnd type="none" w="med" len="med"/>
                      <a:tailEnd type="none" w="med" len="med"/>
                    </a:lnB>
                  </a:tcPr>
                </a:tc>
                <a:tc vMerge="1">
                  <a:txBody>
                    <a:bodyPr/>
                    <a:lstStyle/>
                    <a:p>
                      <a:endParaRPr lang="zh-CN"/>
                    </a:p>
                  </a:txBody>
                  <a:tcPr>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B w="12700" cap="flat" cmpd="sng">
                      <a:solidFill>
                        <a:schemeClr val="tx1"/>
                      </a:solidFill>
                      <a:prstDash val="solid"/>
                      <a:headEnd type="none" w="med" len="med"/>
                      <a:tailEnd type="none" w="med" len="med"/>
                    </a:lnB>
                  </a:tcPr>
                </a:tc>
                <a:tc vMerge="1">
                  <a:txBody>
                    <a:bodyPr/>
                    <a:lstStyle/>
                    <a:p>
                      <a:endParaRPr lang="zh-CN"/>
                    </a:p>
                  </a:txBody>
                  <a:tcPr>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B w="12700" cap="flat" cmpd="sng">
                      <a:solidFill>
                        <a:schemeClr val="tx1"/>
                      </a:solidFill>
                      <a:prstDash val="solid"/>
                      <a:headEnd type="none" w="med" len="med"/>
                      <a:tailEnd type="none" w="med" len="med"/>
                    </a:lnB>
                  </a:tcPr>
                </a:tc>
                <a:tc>
                  <a:txBody>
                    <a:bodyPr/>
                    <a:lstStyle/>
                    <a:p>
                      <a:pPr lvl="0" algn="l" eaLnBrk="1" hangingPunct="1">
                        <a:spcBef>
                          <a:spcPct val="20000"/>
                        </a:spcBef>
                        <a:buClr>
                          <a:schemeClr val="tx2"/>
                        </a:buClr>
                        <a:buSzPct val="65000"/>
                        <a:buFont typeface="Monotype Sorts" pitchFamily="2" charset="2"/>
                        <a:buNone/>
                      </a:pPr>
                      <a:r>
                        <a:rPr lang="zh-CN" altLang="en-US"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计划</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zh-CN" altLang="en-US"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实际</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zh-CN" altLang="en-US"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计划</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zh-CN" altLang="en-US"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实际</a:t>
                      </a:r>
                    </a:p>
                  </a:txBody>
                  <a:tcPr marL="96435" marR="96435" marT="48217" marB="48217">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294005">
                <a:tc>
                  <a:txBody>
                    <a:bodyPr/>
                    <a:lstStyle/>
                    <a:p>
                      <a:pPr lvl="0" algn="l" eaLnBrk="1" hangingPunct="1">
                        <a:spcBef>
                          <a:spcPct val="20000"/>
                        </a:spcBef>
                        <a:buClr>
                          <a:schemeClr val="tx2"/>
                        </a:buClr>
                        <a:buSzPct val="65000"/>
                        <a:buFont typeface="Monotype Sorts" pitchFamily="2" charset="2"/>
                        <a:buNone/>
                      </a:pPr>
                      <a:r>
                        <a:rPr lang="en-US" altLang="zh-CN"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1</a:t>
                      </a:r>
                    </a:p>
                  </a:txBody>
                  <a:tcPr marL="96435" marR="96435" marT="48217" marB="48217">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zh-CN" altLang="en-US"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5/6</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5/8</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6/1</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6/4</a:t>
                      </a:r>
                    </a:p>
                  </a:txBody>
                  <a:tcPr marL="96435" marR="96435" marT="48217" marB="48217">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294640">
                <a:tc>
                  <a:txBody>
                    <a:bodyPr/>
                    <a:lstStyle/>
                    <a:p>
                      <a:pPr lvl="0" algn="l" eaLnBrk="1" hangingPunct="1">
                        <a:spcBef>
                          <a:spcPct val="20000"/>
                        </a:spcBef>
                        <a:buClr>
                          <a:schemeClr val="tx2"/>
                        </a:buClr>
                        <a:buSzPct val="65000"/>
                        <a:buFont typeface="Monotype Sorts" pitchFamily="2" charset="2"/>
                        <a:buNone/>
                      </a:pPr>
                      <a:r>
                        <a:rPr lang="en-US" altLang="zh-CN"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2</a:t>
                      </a:r>
                    </a:p>
                  </a:txBody>
                  <a:tcPr marL="96435" marR="96435" marT="48217" marB="48217">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zh-CN" altLang="en-US"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5/7</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5/7</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7/1</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7/2</a:t>
                      </a:r>
                    </a:p>
                  </a:txBody>
                  <a:tcPr marL="96435" marR="96435" marT="48217" marB="48217">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r h="294005">
                <a:tc>
                  <a:txBody>
                    <a:bodyPr/>
                    <a:lstStyle/>
                    <a:p>
                      <a:pPr lvl="0" algn="l" eaLnBrk="1" hangingPunct="1">
                        <a:spcBef>
                          <a:spcPct val="20000"/>
                        </a:spcBef>
                        <a:buClr>
                          <a:schemeClr val="tx2"/>
                        </a:buClr>
                        <a:buSzPct val="65000"/>
                        <a:buFont typeface="Monotype Sorts" pitchFamily="2" charset="2"/>
                        <a:buNone/>
                      </a:pPr>
                      <a:r>
                        <a:rPr lang="en-US" altLang="zh-CN"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3</a:t>
                      </a:r>
                    </a:p>
                  </a:txBody>
                  <a:tcPr marL="96435" marR="96435" marT="48217" marB="48217">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zh-CN" altLang="en-US"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5/9</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5/11</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6/15</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6/16</a:t>
                      </a:r>
                    </a:p>
                  </a:txBody>
                  <a:tcPr marL="96435" marR="96435" marT="48217" marB="48217">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xmlns="" val="10004"/>
                  </a:ext>
                </a:extLst>
              </a:tr>
            </a:tbl>
          </a:graphicData>
        </a:graphic>
      </p:graphicFrame>
      <p:sp>
        <p:nvSpPr>
          <p:cNvPr id="80955" name="Text Box 58"/>
          <p:cNvSpPr txBox="1"/>
          <p:nvPr/>
        </p:nvSpPr>
        <p:spPr>
          <a:xfrm>
            <a:off x="2865955" y="3403364"/>
            <a:ext cx="2067560" cy="415290"/>
          </a:xfrm>
          <a:prstGeom prst="rect">
            <a:avLst/>
          </a:prstGeom>
          <a:noFill/>
          <a:ln w="9525">
            <a:noFill/>
          </a:ln>
        </p:spPr>
        <p:txBody>
          <a:bodyPr wrap="none">
            <a:spAutoFit/>
          </a:bodyPr>
          <a:lstStyle/>
          <a:p>
            <a:pPr lvl="0" algn="l" eaLnBrk="1" hangingPunct="1">
              <a:spcBef>
                <a:spcPct val="0"/>
              </a:spcBef>
            </a:pPr>
            <a:r>
              <a:rPr lang="zh-CN" altLang="en-US"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工序熟练程度表</a:t>
            </a:r>
          </a:p>
        </p:txBody>
      </p:sp>
      <p:graphicFrame>
        <p:nvGraphicFramePr>
          <p:cNvPr id="80956" name="表格 80955"/>
          <p:cNvGraphicFramePr/>
          <p:nvPr/>
        </p:nvGraphicFramePr>
        <p:xfrm>
          <a:off x="2624867" y="3845359"/>
          <a:ext cx="7714615" cy="2965696"/>
        </p:xfrm>
        <a:graphic>
          <a:graphicData uri="http://schemas.openxmlformats.org/drawingml/2006/table">
            <a:tbl>
              <a:tblPr/>
              <a:tblGrid>
                <a:gridCol w="1372870">
                  <a:extLst>
                    <a:ext uri="{9D8B030D-6E8A-4147-A177-3AD203B41FA5}">
                      <a16:colId xmlns:a16="http://schemas.microsoft.com/office/drawing/2014/main" xmlns="" val="20000"/>
                    </a:ext>
                  </a:extLst>
                </a:gridCol>
                <a:gridCol w="646430">
                  <a:extLst>
                    <a:ext uri="{9D8B030D-6E8A-4147-A177-3AD203B41FA5}">
                      <a16:colId xmlns:a16="http://schemas.microsoft.com/office/drawing/2014/main" xmlns="" val="20001"/>
                    </a:ext>
                  </a:extLst>
                </a:gridCol>
                <a:gridCol w="645795">
                  <a:extLst>
                    <a:ext uri="{9D8B030D-6E8A-4147-A177-3AD203B41FA5}">
                      <a16:colId xmlns:a16="http://schemas.microsoft.com/office/drawing/2014/main" xmlns="" val="20002"/>
                    </a:ext>
                  </a:extLst>
                </a:gridCol>
                <a:gridCol w="648335">
                  <a:extLst>
                    <a:ext uri="{9D8B030D-6E8A-4147-A177-3AD203B41FA5}">
                      <a16:colId xmlns:a16="http://schemas.microsoft.com/office/drawing/2014/main" xmlns="" val="20003"/>
                    </a:ext>
                  </a:extLst>
                </a:gridCol>
                <a:gridCol w="646430">
                  <a:extLst>
                    <a:ext uri="{9D8B030D-6E8A-4147-A177-3AD203B41FA5}">
                      <a16:colId xmlns:a16="http://schemas.microsoft.com/office/drawing/2014/main" xmlns="" val="20004"/>
                    </a:ext>
                  </a:extLst>
                </a:gridCol>
                <a:gridCol w="646430">
                  <a:extLst>
                    <a:ext uri="{9D8B030D-6E8A-4147-A177-3AD203B41FA5}">
                      <a16:colId xmlns:a16="http://schemas.microsoft.com/office/drawing/2014/main" xmlns="" val="20005"/>
                    </a:ext>
                  </a:extLst>
                </a:gridCol>
                <a:gridCol w="727710">
                  <a:extLst>
                    <a:ext uri="{9D8B030D-6E8A-4147-A177-3AD203B41FA5}">
                      <a16:colId xmlns:a16="http://schemas.microsoft.com/office/drawing/2014/main" xmlns="" val="20006"/>
                    </a:ext>
                  </a:extLst>
                </a:gridCol>
                <a:gridCol w="612775">
                  <a:extLst>
                    <a:ext uri="{9D8B030D-6E8A-4147-A177-3AD203B41FA5}">
                      <a16:colId xmlns:a16="http://schemas.microsoft.com/office/drawing/2014/main" xmlns="" val="20007"/>
                    </a:ext>
                  </a:extLst>
                </a:gridCol>
                <a:gridCol w="598170">
                  <a:extLst>
                    <a:ext uri="{9D8B030D-6E8A-4147-A177-3AD203B41FA5}">
                      <a16:colId xmlns:a16="http://schemas.microsoft.com/office/drawing/2014/main" xmlns="" val="20008"/>
                    </a:ext>
                  </a:extLst>
                </a:gridCol>
                <a:gridCol w="607060">
                  <a:extLst>
                    <a:ext uri="{9D8B030D-6E8A-4147-A177-3AD203B41FA5}">
                      <a16:colId xmlns:a16="http://schemas.microsoft.com/office/drawing/2014/main" xmlns="" val="20009"/>
                    </a:ext>
                  </a:extLst>
                </a:gridCol>
                <a:gridCol w="562610">
                  <a:extLst>
                    <a:ext uri="{9D8B030D-6E8A-4147-A177-3AD203B41FA5}">
                      <a16:colId xmlns:a16="http://schemas.microsoft.com/office/drawing/2014/main" xmlns="" val="20010"/>
                    </a:ext>
                  </a:extLst>
                </a:gridCol>
              </a:tblGrid>
              <a:tr h="337185">
                <a:tc rowSpan="2">
                  <a:txBody>
                    <a:bodyPr/>
                    <a:lstStyle/>
                    <a:p>
                      <a:pPr lvl="0" algn="l" eaLnBrk="1" hangingPunct="1">
                        <a:spcBef>
                          <a:spcPct val="20000"/>
                        </a:spcBef>
                        <a:buClr>
                          <a:schemeClr val="tx2"/>
                        </a:buClr>
                        <a:buSzPct val="65000"/>
                        <a:buFont typeface="Monotype Sorts" pitchFamily="2" charset="2"/>
                        <a:buNone/>
                      </a:pPr>
                      <a:r>
                        <a:rPr lang="zh-CN" altLang="en-US"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                    工序</a:t>
                      </a:r>
                    </a:p>
                    <a:p>
                      <a:pPr lvl="0" algn="l" eaLnBrk="1" hangingPunct="1">
                        <a:spcBef>
                          <a:spcPct val="20000"/>
                        </a:spcBef>
                        <a:buClr>
                          <a:schemeClr val="tx2"/>
                        </a:buClr>
                        <a:buSzPct val="65000"/>
                        <a:buFont typeface="Monotype Sorts" pitchFamily="2" charset="2"/>
                        <a:buNone/>
                      </a:pPr>
                      <a:endParaRPr lang="zh-CN" altLang="en-US"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p>
                      <a:pPr lvl="0" algn="l" eaLnBrk="1" hangingPunct="1">
                        <a:spcBef>
                          <a:spcPct val="20000"/>
                        </a:spcBef>
                        <a:buClr>
                          <a:schemeClr val="tx2"/>
                        </a:buClr>
                        <a:buSzPct val="65000"/>
                        <a:buFont typeface="Monotype Sorts" pitchFamily="2" charset="2"/>
                        <a:buNone/>
                      </a:pPr>
                      <a:r>
                        <a:rPr lang="zh-CN" altLang="en-US" sz="1265"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操作者</a:t>
                      </a:r>
                    </a:p>
                  </a:txBody>
                  <a:tcPr marL="96435" marR="96435" marT="48217" marB="48217">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1</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2</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3</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4</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5</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6</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7</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8</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en-US" altLang="zh-CN"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9</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rowSpan="2">
                  <a:txBody>
                    <a:bodyPr/>
                    <a:lstStyle/>
                    <a:p>
                      <a:pPr lvl="0" eaLnBrk="1" hangingPunct="1">
                        <a:spcBef>
                          <a:spcPct val="20000"/>
                        </a:spcBef>
                        <a:buClr>
                          <a:schemeClr val="tx2"/>
                        </a:buClr>
                        <a:buSzPct val="65000"/>
                        <a:buFont typeface="Monotype Sorts" pitchFamily="2" charset="2"/>
                        <a:buNone/>
                      </a:pPr>
                      <a:r>
                        <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备注</a:t>
                      </a:r>
                    </a:p>
                  </a:txBody>
                  <a:tcPr marL="96435" marR="96435" marT="48217" marB="48217">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28575"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r h="942340">
                <a:tc vMerge="1">
                  <a:txBody>
                    <a:bodyPr/>
                    <a:lstStyle/>
                    <a:p>
                      <a:endParaRPr lang="zh-CN"/>
                    </a:p>
                  </a:txBody>
                  <a:tcPr>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B w="12700" cap="flat" cmpd="sng">
                      <a:solidFill>
                        <a:schemeClr val="tx1"/>
                      </a:solidFill>
                      <a:prstDash val="solid"/>
                      <a:headEnd type="none" w="med" len="med"/>
                      <a:tailEnd type="none" w="med" len="med"/>
                    </a:lnB>
                  </a:tcPr>
                </a:tc>
                <a:tc>
                  <a:txBody>
                    <a:bodyPr/>
                    <a:lstStyle/>
                    <a:p>
                      <a:pPr lvl="0" algn="l" eaLnBrk="1" hangingPunct="1">
                        <a:spcBef>
                          <a:spcPct val="20000"/>
                        </a:spcBef>
                        <a:buClr>
                          <a:schemeClr val="tx2"/>
                        </a:buClr>
                        <a:buSzPct val="65000"/>
                        <a:buFont typeface="Monotype Sorts" pitchFamily="2" charset="2"/>
                        <a:buNone/>
                      </a:pPr>
                      <a:r>
                        <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活塞加工</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焊接加工</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导管加工</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管端加工</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管加工</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轮廓焊接</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花盘焊接</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管端焊接</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连杆</a:t>
                      </a:r>
                    </a:p>
                    <a:p>
                      <a:pPr lvl="0" algn="l" eaLnBrk="1" hangingPunct="1">
                        <a:spcBef>
                          <a:spcPct val="20000"/>
                        </a:spcBef>
                        <a:buClr>
                          <a:schemeClr val="tx2"/>
                        </a:buClr>
                        <a:buSzPct val="65000"/>
                        <a:buFont typeface="Monotype Sorts" pitchFamily="2" charset="2"/>
                        <a:buNone/>
                      </a:pPr>
                      <a:r>
                        <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组装</a:t>
                      </a: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B w="12700" cap="flat" cmpd="sng">
                      <a:solidFill>
                        <a:schemeClr val="tx1"/>
                      </a:solidFill>
                      <a:prstDash val="solid"/>
                      <a:headEnd type="none" w="med" len="med"/>
                      <a:tailEnd type="none" w="med" len="med"/>
                    </a:lnB>
                  </a:tcPr>
                </a:tc>
                <a:extLst>
                  <a:ext uri="{0D108BD9-81ED-4DB2-BD59-A6C34878D82A}">
                    <a16:rowId xmlns:a16="http://schemas.microsoft.com/office/drawing/2014/main" xmlns="" val="10001"/>
                  </a:ext>
                </a:extLst>
              </a:tr>
              <a:tr h="337185">
                <a:tc>
                  <a:txBody>
                    <a:bodyPr/>
                    <a:lstStyle/>
                    <a:p>
                      <a:pPr lvl="0" algn="l" eaLnBrk="1" hangingPunct="1">
                        <a:spcBef>
                          <a:spcPct val="20000"/>
                        </a:spcBef>
                        <a:buClr>
                          <a:schemeClr val="tx2"/>
                        </a:buClr>
                        <a:buSzPct val="65000"/>
                        <a:buFont typeface="Monotype Sorts" pitchFamily="2" charset="2"/>
                        <a:buNone/>
                      </a:pPr>
                      <a:r>
                        <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张三丰</a:t>
                      </a:r>
                    </a:p>
                  </a:txBody>
                  <a:tcPr marL="96435" marR="96435" marT="48217" marB="48217">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奖</a:t>
                      </a:r>
                    </a:p>
                  </a:txBody>
                  <a:tcPr marL="96435" marR="96435" marT="48217" marB="48217">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337185">
                <a:tc>
                  <a:txBody>
                    <a:bodyPr/>
                    <a:lstStyle/>
                    <a:p>
                      <a:pPr lvl="0" algn="l" eaLnBrk="1" hangingPunct="1">
                        <a:spcBef>
                          <a:spcPct val="20000"/>
                        </a:spcBef>
                        <a:buClr>
                          <a:schemeClr val="tx2"/>
                        </a:buClr>
                        <a:buSzPct val="65000"/>
                        <a:buFont typeface="Monotype Sorts" pitchFamily="2" charset="2"/>
                        <a:buNone/>
                      </a:pPr>
                      <a:r>
                        <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令狐冲</a:t>
                      </a:r>
                    </a:p>
                  </a:txBody>
                  <a:tcPr marL="96435" marR="96435" marT="48217" marB="48217">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r h="337185">
                <a:tc>
                  <a:txBody>
                    <a:bodyPr/>
                    <a:lstStyle/>
                    <a:p>
                      <a:pPr lvl="0" algn="l" eaLnBrk="1" hangingPunct="1">
                        <a:spcBef>
                          <a:spcPct val="20000"/>
                        </a:spcBef>
                        <a:buClr>
                          <a:schemeClr val="tx2"/>
                        </a:buClr>
                        <a:buSzPct val="65000"/>
                        <a:buFont typeface="Monotype Sorts" pitchFamily="2" charset="2"/>
                        <a:buNone/>
                      </a:pPr>
                      <a:r>
                        <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岳不群</a:t>
                      </a:r>
                    </a:p>
                  </a:txBody>
                  <a:tcPr marL="96435" marR="96435" marT="48217" marB="48217">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xmlns="" val="10004"/>
                  </a:ext>
                </a:extLst>
              </a:tr>
              <a:tr h="337185">
                <a:tc>
                  <a:txBody>
                    <a:bodyPr/>
                    <a:lstStyle/>
                    <a:p>
                      <a:pPr lvl="0" algn="l" eaLnBrk="1" hangingPunct="1">
                        <a:spcBef>
                          <a:spcPct val="20000"/>
                        </a:spcBef>
                        <a:buClr>
                          <a:schemeClr val="tx2"/>
                        </a:buClr>
                        <a:buSzPct val="65000"/>
                        <a:buFont typeface="Monotype Sorts" pitchFamily="2" charset="2"/>
                        <a:buNone/>
                      </a:pPr>
                      <a:r>
                        <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任我行</a:t>
                      </a:r>
                    </a:p>
                  </a:txBody>
                  <a:tcPr marL="96435" marR="96435" marT="48217" marB="48217">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r>
                        <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奖</a:t>
                      </a:r>
                    </a:p>
                  </a:txBody>
                  <a:tcPr marL="96435" marR="96435" marT="48217" marB="48217">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12700"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xmlns="" val="10005"/>
                  </a:ext>
                </a:extLst>
              </a:tr>
              <a:tr h="337185">
                <a:tc>
                  <a:txBody>
                    <a:bodyPr/>
                    <a:lstStyle/>
                    <a:p>
                      <a:pPr lvl="0" algn="l" eaLnBrk="1" hangingPunct="1">
                        <a:spcBef>
                          <a:spcPct val="20000"/>
                        </a:spcBef>
                        <a:buClr>
                          <a:schemeClr val="tx2"/>
                        </a:buClr>
                        <a:buSzPct val="65000"/>
                        <a:buFont typeface="Monotype Sorts" pitchFamily="2" charset="2"/>
                        <a:buNone/>
                      </a:pPr>
                      <a:r>
                        <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向问天</a:t>
                      </a:r>
                    </a:p>
                  </a:txBody>
                  <a:tcPr marL="96435" marR="96435" marT="48217" marB="48217">
                    <a:lnL w="28575"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12700"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tc>
                  <a:txBody>
                    <a:bodyPr/>
                    <a:lstStyle/>
                    <a:p>
                      <a:pPr lvl="0" algn="l" eaLnBrk="1" hangingPunct="1">
                        <a:spcBef>
                          <a:spcPct val="20000"/>
                        </a:spcBef>
                        <a:buClr>
                          <a:schemeClr val="tx2"/>
                        </a:buClr>
                        <a:buSzPct val="65000"/>
                        <a:buFont typeface="Monotype Sorts" pitchFamily="2" charset="2"/>
                        <a:buNone/>
                      </a:pPr>
                      <a:endParaRPr lang="zh-CN" altLang="en-US" sz="1580" dirty="0">
                        <a:solidFill>
                          <a:schemeClr val="tx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a:lnL w="12700" cap="flat" cmpd="sng">
                      <a:solidFill>
                        <a:schemeClr val="tx1"/>
                      </a:solidFill>
                      <a:prstDash val="solid"/>
                      <a:headEnd type="none" w="med" len="med"/>
                      <a:tailEnd type="none" w="med" len="med"/>
                    </a:lnL>
                    <a:lnR w="28575" cap="flat" cmpd="sng">
                      <a:solidFill>
                        <a:schemeClr val="tx1"/>
                      </a:solidFill>
                      <a:prstDash val="solid"/>
                      <a:headEnd type="none" w="med" len="med"/>
                      <a:tailEnd type="none" w="med" len="med"/>
                    </a:lnR>
                    <a:lnT w="12700" cap="flat" cmpd="sng">
                      <a:solidFill>
                        <a:schemeClr val="tx1"/>
                      </a:solidFill>
                      <a:prstDash val="solid"/>
                      <a:headEnd type="none" w="med" len="med"/>
                      <a:tailEnd type="none" w="med" len="med"/>
                    </a:lnT>
                    <a:lnB w="28575" cap="flat" cmpd="sng">
                      <a:solidFill>
                        <a:schemeClr val="tx1"/>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xmlns="" val="10006"/>
                  </a:ext>
                </a:extLst>
              </a:tr>
            </a:tbl>
          </a:graphicData>
        </a:graphic>
      </p:graphicFrame>
      <p:sp>
        <p:nvSpPr>
          <p:cNvPr id="81052" name="Line 155"/>
          <p:cNvSpPr/>
          <p:nvPr/>
        </p:nvSpPr>
        <p:spPr>
          <a:xfrm>
            <a:off x="2624867" y="4046266"/>
            <a:ext cx="1366167" cy="723265"/>
          </a:xfrm>
          <a:prstGeom prst="line">
            <a:avLst/>
          </a:prstGeom>
          <a:ln w="9525" cap="flat" cmpd="sng">
            <a:solidFill>
              <a:schemeClr val="tx1"/>
            </a:solidFill>
            <a:prstDash val="solid"/>
            <a:headEnd type="none" w="med" len="med"/>
            <a:tailEnd type="none" w="med" len="med"/>
          </a:ln>
        </p:spPr>
      </p:sp>
      <p:sp>
        <p:nvSpPr>
          <p:cNvPr id="81053" name="Oval 156"/>
          <p:cNvSpPr/>
          <p:nvPr/>
        </p:nvSpPr>
        <p:spPr>
          <a:xfrm>
            <a:off x="4232123" y="4849894"/>
            <a:ext cx="241088" cy="241088"/>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54" name="Oval 157"/>
          <p:cNvSpPr/>
          <p:nvPr/>
        </p:nvSpPr>
        <p:spPr>
          <a:xfrm>
            <a:off x="4232123" y="5251708"/>
            <a:ext cx="241088" cy="241088"/>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55" name="Oval 158"/>
          <p:cNvSpPr/>
          <p:nvPr/>
        </p:nvSpPr>
        <p:spPr>
          <a:xfrm>
            <a:off x="6080467" y="5251708"/>
            <a:ext cx="241088" cy="241088"/>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56" name="Oval 159"/>
          <p:cNvSpPr/>
          <p:nvPr/>
        </p:nvSpPr>
        <p:spPr>
          <a:xfrm>
            <a:off x="5437564" y="5171345"/>
            <a:ext cx="241088" cy="241088"/>
          </a:xfrm>
          <a:prstGeom prst="ellipse">
            <a:avLst/>
          </a:prstGeom>
          <a:no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57" name="Oval 160"/>
          <p:cNvSpPr/>
          <p:nvPr/>
        </p:nvSpPr>
        <p:spPr>
          <a:xfrm>
            <a:off x="4875025" y="4849894"/>
            <a:ext cx="241088" cy="241088"/>
          </a:xfrm>
          <a:prstGeom prst="ellipse">
            <a:avLst/>
          </a:prstGeom>
          <a:solidFill>
            <a:srgbClr val="FF6600"/>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58" name="Oval 161"/>
          <p:cNvSpPr/>
          <p:nvPr/>
        </p:nvSpPr>
        <p:spPr>
          <a:xfrm>
            <a:off x="6723369" y="4849894"/>
            <a:ext cx="241088" cy="241088"/>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59" name="Oval 162"/>
          <p:cNvSpPr/>
          <p:nvPr/>
        </p:nvSpPr>
        <p:spPr>
          <a:xfrm>
            <a:off x="7446634" y="4849894"/>
            <a:ext cx="241088" cy="241088"/>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60" name="Oval 163"/>
          <p:cNvSpPr/>
          <p:nvPr/>
        </p:nvSpPr>
        <p:spPr>
          <a:xfrm>
            <a:off x="8169899" y="4849894"/>
            <a:ext cx="241088" cy="241088"/>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61" name="Oval 164"/>
          <p:cNvSpPr/>
          <p:nvPr/>
        </p:nvSpPr>
        <p:spPr>
          <a:xfrm>
            <a:off x="8652075" y="4849894"/>
            <a:ext cx="241088" cy="241088"/>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62" name="Oval 165"/>
          <p:cNvSpPr/>
          <p:nvPr/>
        </p:nvSpPr>
        <p:spPr>
          <a:xfrm>
            <a:off x="9214615" y="4849894"/>
            <a:ext cx="241088" cy="241088"/>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63" name="Oval 166"/>
          <p:cNvSpPr/>
          <p:nvPr/>
        </p:nvSpPr>
        <p:spPr>
          <a:xfrm>
            <a:off x="6803732" y="6216061"/>
            <a:ext cx="241088" cy="241088"/>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64" name="Oval 167"/>
          <p:cNvSpPr/>
          <p:nvPr/>
        </p:nvSpPr>
        <p:spPr>
          <a:xfrm>
            <a:off x="4714299" y="6216061"/>
            <a:ext cx="241088" cy="241088"/>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65" name="Oval 168"/>
          <p:cNvSpPr/>
          <p:nvPr/>
        </p:nvSpPr>
        <p:spPr>
          <a:xfrm>
            <a:off x="9294978" y="5894610"/>
            <a:ext cx="241088" cy="241088"/>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66" name="Oval 169"/>
          <p:cNvSpPr/>
          <p:nvPr/>
        </p:nvSpPr>
        <p:spPr>
          <a:xfrm>
            <a:off x="4875025" y="5894610"/>
            <a:ext cx="241088" cy="241088"/>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67" name="Oval 170"/>
          <p:cNvSpPr/>
          <p:nvPr/>
        </p:nvSpPr>
        <p:spPr>
          <a:xfrm>
            <a:off x="4312485" y="5894610"/>
            <a:ext cx="241088" cy="241088"/>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68" name="Oval 171"/>
          <p:cNvSpPr/>
          <p:nvPr/>
        </p:nvSpPr>
        <p:spPr>
          <a:xfrm>
            <a:off x="8089536" y="5894610"/>
            <a:ext cx="241088" cy="241088"/>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69" name="Oval 172"/>
          <p:cNvSpPr/>
          <p:nvPr/>
        </p:nvSpPr>
        <p:spPr>
          <a:xfrm>
            <a:off x="6080467" y="5894610"/>
            <a:ext cx="241088" cy="241088"/>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70" name="Oval 173"/>
          <p:cNvSpPr/>
          <p:nvPr/>
        </p:nvSpPr>
        <p:spPr>
          <a:xfrm>
            <a:off x="7366271" y="5573159"/>
            <a:ext cx="241088" cy="241088"/>
          </a:xfrm>
          <a:prstGeom prst="ellipse">
            <a:avLst/>
          </a:prstGeom>
          <a:solidFill>
            <a:srgbClr val="FFFF00"/>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71" name="Oval 174"/>
          <p:cNvSpPr/>
          <p:nvPr/>
        </p:nvSpPr>
        <p:spPr>
          <a:xfrm>
            <a:off x="8169899" y="5573159"/>
            <a:ext cx="241088" cy="241088"/>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72" name="Oval 175"/>
          <p:cNvSpPr/>
          <p:nvPr/>
        </p:nvSpPr>
        <p:spPr>
          <a:xfrm>
            <a:off x="8732438" y="6216061"/>
            <a:ext cx="241088" cy="241088"/>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73" name="Oval 176"/>
          <p:cNvSpPr/>
          <p:nvPr/>
        </p:nvSpPr>
        <p:spPr>
          <a:xfrm>
            <a:off x="4794662" y="5573159"/>
            <a:ext cx="241088" cy="241088"/>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74" name="Oval 177"/>
          <p:cNvSpPr/>
          <p:nvPr/>
        </p:nvSpPr>
        <p:spPr>
          <a:xfrm>
            <a:off x="8732438" y="5251708"/>
            <a:ext cx="241088" cy="241088"/>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75" name="Oval 178"/>
          <p:cNvSpPr/>
          <p:nvPr/>
        </p:nvSpPr>
        <p:spPr>
          <a:xfrm>
            <a:off x="6080467" y="4849894"/>
            <a:ext cx="241088" cy="241088"/>
          </a:xfrm>
          <a:prstGeom prst="ellipse">
            <a:avLst/>
          </a:prstGeom>
          <a:no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76" name="Oval 179"/>
          <p:cNvSpPr/>
          <p:nvPr/>
        </p:nvSpPr>
        <p:spPr>
          <a:xfrm>
            <a:off x="4232123" y="5492796"/>
            <a:ext cx="241088" cy="241088"/>
          </a:xfrm>
          <a:prstGeom prst="ellipse">
            <a:avLst/>
          </a:prstGeom>
          <a:no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77" name="Oval 180"/>
          <p:cNvSpPr/>
          <p:nvPr/>
        </p:nvSpPr>
        <p:spPr>
          <a:xfrm>
            <a:off x="8732438" y="5573159"/>
            <a:ext cx="241088" cy="241088"/>
          </a:xfrm>
          <a:prstGeom prst="ellipse">
            <a:avLst/>
          </a:prstGeom>
          <a:no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78" name="Oval 181"/>
          <p:cNvSpPr/>
          <p:nvPr/>
        </p:nvSpPr>
        <p:spPr>
          <a:xfrm>
            <a:off x="8089536" y="6216061"/>
            <a:ext cx="241088" cy="241088"/>
          </a:xfrm>
          <a:prstGeom prst="ellipse">
            <a:avLst/>
          </a:prstGeom>
          <a:no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79" name="Oval 182"/>
          <p:cNvSpPr/>
          <p:nvPr/>
        </p:nvSpPr>
        <p:spPr>
          <a:xfrm>
            <a:off x="5517927" y="6216061"/>
            <a:ext cx="241088" cy="241088"/>
          </a:xfrm>
          <a:prstGeom prst="ellipse">
            <a:avLst/>
          </a:prstGeom>
          <a:no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80" name="Oval 183"/>
          <p:cNvSpPr/>
          <p:nvPr/>
        </p:nvSpPr>
        <p:spPr>
          <a:xfrm>
            <a:off x="6803732" y="5814247"/>
            <a:ext cx="241088" cy="241088"/>
          </a:xfrm>
          <a:prstGeom prst="ellipse">
            <a:avLst/>
          </a:prstGeom>
          <a:no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81" name="Oval 184"/>
          <p:cNvSpPr/>
          <p:nvPr/>
        </p:nvSpPr>
        <p:spPr>
          <a:xfrm>
            <a:off x="7446634" y="5894610"/>
            <a:ext cx="241088" cy="241088"/>
          </a:xfrm>
          <a:prstGeom prst="ellipse">
            <a:avLst/>
          </a:prstGeom>
          <a:no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82" name="Oval 185"/>
          <p:cNvSpPr/>
          <p:nvPr/>
        </p:nvSpPr>
        <p:spPr>
          <a:xfrm>
            <a:off x="7446634" y="5171345"/>
            <a:ext cx="241088" cy="241088"/>
          </a:xfrm>
          <a:prstGeom prst="ellipse">
            <a:avLst/>
          </a:prstGeom>
          <a:no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83" name="Oval 186"/>
          <p:cNvSpPr/>
          <p:nvPr/>
        </p:nvSpPr>
        <p:spPr>
          <a:xfrm>
            <a:off x="5517927" y="5573159"/>
            <a:ext cx="241088" cy="241088"/>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84" name="Oval 187"/>
          <p:cNvSpPr/>
          <p:nvPr/>
        </p:nvSpPr>
        <p:spPr>
          <a:xfrm>
            <a:off x="7446634" y="6216061"/>
            <a:ext cx="241088" cy="241088"/>
          </a:xfrm>
          <a:prstGeom prst="ellipse">
            <a:avLst/>
          </a:prstGeom>
          <a:solidFill>
            <a:srgbClr val="FF6600"/>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85" name="Oval 188"/>
          <p:cNvSpPr/>
          <p:nvPr/>
        </p:nvSpPr>
        <p:spPr>
          <a:xfrm>
            <a:off x="4794662" y="5251708"/>
            <a:ext cx="241088" cy="241088"/>
          </a:xfrm>
          <a:prstGeom prst="ellipse">
            <a:avLst/>
          </a:prstGeom>
          <a:solidFill>
            <a:srgbClr val="FF6600"/>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86" name="Oval 189"/>
          <p:cNvSpPr/>
          <p:nvPr/>
        </p:nvSpPr>
        <p:spPr>
          <a:xfrm>
            <a:off x="5517927" y="5894610"/>
            <a:ext cx="241088" cy="241088"/>
          </a:xfrm>
          <a:prstGeom prst="ellipse">
            <a:avLst/>
          </a:prstGeom>
          <a:solidFill>
            <a:srgbClr val="FF6600"/>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87" name="Oval 190"/>
          <p:cNvSpPr/>
          <p:nvPr/>
        </p:nvSpPr>
        <p:spPr>
          <a:xfrm>
            <a:off x="8169899" y="5171345"/>
            <a:ext cx="241088" cy="241088"/>
          </a:xfrm>
          <a:prstGeom prst="ellipse">
            <a:avLst/>
          </a:prstGeom>
          <a:solidFill>
            <a:srgbClr val="FF6600"/>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88" name="Oval 191"/>
          <p:cNvSpPr/>
          <p:nvPr/>
        </p:nvSpPr>
        <p:spPr>
          <a:xfrm>
            <a:off x="6803732" y="5251708"/>
            <a:ext cx="241088" cy="241088"/>
          </a:xfrm>
          <a:prstGeom prst="ellipse">
            <a:avLst/>
          </a:prstGeom>
          <a:solidFill>
            <a:srgbClr val="FF6600"/>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89" name="Oval 192"/>
          <p:cNvSpPr/>
          <p:nvPr/>
        </p:nvSpPr>
        <p:spPr>
          <a:xfrm>
            <a:off x="6803732" y="5573159"/>
            <a:ext cx="241088" cy="241088"/>
          </a:xfrm>
          <a:prstGeom prst="ellipse">
            <a:avLst/>
          </a:prstGeom>
          <a:solidFill>
            <a:srgbClr val="FFFF00"/>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90" name="Oval 193"/>
          <p:cNvSpPr/>
          <p:nvPr/>
        </p:nvSpPr>
        <p:spPr>
          <a:xfrm>
            <a:off x="4232123" y="6216061"/>
            <a:ext cx="241088" cy="241088"/>
          </a:xfrm>
          <a:prstGeom prst="ellipse">
            <a:avLst/>
          </a:prstGeom>
          <a:solidFill>
            <a:srgbClr val="FFFF00"/>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91" name="Oval 194"/>
          <p:cNvSpPr/>
          <p:nvPr/>
        </p:nvSpPr>
        <p:spPr>
          <a:xfrm>
            <a:off x="6080467" y="5492796"/>
            <a:ext cx="241088" cy="241088"/>
          </a:xfrm>
          <a:prstGeom prst="ellipse">
            <a:avLst/>
          </a:prstGeom>
          <a:solidFill>
            <a:srgbClr val="FFFF00"/>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92" name="Oval 195"/>
          <p:cNvSpPr/>
          <p:nvPr/>
        </p:nvSpPr>
        <p:spPr>
          <a:xfrm>
            <a:off x="5517927" y="4849894"/>
            <a:ext cx="241088" cy="241088"/>
          </a:xfrm>
          <a:prstGeom prst="ellipse">
            <a:avLst/>
          </a:prstGeom>
          <a:solidFill>
            <a:srgbClr val="FFFF00"/>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93" name="Oval 196"/>
          <p:cNvSpPr/>
          <p:nvPr/>
        </p:nvSpPr>
        <p:spPr>
          <a:xfrm>
            <a:off x="6160829" y="6216061"/>
            <a:ext cx="241088" cy="241088"/>
          </a:xfrm>
          <a:prstGeom prst="ellipse">
            <a:avLst/>
          </a:prstGeom>
          <a:solidFill>
            <a:srgbClr val="FFFF00"/>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94" name="Oval 197"/>
          <p:cNvSpPr/>
          <p:nvPr/>
        </p:nvSpPr>
        <p:spPr>
          <a:xfrm>
            <a:off x="9294978" y="6216061"/>
            <a:ext cx="241088" cy="241088"/>
          </a:xfrm>
          <a:prstGeom prst="ellipse">
            <a:avLst/>
          </a:prstGeom>
          <a:solidFill>
            <a:srgbClr val="FFFF00"/>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95" name="Oval 198"/>
          <p:cNvSpPr/>
          <p:nvPr/>
        </p:nvSpPr>
        <p:spPr>
          <a:xfrm>
            <a:off x="9294978" y="5251708"/>
            <a:ext cx="241088" cy="241088"/>
          </a:xfrm>
          <a:prstGeom prst="ellipse">
            <a:avLst/>
          </a:prstGeom>
          <a:solidFill>
            <a:srgbClr val="FFFF00"/>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096" name="Oval 199"/>
          <p:cNvSpPr/>
          <p:nvPr/>
        </p:nvSpPr>
        <p:spPr>
          <a:xfrm>
            <a:off x="8732438" y="5894610"/>
            <a:ext cx="241088" cy="241088"/>
          </a:xfrm>
          <a:prstGeom prst="ellipse">
            <a:avLst/>
          </a:prstGeom>
          <a:solidFill>
            <a:srgbClr val="FFFF00"/>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改善活动展示图表</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81924" name="Text Box 3"/>
          <p:cNvSpPr txBox="1"/>
          <p:nvPr/>
        </p:nvSpPr>
        <p:spPr>
          <a:xfrm>
            <a:off x="2660361" y="841130"/>
            <a:ext cx="3815080" cy="1260475"/>
          </a:xfrm>
          <a:prstGeom prst="rect">
            <a:avLst/>
          </a:prstGeom>
          <a:noFill/>
          <a:ln w="9525">
            <a:noFill/>
          </a:ln>
        </p:spPr>
        <p:txBody>
          <a:bodyPr wrap="none">
            <a:spAutoFit/>
          </a:bodyPr>
          <a:lstStyle/>
          <a:p>
            <a:pPr lvl="0" algn="l" eaLnBrk="1" hangingPunct="1">
              <a:spcBef>
                <a:spcPct val="0"/>
              </a:spcBef>
            </a:pPr>
            <a:r>
              <a:rPr lang="zh-CN" altLang="en-US" sz="1900" b="1" u="sng"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小集团活动推进表</a:t>
            </a:r>
          </a:p>
          <a:p>
            <a:pPr lvl="0" algn="l" eaLnBrk="1" hangingPunct="1">
              <a:spcBef>
                <a:spcPct val="0"/>
              </a:spcBef>
            </a:pPr>
            <a:r>
              <a:rPr lang="zh-CN" altLang="en-US" sz="1900" b="1" u="sng"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小集团名称：</a:t>
            </a:r>
          </a:p>
          <a:p>
            <a:pPr lvl="0" algn="l" eaLnBrk="1" hangingPunct="1">
              <a:spcBef>
                <a:spcPct val="0"/>
              </a:spcBef>
            </a:pPr>
            <a:r>
              <a:rPr lang="zh-CN" altLang="en-US" sz="1900" b="1" u="sng"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活动名称：</a:t>
            </a:r>
          </a:p>
          <a:p>
            <a:pPr lvl="0" algn="l" eaLnBrk="1" hangingPunct="1">
              <a:spcBef>
                <a:spcPct val="0"/>
              </a:spcBef>
            </a:pPr>
            <a:r>
              <a:rPr lang="zh-CN" altLang="en-US" sz="1900" b="1" u="sng"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活动时间：    月     日～     月      日</a:t>
            </a:r>
          </a:p>
        </p:txBody>
      </p:sp>
      <p:sp>
        <p:nvSpPr>
          <p:cNvPr id="81925" name="AutoShape 4"/>
          <p:cNvSpPr/>
          <p:nvPr/>
        </p:nvSpPr>
        <p:spPr>
          <a:xfrm rot="-5400000">
            <a:off x="5007624" y="1701682"/>
            <a:ext cx="3937776" cy="6027208"/>
          </a:xfrm>
          <a:prstGeom prst="rtTriangle">
            <a:avLst/>
          </a:prstGeom>
          <a:noFill/>
          <a:ln w="15875" cap="flat" cmpd="sng">
            <a:solidFill>
              <a:schemeClr val="tx1"/>
            </a:solidFill>
            <a:prstDash val="solid"/>
            <a:miter/>
            <a:headEnd type="none" w="med" len="med"/>
            <a:tailEnd type="none" w="med" len="med"/>
          </a:ln>
        </p:spPr>
        <p:txBody>
          <a:bodyPr vert="eaVert" wrap="none" anchor="ctr"/>
          <a:lstStyle/>
          <a:p>
            <a:pPr lvl="0" eaLnBrk="1" hangingPunct="1">
              <a:spcBef>
                <a:spcPct val="0"/>
              </a:spcBef>
            </a:pPr>
            <a:endParaRPr lang="zh-CN" altLang="en-US" sz="1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926" name="Line 5"/>
          <p:cNvSpPr/>
          <p:nvPr/>
        </p:nvSpPr>
        <p:spPr>
          <a:xfrm flipV="1">
            <a:off x="9990116" y="1782045"/>
            <a:ext cx="0" cy="964353"/>
          </a:xfrm>
          <a:prstGeom prst="line">
            <a:avLst/>
          </a:prstGeom>
          <a:ln w="9525" cap="flat" cmpd="sng">
            <a:solidFill>
              <a:schemeClr val="tx1"/>
            </a:solidFill>
            <a:prstDash val="solid"/>
            <a:headEnd type="none" w="med" len="med"/>
            <a:tailEnd type="none" w="med" len="med"/>
          </a:ln>
        </p:spPr>
      </p:sp>
      <p:sp>
        <p:nvSpPr>
          <p:cNvPr id="81927" name="Line 6"/>
          <p:cNvSpPr/>
          <p:nvPr/>
        </p:nvSpPr>
        <p:spPr>
          <a:xfrm flipH="1">
            <a:off x="9186488" y="1782045"/>
            <a:ext cx="803628" cy="0"/>
          </a:xfrm>
          <a:prstGeom prst="line">
            <a:avLst/>
          </a:prstGeom>
          <a:ln w="9525" cap="flat" cmpd="sng">
            <a:solidFill>
              <a:schemeClr val="tx1"/>
            </a:solidFill>
            <a:prstDash val="solid"/>
            <a:headEnd type="none" w="med" len="med"/>
            <a:tailEnd type="none" w="med" len="med"/>
          </a:ln>
        </p:spPr>
      </p:sp>
      <p:sp>
        <p:nvSpPr>
          <p:cNvPr id="81928" name="Line 7"/>
          <p:cNvSpPr/>
          <p:nvPr/>
        </p:nvSpPr>
        <p:spPr>
          <a:xfrm>
            <a:off x="9186488" y="1782045"/>
            <a:ext cx="0" cy="1526893"/>
          </a:xfrm>
          <a:prstGeom prst="line">
            <a:avLst/>
          </a:prstGeom>
          <a:ln w="9525" cap="flat" cmpd="sng">
            <a:solidFill>
              <a:schemeClr val="tx1"/>
            </a:solidFill>
            <a:prstDash val="solid"/>
            <a:headEnd type="none" w="med" len="med"/>
            <a:tailEnd type="none" w="med" len="med"/>
          </a:ln>
        </p:spPr>
      </p:sp>
      <p:sp>
        <p:nvSpPr>
          <p:cNvPr id="81929" name="Line 8"/>
          <p:cNvSpPr/>
          <p:nvPr/>
        </p:nvSpPr>
        <p:spPr>
          <a:xfrm flipH="1">
            <a:off x="8302497" y="2264221"/>
            <a:ext cx="883991" cy="0"/>
          </a:xfrm>
          <a:prstGeom prst="line">
            <a:avLst/>
          </a:prstGeom>
          <a:ln w="9525" cap="flat" cmpd="sng">
            <a:solidFill>
              <a:schemeClr val="tx1"/>
            </a:solidFill>
            <a:prstDash val="solid"/>
            <a:headEnd type="none" w="med" len="med"/>
            <a:tailEnd type="none" w="med" len="med"/>
          </a:ln>
        </p:spPr>
      </p:sp>
      <p:sp>
        <p:nvSpPr>
          <p:cNvPr id="81930" name="Line 9"/>
          <p:cNvSpPr/>
          <p:nvPr/>
        </p:nvSpPr>
        <p:spPr>
          <a:xfrm>
            <a:off x="8302497" y="2264221"/>
            <a:ext cx="0" cy="1607256"/>
          </a:xfrm>
          <a:prstGeom prst="line">
            <a:avLst/>
          </a:prstGeom>
          <a:ln w="9525" cap="flat" cmpd="sng">
            <a:solidFill>
              <a:schemeClr val="tx1"/>
            </a:solidFill>
            <a:prstDash val="solid"/>
            <a:headEnd type="none" w="med" len="med"/>
            <a:tailEnd type="none" w="med" len="med"/>
          </a:ln>
        </p:spPr>
      </p:sp>
      <p:sp>
        <p:nvSpPr>
          <p:cNvPr id="81931" name="Line 10"/>
          <p:cNvSpPr/>
          <p:nvPr/>
        </p:nvSpPr>
        <p:spPr>
          <a:xfrm flipH="1">
            <a:off x="7418507" y="2826761"/>
            <a:ext cx="883991" cy="0"/>
          </a:xfrm>
          <a:prstGeom prst="line">
            <a:avLst/>
          </a:prstGeom>
          <a:ln w="9525" cap="flat" cmpd="sng">
            <a:solidFill>
              <a:schemeClr val="tx1"/>
            </a:solidFill>
            <a:prstDash val="solid"/>
            <a:headEnd type="none" w="med" len="med"/>
            <a:tailEnd type="none" w="med" len="med"/>
          </a:ln>
        </p:spPr>
      </p:sp>
      <p:sp>
        <p:nvSpPr>
          <p:cNvPr id="81932" name="Line 11"/>
          <p:cNvSpPr/>
          <p:nvPr/>
        </p:nvSpPr>
        <p:spPr>
          <a:xfrm>
            <a:off x="7418507" y="2826761"/>
            <a:ext cx="0" cy="1607256"/>
          </a:xfrm>
          <a:prstGeom prst="line">
            <a:avLst/>
          </a:prstGeom>
          <a:ln w="9525" cap="flat" cmpd="sng">
            <a:solidFill>
              <a:schemeClr val="tx1"/>
            </a:solidFill>
            <a:prstDash val="solid"/>
            <a:headEnd type="none" w="med" len="med"/>
            <a:tailEnd type="none" w="med" len="med"/>
          </a:ln>
        </p:spPr>
      </p:sp>
      <p:sp>
        <p:nvSpPr>
          <p:cNvPr id="81933" name="Line 12"/>
          <p:cNvSpPr/>
          <p:nvPr/>
        </p:nvSpPr>
        <p:spPr>
          <a:xfrm flipH="1">
            <a:off x="6614879" y="3469663"/>
            <a:ext cx="803628" cy="0"/>
          </a:xfrm>
          <a:prstGeom prst="line">
            <a:avLst/>
          </a:prstGeom>
          <a:ln w="9525" cap="flat" cmpd="sng">
            <a:solidFill>
              <a:schemeClr val="tx1"/>
            </a:solidFill>
            <a:prstDash val="solid"/>
            <a:headEnd type="none" w="med" len="med"/>
            <a:tailEnd type="none" w="med" len="med"/>
          </a:ln>
        </p:spPr>
      </p:sp>
      <p:sp>
        <p:nvSpPr>
          <p:cNvPr id="81934" name="Line 13"/>
          <p:cNvSpPr/>
          <p:nvPr/>
        </p:nvSpPr>
        <p:spPr>
          <a:xfrm>
            <a:off x="6614879" y="3469663"/>
            <a:ext cx="0" cy="1526893"/>
          </a:xfrm>
          <a:prstGeom prst="line">
            <a:avLst/>
          </a:prstGeom>
          <a:ln w="9525" cap="flat" cmpd="sng">
            <a:solidFill>
              <a:schemeClr val="tx1"/>
            </a:solidFill>
            <a:prstDash val="solid"/>
            <a:headEnd type="none" w="med" len="med"/>
            <a:tailEnd type="none" w="med" len="med"/>
          </a:ln>
        </p:spPr>
      </p:sp>
      <p:sp>
        <p:nvSpPr>
          <p:cNvPr id="81935" name="Line 14"/>
          <p:cNvSpPr/>
          <p:nvPr/>
        </p:nvSpPr>
        <p:spPr>
          <a:xfrm flipH="1">
            <a:off x="5730889" y="4112565"/>
            <a:ext cx="883991" cy="0"/>
          </a:xfrm>
          <a:prstGeom prst="line">
            <a:avLst/>
          </a:prstGeom>
          <a:ln w="9525" cap="flat" cmpd="sng">
            <a:solidFill>
              <a:schemeClr val="tx1"/>
            </a:solidFill>
            <a:prstDash val="solid"/>
            <a:headEnd type="none" w="med" len="med"/>
            <a:tailEnd type="none" w="med" len="med"/>
          </a:ln>
        </p:spPr>
      </p:sp>
      <p:sp>
        <p:nvSpPr>
          <p:cNvPr id="81936" name="Line 15"/>
          <p:cNvSpPr/>
          <p:nvPr/>
        </p:nvSpPr>
        <p:spPr>
          <a:xfrm>
            <a:off x="5730889" y="4112565"/>
            <a:ext cx="0" cy="1446530"/>
          </a:xfrm>
          <a:prstGeom prst="line">
            <a:avLst/>
          </a:prstGeom>
          <a:ln w="9525" cap="flat" cmpd="sng">
            <a:solidFill>
              <a:schemeClr val="tx1"/>
            </a:solidFill>
            <a:prstDash val="solid"/>
            <a:headEnd type="none" w="med" len="med"/>
            <a:tailEnd type="none" w="med" len="med"/>
          </a:ln>
        </p:spPr>
      </p:sp>
      <p:sp>
        <p:nvSpPr>
          <p:cNvPr id="81937" name="Line 16"/>
          <p:cNvSpPr/>
          <p:nvPr/>
        </p:nvSpPr>
        <p:spPr>
          <a:xfrm flipH="1">
            <a:off x="4846898" y="4755467"/>
            <a:ext cx="883991" cy="0"/>
          </a:xfrm>
          <a:prstGeom prst="line">
            <a:avLst/>
          </a:prstGeom>
          <a:ln w="9525" cap="flat" cmpd="sng">
            <a:solidFill>
              <a:schemeClr val="tx1"/>
            </a:solidFill>
            <a:prstDash val="solid"/>
            <a:headEnd type="none" w="med" len="med"/>
            <a:tailEnd type="none" w="med" len="med"/>
          </a:ln>
        </p:spPr>
      </p:sp>
      <p:sp>
        <p:nvSpPr>
          <p:cNvPr id="81938" name="Line 17"/>
          <p:cNvSpPr/>
          <p:nvPr/>
        </p:nvSpPr>
        <p:spPr>
          <a:xfrm>
            <a:off x="4846898" y="4755467"/>
            <a:ext cx="0" cy="1366167"/>
          </a:xfrm>
          <a:prstGeom prst="line">
            <a:avLst/>
          </a:prstGeom>
          <a:ln w="9525" cap="flat" cmpd="sng">
            <a:solidFill>
              <a:schemeClr val="tx1"/>
            </a:solidFill>
            <a:prstDash val="solid"/>
            <a:headEnd type="none" w="med" len="med"/>
            <a:tailEnd type="none" w="med" len="med"/>
          </a:ln>
        </p:spPr>
      </p:sp>
      <p:sp>
        <p:nvSpPr>
          <p:cNvPr id="81939" name="Line 18"/>
          <p:cNvSpPr/>
          <p:nvPr/>
        </p:nvSpPr>
        <p:spPr>
          <a:xfrm flipH="1">
            <a:off x="4043270" y="5318007"/>
            <a:ext cx="803628" cy="0"/>
          </a:xfrm>
          <a:prstGeom prst="line">
            <a:avLst/>
          </a:prstGeom>
          <a:ln w="9525" cap="flat" cmpd="sng">
            <a:solidFill>
              <a:schemeClr val="tx1"/>
            </a:solidFill>
            <a:prstDash val="solid"/>
            <a:headEnd type="none" w="med" len="med"/>
            <a:tailEnd type="none" w="med" len="med"/>
          </a:ln>
        </p:spPr>
      </p:sp>
      <p:sp>
        <p:nvSpPr>
          <p:cNvPr id="81940" name="Line 19"/>
          <p:cNvSpPr/>
          <p:nvPr/>
        </p:nvSpPr>
        <p:spPr>
          <a:xfrm>
            <a:off x="4043270" y="5318007"/>
            <a:ext cx="0" cy="1366167"/>
          </a:xfrm>
          <a:prstGeom prst="line">
            <a:avLst/>
          </a:prstGeom>
          <a:ln w="9525" cap="flat" cmpd="sng">
            <a:solidFill>
              <a:schemeClr val="tx1"/>
            </a:solidFill>
            <a:prstDash val="solid"/>
            <a:headEnd type="none" w="med" len="med"/>
            <a:tailEnd type="none" w="med" len="med"/>
          </a:ln>
        </p:spPr>
      </p:sp>
      <p:sp>
        <p:nvSpPr>
          <p:cNvPr id="81941" name="Text Box 20"/>
          <p:cNvSpPr txBox="1"/>
          <p:nvPr/>
        </p:nvSpPr>
        <p:spPr>
          <a:xfrm>
            <a:off x="4187254" y="5610997"/>
            <a:ext cx="614680" cy="610235"/>
          </a:xfrm>
          <a:prstGeom prst="rect">
            <a:avLst/>
          </a:prstGeom>
          <a:noFill/>
          <a:ln w="9525">
            <a:noFill/>
          </a:ln>
        </p:spPr>
        <p:txBody>
          <a:bodyPr wrap="none">
            <a:spAutoFit/>
          </a:bodyPr>
          <a:lstStyle/>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项目</a:t>
            </a:r>
          </a:p>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选定</a:t>
            </a:r>
          </a:p>
        </p:txBody>
      </p:sp>
      <p:sp>
        <p:nvSpPr>
          <p:cNvPr id="81942" name="Text Box 21"/>
          <p:cNvSpPr txBox="1"/>
          <p:nvPr/>
        </p:nvSpPr>
        <p:spPr>
          <a:xfrm>
            <a:off x="5071244" y="4968094"/>
            <a:ext cx="614680" cy="610235"/>
          </a:xfrm>
          <a:prstGeom prst="rect">
            <a:avLst/>
          </a:prstGeom>
          <a:noFill/>
          <a:ln w="9525">
            <a:noFill/>
          </a:ln>
        </p:spPr>
        <p:txBody>
          <a:bodyPr wrap="none">
            <a:spAutoFit/>
          </a:bodyPr>
          <a:lstStyle/>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现状</a:t>
            </a:r>
          </a:p>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把握</a:t>
            </a:r>
          </a:p>
        </p:txBody>
      </p:sp>
      <p:sp>
        <p:nvSpPr>
          <p:cNvPr id="81943" name="Text Box 22"/>
          <p:cNvSpPr txBox="1"/>
          <p:nvPr/>
        </p:nvSpPr>
        <p:spPr>
          <a:xfrm>
            <a:off x="5794509" y="4084104"/>
            <a:ext cx="830580" cy="610235"/>
          </a:xfrm>
          <a:prstGeom prst="rect">
            <a:avLst/>
          </a:prstGeom>
          <a:noFill/>
          <a:ln w="9525">
            <a:noFill/>
          </a:ln>
        </p:spPr>
        <p:txBody>
          <a:bodyPr wrap="none">
            <a:spAutoFit/>
          </a:bodyPr>
          <a:lstStyle/>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重要因</a:t>
            </a:r>
          </a:p>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素解析</a:t>
            </a:r>
          </a:p>
        </p:txBody>
      </p:sp>
      <p:sp>
        <p:nvSpPr>
          <p:cNvPr id="81944" name="Text Box 23"/>
          <p:cNvSpPr txBox="1"/>
          <p:nvPr/>
        </p:nvSpPr>
        <p:spPr>
          <a:xfrm>
            <a:off x="6678500" y="3682290"/>
            <a:ext cx="614680" cy="350520"/>
          </a:xfrm>
          <a:prstGeom prst="rect">
            <a:avLst/>
          </a:prstGeom>
          <a:noFill/>
          <a:ln w="9525">
            <a:noFill/>
          </a:ln>
        </p:spPr>
        <p:txBody>
          <a:bodyPr wrap="none">
            <a:spAutoFit/>
          </a:bodyPr>
          <a:lstStyle/>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对策</a:t>
            </a:r>
          </a:p>
        </p:txBody>
      </p:sp>
      <p:sp>
        <p:nvSpPr>
          <p:cNvPr id="81945" name="Text Box 24"/>
          <p:cNvSpPr txBox="1"/>
          <p:nvPr/>
        </p:nvSpPr>
        <p:spPr>
          <a:xfrm>
            <a:off x="7562490" y="3039388"/>
            <a:ext cx="614680" cy="610235"/>
          </a:xfrm>
          <a:prstGeom prst="rect">
            <a:avLst/>
          </a:prstGeom>
          <a:noFill/>
          <a:ln w="9525">
            <a:noFill/>
          </a:ln>
        </p:spPr>
        <p:txBody>
          <a:bodyPr wrap="none">
            <a:spAutoFit/>
          </a:bodyPr>
          <a:lstStyle/>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效果</a:t>
            </a:r>
          </a:p>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确认</a:t>
            </a:r>
          </a:p>
        </p:txBody>
      </p:sp>
      <p:sp>
        <p:nvSpPr>
          <p:cNvPr id="81946" name="Text Box 25"/>
          <p:cNvSpPr txBox="1"/>
          <p:nvPr/>
        </p:nvSpPr>
        <p:spPr>
          <a:xfrm>
            <a:off x="8446481" y="2476848"/>
            <a:ext cx="614680" cy="350520"/>
          </a:xfrm>
          <a:prstGeom prst="rect">
            <a:avLst/>
          </a:prstGeom>
          <a:noFill/>
          <a:ln w="9525">
            <a:noFill/>
          </a:ln>
        </p:spPr>
        <p:txBody>
          <a:bodyPr wrap="none">
            <a:spAutoFit/>
          </a:bodyPr>
          <a:lstStyle/>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总结</a:t>
            </a:r>
          </a:p>
        </p:txBody>
      </p:sp>
      <p:sp>
        <p:nvSpPr>
          <p:cNvPr id="81947" name="Text Box 26"/>
          <p:cNvSpPr txBox="1"/>
          <p:nvPr/>
        </p:nvSpPr>
        <p:spPr>
          <a:xfrm>
            <a:off x="9330471" y="2075034"/>
            <a:ext cx="614680" cy="610235"/>
          </a:xfrm>
          <a:prstGeom prst="rect">
            <a:avLst/>
          </a:prstGeom>
          <a:noFill/>
          <a:ln w="9525">
            <a:noFill/>
          </a:ln>
        </p:spPr>
        <p:txBody>
          <a:bodyPr wrap="none">
            <a:spAutoFit/>
          </a:bodyPr>
          <a:lstStyle/>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完成</a:t>
            </a:r>
          </a:p>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报告</a:t>
            </a:r>
          </a:p>
        </p:txBody>
      </p:sp>
      <p:graphicFrame>
        <p:nvGraphicFramePr>
          <p:cNvPr id="649243" name="Group 27"/>
          <p:cNvGraphicFramePr>
            <a:graphicFrameLocks noGrp="1"/>
          </p:cNvGraphicFramePr>
          <p:nvPr/>
        </p:nvGraphicFramePr>
        <p:xfrm>
          <a:off x="6373791" y="5318007"/>
          <a:ext cx="3485515" cy="1276985"/>
        </p:xfrm>
        <a:graphic>
          <a:graphicData uri="http://schemas.openxmlformats.org/drawingml/2006/table">
            <a:tbl>
              <a:tblPr/>
              <a:tblGrid>
                <a:gridCol w="562610">
                  <a:extLst>
                    <a:ext uri="{9D8B030D-6E8A-4147-A177-3AD203B41FA5}">
                      <a16:colId xmlns:a16="http://schemas.microsoft.com/office/drawing/2014/main" xmlns="" val="20000"/>
                    </a:ext>
                  </a:extLst>
                </a:gridCol>
                <a:gridCol w="481965">
                  <a:extLst>
                    <a:ext uri="{9D8B030D-6E8A-4147-A177-3AD203B41FA5}">
                      <a16:colId xmlns:a16="http://schemas.microsoft.com/office/drawing/2014/main" xmlns="" val="20001"/>
                    </a:ext>
                  </a:extLst>
                </a:gridCol>
                <a:gridCol w="401955">
                  <a:extLst>
                    <a:ext uri="{9D8B030D-6E8A-4147-A177-3AD203B41FA5}">
                      <a16:colId xmlns:a16="http://schemas.microsoft.com/office/drawing/2014/main" xmlns="" val="20002"/>
                    </a:ext>
                  </a:extLst>
                </a:gridCol>
                <a:gridCol w="401955">
                  <a:extLst>
                    <a:ext uri="{9D8B030D-6E8A-4147-A177-3AD203B41FA5}">
                      <a16:colId xmlns:a16="http://schemas.microsoft.com/office/drawing/2014/main" xmlns="" val="20003"/>
                    </a:ext>
                  </a:extLst>
                </a:gridCol>
                <a:gridCol w="401320">
                  <a:extLst>
                    <a:ext uri="{9D8B030D-6E8A-4147-A177-3AD203B41FA5}">
                      <a16:colId xmlns:a16="http://schemas.microsoft.com/office/drawing/2014/main" xmlns="" val="20004"/>
                    </a:ext>
                  </a:extLst>
                </a:gridCol>
                <a:gridCol w="401955">
                  <a:extLst>
                    <a:ext uri="{9D8B030D-6E8A-4147-A177-3AD203B41FA5}">
                      <a16:colId xmlns:a16="http://schemas.microsoft.com/office/drawing/2014/main" xmlns="" val="20005"/>
                    </a:ext>
                  </a:extLst>
                </a:gridCol>
                <a:gridCol w="401955">
                  <a:extLst>
                    <a:ext uri="{9D8B030D-6E8A-4147-A177-3AD203B41FA5}">
                      <a16:colId xmlns:a16="http://schemas.microsoft.com/office/drawing/2014/main" xmlns="" val="20006"/>
                    </a:ext>
                  </a:extLst>
                </a:gridCol>
                <a:gridCol w="431800">
                  <a:extLst>
                    <a:ext uri="{9D8B030D-6E8A-4147-A177-3AD203B41FA5}">
                      <a16:colId xmlns:a16="http://schemas.microsoft.com/office/drawing/2014/main" xmlns="" val="20007"/>
                    </a:ext>
                  </a:extLst>
                </a:gridCol>
              </a:tblGrid>
              <a:tr h="498475">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126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会议月日</a:t>
                      </a: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68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68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68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68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68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68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68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r h="403225">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126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时间</a:t>
                      </a: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68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68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68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68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68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68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68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375285">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126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人员</a:t>
                      </a: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68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68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68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68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68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68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68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bl>
          </a:graphicData>
        </a:graphic>
      </p:graphicFrame>
      <p:sp>
        <p:nvSpPr>
          <p:cNvPr id="81986" name="Line 65"/>
          <p:cNvSpPr/>
          <p:nvPr/>
        </p:nvSpPr>
        <p:spPr>
          <a:xfrm>
            <a:off x="6936330" y="5318007"/>
            <a:ext cx="482177" cy="482177"/>
          </a:xfrm>
          <a:prstGeom prst="line">
            <a:avLst/>
          </a:prstGeom>
          <a:ln w="9525" cap="flat" cmpd="sng">
            <a:solidFill>
              <a:schemeClr val="tx1"/>
            </a:solidFill>
            <a:prstDash val="solid"/>
            <a:headEnd type="none" w="med" len="med"/>
            <a:tailEnd type="none" w="med" len="med"/>
          </a:ln>
        </p:spPr>
      </p:sp>
      <p:sp>
        <p:nvSpPr>
          <p:cNvPr id="81987" name="Line 66"/>
          <p:cNvSpPr/>
          <p:nvPr/>
        </p:nvSpPr>
        <p:spPr>
          <a:xfrm>
            <a:off x="7418507" y="5318007"/>
            <a:ext cx="401814" cy="482177"/>
          </a:xfrm>
          <a:prstGeom prst="line">
            <a:avLst/>
          </a:prstGeom>
          <a:ln w="9525" cap="flat" cmpd="sng">
            <a:solidFill>
              <a:schemeClr val="tx1"/>
            </a:solidFill>
            <a:prstDash val="solid"/>
            <a:headEnd type="none" w="med" len="med"/>
            <a:tailEnd type="none" w="med" len="med"/>
          </a:ln>
        </p:spPr>
      </p:sp>
      <p:sp>
        <p:nvSpPr>
          <p:cNvPr id="81988" name="Line 67"/>
          <p:cNvSpPr/>
          <p:nvPr/>
        </p:nvSpPr>
        <p:spPr>
          <a:xfrm>
            <a:off x="7820321" y="5318007"/>
            <a:ext cx="401814" cy="482177"/>
          </a:xfrm>
          <a:prstGeom prst="line">
            <a:avLst/>
          </a:prstGeom>
          <a:ln w="9525" cap="flat" cmpd="sng">
            <a:solidFill>
              <a:schemeClr val="tx1"/>
            </a:solidFill>
            <a:prstDash val="solid"/>
            <a:headEnd type="none" w="med" len="med"/>
            <a:tailEnd type="none" w="med" len="med"/>
          </a:ln>
        </p:spPr>
      </p:sp>
      <p:sp>
        <p:nvSpPr>
          <p:cNvPr id="81989" name="Line 68"/>
          <p:cNvSpPr/>
          <p:nvPr/>
        </p:nvSpPr>
        <p:spPr>
          <a:xfrm>
            <a:off x="8222135" y="5318007"/>
            <a:ext cx="401814" cy="482177"/>
          </a:xfrm>
          <a:prstGeom prst="line">
            <a:avLst/>
          </a:prstGeom>
          <a:ln w="9525" cap="flat" cmpd="sng">
            <a:solidFill>
              <a:schemeClr val="tx1"/>
            </a:solidFill>
            <a:prstDash val="solid"/>
            <a:headEnd type="none" w="med" len="med"/>
            <a:tailEnd type="none" w="med" len="med"/>
          </a:ln>
        </p:spPr>
      </p:sp>
      <p:sp>
        <p:nvSpPr>
          <p:cNvPr id="81990" name="Line 69"/>
          <p:cNvSpPr/>
          <p:nvPr/>
        </p:nvSpPr>
        <p:spPr>
          <a:xfrm>
            <a:off x="8623949" y="5318007"/>
            <a:ext cx="401814" cy="482177"/>
          </a:xfrm>
          <a:prstGeom prst="line">
            <a:avLst/>
          </a:prstGeom>
          <a:ln w="9525" cap="flat" cmpd="sng">
            <a:solidFill>
              <a:schemeClr val="tx1"/>
            </a:solidFill>
            <a:prstDash val="solid"/>
            <a:headEnd type="none" w="med" len="med"/>
            <a:tailEnd type="none" w="med" len="med"/>
          </a:ln>
        </p:spPr>
      </p:sp>
      <p:sp>
        <p:nvSpPr>
          <p:cNvPr id="81991" name="Line 70"/>
          <p:cNvSpPr/>
          <p:nvPr/>
        </p:nvSpPr>
        <p:spPr>
          <a:xfrm>
            <a:off x="9025762" y="5318007"/>
            <a:ext cx="401814" cy="482177"/>
          </a:xfrm>
          <a:prstGeom prst="line">
            <a:avLst/>
          </a:prstGeom>
          <a:ln w="9525" cap="flat" cmpd="sng">
            <a:solidFill>
              <a:schemeClr val="tx1"/>
            </a:solidFill>
            <a:prstDash val="solid"/>
            <a:headEnd type="none" w="med" len="med"/>
            <a:tailEnd type="none" w="med" len="med"/>
          </a:ln>
        </p:spPr>
      </p:sp>
      <p:sp>
        <p:nvSpPr>
          <p:cNvPr id="81992" name="Line 71"/>
          <p:cNvSpPr/>
          <p:nvPr/>
        </p:nvSpPr>
        <p:spPr>
          <a:xfrm>
            <a:off x="9427576" y="5318007"/>
            <a:ext cx="401814" cy="482177"/>
          </a:xfrm>
          <a:prstGeom prst="line">
            <a:avLst/>
          </a:prstGeom>
          <a:ln w="9525" cap="flat" cmpd="sng">
            <a:solidFill>
              <a:schemeClr val="tx1"/>
            </a:solidFill>
            <a:prstDash val="solid"/>
            <a:headEnd type="none" w="med" len="med"/>
            <a:tailEnd type="none" w="med" len="med"/>
          </a:ln>
        </p:spPr>
      </p:sp>
      <p:sp>
        <p:nvSpPr>
          <p:cNvPr id="81993" name="Oval 72"/>
          <p:cNvSpPr/>
          <p:nvPr/>
        </p:nvSpPr>
        <p:spPr>
          <a:xfrm>
            <a:off x="4846898" y="6121635"/>
            <a:ext cx="321451" cy="321451"/>
          </a:xfrm>
          <a:prstGeom prst="ellipse">
            <a:avLst/>
          </a:prstGeom>
          <a:solidFill>
            <a:schemeClr val="bg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994" name="Line 73"/>
          <p:cNvSpPr/>
          <p:nvPr/>
        </p:nvSpPr>
        <p:spPr>
          <a:xfrm flipH="1">
            <a:off x="4927261" y="6121635"/>
            <a:ext cx="160726" cy="321451"/>
          </a:xfrm>
          <a:prstGeom prst="line">
            <a:avLst/>
          </a:prstGeom>
          <a:ln w="9525" cap="flat" cmpd="sng">
            <a:solidFill>
              <a:schemeClr val="tx1"/>
            </a:solidFill>
            <a:prstDash val="solid"/>
            <a:headEnd type="none" w="med" len="med"/>
            <a:tailEnd type="none" w="med" len="med"/>
          </a:ln>
        </p:spPr>
      </p:sp>
      <p:sp>
        <p:nvSpPr>
          <p:cNvPr id="81995" name="Oval 74"/>
          <p:cNvSpPr/>
          <p:nvPr/>
        </p:nvSpPr>
        <p:spPr>
          <a:xfrm>
            <a:off x="6534516" y="4916193"/>
            <a:ext cx="321451" cy="321451"/>
          </a:xfrm>
          <a:prstGeom prst="ellipse">
            <a:avLst/>
          </a:prstGeom>
          <a:solidFill>
            <a:schemeClr val="bg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996" name="Oval 75"/>
          <p:cNvSpPr/>
          <p:nvPr/>
        </p:nvSpPr>
        <p:spPr>
          <a:xfrm>
            <a:off x="5650526" y="5559095"/>
            <a:ext cx="321451" cy="321451"/>
          </a:xfrm>
          <a:prstGeom prst="ellipse">
            <a:avLst/>
          </a:prstGeom>
          <a:solidFill>
            <a:schemeClr val="bg1"/>
          </a:solidFill>
          <a:ln w="9525" cap="flat" cmpd="sng">
            <a:solidFill>
              <a:schemeClr val="tx1"/>
            </a:solidFill>
            <a:prstDash val="solid"/>
            <a:headEnd type="none" w="med" len="med"/>
            <a:tailEnd type="none" w="med" len="med"/>
          </a:ln>
        </p:spPr>
        <p:txBody>
          <a:bodyPr wrap="none" anchor="ctr"/>
          <a:lstStyle/>
          <a:p>
            <a:pPr lvl="0" eaLnBrk="1" hangingPunct="1">
              <a:spcBef>
                <a:spcPct val="0"/>
              </a:spcBef>
            </a:pPr>
            <a:endParaRPr lang="zh-CN" altLang="en-US" sz="1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997" name="Oval 76"/>
          <p:cNvSpPr/>
          <p:nvPr/>
        </p:nvSpPr>
        <p:spPr>
          <a:xfrm>
            <a:off x="7338144" y="4353653"/>
            <a:ext cx="321451" cy="321451"/>
          </a:xfrm>
          <a:prstGeom prst="ellipse">
            <a:avLst/>
          </a:prstGeom>
          <a:solidFill>
            <a:schemeClr val="bg1"/>
          </a:solidFill>
          <a:ln w="9525" cap="flat" cmpd="sng">
            <a:solidFill>
              <a:schemeClr val="tx1"/>
            </a:solidFill>
            <a:prstDash val="solid"/>
            <a:headEnd type="none" w="med" len="med"/>
            <a:tailEnd type="none" w="med" len="med"/>
          </a:ln>
        </p:spPr>
        <p:txBody>
          <a:bodyPr wrap="none" anchor="ctr"/>
          <a:lstStyle/>
          <a:p>
            <a:pPr lvl="0" eaLnBrk="1" hangingPunct="1">
              <a:spcBef>
                <a:spcPct val="0"/>
              </a:spcBef>
            </a:pPr>
            <a:endParaRPr lang="zh-CN" altLang="en-US" sz="1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998" name="Oval 77"/>
          <p:cNvSpPr/>
          <p:nvPr/>
        </p:nvSpPr>
        <p:spPr>
          <a:xfrm>
            <a:off x="9829390" y="2746398"/>
            <a:ext cx="321451" cy="321451"/>
          </a:xfrm>
          <a:prstGeom prst="ellipse">
            <a:avLst/>
          </a:prstGeom>
          <a:solidFill>
            <a:schemeClr val="bg1"/>
          </a:solidFill>
          <a:ln w="9525" cap="flat" cmpd="sng">
            <a:solidFill>
              <a:schemeClr val="tx1"/>
            </a:solidFill>
            <a:prstDash val="solid"/>
            <a:headEnd type="none" w="med" len="med"/>
            <a:tailEnd type="none" w="med" len="med"/>
          </a:ln>
        </p:spPr>
        <p:txBody>
          <a:bodyPr wrap="none" anchor="ctr"/>
          <a:lstStyle/>
          <a:p>
            <a:pPr lvl="0" eaLnBrk="1" hangingPunct="1">
              <a:spcBef>
                <a:spcPct val="0"/>
              </a:spcBef>
            </a:pPr>
            <a:endParaRPr lang="zh-CN" altLang="en-US" sz="1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999" name="Oval 78"/>
          <p:cNvSpPr/>
          <p:nvPr/>
        </p:nvSpPr>
        <p:spPr>
          <a:xfrm>
            <a:off x="9106125" y="3308937"/>
            <a:ext cx="321451" cy="321451"/>
          </a:xfrm>
          <a:prstGeom prst="ellipse">
            <a:avLst/>
          </a:prstGeom>
          <a:solidFill>
            <a:schemeClr val="bg1"/>
          </a:solidFill>
          <a:ln w="9525" cap="flat" cmpd="sng">
            <a:solidFill>
              <a:schemeClr val="tx1"/>
            </a:solidFill>
            <a:prstDash val="solid"/>
            <a:headEnd type="none" w="med" len="med"/>
            <a:tailEnd type="none" w="med" len="med"/>
          </a:ln>
        </p:spPr>
        <p:txBody>
          <a:bodyPr wrap="none" anchor="ctr"/>
          <a:lstStyle/>
          <a:p>
            <a:pPr lvl="0" eaLnBrk="1" hangingPunct="1">
              <a:spcBef>
                <a:spcPct val="0"/>
              </a:spcBef>
            </a:pPr>
            <a:endParaRPr lang="zh-CN" altLang="en-US" sz="1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2000" name="Oval 79"/>
          <p:cNvSpPr/>
          <p:nvPr/>
        </p:nvSpPr>
        <p:spPr>
          <a:xfrm>
            <a:off x="8222135" y="3871477"/>
            <a:ext cx="321451" cy="321451"/>
          </a:xfrm>
          <a:prstGeom prst="ellipse">
            <a:avLst/>
          </a:prstGeom>
          <a:solidFill>
            <a:schemeClr val="bg1"/>
          </a:solidFill>
          <a:ln w="9525" cap="flat" cmpd="sng">
            <a:solidFill>
              <a:schemeClr val="tx1"/>
            </a:solidFill>
            <a:prstDash val="solid"/>
            <a:headEnd type="none" w="med" len="med"/>
            <a:tailEnd type="none" w="med" len="med"/>
          </a:ln>
        </p:spPr>
        <p:txBody>
          <a:bodyPr wrap="none" anchor="ctr"/>
          <a:lstStyle/>
          <a:p>
            <a:pPr lvl="0" eaLnBrk="1" hangingPunct="1">
              <a:spcBef>
                <a:spcPct val="0"/>
              </a:spcBef>
            </a:pPr>
            <a:endParaRPr lang="zh-CN" altLang="en-US" sz="1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2001" name="Line 80"/>
          <p:cNvSpPr/>
          <p:nvPr/>
        </p:nvSpPr>
        <p:spPr>
          <a:xfrm flipH="1">
            <a:off x="5730889" y="5559095"/>
            <a:ext cx="160726" cy="321451"/>
          </a:xfrm>
          <a:prstGeom prst="line">
            <a:avLst/>
          </a:prstGeom>
          <a:ln w="9525" cap="flat" cmpd="sng">
            <a:solidFill>
              <a:schemeClr val="tx1"/>
            </a:solidFill>
            <a:prstDash val="solid"/>
            <a:headEnd type="none" w="med" len="med"/>
            <a:tailEnd type="none" w="med" len="med"/>
          </a:ln>
        </p:spPr>
      </p:sp>
      <p:sp>
        <p:nvSpPr>
          <p:cNvPr id="82002" name="Line 81"/>
          <p:cNvSpPr/>
          <p:nvPr/>
        </p:nvSpPr>
        <p:spPr>
          <a:xfrm flipH="1">
            <a:off x="6614879" y="4996556"/>
            <a:ext cx="160726" cy="160726"/>
          </a:xfrm>
          <a:prstGeom prst="line">
            <a:avLst/>
          </a:prstGeom>
          <a:ln w="9525" cap="flat" cmpd="sng">
            <a:solidFill>
              <a:schemeClr val="tx1"/>
            </a:solidFill>
            <a:prstDash val="solid"/>
            <a:headEnd type="none" w="med" len="med"/>
            <a:tailEnd type="none" w="med" len="med"/>
          </a:ln>
        </p:spPr>
      </p:sp>
      <p:sp>
        <p:nvSpPr>
          <p:cNvPr id="82003" name="Line 82"/>
          <p:cNvSpPr/>
          <p:nvPr/>
        </p:nvSpPr>
        <p:spPr>
          <a:xfrm flipH="1">
            <a:off x="7418507" y="4353653"/>
            <a:ext cx="160726" cy="321451"/>
          </a:xfrm>
          <a:prstGeom prst="line">
            <a:avLst/>
          </a:prstGeom>
          <a:ln w="9525" cap="flat" cmpd="sng">
            <a:solidFill>
              <a:schemeClr val="tx1"/>
            </a:solidFill>
            <a:prstDash val="solid"/>
            <a:headEnd type="none" w="med" len="med"/>
            <a:tailEnd type="none" w="med" len="med"/>
          </a:ln>
        </p:spPr>
      </p:sp>
      <p:sp>
        <p:nvSpPr>
          <p:cNvPr id="82004" name="Line 83"/>
          <p:cNvSpPr/>
          <p:nvPr/>
        </p:nvSpPr>
        <p:spPr>
          <a:xfrm flipH="1">
            <a:off x="8302497" y="3871477"/>
            <a:ext cx="160726" cy="321451"/>
          </a:xfrm>
          <a:prstGeom prst="line">
            <a:avLst/>
          </a:prstGeom>
          <a:ln w="9525" cap="flat" cmpd="sng">
            <a:solidFill>
              <a:schemeClr val="tx1"/>
            </a:solidFill>
            <a:prstDash val="solid"/>
            <a:headEnd type="none" w="med" len="med"/>
            <a:tailEnd type="none" w="med" len="med"/>
          </a:ln>
        </p:spPr>
      </p:sp>
      <p:sp>
        <p:nvSpPr>
          <p:cNvPr id="82005" name="Line 84"/>
          <p:cNvSpPr/>
          <p:nvPr/>
        </p:nvSpPr>
        <p:spPr>
          <a:xfrm flipH="1">
            <a:off x="9186488" y="3308937"/>
            <a:ext cx="160726" cy="321451"/>
          </a:xfrm>
          <a:prstGeom prst="line">
            <a:avLst/>
          </a:prstGeom>
          <a:ln w="9525" cap="flat" cmpd="sng">
            <a:solidFill>
              <a:schemeClr val="tx1"/>
            </a:solidFill>
            <a:prstDash val="solid"/>
            <a:headEnd type="none" w="med" len="med"/>
            <a:tailEnd type="none" w="med" len="med"/>
          </a:ln>
        </p:spPr>
      </p:sp>
      <p:sp>
        <p:nvSpPr>
          <p:cNvPr id="82006" name="Line 85"/>
          <p:cNvSpPr/>
          <p:nvPr/>
        </p:nvSpPr>
        <p:spPr>
          <a:xfrm flipH="1">
            <a:off x="9909753" y="2826761"/>
            <a:ext cx="160726" cy="160726"/>
          </a:xfrm>
          <a:prstGeom prst="line">
            <a:avLst/>
          </a:prstGeom>
          <a:ln w="9525" cap="flat" cmpd="sng">
            <a:solidFill>
              <a:schemeClr val="tx1"/>
            </a:solidFill>
            <a:prstDash val="solid"/>
            <a:headEnd type="none" w="med" len="med"/>
            <a:tailEnd type="none" w="med" len="med"/>
          </a:ln>
        </p:spPr>
      </p:sp>
      <p:sp>
        <p:nvSpPr>
          <p:cNvPr id="82007" name="Text Box 86"/>
          <p:cNvSpPr txBox="1"/>
          <p:nvPr/>
        </p:nvSpPr>
        <p:spPr>
          <a:xfrm>
            <a:off x="4910518" y="6391185"/>
            <a:ext cx="668655" cy="285750"/>
          </a:xfrm>
          <a:prstGeom prst="rect">
            <a:avLst/>
          </a:prstGeom>
          <a:noFill/>
          <a:ln w="9525">
            <a:noFill/>
          </a:ln>
        </p:spPr>
        <p:txBody>
          <a:bodyPr wrap="none">
            <a:spAutoFit/>
          </a:bodyPr>
          <a:lstStyle/>
          <a:p>
            <a:pPr lvl="0" algn="l" eaLnBrk="1" hangingPunct="1">
              <a:spcBef>
                <a:spcPct val="0"/>
              </a:spcBef>
            </a:pPr>
            <a:r>
              <a:rPr lang="zh-CN" altLang="en-US"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完成日</a:t>
            </a:r>
          </a:p>
        </p:txBody>
      </p:sp>
      <p:sp>
        <p:nvSpPr>
          <p:cNvPr id="82008" name="Text Box 87"/>
          <p:cNvSpPr txBox="1"/>
          <p:nvPr/>
        </p:nvSpPr>
        <p:spPr>
          <a:xfrm>
            <a:off x="5633784" y="5828646"/>
            <a:ext cx="668655" cy="285750"/>
          </a:xfrm>
          <a:prstGeom prst="rect">
            <a:avLst/>
          </a:prstGeom>
          <a:noFill/>
          <a:ln w="9525">
            <a:noFill/>
          </a:ln>
        </p:spPr>
        <p:txBody>
          <a:bodyPr wrap="none">
            <a:spAutoFit/>
          </a:bodyPr>
          <a:lstStyle/>
          <a:p>
            <a:pPr lvl="0" algn="l" eaLnBrk="1" hangingPunct="1">
              <a:spcBef>
                <a:spcPct val="0"/>
              </a:spcBef>
            </a:pPr>
            <a:r>
              <a:rPr lang="zh-CN" altLang="en-US"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完成日</a:t>
            </a:r>
          </a:p>
        </p:txBody>
      </p:sp>
      <p:sp>
        <p:nvSpPr>
          <p:cNvPr id="82009" name="Text Box 88"/>
          <p:cNvSpPr txBox="1"/>
          <p:nvPr/>
        </p:nvSpPr>
        <p:spPr>
          <a:xfrm>
            <a:off x="6936330" y="5003253"/>
            <a:ext cx="668655" cy="285750"/>
          </a:xfrm>
          <a:prstGeom prst="rect">
            <a:avLst/>
          </a:prstGeom>
          <a:noFill/>
          <a:ln w="9525">
            <a:noFill/>
          </a:ln>
        </p:spPr>
        <p:txBody>
          <a:bodyPr wrap="none">
            <a:spAutoFit/>
          </a:bodyPr>
          <a:lstStyle/>
          <a:p>
            <a:pPr lvl="0" algn="l" eaLnBrk="1" hangingPunct="1">
              <a:spcBef>
                <a:spcPct val="0"/>
              </a:spcBef>
            </a:pPr>
            <a:r>
              <a:rPr lang="zh-CN" altLang="en-US"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完成日</a:t>
            </a:r>
          </a:p>
        </p:txBody>
      </p:sp>
      <p:sp>
        <p:nvSpPr>
          <p:cNvPr id="82010" name="Text Box 89"/>
          <p:cNvSpPr txBox="1"/>
          <p:nvPr/>
        </p:nvSpPr>
        <p:spPr>
          <a:xfrm>
            <a:off x="7642853" y="4382116"/>
            <a:ext cx="668655" cy="285750"/>
          </a:xfrm>
          <a:prstGeom prst="rect">
            <a:avLst/>
          </a:prstGeom>
          <a:noFill/>
          <a:ln w="9525">
            <a:noFill/>
          </a:ln>
        </p:spPr>
        <p:txBody>
          <a:bodyPr wrap="none">
            <a:spAutoFit/>
          </a:bodyPr>
          <a:lstStyle/>
          <a:p>
            <a:pPr lvl="0" algn="l" eaLnBrk="1" hangingPunct="1">
              <a:spcBef>
                <a:spcPct val="0"/>
              </a:spcBef>
            </a:pPr>
            <a:r>
              <a:rPr lang="zh-CN" altLang="en-US"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完成日</a:t>
            </a:r>
          </a:p>
        </p:txBody>
      </p:sp>
      <p:sp>
        <p:nvSpPr>
          <p:cNvPr id="82011" name="Text Box 90"/>
          <p:cNvSpPr txBox="1"/>
          <p:nvPr/>
        </p:nvSpPr>
        <p:spPr>
          <a:xfrm>
            <a:off x="8526844" y="3819576"/>
            <a:ext cx="668655" cy="285750"/>
          </a:xfrm>
          <a:prstGeom prst="rect">
            <a:avLst/>
          </a:prstGeom>
          <a:noFill/>
          <a:ln w="9525">
            <a:noFill/>
          </a:ln>
        </p:spPr>
        <p:txBody>
          <a:bodyPr wrap="none">
            <a:spAutoFit/>
          </a:bodyPr>
          <a:lstStyle/>
          <a:p>
            <a:pPr lvl="0" algn="l" eaLnBrk="1" hangingPunct="1">
              <a:spcBef>
                <a:spcPct val="0"/>
              </a:spcBef>
            </a:pPr>
            <a:r>
              <a:rPr lang="zh-CN" altLang="en-US"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完成日</a:t>
            </a:r>
          </a:p>
        </p:txBody>
      </p:sp>
      <p:sp>
        <p:nvSpPr>
          <p:cNvPr id="82012" name="Text Box 91"/>
          <p:cNvSpPr txBox="1"/>
          <p:nvPr/>
        </p:nvSpPr>
        <p:spPr>
          <a:xfrm>
            <a:off x="9330471" y="3417762"/>
            <a:ext cx="668655" cy="285750"/>
          </a:xfrm>
          <a:prstGeom prst="rect">
            <a:avLst/>
          </a:prstGeom>
          <a:noFill/>
          <a:ln w="9525">
            <a:noFill/>
          </a:ln>
        </p:spPr>
        <p:txBody>
          <a:bodyPr wrap="none">
            <a:spAutoFit/>
          </a:bodyPr>
          <a:lstStyle/>
          <a:p>
            <a:pPr lvl="0" algn="l" eaLnBrk="1" hangingPunct="1">
              <a:spcBef>
                <a:spcPct val="0"/>
              </a:spcBef>
            </a:pPr>
            <a:r>
              <a:rPr lang="zh-CN" altLang="en-US"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完成日</a:t>
            </a:r>
          </a:p>
        </p:txBody>
      </p:sp>
      <p:sp>
        <p:nvSpPr>
          <p:cNvPr id="82013" name="Text Box 92"/>
          <p:cNvSpPr txBox="1"/>
          <p:nvPr/>
        </p:nvSpPr>
        <p:spPr>
          <a:xfrm>
            <a:off x="10053736" y="2694497"/>
            <a:ext cx="668655" cy="285750"/>
          </a:xfrm>
          <a:prstGeom prst="rect">
            <a:avLst/>
          </a:prstGeom>
          <a:noFill/>
          <a:ln w="9525">
            <a:noFill/>
          </a:ln>
        </p:spPr>
        <p:txBody>
          <a:bodyPr wrap="none">
            <a:spAutoFit/>
          </a:bodyPr>
          <a:lstStyle/>
          <a:p>
            <a:pPr lvl="0" algn="l" eaLnBrk="1" hangingPunct="1">
              <a:spcBef>
                <a:spcPct val="0"/>
              </a:spcBef>
            </a:pPr>
            <a:r>
              <a:rPr lang="zh-CN" altLang="en-US"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完成日</a:t>
            </a:r>
          </a:p>
        </p:txBody>
      </p: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新员工介绍栏</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650243" name="Rectangle 3"/>
          <p:cNvSpPr>
            <a:spLocks noChangeArrowheads="1"/>
          </p:cNvSpPr>
          <p:nvPr/>
        </p:nvSpPr>
        <p:spPr bwMode="auto">
          <a:xfrm>
            <a:off x="2397842" y="1366167"/>
            <a:ext cx="8036278" cy="5223581"/>
          </a:xfrm>
          <a:prstGeom prst="rect">
            <a:avLst/>
          </a:prstGeom>
          <a:noFill/>
          <a:ln w="31750">
            <a:solidFill>
              <a:schemeClr val="tx1"/>
            </a:solidFill>
            <a:miter lim="800000"/>
          </a:ln>
          <a:effectLst>
            <a:outerShdw dist="107763" dir="2700000" algn="ctr" rotWithShape="0">
              <a:schemeClr val="bg2"/>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1" lang="zh-CN" altLang="en-US" sz="2530" b="1" i="0" u="none" strike="noStrike" kern="1200" cap="none" spc="0" normalizeH="0" baseline="0" noProof="0" smtClean="0">
              <a:ln>
                <a:noFill/>
              </a:ln>
              <a:solidFill>
                <a:schemeClr val="tx1"/>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graphicFrame>
        <p:nvGraphicFramePr>
          <p:cNvPr id="650244" name="Group 4"/>
          <p:cNvGraphicFramePr>
            <a:graphicFrameLocks noGrp="1"/>
          </p:cNvGraphicFramePr>
          <p:nvPr/>
        </p:nvGraphicFramePr>
        <p:xfrm>
          <a:off x="3121107" y="2410883"/>
          <a:ext cx="6429375" cy="4212795"/>
        </p:xfrm>
        <a:graphic>
          <a:graphicData uri="http://schemas.openxmlformats.org/drawingml/2006/table">
            <a:tbl>
              <a:tblPr/>
              <a:tblGrid>
                <a:gridCol w="1285875">
                  <a:extLst>
                    <a:ext uri="{9D8B030D-6E8A-4147-A177-3AD203B41FA5}">
                      <a16:colId xmlns:a16="http://schemas.microsoft.com/office/drawing/2014/main" xmlns="" val="20000"/>
                    </a:ext>
                  </a:extLst>
                </a:gridCol>
                <a:gridCol w="1285875">
                  <a:extLst>
                    <a:ext uri="{9D8B030D-6E8A-4147-A177-3AD203B41FA5}">
                      <a16:colId xmlns:a16="http://schemas.microsoft.com/office/drawing/2014/main" xmlns="" val="20001"/>
                    </a:ext>
                  </a:extLst>
                </a:gridCol>
                <a:gridCol w="1285875">
                  <a:extLst>
                    <a:ext uri="{9D8B030D-6E8A-4147-A177-3AD203B41FA5}">
                      <a16:colId xmlns:a16="http://schemas.microsoft.com/office/drawing/2014/main" xmlns="" val="20002"/>
                    </a:ext>
                  </a:extLst>
                </a:gridCol>
                <a:gridCol w="1285875">
                  <a:extLst>
                    <a:ext uri="{9D8B030D-6E8A-4147-A177-3AD203B41FA5}">
                      <a16:colId xmlns:a16="http://schemas.microsoft.com/office/drawing/2014/main" xmlns="" val="20003"/>
                    </a:ext>
                  </a:extLst>
                </a:gridCol>
                <a:gridCol w="1285875">
                  <a:extLst>
                    <a:ext uri="{9D8B030D-6E8A-4147-A177-3AD203B41FA5}">
                      <a16:colId xmlns:a16="http://schemas.microsoft.com/office/drawing/2014/main" xmlns="" val="20004"/>
                    </a:ext>
                  </a:extLst>
                </a:gridCol>
              </a:tblGrid>
              <a:tr h="417830">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姓名</a:t>
                      </a: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令狐冲</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郭靖</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黄蓉</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任盈盈</a:t>
                      </a: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r h="657860">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所属部门</a:t>
                      </a: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生产部</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技术部</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总经办</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人事部</a:t>
                      </a: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647065">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写真</a:t>
                      </a: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417830">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出生地</a:t>
                      </a: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泰山</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内蒙古</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桃花岛</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黄山</a:t>
                      </a: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r h="417830">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兴趣</a:t>
                      </a: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武术</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武术</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烹饪</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音乐</a:t>
                      </a: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4"/>
                  </a:ext>
                </a:extLst>
              </a:tr>
              <a:tr h="657860">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特长</a:t>
                      </a: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孤独九剑</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九阳神功</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叫化鸡</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笑傲江湖</a:t>
                      </a: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5"/>
                  </a:ext>
                </a:extLst>
              </a:tr>
              <a:tr h="417830">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婚否</a:t>
                      </a: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否</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否</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否</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否</a:t>
                      </a: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6"/>
                  </a:ext>
                </a:extLst>
              </a:tr>
              <a:tr h="577850">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211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心愿</a:t>
                      </a: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158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做总经理</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158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得到一个好妻子</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158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开一家饭店</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158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举办个人演唱会</a:t>
                      </a: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7"/>
                  </a:ext>
                </a:extLst>
              </a:tr>
            </a:tbl>
          </a:graphicData>
        </a:graphic>
      </p:graphicFrame>
      <p:sp>
        <p:nvSpPr>
          <p:cNvPr id="83005" name="AutoShape 60"/>
          <p:cNvSpPr/>
          <p:nvPr/>
        </p:nvSpPr>
        <p:spPr>
          <a:xfrm>
            <a:off x="4808726" y="3527354"/>
            <a:ext cx="642902" cy="562539"/>
          </a:xfrm>
          <a:prstGeom prst="smileyFace">
            <a:avLst>
              <a:gd name="adj" fmla="val 4653"/>
            </a:avLst>
          </a:prstGeom>
          <a:solidFill>
            <a:schemeClr val="bg1">
              <a:lumMod val="95000"/>
            </a:schemeClr>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3006" name="AutoShape 61"/>
          <p:cNvSpPr/>
          <p:nvPr/>
        </p:nvSpPr>
        <p:spPr>
          <a:xfrm>
            <a:off x="5933805" y="3527354"/>
            <a:ext cx="642902" cy="562539"/>
          </a:xfrm>
          <a:prstGeom prst="smileyFace">
            <a:avLst>
              <a:gd name="adj" fmla="val 4653"/>
            </a:avLst>
          </a:prstGeom>
          <a:solidFill>
            <a:schemeClr val="bg1">
              <a:lumMod val="95000"/>
            </a:schemeClr>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3007" name="AutoShape 62"/>
          <p:cNvSpPr/>
          <p:nvPr/>
        </p:nvSpPr>
        <p:spPr>
          <a:xfrm>
            <a:off x="7219609" y="3527354"/>
            <a:ext cx="642902" cy="562539"/>
          </a:xfrm>
          <a:prstGeom prst="smileyFace">
            <a:avLst>
              <a:gd name="adj" fmla="val 4653"/>
            </a:avLst>
          </a:prstGeom>
          <a:solidFill>
            <a:schemeClr val="bg1">
              <a:lumMod val="95000"/>
            </a:schemeClr>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3008" name="AutoShape 63"/>
          <p:cNvSpPr/>
          <p:nvPr/>
        </p:nvSpPr>
        <p:spPr>
          <a:xfrm>
            <a:off x="8505413" y="3527354"/>
            <a:ext cx="642902" cy="562539"/>
          </a:xfrm>
          <a:prstGeom prst="smileyFace">
            <a:avLst>
              <a:gd name="adj" fmla="val 4653"/>
            </a:avLst>
          </a:prstGeom>
          <a:solidFill>
            <a:schemeClr val="bg1">
              <a:lumMod val="95000"/>
            </a:schemeClr>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3009" name="AutoShape 64"/>
          <p:cNvSpPr/>
          <p:nvPr/>
        </p:nvSpPr>
        <p:spPr>
          <a:xfrm>
            <a:off x="1915666" y="948478"/>
            <a:ext cx="2893060" cy="1526893"/>
          </a:xfrm>
          <a:prstGeom prst="irregularSeal2">
            <a:avLst/>
          </a:prstGeom>
          <a:solidFill>
            <a:schemeClr val="bg1">
              <a:lumMod val="95000"/>
            </a:schemeClr>
          </a:solidFill>
          <a:ln w="9525" cap="flat" cmpd="sng">
            <a:solidFill>
              <a:schemeClr val="tx1"/>
            </a:solidFill>
            <a:prstDash val="solid"/>
            <a:miter/>
            <a:headEnd type="none" w="med" len="med"/>
            <a:tailEnd type="none" w="med" len="med"/>
          </a:ln>
        </p:spPr>
        <p:txBody>
          <a:bodyPr wrap="none" anchor="ctr"/>
          <a:lstStyle/>
          <a:p>
            <a:pPr lvl="0" eaLnBrk="1" hangingPunct="1">
              <a:spcBef>
                <a:spcPct val="0"/>
              </a:spcBef>
            </a:pPr>
            <a:r>
              <a:rPr lang="zh-CN" altLang="en-US"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欢迎！欢迎！</a:t>
            </a:r>
          </a:p>
          <a:p>
            <a:pPr lvl="0" eaLnBrk="1" hangingPunct="1">
              <a:spcBef>
                <a:spcPct val="0"/>
              </a:spcBef>
            </a:pPr>
            <a:r>
              <a:rPr lang="zh-CN" altLang="en-US"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热烈欢迎！</a:t>
            </a:r>
          </a:p>
        </p:txBody>
      </p:sp>
      <p:sp>
        <p:nvSpPr>
          <p:cNvPr id="83010" name="AutoShape 65"/>
          <p:cNvSpPr/>
          <p:nvPr/>
        </p:nvSpPr>
        <p:spPr>
          <a:xfrm>
            <a:off x="8183962" y="964353"/>
            <a:ext cx="2491246" cy="1526893"/>
          </a:xfrm>
          <a:prstGeom prst="irregularSeal2">
            <a:avLst/>
          </a:prstGeom>
          <a:solidFill>
            <a:schemeClr val="bg1">
              <a:lumMod val="95000"/>
            </a:schemeClr>
          </a:solidFill>
          <a:ln w="9525" cap="flat" cmpd="sng">
            <a:solidFill>
              <a:schemeClr val="tx1"/>
            </a:solidFill>
            <a:prstDash val="solid"/>
            <a:miter/>
            <a:headEnd type="none" w="med" len="med"/>
            <a:tailEnd type="none" w="med" len="med"/>
          </a:ln>
        </p:spPr>
        <p:txBody>
          <a:bodyPr wrap="none" anchor="ctr"/>
          <a:lstStyle/>
          <a:p>
            <a:pPr lvl="0" eaLnBrk="1" hangingPunct="1">
              <a:spcBef>
                <a:spcPct val="0"/>
              </a:spcBef>
            </a:pPr>
            <a:r>
              <a:rPr lang="zh-CN" altLang="en-US"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哇！他们好</a:t>
            </a:r>
          </a:p>
          <a:p>
            <a:pPr lvl="0" eaLnBrk="1" hangingPunct="1">
              <a:spcBef>
                <a:spcPct val="0"/>
              </a:spcBef>
            </a:pPr>
            <a:r>
              <a:rPr lang="zh-CN" altLang="en-US"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厉害耶！</a:t>
            </a:r>
          </a:p>
        </p:txBody>
      </p: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心情晴雨表</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651267" name="AutoShape 3"/>
          <p:cNvSpPr>
            <a:spLocks noChangeArrowheads="1"/>
          </p:cNvSpPr>
          <p:nvPr/>
        </p:nvSpPr>
        <p:spPr bwMode="auto">
          <a:xfrm>
            <a:off x="1920353" y="1285804"/>
            <a:ext cx="8598817" cy="5062855"/>
          </a:xfrm>
          <a:prstGeom prst="foldedCorner">
            <a:avLst>
              <a:gd name="adj" fmla="val 12500"/>
            </a:avLst>
          </a:prstGeom>
          <a:noFill/>
          <a:ln w="22225">
            <a:solidFill>
              <a:schemeClr val="tx1"/>
            </a:solidFill>
            <a:round/>
          </a:ln>
          <a:effectLst>
            <a:outerShdw dist="107763" dir="2700000" algn="ctr" rotWithShape="0">
              <a:schemeClr val="bg2"/>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1" lang="zh-CN" altLang="en-US" sz="2530" b="1" i="0" u="none" strike="noStrike" kern="1200" cap="none" spc="0" normalizeH="0" baseline="0" noProof="0" smtClean="0">
              <a:ln>
                <a:noFill/>
              </a:ln>
              <a:solidFill>
                <a:schemeClr val="tx1"/>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3973" name="Rectangle 4"/>
          <p:cNvSpPr/>
          <p:nvPr/>
        </p:nvSpPr>
        <p:spPr>
          <a:xfrm>
            <a:off x="4572325" y="1687618"/>
            <a:ext cx="2410883" cy="401814"/>
          </a:xfrm>
          <a:prstGeom prst="rect">
            <a:avLst/>
          </a:prstGeom>
          <a:solidFill>
            <a:schemeClr val="bg1">
              <a:lumMod val="95000"/>
            </a:schemeClr>
          </a:solidFill>
          <a:ln w="9525" cap="flat" cmpd="sng">
            <a:solidFill>
              <a:schemeClr val="tx1"/>
            </a:solidFill>
            <a:prstDash val="solid"/>
            <a:miter/>
            <a:headEnd type="none" w="med" len="med"/>
            <a:tailEnd type="none" w="med" len="med"/>
          </a:ln>
        </p:spPr>
        <p:txBody>
          <a:bodyPr wrap="none" anchor="ctr"/>
          <a:lstStyle/>
          <a:p>
            <a:pPr lvl="0" algn="ctr" eaLnBrk="1" hangingPunct="1">
              <a:spcBef>
                <a:spcPct val="0"/>
              </a:spcBef>
            </a:pP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心情天气图</a:t>
            </a:r>
          </a:p>
        </p:txBody>
      </p:sp>
      <p:sp>
        <p:nvSpPr>
          <p:cNvPr id="83974" name="Rectangle 5"/>
          <p:cNvSpPr/>
          <p:nvPr/>
        </p:nvSpPr>
        <p:spPr>
          <a:xfrm>
            <a:off x="2402530" y="1687618"/>
            <a:ext cx="1277620" cy="383540"/>
          </a:xfrm>
          <a:prstGeom prst="rect">
            <a:avLst/>
          </a:prstGeom>
          <a:noFill/>
          <a:ln w="9525">
            <a:noFill/>
          </a:ln>
        </p:spPr>
        <p:txBody>
          <a:bodyPr wrap="none">
            <a:spAutoFit/>
          </a:bodyPr>
          <a:lstStyle/>
          <a:p>
            <a:pPr lvl="0" algn="l" eaLnBrk="1" hangingPunct="1">
              <a:spcBef>
                <a:spcPct val="0"/>
              </a:spcBef>
            </a:pPr>
            <a:r>
              <a:rPr lang="zh-CN" altLang="en-US"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月     日</a:t>
            </a:r>
          </a:p>
        </p:txBody>
      </p:sp>
      <p:sp>
        <p:nvSpPr>
          <p:cNvPr id="83975" name="Text Box 6"/>
          <p:cNvSpPr txBox="1"/>
          <p:nvPr/>
        </p:nvSpPr>
        <p:spPr>
          <a:xfrm>
            <a:off x="8349376" y="1687618"/>
            <a:ext cx="2009140" cy="383540"/>
          </a:xfrm>
          <a:prstGeom prst="rect">
            <a:avLst/>
          </a:prstGeom>
          <a:noFill/>
          <a:ln w="9525">
            <a:noFill/>
          </a:ln>
        </p:spPr>
        <p:txBody>
          <a:bodyPr wrap="none">
            <a:spAutoFit/>
          </a:bodyPr>
          <a:lstStyle/>
          <a:p>
            <a:pPr lvl="0" algn="l" eaLnBrk="1" hangingPunct="1">
              <a:spcBef>
                <a:spcPct val="0"/>
              </a:spcBef>
            </a:pPr>
            <a:r>
              <a:rPr lang="zh-CN" altLang="en-US"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部           科</a:t>
            </a:r>
          </a:p>
        </p:txBody>
      </p:sp>
      <p:sp>
        <p:nvSpPr>
          <p:cNvPr id="83976" name="Text Box 7"/>
          <p:cNvSpPr txBox="1"/>
          <p:nvPr/>
        </p:nvSpPr>
        <p:spPr>
          <a:xfrm>
            <a:off x="2322167" y="2410883"/>
            <a:ext cx="2336800" cy="415290"/>
          </a:xfrm>
          <a:prstGeom prst="rect">
            <a:avLst/>
          </a:prstGeom>
          <a:noFill/>
          <a:ln w="9525">
            <a:noFill/>
          </a:ln>
        </p:spPr>
        <p:txBody>
          <a:bodyPr wrap="none">
            <a:spAutoFit/>
          </a:bodyPr>
          <a:lstStyle/>
          <a:p>
            <a:pPr lvl="0" algn="l" eaLnBrk="1" hangingPunct="1">
              <a:spcBef>
                <a:spcPct val="0"/>
              </a:spcBef>
            </a:pPr>
            <a:r>
              <a:rPr lang="zh-CN" altLang="en-US" sz="211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今天的心情如何？</a:t>
            </a:r>
          </a:p>
        </p:txBody>
      </p:sp>
      <p:sp>
        <p:nvSpPr>
          <p:cNvPr id="83977" name="Text Box 8"/>
          <p:cNvSpPr txBox="1"/>
          <p:nvPr/>
        </p:nvSpPr>
        <p:spPr>
          <a:xfrm>
            <a:off x="2402530" y="2953332"/>
            <a:ext cx="5172710" cy="383540"/>
          </a:xfrm>
          <a:prstGeom prst="rect">
            <a:avLst/>
          </a:prstGeom>
          <a:noFill/>
          <a:ln w="9525">
            <a:noFill/>
          </a:ln>
        </p:spPr>
        <p:txBody>
          <a:bodyPr wrap="none">
            <a:spAutoFit/>
          </a:bodyPr>
          <a:lstStyle/>
          <a:p>
            <a:pPr lvl="0" algn="l" eaLnBrk="1" hangingPunct="1">
              <a:spcBef>
                <a:spcPct val="0"/>
              </a:spcBef>
            </a:pPr>
            <a:r>
              <a:rPr lang="zh-CN" altLang="en-US"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好            有点不好               恶劣</a:t>
            </a:r>
          </a:p>
        </p:txBody>
      </p:sp>
      <p:sp>
        <p:nvSpPr>
          <p:cNvPr id="83978" name="Oval 9"/>
          <p:cNvSpPr/>
          <p:nvPr/>
        </p:nvSpPr>
        <p:spPr>
          <a:xfrm>
            <a:off x="2402530" y="3616325"/>
            <a:ext cx="401814" cy="401814"/>
          </a:xfrm>
          <a:prstGeom prst="ellipse">
            <a:avLst/>
          </a:prstGeom>
          <a:solidFill>
            <a:srgbClr val="FF0000"/>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3979" name="Line 10"/>
          <p:cNvSpPr/>
          <p:nvPr/>
        </p:nvSpPr>
        <p:spPr>
          <a:xfrm flipV="1">
            <a:off x="2804344" y="3375237"/>
            <a:ext cx="160726" cy="160726"/>
          </a:xfrm>
          <a:prstGeom prst="line">
            <a:avLst/>
          </a:prstGeom>
          <a:ln w="9525" cap="flat" cmpd="sng">
            <a:solidFill>
              <a:schemeClr val="tx1"/>
            </a:solidFill>
            <a:prstDash val="solid"/>
            <a:headEnd type="none" w="med" len="med"/>
            <a:tailEnd type="none" w="med" len="med"/>
          </a:ln>
        </p:spPr>
      </p:sp>
      <p:sp>
        <p:nvSpPr>
          <p:cNvPr id="83980" name="Line 11"/>
          <p:cNvSpPr/>
          <p:nvPr/>
        </p:nvSpPr>
        <p:spPr>
          <a:xfrm flipV="1">
            <a:off x="2884707" y="3535962"/>
            <a:ext cx="241088" cy="80363"/>
          </a:xfrm>
          <a:prstGeom prst="line">
            <a:avLst/>
          </a:prstGeom>
          <a:ln w="9525" cap="flat" cmpd="sng">
            <a:solidFill>
              <a:schemeClr val="tx1"/>
            </a:solidFill>
            <a:prstDash val="solid"/>
            <a:headEnd type="none" w="med" len="med"/>
            <a:tailEnd type="none" w="med" len="med"/>
          </a:ln>
        </p:spPr>
      </p:sp>
      <p:sp>
        <p:nvSpPr>
          <p:cNvPr id="83981" name="Line 12"/>
          <p:cNvSpPr/>
          <p:nvPr/>
        </p:nvSpPr>
        <p:spPr>
          <a:xfrm>
            <a:off x="2884707" y="3857413"/>
            <a:ext cx="241088" cy="80363"/>
          </a:xfrm>
          <a:prstGeom prst="line">
            <a:avLst/>
          </a:prstGeom>
          <a:ln w="9525" cap="flat" cmpd="sng">
            <a:solidFill>
              <a:schemeClr val="tx1"/>
            </a:solidFill>
            <a:prstDash val="solid"/>
            <a:headEnd type="none" w="med" len="med"/>
            <a:tailEnd type="none" w="med" len="med"/>
          </a:ln>
        </p:spPr>
      </p:sp>
      <p:sp>
        <p:nvSpPr>
          <p:cNvPr id="83982" name="Line 13"/>
          <p:cNvSpPr/>
          <p:nvPr/>
        </p:nvSpPr>
        <p:spPr>
          <a:xfrm>
            <a:off x="2643618" y="4098502"/>
            <a:ext cx="0" cy="241088"/>
          </a:xfrm>
          <a:prstGeom prst="line">
            <a:avLst/>
          </a:prstGeom>
          <a:ln w="9525" cap="flat" cmpd="sng">
            <a:solidFill>
              <a:schemeClr val="tx1"/>
            </a:solidFill>
            <a:prstDash val="solid"/>
            <a:headEnd type="none" w="med" len="med"/>
            <a:tailEnd type="none" w="med" len="med"/>
          </a:ln>
        </p:spPr>
      </p:sp>
      <p:sp>
        <p:nvSpPr>
          <p:cNvPr id="83983" name="Line 14"/>
          <p:cNvSpPr/>
          <p:nvPr/>
        </p:nvSpPr>
        <p:spPr>
          <a:xfrm>
            <a:off x="2161442" y="3857413"/>
            <a:ext cx="160726" cy="0"/>
          </a:xfrm>
          <a:prstGeom prst="line">
            <a:avLst/>
          </a:prstGeom>
          <a:ln w="9525" cap="flat" cmpd="sng">
            <a:solidFill>
              <a:schemeClr val="tx1"/>
            </a:solidFill>
            <a:prstDash val="solid"/>
            <a:headEnd type="none" w="med" len="med"/>
            <a:tailEnd type="none" w="med" len="med"/>
          </a:ln>
        </p:spPr>
      </p:sp>
      <p:sp>
        <p:nvSpPr>
          <p:cNvPr id="83984" name="Line 15"/>
          <p:cNvSpPr/>
          <p:nvPr/>
        </p:nvSpPr>
        <p:spPr>
          <a:xfrm>
            <a:off x="2643618" y="3375237"/>
            <a:ext cx="0" cy="160726"/>
          </a:xfrm>
          <a:prstGeom prst="line">
            <a:avLst/>
          </a:prstGeom>
          <a:ln w="9525" cap="flat" cmpd="sng">
            <a:solidFill>
              <a:schemeClr val="tx1"/>
            </a:solidFill>
            <a:prstDash val="solid"/>
            <a:headEnd type="none" w="med" len="med"/>
            <a:tailEnd type="none" w="med" len="med"/>
          </a:ln>
        </p:spPr>
      </p:sp>
      <p:sp>
        <p:nvSpPr>
          <p:cNvPr id="83985" name="Line 16"/>
          <p:cNvSpPr/>
          <p:nvPr/>
        </p:nvSpPr>
        <p:spPr>
          <a:xfrm>
            <a:off x="2322167" y="3455599"/>
            <a:ext cx="160726" cy="160726"/>
          </a:xfrm>
          <a:prstGeom prst="line">
            <a:avLst/>
          </a:prstGeom>
          <a:ln w="9525" cap="flat" cmpd="sng">
            <a:solidFill>
              <a:schemeClr val="tx1"/>
            </a:solidFill>
            <a:prstDash val="solid"/>
            <a:headEnd type="none" w="med" len="med"/>
            <a:tailEnd type="none" w="med" len="med"/>
          </a:ln>
        </p:spPr>
      </p:sp>
      <p:sp>
        <p:nvSpPr>
          <p:cNvPr id="83986" name="Line 17"/>
          <p:cNvSpPr/>
          <p:nvPr/>
        </p:nvSpPr>
        <p:spPr>
          <a:xfrm>
            <a:off x="2161442" y="3616325"/>
            <a:ext cx="160726" cy="80363"/>
          </a:xfrm>
          <a:prstGeom prst="line">
            <a:avLst/>
          </a:prstGeom>
          <a:ln w="9525" cap="flat" cmpd="sng">
            <a:solidFill>
              <a:schemeClr val="tx1"/>
            </a:solidFill>
            <a:prstDash val="solid"/>
            <a:headEnd type="none" w="med" len="med"/>
            <a:tailEnd type="none" w="med" len="med"/>
          </a:ln>
        </p:spPr>
      </p:sp>
      <p:sp>
        <p:nvSpPr>
          <p:cNvPr id="83987" name="Line 18"/>
          <p:cNvSpPr/>
          <p:nvPr/>
        </p:nvSpPr>
        <p:spPr>
          <a:xfrm>
            <a:off x="2804344" y="4018139"/>
            <a:ext cx="160726" cy="160726"/>
          </a:xfrm>
          <a:prstGeom prst="line">
            <a:avLst/>
          </a:prstGeom>
          <a:ln w="9525" cap="flat" cmpd="sng">
            <a:solidFill>
              <a:schemeClr val="tx1"/>
            </a:solidFill>
            <a:prstDash val="solid"/>
            <a:headEnd type="none" w="med" len="med"/>
            <a:tailEnd type="none" w="med" len="med"/>
          </a:ln>
        </p:spPr>
      </p:sp>
      <p:sp>
        <p:nvSpPr>
          <p:cNvPr id="83988" name="Line 19"/>
          <p:cNvSpPr/>
          <p:nvPr/>
        </p:nvSpPr>
        <p:spPr>
          <a:xfrm flipH="1">
            <a:off x="2161442" y="4018139"/>
            <a:ext cx="160726" cy="80363"/>
          </a:xfrm>
          <a:prstGeom prst="line">
            <a:avLst/>
          </a:prstGeom>
          <a:ln w="9525" cap="flat" cmpd="sng">
            <a:solidFill>
              <a:schemeClr val="tx1"/>
            </a:solidFill>
            <a:prstDash val="solid"/>
            <a:headEnd type="none" w="med" len="med"/>
            <a:tailEnd type="none" w="med" len="med"/>
          </a:ln>
        </p:spPr>
      </p:sp>
      <p:sp>
        <p:nvSpPr>
          <p:cNvPr id="83989" name="Line 20"/>
          <p:cNvSpPr/>
          <p:nvPr/>
        </p:nvSpPr>
        <p:spPr>
          <a:xfrm flipH="1">
            <a:off x="2402530" y="4098502"/>
            <a:ext cx="80363" cy="160726"/>
          </a:xfrm>
          <a:prstGeom prst="line">
            <a:avLst/>
          </a:prstGeom>
          <a:ln w="9525" cap="flat" cmpd="sng">
            <a:solidFill>
              <a:schemeClr val="tx1"/>
            </a:solidFill>
            <a:prstDash val="solid"/>
            <a:headEnd type="none" w="med" len="med"/>
            <a:tailEnd type="none" w="med" len="med"/>
          </a:ln>
        </p:spPr>
      </p:sp>
      <p:sp>
        <p:nvSpPr>
          <p:cNvPr id="83990" name="AutoShape 21"/>
          <p:cNvSpPr/>
          <p:nvPr/>
        </p:nvSpPr>
        <p:spPr>
          <a:xfrm>
            <a:off x="4250874" y="3696688"/>
            <a:ext cx="803628" cy="160726"/>
          </a:xfrm>
          <a:prstGeom prst="cloudCallout">
            <a:avLst>
              <a:gd name="adj1" fmla="val -25417"/>
              <a:gd name="adj2" fmla="val 44792"/>
            </a:avLst>
          </a:prstGeom>
          <a:solidFill>
            <a:srgbClr val="C0C0C0"/>
          </a:solidFill>
          <a:ln w="9525" cap="flat" cmpd="sng">
            <a:solidFill>
              <a:schemeClr val="tx1"/>
            </a:solidFill>
            <a:prstDash val="solid"/>
            <a:headEnd type="none" w="med" len="med"/>
            <a:tailEnd type="none" w="med" len="med"/>
          </a:ln>
        </p:spPr>
        <p:txBody>
          <a:bodyPr/>
          <a:lstStyle/>
          <a:p>
            <a:pPr lvl="0" eaLnBrk="1" hangingPunct="1">
              <a:spcBef>
                <a:spcPct val="0"/>
              </a:spcBef>
            </a:pPr>
            <a:endParaRPr lang="zh-CN" altLang="en-US" sz="1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3991" name="AutoShape 22"/>
          <p:cNvSpPr/>
          <p:nvPr/>
        </p:nvSpPr>
        <p:spPr>
          <a:xfrm>
            <a:off x="4572325" y="3535962"/>
            <a:ext cx="723265" cy="160726"/>
          </a:xfrm>
          <a:prstGeom prst="cloudCallout">
            <a:avLst>
              <a:gd name="adj1" fmla="val -23380"/>
              <a:gd name="adj2" fmla="val 53125"/>
            </a:avLst>
          </a:prstGeom>
          <a:solidFill>
            <a:srgbClr val="C0C0C0"/>
          </a:solidFill>
          <a:ln w="9525" cap="flat" cmpd="sng">
            <a:solidFill>
              <a:schemeClr val="tx1"/>
            </a:solidFill>
            <a:prstDash val="solid"/>
            <a:headEnd type="none" w="med" len="med"/>
            <a:tailEnd type="none" w="med" len="med"/>
          </a:ln>
        </p:spPr>
        <p:txBody>
          <a:bodyPr/>
          <a:lstStyle/>
          <a:p>
            <a:pPr lvl="0" eaLnBrk="1" hangingPunct="1">
              <a:spcBef>
                <a:spcPct val="0"/>
              </a:spcBef>
            </a:pPr>
            <a:endParaRPr lang="zh-CN" altLang="en-US" sz="1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51287" name="Cloud"/>
          <p:cNvSpPr>
            <a:spLocks noChangeAspect="1" noEditPoints="1" noChangeArrowheads="1"/>
          </p:cNvSpPr>
          <p:nvPr/>
        </p:nvSpPr>
        <p:spPr bwMode="auto">
          <a:xfrm>
            <a:off x="6420669" y="3455599"/>
            <a:ext cx="1205442" cy="321451"/>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solidFill>
            <a:srgbClr val="808080"/>
          </a:solidFill>
          <a:ln w="9525">
            <a:solidFill>
              <a:srgbClr val="000000"/>
            </a:solidFill>
            <a:miter lim="800000"/>
          </a:ln>
          <a:effectLst>
            <a:outerShdw dist="107763" dir="2700000" algn="ctr" rotWithShape="0">
              <a:srgbClr val="808080"/>
            </a:outerShdw>
          </a:effectLst>
        </p:spPr>
        <p:txBody>
          <a:bodyPr/>
          <a:lstStyle/>
          <a:p>
            <a:pPr marL="0" marR="0" lvl="0" indent="0" algn="ctr" defTabSz="914400" rtl="0" eaLnBrk="0" fontAlgn="base" latinLnBrk="0" hangingPunct="0">
              <a:lnSpc>
                <a:spcPct val="100000"/>
              </a:lnSpc>
              <a:spcBef>
                <a:spcPct val="50000"/>
              </a:spcBef>
              <a:spcAft>
                <a:spcPct val="0"/>
              </a:spcAft>
              <a:buClrTx/>
              <a:buSzTx/>
              <a:buFontTx/>
              <a:buNone/>
              <a:defRPr/>
            </a:pPr>
            <a:endParaRPr kumimoji="1" lang="zh-CN" altLang="en-US" sz="2530" b="0" i="0" u="none" strike="noStrike" kern="1200" cap="none" spc="0" normalizeH="0" baseline="0" noProof="0" smtClean="0">
              <a:ln>
                <a:noFill/>
              </a:ln>
              <a:solidFill>
                <a:srgbClr val="8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3993" name="Line 24"/>
          <p:cNvSpPr/>
          <p:nvPr/>
        </p:nvSpPr>
        <p:spPr>
          <a:xfrm>
            <a:off x="6742120" y="3777051"/>
            <a:ext cx="0" cy="160726"/>
          </a:xfrm>
          <a:prstGeom prst="line">
            <a:avLst/>
          </a:prstGeom>
          <a:ln w="9525" cap="flat" cmpd="sng">
            <a:solidFill>
              <a:schemeClr val="tx1"/>
            </a:solidFill>
            <a:prstDash val="solid"/>
            <a:headEnd type="none" w="med" len="med"/>
            <a:tailEnd type="none" w="med" len="med"/>
          </a:ln>
        </p:spPr>
      </p:sp>
      <p:sp>
        <p:nvSpPr>
          <p:cNvPr id="83994" name="Line 25"/>
          <p:cNvSpPr/>
          <p:nvPr/>
        </p:nvSpPr>
        <p:spPr>
          <a:xfrm>
            <a:off x="6902846" y="3777051"/>
            <a:ext cx="0" cy="80363"/>
          </a:xfrm>
          <a:prstGeom prst="line">
            <a:avLst/>
          </a:prstGeom>
          <a:ln w="9525" cap="flat" cmpd="sng">
            <a:solidFill>
              <a:schemeClr val="tx1"/>
            </a:solidFill>
            <a:prstDash val="solid"/>
            <a:headEnd type="none" w="med" len="med"/>
            <a:tailEnd type="none" w="med" len="med"/>
          </a:ln>
        </p:spPr>
      </p:sp>
      <p:sp>
        <p:nvSpPr>
          <p:cNvPr id="83995" name="Line 26"/>
          <p:cNvSpPr/>
          <p:nvPr/>
        </p:nvSpPr>
        <p:spPr>
          <a:xfrm>
            <a:off x="7063571" y="3777051"/>
            <a:ext cx="0" cy="80363"/>
          </a:xfrm>
          <a:prstGeom prst="line">
            <a:avLst/>
          </a:prstGeom>
          <a:ln w="9525" cap="flat" cmpd="sng">
            <a:solidFill>
              <a:schemeClr val="tx1"/>
            </a:solidFill>
            <a:prstDash val="solid"/>
            <a:headEnd type="none" w="med" len="med"/>
            <a:tailEnd type="none" w="med" len="med"/>
          </a:ln>
        </p:spPr>
      </p:sp>
      <p:sp>
        <p:nvSpPr>
          <p:cNvPr id="83996" name="Line 27"/>
          <p:cNvSpPr/>
          <p:nvPr/>
        </p:nvSpPr>
        <p:spPr>
          <a:xfrm>
            <a:off x="7224297" y="3857413"/>
            <a:ext cx="0" cy="0"/>
          </a:xfrm>
          <a:prstGeom prst="line">
            <a:avLst/>
          </a:prstGeom>
          <a:ln w="9525" cap="flat" cmpd="sng">
            <a:solidFill>
              <a:schemeClr val="tx1"/>
            </a:solidFill>
            <a:prstDash val="solid"/>
            <a:headEnd type="none" w="med" len="med"/>
            <a:tailEnd type="none" w="med" len="med"/>
          </a:ln>
        </p:spPr>
      </p:sp>
      <p:sp>
        <p:nvSpPr>
          <p:cNvPr id="83997" name="Line 28"/>
          <p:cNvSpPr/>
          <p:nvPr/>
        </p:nvSpPr>
        <p:spPr>
          <a:xfrm>
            <a:off x="7385022" y="3777051"/>
            <a:ext cx="0" cy="80363"/>
          </a:xfrm>
          <a:prstGeom prst="line">
            <a:avLst/>
          </a:prstGeom>
          <a:ln w="9525" cap="flat" cmpd="sng">
            <a:solidFill>
              <a:schemeClr val="tx1"/>
            </a:solidFill>
            <a:prstDash val="solid"/>
            <a:headEnd type="none" w="med" len="med"/>
            <a:tailEnd type="none" w="med" len="med"/>
          </a:ln>
        </p:spPr>
      </p:sp>
      <p:sp>
        <p:nvSpPr>
          <p:cNvPr id="83998" name="Line 29"/>
          <p:cNvSpPr/>
          <p:nvPr/>
        </p:nvSpPr>
        <p:spPr>
          <a:xfrm>
            <a:off x="6581395" y="3777051"/>
            <a:ext cx="0" cy="80363"/>
          </a:xfrm>
          <a:prstGeom prst="line">
            <a:avLst/>
          </a:prstGeom>
          <a:ln w="9525" cap="flat" cmpd="sng">
            <a:solidFill>
              <a:schemeClr val="tx1"/>
            </a:solidFill>
            <a:prstDash val="solid"/>
            <a:headEnd type="none" w="med" len="med"/>
            <a:tailEnd type="none" w="med" len="med"/>
          </a:ln>
        </p:spPr>
      </p:sp>
      <p:sp>
        <p:nvSpPr>
          <p:cNvPr id="83999" name="Line 30"/>
          <p:cNvSpPr/>
          <p:nvPr/>
        </p:nvSpPr>
        <p:spPr>
          <a:xfrm>
            <a:off x="7545748" y="3696688"/>
            <a:ext cx="0" cy="241088"/>
          </a:xfrm>
          <a:prstGeom prst="line">
            <a:avLst/>
          </a:prstGeom>
          <a:ln w="9525" cap="flat" cmpd="sng">
            <a:solidFill>
              <a:schemeClr val="tx1"/>
            </a:solidFill>
            <a:prstDash val="solid"/>
            <a:headEnd type="none" w="med" len="med"/>
            <a:tailEnd type="none" w="med" len="med"/>
          </a:ln>
        </p:spPr>
      </p:sp>
      <p:sp>
        <p:nvSpPr>
          <p:cNvPr id="84000" name="Line 31"/>
          <p:cNvSpPr/>
          <p:nvPr/>
        </p:nvSpPr>
        <p:spPr>
          <a:xfrm>
            <a:off x="6581395" y="3937776"/>
            <a:ext cx="0" cy="80363"/>
          </a:xfrm>
          <a:prstGeom prst="line">
            <a:avLst/>
          </a:prstGeom>
          <a:ln w="9525" cap="flat" cmpd="sng">
            <a:solidFill>
              <a:schemeClr val="tx1"/>
            </a:solidFill>
            <a:prstDash val="solid"/>
            <a:headEnd type="none" w="med" len="med"/>
            <a:tailEnd type="none" w="med" len="med"/>
          </a:ln>
        </p:spPr>
      </p:sp>
      <p:sp>
        <p:nvSpPr>
          <p:cNvPr id="84001" name="Line 32"/>
          <p:cNvSpPr/>
          <p:nvPr/>
        </p:nvSpPr>
        <p:spPr>
          <a:xfrm>
            <a:off x="6902846" y="3937776"/>
            <a:ext cx="0" cy="80363"/>
          </a:xfrm>
          <a:prstGeom prst="line">
            <a:avLst/>
          </a:prstGeom>
          <a:ln w="9525" cap="flat" cmpd="sng">
            <a:solidFill>
              <a:schemeClr val="tx1"/>
            </a:solidFill>
            <a:prstDash val="solid"/>
            <a:headEnd type="none" w="med" len="med"/>
            <a:tailEnd type="none" w="med" len="med"/>
          </a:ln>
        </p:spPr>
      </p:sp>
      <p:sp>
        <p:nvSpPr>
          <p:cNvPr id="84002" name="Line 33"/>
          <p:cNvSpPr/>
          <p:nvPr/>
        </p:nvSpPr>
        <p:spPr>
          <a:xfrm>
            <a:off x="7224297" y="3937776"/>
            <a:ext cx="0" cy="80363"/>
          </a:xfrm>
          <a:prstGeom prst="line">
            <a:avLst/>
          </a:prstGeom>
          <a:ln w="9525" cap="flat" cmpd="sng">
            <a:solidFill>
              <a:schemeClr val="tx1"/>
            </a:solidFill>
            <a:prstDash val="solid"/>
            <a:headEnd type="none" w="med" len="med"/>
            <a:tailEnd type="none" w="med" len="med"/>
          </a:ln>
        </p:spPr>
      </p:sp>
      <p:sp>
        <p:nvSpPr>
          <p:cNvPr id="84003" name="Rectangle 34"/>
          <p:cNvSpPr/>
          <p:nvPr/>
        </p:nvSpPr>
        <p:spPr>
          <a:xfrm>
            <a:off x="8590464" y="2410883"/>
            <a:ext cx="1285804" cy="241088"/>
          </a:xfrm>
          <a:prstGeom prst="rect">
            <a:avLst/>
          </a:prstGeom>
          <a:solidFill>
            <a:srgbClr val="FFFF00"/>
          </a:solidFill>
          <a:ln w="9525" cap="flat" cmpd="sng">
            <a:solidFill>
              <a:schemeClr val="tx1"/>
            </a:solidFill>
            <a:prstDash val="solid"/>
            <a:miter/>
            <a:headEnd type="none" w="med" len="med"/>
            <a:tailEnd type="none" w="med" len="med"/>
          </a:ln>
        </p:spPr>
        <p:txBody>
          <a:bodyPr wrap="none" anchor="ctr"/>
          <a:lstStyle/>
          <a:p>
            <a:pPr lvl="0" eaLnBrk="1" hangingPunct="1">
              <a:spcBef>
                <a:spcPct val="0"/>
              </a:spcBef>
            </a:pPr>
            <a:r>
              <a:rPr lang="zh-CN" altLang="en-US"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姓名牌</a:t>
            </a:r>
          </a:p>
        </p:txBody>
      </p:sp>
      <p:sp>
        <p:nvSpPr>
          <p:cNvPr id="84004" name="Rectangle 35"/>
          <p:cNvSpPr/>
          <p:nvPr/>
        </p:nvSpPr>
        <p:spPr>
          <a:xfrm>
            <a:off x="8349376" y="2893060"/>
            <a:ext cx="160726" cy="803628"/>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4005" name="Rectangle 36"/>
          <p:cNvSpPr/>
          <p:nvPr/>
        </p:nvSpPr>
        <p:spPr>
          <a:xfrm>
            <a:off x="8670827" y="2893060"/>
            <a:ext cx="160726" cy="803628"/>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4006" name="Rectangle 37"/>
          <p:cNvSpPr/>
          <p:nvPr/>
        </p:nvSpPr>
        <p:spPr>
          <a:xfrm>
            <a:off x="8831552" y="4098502"/>
            <a:ext cx="160726" cy="803628"/>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4007" name="Rectangle 38"/>
          <p:cNvSpPr/>
          <p:nvPr/>
        </p:nvSpPr>
        <p:spPr>
          <a:xfrm>
            <a:off x="8992278" y="2893060"/>
            <a:ext cx="160726" cy="803628"/>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4008" name="Rectangle 39"/>
          <p:cNvSpPr/>
          <p:nvPr/>
        </p:nvSpPr>
        <p:spPr>
          <a:xfrm>
            <a:off x="9313729" y="2893060"/>
            <a:ext cx="160726" cy="803628"/>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4009" name="Rectangle 40"/>
          <p:cNvSpPr/>
          <p:nvPr/>
        </p:nvSpPr>
        <p:spPr>
          <a:xfrm>
            <a:off x="9635180" y="2893060"/>
            <a:ext cx="160726" cy="803628"/>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4010" name="Rectangle 41"/>
          <p:cNvSpPr/>
          <p:nvPr/>
        </p:nvSpPr>
        <p:spPr>
          <a:xfrm>
            <a:off x="10036994" y="2893060"/>
            <a:ext cx="160726" cy="803628"/>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4011" name="Rectangle 42"/>
          <p:cNvSpPr/>
          <p:nvPr/>
        </p:nvSpPr>
        <p:spPr>
          <a:xfrm>
            <a:off x="9153003" y="4098502"/>
            <a:ext cx="160726" cy="803628"/>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4012" name="Rectangle 43"/>
          <p:cNvSpPr/>
          <p:nvPr/>
        </p:nvSpPr>
        <p:spPr>
          <a:xfrm>
            <a:off x="9474455" y="4098502"/>
            <a:ext cx="160726" cy="803628"/>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4013" name="Rectangle 44"/>
          <p:cNvSpPr/>
          <p:nvPr/>
        </p:nvSpPr>
        <p:spPr>
          <a:xfrm>
            <a:off x="9795906" y="4098502"/>
            <a:ext cx="160726" cy="803628"/>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4014" name="Rectangle 45"/>
          <p:cNvSpPr/>
          <p:nvPr/>
        </p:nvSpPr>
        <p:spPr>
          <a:xfrm>
            <a:off x="10117357" y="4098502"/>
            <a:ext cx="160726" cy="803628"/>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4015" name="Rectangle 46"/>
          <p:cNvSpPr/>
          <p:nvPr/>
        </p:nvSpPr>
        <p:spPr>
          <a:xfrm>
            <a:off x="8429738" y="4098502"/>
            <a:ext cx="160726" cy="803628"/>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4016" name="Rectangle 47"/>
          <p:cNvSpPr/>
          <p:nvPr/>
        </p:nvSpPr>
        <p:spPr>
          <a:xfrm>
            <a:off x="4250874" y="4580678"/>
            <a:ext cx="160726" cy="803628"/>
          </a:xfrm>
          <a:prstGeom prst="rect">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4017" name="Rectangle 48"/>
          <p:cNvSpPr/>
          <p:nvPr/>
        </p:nvSpPr>
        <p:spPr>
          <a:xfrm>
            <a:off x="2965070" y="4580678"/>
            <a:ext cx="160726" cy="803628"/>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4018" name="Rectangle 49"/>
          <p:cNvSpPr/>
          <p:nvPr/>
        </p:nvSpPr>
        <p:spPr>
          <a:xfrm>
            <a:off x="2643618" y="4580678"/>
            <a:ext cx="160726" cy="803628"/>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4019" name="Rectangle 50"/>
          <p:cNvSpPr/>
          <p:nvPr/>
        </p:nvSpPr>
        <p:spPr>
          <a:xfrm>
            <a:off x="2322167" y="4580678"/>
            <a:ext cx="160726" cy="803628"/>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4020" name="Rectangle 51"/>
          <p:cNvSpPr/>
          <p:nvPr/>
        </p:nvSpPr>
        <p:spPr>
          <a:xfrm>
            <a:off x="6983208" y="4580678"/>
            <a:ext cx="160726" cy="803628"/>
          </a:xfrm>
          <a:prstGeom prst="rect">
            <a:avLst/>
          </a:prstGeom>
          <a:solidFill>
            <a:srgbClr val="FF66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4021" name="Rectangle 52"/>
          <p:cNvSpPr/>
          <p:nvPr/>
        </p:nvSpPr>
        <p:spPr>
          <a:xfrm>
            <a:off x="4893776" y="4580678"/>
            <a:ext cx="160726" cy="803628"/>
          </a:xfrm>
          <a:prstGeom prst="rect">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4022" name="Rectangle 53"/>
          <p:cNvSpPr/>
          <p:nvPr/>
        </p:nvSpPr>
        <p:spPr>
          <a:xfrm>
            <a:off x="4572325" y="4580678"/>
            <a:ext cx="160726" cy="803628"/>
          </a:xfrm>
          <a:prstGeom prst="rect">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作业工程图</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graphicFrame>
        <p:nvGraphicFramePr>
          <p:cNvPr id="652291" name="Group 3"/>
          <p:cNvGraphicFramePr>
            <a:graphicFrameLocks noGrp="1"/>
          </p:cNvGraphicFramePr>
          <p:nvPr/>
        </p:nvGraphicFramePr>
        <p:xfrm>
          <a:off x="1910978" y="978417"/>
          <a:ext cx="9080500" cy="5605145"/>
        </p:xfrm>
        <a:graphic>
          <a:graphicData uri="http://schemas.openxmlformats.org/drawingml/2006/table">
            <a:tbl>
              <a:tblPr/>
              <a:tblGrid>
                <a:gridCol w="567690">
                  <a:extLst>
                    <a:ext uri="{9D8B030D-6E8A-4147-A177-3AD203B41FA5}">
                      <a16:colId xmlns:a16="http://schemas.microsoft.com/office/drawing/2014/main" xmlns="" val="20000"/>
                    </a:ext>
                  </a:extLst>
                </a:gridCol>
                <a:gridCol w="1521460">
                  <a:extLst>
                    <a:ext uri="{9D8B030D-6E8A-4147-A177-3AD203B41FA5}">
                      <a16:colId xmlns:a16="http://schemas.microsoft.com/office/drawing/2014/main" xmlns="" val="20001"/>
                    </a:ext>
                  </a:extLst>
                </a:gridCol>
                <a:gridCol w="723265">
                  <a:extLst>
                    <a:ext uri="{9D8B030D-6E8A-4147-A177-3AD203B41FA5}">
                      <a16:colId xmlns:a16="http://schemas.microsoft.com/office/drawing/2014/main" xmlns="" val="20002"/>
                    </a:ext>
                  </a:extLst>
                </a:gridCol>
                <a:gridCol w="2250440">
                  <a:extLst>
                    <a:ext uri="{9D8B030D-6E8A-4147-A177-3AD203B41FA5}">
                      <a16:colId xmlns:a16="http://schemas.microsoft.com/office/drawing/2014/main" xmlns="" val="20003"/>
                    </a:ext>
                  </a:extLst>
                </a:gridCol>
                <a:gridCol w="1767840">
                  <a:extLst>
                    <a:ext uri="{9D8B030D-6E8A-4147-A177-3AD203B41FA5}">
                      <a16:colId xmlns:a16="http://schemas.microsoft.com/office/drawing/2014/main" xmlns="" val="20004"/>
                    </a:ext>
                  </a:extLst>
                </a:gridCol>
                <a:gridCol w="1205230">
                  <a:extLst>
                    <a:ext uri="{9D8B030D-6E8A-4147-A177-3AD203B41FA5}">
                      <a16:colId xmlns:a16="http://schemas.microsoft.com/office/drawing/2014/main" xmlns="" val="20005"/>
                    </a:ext>
                  </a:extLst>
                </a:gridCol>
                <a:gridCol w="1044575">
                  <a:extLst>
                    <a:ext uri="{9D8B030D-6E8A-4147-A177-3AD203B41FA5}">
                      <a16:colId xmlns:a16="http://schemas.microsoft.com/office/drawing/2014/main" xmlns="" val="20006"/>
                    </a:ext>
                  </a:extLst>
                </a:gridCol>
              </a:tblGrid>
              <a:tr h="708025">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序号</a:t>
                      </a: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作业顺序图解</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工程名称</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作业要点</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品质要求</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安全要点</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注意事项</a:t>
                      </a: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r h="683260">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725170">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681990">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r h="724535">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4"/>
                  </a:ext>
                </a:extLst>
              </a:tr>
              <a:tr h="683260">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5"/>
                  </a:ext>
                </a:extLst>
              </a:tr>
              <a:tr h="681990">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6"/>
                  </a:ext>
                </a:extLst>
              </a:tr>
              <a:tr h="716915">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7"/>
                  </a:ext>
                </a:extLst>
              </a:tr>
            </a:tbl>
          </a:graphicData>
        </a:graphic>
      </p:graphicFrame>
    </p:spTree>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65464"/>
            <a:ext cx="12856705" cy="739775"/>
          </a:xfrm>
          <a:prstGeom prst="rect">
            <a:avLst/>
          </a:prstGeom>
          <a:noFill/>
        </p:spPr>
        <p:txBody>
          <a:bodyPr wrap="square" rtlCol="0" anchor="t">
            <a:spAutoFit/>
          </a:bodyPr>
          <a:lstStyle/>
          <a:p>
            <a:pPr lvl="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生产管理看板</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653315" name="Rectangle 3"/>
          <p:cNvSpPr>
            <a:spLocks noChangeArrowheads="1"/>
          </p:cNvSpPr>
          <p:nvPr/>
        </p:nvSpPr>
        <p:spPr bwMode="auto">
          <a:xfrm>
            <a:off x="2388467" y="983105"/>
            <a:ext cx="1607256" cy="2571609"/>
          </a:xfrm>
          <a:prstGeom prst="rect">
            <a:avLst/>
          </a:prstGeom>
          <a:solidFill>
            <a:schemeClr val="bg1"/>
          </a:solidFill>
          <a:ln w="9525">
            <a:solidFill>
              <a:schemeClr val="tx1"/>
            </a:solidFill>
            <a:miter lim="800000"/>
          </a:ln>
          <a:effectLst>
            <a:outerShdw dist="107763" dir="2700000" algn="ctr" rotWithShape="0">
              <a:schemeClr val="bg2"/>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1" lang="zh-CN" altLang="en-US" sz="1685" b="1" i="0" u="none" strike="noStrike" kern="1200" cap="none" spc="0" normalizeH="0" baseline="0" noProof="0" smtClean="0">
              <a:ln>
                <a:noFill/>
              </a:ln>
              <a:solidFill>
                <a:schemeClr val="tx1"/>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021" name="Rectangle 4"/>
          <p:cNvSpPr/>
          <p:nvPr/>
        </p:nvSpPr>
        <p:spPr>
          <a:xfrm>
            <a:off x="2549192" y="1063467"/>
            <a:ext cx="1262380" cy="350520"/>
          </a:xfrm>
          <a:prstGeom prst="rect">
            <a:avLst/>
          </a:prstGeom>
          <a:noFill/>
          <a:ln w="9525">
            <a:noFill/>
          </a:ln>
        </p:spPr>
        <p:txBody>
          <a:bodyPr wrap="none">
            <a:spAutoFit/>
          </a:bodyPr>
          <a:lstStyle/>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作业安排板</a:t>
            </a:r>
          </a:p>
        </p:txBody>
      </p:sp>
      <p:sp>
        <p:nvSpPr>
          <p:cNvPr id="86022" name="AutoShape 5"/>
          <p:cNvSpPr/>
          <p:nvPr/>
        </p:nvSpPr>
        <p:spPr>
          <a:xfrm>
            <a:off x="2468829" y="1706370"/>
            <a:ext cx="562539" cy="241088"/>
          </a:xfrm>
          <a:prstGeom prst="roundRect">
            <a:avLst>
              <a:gd name="adj" fmla="val 16667"/>
            </a:avLst>
          </a:prstGeom>
          <a:solidFill>
            <a:schemeClr val="bg1">
              <a:lumMod val="95000"/>
            </a:schemeClr>
          </a:solidFill>
          <a:ln w="9525" cap="flat" cmpd="sng">
            <a:solidFill>
              <a:schemeClr val="tx1"/>
            </a:solidFill>
            <a:prstDash val="solid"/>
            <a:headEnd type="none" w="med" len="med"/>
            <a:tailEnd type="none" w="med" len="med"/>
          </a:ln>
        </p:spPr>
        <p:txBody>
          <a:bodyPr wrap="none" anchor="ctr"/>
          <a:lstStyle/>
          <a:p>
            <a:pPr lvl="0" eaLnBrk="1" hangingPunct="1">
              <a:spcBef>
                <a:spcPct val="0"/>
              </a:spcBef>
            </a:pPr>
            <a:r>
              <a:rPr lang="zh-CN" altLang="en-US" sz="12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下次作业</a:t>
            </a:r>
          </a:p>
        </p:txBody>
      </p:sp>
      <p:sp>
        <p:nvSpPr>
          <p:cNvPr id="86023" name="AutoShape 6"/>
          <p:cNvSpPr/>
          <p:nvPr/>
        </p:nvSpPr>
        <p:spPr>
          <a:xfrm>
            <a:off x="2468829" y="2349272"/>
            <a:ext cx="562539" cy="241088"/>
          </a:xfrm>
          <a:prstGeom prst="roundRect">
            <a:avLst>
              <a:gd name="adj" fmla="val 16667"/>
            </a:avLst>
          </a:prstGeom>
          <a:solidFill>
            <a:schemeClr val="bg1">
              <a:lumMod val="95000"/>
            </a:schemeClr>
          </a:solidFill>
          <a:ln w="9525" cap="flat" cmpd="sng">
            <a:solidFill>
              <a:schemeClr val="tx1"/>
            </a:solidFill>
            <a:prstDash val="solid"/>
            <a:headEnd type="none" w="med" len="med"/>
            <a:tailEnd type="none" w="med" len="med"/>
          </a:ln>
        </p:spPr>
        <p:txBody>
          <a:bodyPr wrap="none" anchor="ctr"/>
          <a:lstStyle/>
          <a:p>
            <a:pPr lvl="0" eaLnBrk="1" hangingPunct="1">
              <a:spcBef>
                <a:spcPct val="0"/>
              </a:spcBef>
            </a:pPr>
            <a:r>
              <a:rPr lang="zh-CN" altLang="en-US" sz="12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作业中</a:t>
            </a:r>
          </a:p>
        </p:txBody>
      </p:sp>
      <p:sp>
        <p:nvSpPr>
          <p:cNvPr id="86024" name="AutoShape 7"/>
          <p:cNvSpPr/>
          <p:nvPr/>
        </p:nvSpPr>
        <p:spPr>
          <a:xfrm>
            <a:off x="2397074" y="3072537"/>
            <a:ext cx="562539" cy="241088"/>
          </a:xfrm>
          <a:prstGeom prst="roundRect">
            <a:avLst>
              <a:gd name="adj" fmla="val 16667"/>
            </a:avLst>
          </a:prstGeom>
          <a:solidFill>
            <a:schemeClr val="bg1">
              <a:lumMod val="95000"/>
            </a:schemeClr>
          </a:solidFill>
          <a:ln w="9525" cap="flat" cmpd="sng">
            <a:solidFill>
              <a:schemeClr val="tx1"/>
            </a:solidFill>
            <a:prstDash val="solid"/>
            <a:headEnd type="none" w="med" len="med"/>
            <a:tailEnd type="none" w="med" len="med"/>
          </a:ln>
        </p:spPr>
        <p:txBody>
          <a:bodyPr wrap="none" anchor="ctr"/>
          <a:lstStyle/>
          <a:p>
            <a:pPr lvl="0" eaLnBrk="1" hangingPunct="1">
              <a:spcBef>
                <a:spcPct val="0"/>
              </a:spcBef>
            </a:pPr>
            <a:r>
              <a:rPr lang="zh-CN" altLang="en-US" sz="12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作业完成</a:t>
            </a:r>
          </a:p>
        </p:txBody>
      </p:sp>
      <p:sp>
        <p:nvSpPr>
          <p:cNvPr id="653320" name="Rectangle 8"/>
          <p:cNvSpPr>
            <a:spLocks noChangeArrowheads="1"/>
          </p:cNvSpPr>
          <p:nvPr/>
        </p:nvSpPr>
        <p:spPr bwMode="auto">
          <a:xfrm>
            <a:off x="3192094" y="1626007"/>
            <a:ext cx="562539" cy="401814"/>
          </a:xfrm>
          <a:prstGeom prst="rect">
            <a:avLst/>
          </a:prstGeom>
          <a:solidFill>
            <a:srgbClr val="FF0000"/>
          </a:solidFill>
          <a:ln w="9525">
            <a:solidFill>
              <a:schemeClr val="tx1"/>
            </a:solidFill>
            <a:miter lim="800000"/>
          </a:ln>
          <a:effectLst>
            <a:outerShdw dist="107763" dir="2700000" algn="ctr" rotWithShape="0">
              <a:schemeClr val="bg2"/>
            </a:outerShdw>
          </a:effectLst>
        </p:spPr>
        <p:txBody>
          <a:bodyPr wrap="none" anchor="ctr"/>
          <a:lstStyle/>
          <a:p>
            <a:pPr marL="0" marR="0" lvl="0" indent="0" algn="ctr" defTabSz="914400" rtl="0" eaLnBrk="0" fontAlgn="base" latinLnBrk="0" hangingPunct="0">
              <a:lnSpc>
                <a:spcPct val="100000"/>
              </a:lnSpc>
              <a:spcBef>
                <a:spcPct val="50000"/>
              </a:spcBef>
              <a:spcAft>
                <a:spcPct val="0"/>
              </a:spcAft>
              <a:buClrTx/>
              <a:buSzTx/>
              <a:buFontTx/>
              <a:buNone/>
              <a:defRPr/>
            </a:pPr>
            <a:endParaRPr kumimoji="1" lang="zh-CN" altLang="en-US" sz="2530" b="0" i="0" u="none" strike="noStrike" kern="1200" cap="none" spc="0" normalizeH="0" baseline="0" noProof="0" smtClean="0">
              <a:ln>
                <a:noFill/>
              </a:ln>
              <a:solidFill>
                <a:srgbClr val="8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53321" name="Rectangle 9"/>
          <p:cNvSpPr>
            <a:spLocks noChangeArrowheads="1"/>
          </p:cNvSpPr>
          <p:nvPr/>
        </p:nvSpPr>
        <p:spPr bwMode="auto">
          <a:xfrm>
            <a:off x="3192094" y="2268909"/>
            <a:ext cx="562539" cy="401814"/>
          </a:xfrm>
          <a:prstGeom prst="rect">
            <a:avLst/>
          </a:prstGeom>
          <a:solidFill>
            <a:srgbClr val="FF0000"/>
          </a:solidFill>
          <a:ln w="9525">
            <a:solidFill>
              <a:schemeClr val="tx1"/>
            </a:solidFill>
            <a:miter lim="800000"/>
          </a:ln>
          <a:effectLst>
            <a:outerShdw dist="107763" dir="2700000" algn="ctr" rotWithShape="0">
              <a:schemeClr val="bg2"/>
            </a:outerShdw>
          </a:effectLst>
        </p:spPr>
        <p:txBody>
          <a:bodyPr wrap="none" anchor="ctr"/>
          <a:lstStyle/>
          <a:p>
            <a:pPr marL="0" marR="0" lvl="0" indent="0" algn="ctr" defTabSz="914400" rtl="0" eaLnBrk="0" fontAlgn="base" latinLnBrk="0" hangingPunct="0">
              <a:lnSpc>
                <a:spcPct val="100000"/>
              </a:lnSpc>
              <a:spcBef>
                <a:spcPct val="50000"/>
              </a:spcBef>
              <a:spcAft>
                <a:spcPct val="0"/>
              </a:spcAft>
              <a:buClrTx/>
              <a:buSzTx/>
              <a:buFontTx/>
              <a:buNone/>
              <a:defRPr/>
            </a:pPr>
            <a:endParaRPr kumimoji="1" lang="zh-CN" altLang="en-US" sz="2530" b="0" i="0" u="none" strike="noStrike" kern="1200" cap="none" spc="0" normalizeH="0" baseline="0" noProof="0" smtClean="0">
              <a:ln>
                <a:noFill/>
              </a:ln>
              <a:solidFill>
                <a:srgbClr val="8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53322" name="Rectangle 10"/>
          <p:cNvSpPr>
            <a:spLocks noChangeArrowheads="1"/>
          </p:cNvSpPr>
          <p:nvPr/>
        </p:nvSpPr>
        <p:spPr bwMode="auto">
          <a:xfrm>
            <a:off x="3192094" y="2992174"/>
            <a:ext cx="562539" cy="401814"/>
          </a:xfrm>
          <a:prstGeom prst="rect">
            <a:avLst/>
          </a:prstGeom>
          <a:solidFill>
            <a:srgbClr val="FF0000"/>
          </a:solidFill>
          <a:ln w="9525">
            <a:solidFill>
              <a:schemeClr val="tx1"/>
            </a:solidFill>
            <a:miter lim="800000"/>
          </a:ln>
          <a:effectLst>
            <a:outerShdw dist="107763" dir="2700000" algn="ctr" rotWithShape="0">
              <a:schemeClr val="bg2"/>
            </a:outerShdw>
          </a:effectLst>
        </p:spPr>
        <p:txBody>
          <a:bodyPr wrap="none" anchor="ctr"/>
          <a:lstStyle/>
          <a:p>
            <a:pPr marL="0" marR="0" lvl="0" indent="0" algn="ctr" defTabSz="914400" rtl="0" eaLnBrk="0" fontAlgn="base" latinLnBrk="0" hangingPunct="0">
              <a:lnSpc>
                <a:spcPct val="100000"/>
              </a:lnSpc>
              <a:spcBef>
                <a:spcPct val="50000"/>
              </a:spcBef>
              <a:spcAft>
                <a:spcPct val="0"/>
              </a:spcAft>
              <a:buClrTx/>
              <a:buSzTx/>
              <a:buFontTx/>
              <a:buNone/>
              <a:defRPr/>
            </a:pPr>
            <a:endParaRPr kumimoji="1" lang="zh-CN" altLang="en-US" sz="2530" b="0" i="0" u="none" strike="noStrike" kern="1200" cap="none" spc="0" normalizeH="0" baseline="0" noProof="0" smtClean="0">
              <a:ln>
                <a:noFill/>
              </a:ln>
              <a:solidFill>
                <a:srgbClr val="80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028" name="Rectangle 11"/>
          <p:cNvSpPr/>
          <p:nvPr/>
        </p:nvSpPr>
        <p:spPr>
          <a:xfrm>
            <a:off x="3272457" y="1545644"/>
            <a:ext cx="401814" cy="80363"/>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029" name="Rectangle 12"/>
          <p:cNvSpPr/>
          <p:nvPr/>
        </p:nvSpPr>
        <p:spPr>
          <a:xfrm>
            <a:off x="3272457" y="2188546"/>
            <a:ext cx="401814" cy="80363"/>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030" name="Rectangle 13"/>
          <p:cNvSpPr/>
          <p:nvPr/>
        </p:nvSpPr>
        <p:spPr>
          <a:xfrm>
            <a:off x="3272457" y="2911811"/>
            <a:ext cx="401814" cy="80363"/>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031" name="Line 14"/>
          <p:cNvSpPr/>
          <p:nvPr/>
        </p:nvSpPr>
        <p:spPr>
          <a:xfrm>
            <a:off x="3593908" y="1545644"/>
            <a:ext cx="803628" cy="0"/>
          </a:xfrm>
          <a:prstGeom prst="line">
            <a:avLst/>
          </a:prstGeom>
          <a:ln w="9525" cap="flat" cmpd="sng">
            <a:solidFill>
              <a:schemeClr val="tx1"/>
            </a:solidFill>
            <a:prstDash val="solid"/>
            <a:headEnd type="none" w="med" len="med"/>
            <a:tailEnd type="triangle" w="med" len="med"/>
          </a:ln>
        </p:spPr>
      </p:sp>
      <p:sp>
        <p:nvSpPr>
          <p:cNvPr id="86032" name="Text Box 15"/>
          <p:cNvSpPr txBox="1"/>
          <p:nvPr/>
        </p:nvSpPr>
        <p:spPr>
          <a:xfrm>
            <a:off x="4300431" y="1384919"/>
            <a:ext cx="1129030" cy="318770"/>
          </a:xfrm>
          <a:prstGeom prst="rect">
            <a:avLst/>
          </a:prstGeom>
          <a:noFill/>
          <a:ln w="9525">
            <a:noFill/>
          </a:ln>
        </p:spPr>
        <p:txBody>
          <a:bodyPr wrap="none">
            <a:spAutoFit/>
          </a:bodyPr>
          <a:lstStyle/>
          <a:p>
            <a:pPr lvl="0" algn="l" eaLnBrk="1" hangingPunct="1">
              <a:spcBef>
                <a:spcPct val="0"/>
              </a:spcBef>
            </a:pPr>
            <a:r>
              <a:rPr lang="zh-CN" altLang="en-US"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作业指示单</a:t>
            </a:r>
          </a:p>
        </p:txBody>
      </p:sp>
      <p:sp>
        <p:nvSpPr>
          <p:cNvPr id="86033" name="Line 16"/>
          <p:cNvSpPr/>
          <p:nvPr/>
        </p:nvSpPr>
        <p:spPr>
          <a:xfrm>
            <a:off x="3513546" y="1867095"/>
            <a:ext cx="642902" cy="0"/>
          </a:xfrm>
          <a:prstGeom prst="line">
            <a:avLst/>
          </a:prstGeom>
          <a:ln w="9525" cap="flat" cmpd="sng">
            <a:solidFill>
              <a:schemeClr val="tx1"/>
            </a:solidFill>
            <a:prstDash val="solid"/>
            <a:headEnd type="none" w="med" len="med"/>
            <a:tailEnd type="triangle" w="med" len="med"/>
          </a:ln>
        </p:spPr>
      </p:sp>
      <p:sp>
        <p:nvSpPr>
          <p:cNvPr id="86034" name="Text Box 17"/>
          <p:cNvSpPr txBox="1"/>
          <p:nvPr/>
        </p:nvSpPr>
        <p:spPr>
          <a:xfrm>
            <a:off x="4139706" y="1706370"/>
            <a:ext cx="561340" cy="318770"/>
          </a:xfrm>
          <a:prstGeom prst="rect">
            <a:avLst/>
          </a:prstGeom>
          <a:noFill/>
          <a:ln w="9525">
            <a:noFill/>
          </a:ln>
        </p:spPr>
        <p:txBody>
          <a:bodyPr wrap="none">
            <a:spAutoFit/>
          </a:bodyPr>
          <a:lstStyle/>
          <a:p>
            <a:pPr lvl="0" algn="l" eaLnBrk="1" hangingPunct="1">
              <a:spcBef>
                <a:spcPct val="0"/>
              </a:spcBef>
            </a:pPr>
            <a:r>
              <a:rPr lang="zh-CN" altLang="en-US"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口袋</a:t>
            </a:r>
          </a:p>
        </p:txBody>
      </p:sp>
      <p:sp>
        <p:nvSpPr>
          <p:cNvPr id="86035" name="Rectangle 18"/>
          <p:cNvSpPr/>
          <p:nvPr/>
        </p:nvSpPr>
        <p:spPr>
          <a:xfrm>
            <a:off x="6567331" y="1224193"/>
            <a:ext cx="1044716" cy="723265"/>
          </a:xfrm>
          <a:prstGeom prst="rect">
            <a:avLst/>
          </a:prstGeom>
          <a:solidFill>
            <a:schemeClr val="bg1"/>
          </a:solidFill>
          <a:ln w="9525" cap="flat" cmpd="sng">
            <a:solidFill>
              <a:schemeClr val="tx1"/>
            </a:solidFill>
            <a:prstDash val="solid"/>
            <a:miter/>
            <a:headEnd type="none" w="med" len="med"/>
            <a:tailEnd type="none" w="med" len="med"/>
          </a:ln>
        </p:spPr>
        <p:txBody>
          <a:bodyPr wrap="none" anchor="ctr"/>
          <a:lstStyle/>
          <a:p>
            <a:pPr lvl="0" algn="l" eaLnBrk="1" hangingPunct="1">
              <a:spcBef>
                <a:spcPct val="0"/>
              </a:spcBef>
            </a:pPr>
            <a:r>
              <a:rPr lang="zh-CN" altLang="en-US"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计划：</a:t>
            </a:r>
            <a:r>
              <a:rPr lang="en-US" altLang="zh-CN"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6000</a:t>
            </a:r>
          </a:p>
          <a:p>
            <a:pPr lvl="0" algn="l" eaLnBrk="1" hangingPunct="1">
              <a:spcBef>
                <a:spcPct val="0"/>
              </a:spcBef>
            </a:pPr>
            <a:r>
              <a:rPr lang="zh-CN" altLang="en-US"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实际：</a:t>
            </a:r>
            <a:r>
              <a:rPr lang="en-US" altLang="zh-CN"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5500</a:t>
            </a:r>
          </a:p>
          <a:p>
            <a:pPr lvl="0" algn="l" eaLnBrk="1" hangingPunct="1">
              <a:spcBef>
                <a:spcPct val="0"/>
              </a:spcBef>
            </a:pPr>
            <a:r>
              <a:rPr lang="zh-CN" altLang="en-US"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进度：－</a:t>
            </a:r>
            <a:r>
              <a:rPr lang="en-US" altLang="zh-CN"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500</a:t>
            </a:r>
          </a:p>
        </p:txBody>
      </p:sp>
      <p:sp>
        <p:nvSpPr>
          <p:cNvPr id="86036" name="Rectangle 19"/>
          <p:cNvSpPr/>
          <p:nvPr/>
        </p:nvSpPr>
        <p:spPr>
          <a:xfrm>
            <a:off x="8094224" y="1224193"/>
            <a:ext cx="1044716" cy="723265"/>
          </a:xfrm>
          <a:prstGeom prst="rect">
            <a:avLst/>
          </a:prstGeom>
          <a:solidFill>
            <a:schemeClr val="bg1"/>
          </a:solidFill>
          <a:ln w="9525" cap="flat" cmpd="sng">
            <a:solidFill>
              <a:schemeClr val="tx1"/>
            </a:solidFill>
            <a:prstDash val="solid"/>
            <a:miter/>
            <a:headEnd type="none" w="med" len="med"/>
            <a:tailEnd type="none" w="med" len="med"/>
          </a:ln>
        </p:spPr>
        <p:txBody>
          <a:bodyPr wrap="none" anchor="ctr"/>
          <a:lstStyle/>
          <a:p>
            <a:pPr lvl="0" eaLnBrk="1" hangingPunct="1">
              <a:spcBef>
                <a:spcPct val="0"/>
              </a:spcBef>
            </a:pPr>
            <a:r>
              <a:rPr lang="zh-CN" altLang="en-US"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计划：</a:t>
            </a:r>
            <a:r>
              <a:rPr lang="en-US" altLang="zh-CN"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6500</a:t>
            </a:r>
          </a:p>
          <a:p>
            <a:pPr lvl="0" eaLnBrk="1" hangingPunct="1">
              <a:spcBef>
                <a:spcPct val="0"/>
              </a:spcBef>
            </a:pPr>
            <a:r>
              <a:rPr lang="zh-CN" altLang="en-US"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实际：</a:t>
            </a:r>
            <a:r>
              <a:rPr lang="en-US" altLang="zh-CN"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6800</a:t>
            </a:r>
          </a:p>
          <a:p>
            <a:pPr lvl="0" eaLnBrk="1" hangingPunct="1">
              <a:spcBef>
                <a:spcPct val="0"/>
              </a:spcBef>
            </a:pPr>
            <a:r>
              <a:rPr lang="zh-CN" altLang="en-US"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进度：＋</a:t>
            </a:r>
            <a:r>
              <a:rPr lang="en-US" altLang="zh-CN" sz="126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300</a:t>
            </a:r>
          </a:p>
        </p:txBody>
      </p:sp>
      <p:sp>
        <p:nvSpPr>
          <p:cNvPr id="86037" name="Rectangle 20"/>
          <p:cNvSpPr/>
          <p:nvPr/>
        </p:nvSpPr>
        <p:spPr>
          <a:xfrm>
            <a:off x="9862205" y="1143830"/>
            <a:ext cx="1044716" cy="723265"/>
          </a:xfrm>
          <a:prstGeom prst="rect">
            <a:avLst/>
          </a:prstGeom>
          <a:solidFill>
            <a:srgbClr val="969696"/>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038" name="Rectangle 21"/>
          <p:cNvSpPr/>
          <p:nvPr/>
        </p:nvSpPr>
        <p:spPr>
          <a:xfrm>
            <a:off x="6889115" y="2108200"/>
            <a:ext cx="401320" cy="1365885"/>
          </a:xfrm>
          <a:prstGeom prst="rect">
            <a:avLst/>
          </a:prstGeom>
          <a:solidFill>
            <a:schemeClr val="bg1">
              <a:lumMod val="95000"/>
            </a:schemeClr>
          </a:solidFill>
          <a:ln w="9525" cap="flat" cmpd="sng">
            <a:solidFill>
              <a:schemeClr val="tx1"/>
            </a:solidFill>
            <a:prstDash val="solid"/>
            <a:miter/>
            <a:headEnd type="none" w="med" len="med"/>
            <a:tailEnd type="none" w="med" len="med"/>
          </a:ln>
        </p:spPr>
        <p:txBody>
          <a:bodyPr wrap="none" anchor="ctr"/>
          <a:lstStyle/>
          <a:p>
            <a:pPr lvl="0" eaLnBrk="1" hangingPunct="1">
              <a:spcBef>
                <a:spcPct val="0"/>
              </a:spcBef>
            </a:pPr>
            <a:r>
              <a:rPr lang="en-US" altLang="zh-CN"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a:t>
            </a:r>
          </a:p>
          <a:p>
            <a:pPr lvl="0" eaLnBrk="1" hangingPunct="1">
              <a:spcBef>
                <a:spcPct val="0"/>
              </a:spcBef>
            </a:pPr>
            <a:r>
              <a:rPr lang="zh-CN" altLang="en-US"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线</a:t>
            </a:r>
          </a:p>
        </p:txBody>
      </p:sp>
      <p:sp>
        <p:nvSpPr>
          <p:cNvPr id="86039" name="Rectangle 22"/>
          <p:cNvSpPr/>
          <p:nvPr/>
        </p:nvSpPr>
        <p:spPr>
          <a:xfrm>
            <a:off x="8496300" y="2108200"/>
            <a:ext cx="401955" cy="1365885"/>
          </a:xfrm>
          <a:prstGeom prst="rect">
            <a:avLst/>
          </a:prstGeom>
          <a:solidFill>
            <a:schemeClr val="bg1">
              <a:lumMod val="95000"/>
            </a:schemeClr>
          </a:solidFill>
          <a:ln w="9525" cap="flat" cmpd="sng">
            <a:solidFill>
              <a:schemeClr val="tx1"/>
            </a:solidFill>
            <a:prstDash val="solid"/>
            <a:miter/>
            <a:headEnd type="none" w="med" len="med"/>
            <a:tailEnd type="none" w="med" len="med"/>
          </a:ln>
        </p:spPr>
        <p:txBody>
          <a:bodyPr wrap="none" anchor="ctr"/>
          <a:lstStyle/>
          <a:p>
            <a:pPr lvl="0" eaLnBrk="1" hangingPunct="1">
              <a:spcBef>
                <a:spcPct val="0"/>
              </a:spcBef>
            </a:pPr>
            <a:r>
              <a:rPr lang="en-US" altLang="zh-CN"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B</a:t>
            </a:r>
          </a:p>
          <a:p>
            <a:pPr lvl="0" eaLnBrk="1" hangingPunct="1">
              <a:spcBef>
                <a:spcPct val="0"/>
              </a:spcBef>
            </a:pPr>
            <a:r>
              <a:rPr lang="zh-CN" altLang="en-US"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线</a:t>
            </a:r>
          </a:p>
        </p:txBody>
      </p:sp>
      <p:sp>
        <p:nvSpPr>
          <p:cNvPr id="86040" name="AutoShape 23"/>
          <p:cNvSpPr/>
          <p:nvPr/>
        </p:nvSpPr>
        <p:spPr>
          <a:xfrm>
            <a:off x="9942568" y="1224193"/>
            <a:ext cx="883991" cy="562539"/>
          </a:xfrm>
          <a:prstGeom prst="roundRect">
            <a:avLst>
              <a:gd name="adj" fmla="val 16667"/>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041" name="Rectangle 24"/>
          <p:cNvSpPr/>
          <p:nvPr/>
        </p:nvSpPr>
        <p:spPr>
          <a:xfrm>
            <a:off x="9781842" y="2027821"/>
            <a:ext cx="1285804" cy="241088"/>
          </a:xfrm>
          <a:prstGeom prst="rect">
            <a:avLst/>
          </a:prstGeom>
          <a:solidFill>
            <a:srgbClr val="CCFFFF"/>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042" name="Line 25"/>
          <p:cNvSpPr/>
          <p:nvPr/>
        </p:nvSpPr>
        <p:spPr>
          <a:xfrm>
            <a:off x="10103293" y="1867095"/>
            <a:ext cx="0" cy="160726"/>
          </a:xfrm>
          <a:prstGeom prst="line">
            <a:avLst/>
          </a:prstGeom>
          <a:ln w="9525" cap="flat" cmpd="sng">
            <a:solidFill>
              <a:schemeClr val="tx1"/>
            </a:solidFill>
            <a:prstDash val="solid"/>
            <a:headEnd type="none" w="med" len="med"/>
            <a:tailEnd type="none" w="med" len="med"/>
          </a:ln>
        </p:spPr>
      </p:sp>
      <p:sp>
        <p:nvSpPr>
          <p:cNvPr id="86043" name="Line 26"/>
          <p:cNvSpPr/>
          <p:nvPr/>
        </p:nvSpPr>
        <p:spPr>
          <a:xfrm>
            <a:off x="10585470" y="1867095"/>
            <a:ext cx="0" cy="160726"/>
          </a:xfrm>
          <a:prstGeom prst="line">
            <a:avLst/>
          </a:prstGeom>
          <a:ln w="9525" cap="flat" cmpd="sng">
            <a:solidFill>
              <a:schemeClr val="tx1"/>
            </a:solidFill>
            <a:prstDash val="solid"/>
            <a:headEnd type="none" w="med" len="med"/>
            <a:tailEnd type="none" w="med" len="med"/>
          </a:ln>
        </p:spPr>
      </p:sp>
      <p:sp>
        <p:nvSpPr>
          <p:cNvPr id="86044" name="Line 27"/>
          <p:cNvSpPr/>
          <p:nvPr/>
        </p:nvSpPr>
        <p:spPr>
          <a:xfrm flipV="1">
            <a:off x="9862205" y="822379"/>
            <a:ext cx="0" cy="321451"/>
          </a:xfrm>
          <a:prstGeom prst="line">
            <a:avLst/>
          </a:prstGeom>
          <a:ln w="9525" cap="flat" cmpd="sng">
            <a:solidFill>
              <a:schemeClr val="tx1"/>
            </a:solidFill>
            <a:prstDash val="solid"/>
            <a:headEnd type="none" w="med" len="med"/>
            <a:tailEnd type="none" w="med" len="med"/>
          </a:ln>
        </p:spPr>
      </p:sp>
      <p:sp>
        <p:nvSpPr>
          <p:cNvPr id="86045" name="Line 28"/>
          <p:cNvSpPr/>
          <p:nvPr/>
        </p:nvSpPr>
        <p:spPr>
          <a:xfrm flipV="1">
            <a:off x="7531684" y="1063467"/>
            <a:ext cx="241088" cy="160726"/>
          </a:xfrm>
          <a:prstGeom prst="line">
            <a:avLst/>
          </a:prstGeom>
          <a:ln w="9525" cap="flat" cmpd="sng">
            <a:solidFill>
              <a:schemeClr val="tx1"/>
            </a:solidFill>
            <a:prstDash val="solid"/>
            <a:headEnd type="none" w="med" len="med"/>
            <a:tailEnd type="triangle" w="med" len="med"/>
          </a:ln>
        </p:spPr>
      </p:sp>
      <p:sp>
        <p:nvSpPr>
          <p:cNvPr id="86046" name="Text Box 29"/>
          <p:cNvSpPr txBox="1"/>
          <p:nvPr/>
        </p:nvSpPr>
        <p:spPr>
          <a:xfrm>
            <a:off x="7675668" y="793918"/>
            <a:ext cx="1046480" cy="350520"/>
          </a:xfrm>
          <a:prstGeom prst="rect">
            <a:avLst/>
          </a:prstGeom>
          <a:noFill/>
          <a:ln w="9525">
            <a:noFill/>
          </a:ln>
        </p:spPr>
        <p:txBody>
          <a:bodyPr wrap="none">
            <a:spAutoFit/>
          </a:bodyPr>
          <a:lstStyle/>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光电显示</a:t>
            </a:r>
          </a:p>
        </p:txBody>
      </p:sp>
      <p:sp>
        <p:nvSpPr>
          <p:cNvPr id="86047" name="Text Box 30"/>
          <p:cNvSpPr txBox="1"/>
          <p:nvPr/>
        </p:nvSpPr>
        <p:spPr>
          <a:xfrm>
            <a:off x="9862205" y="661654"/>
            <a:ext cx="830580" cy="350520"/>
          </a:xfrm>
          <a:prstGeom prst="rect">
            <a:avLst/>
          </a:prstGeom>
          <a:noFill/>
          <a:ln w="9525">
            <a:noFill/>
          </a:ln>
        </p:spPr>
        <p:txBody>
          <a:bodyPr wrap="none">
            <a:spAutoFit/>
          </a:bodyPr>
          <a:lstStyle/>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监控器</a:t>
            </a:r>
          </a:p>
        </p:txBody>
      </p:sp>
      <p:sp>
        <p:nvSpPr>
          <p:cNvPr id="86048" name="Text Box 31"/>
          <p:cNvSpPr txBox="1"/>
          <p:nvPr/>
        </p:nvSpPr>
        <p:spPr>
          <a:xfrm>
            <a:off x="7290596" y="2509997"/>
            <a:ext cx="1046480" cy="610235"/>
          </a:xfrm>
          <a:prstGeom prst="rect">
            <a:avLst/>
          </a:prstGeom>
          <a:noFill/>
          <a:ln w="9525">
            <a:noFill/>
          </a:ln>
        </p:spPr>
        <p:txBody>
          <a:bodyPr wrap="none">
            <a:spAutoFit/>
          </a:bodyPr>
          <a:lstStyle/>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总产量管</a:t>
            </a:r>
          </a:p>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理显示板</a:t>
            </a:r>
          </a:p>
        </p:txBody>
      </p:sp>
      <p:sp>
        <p:nvSpPr>
          <p:cNvPr id="86049" name="Line 32"/>
          <p:cNvSpPr/>
          <p:nvPr/>
        </p:nvSpPr>
        <p:spPr>
          <a:xfrm flipV="1">
            <a:off x="7853136" y="1947458"/>
            <a:ext cx="562539" cy="562539"/>
          </a:xfrm>
          <a:prstGeom prst="line">
            <a:avLst/>
          </a:prstGeom>
          <a:ln w="9525" cap="flat" cmpd="sng">
            <a:solidFill>
              <a:schemeClr val="tx1"/>
            </a:solidFill>
            <a:prstDash val="solid"/>
            <a:headEnd type="none" w="med" len="med"/>
            <a:tailEnd type="triangle" w="med" len="med"/>
          </a:ln>
        </p:spPr>
      </p:sp>
      <p:sp>
        <p:nvSpPr>
          <p:cNvPr id="86050" name="Line 33"/>
          <p:cNvSpPr/>
          <p:nvPr/>
        </p:nvSpPr>
        <p:spPr>
          <a:xfrm flipH="1" flipV="1">
            <a:off x="7370959" y="2027821"/>
            <a:ext cx="482177" cy="482177"/>
          </a:xfrm>
          <a:prstGeom prst="line">
            <a:avLst/>
          </a:prstGeom>
          <a:ln w="9525" cap="flat" cmpd="sng">
            <a:solidFill>
              <a:schemeClr val="tx1"/>
            </a:solidFill>
            <a:prstDash val="solid"/>
            <a:headEnd type="none" w="med" len="med"/>
            <a:tailEnd type="triangle" w="med" len="med"/>
          </a:ln>
        </p:spPr>
      </p:sp>
      <p:sp>
        <p:nvSpPr>
          <p:cNvPr id="86051" name="Text Box 34"/>
          <p:cNvSpPr txBox="1"/>
          <p:nvPr/>
        </p:nvSpPr>
        <p:spPr>
          <a:xfrm>
            <a:off x="9765100" y="2320811"/>
            <a:ext cx="1046480" cy="350520"/>
          </a:xfrm>
          <a:prstGeom prst="rect">
            <a:avLst/>
          </a:prstGeom>
          <a:noFill/>
          <a:ln w="9525">
            <a:noFill/>
          </a:ln>
        </p:spPr>
        <p:txBody>
          <a:bodyPr wrap="none">
            <a:spAutoFit/>
          </a:bodyPr>
          <a:lstStyle/>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生管部门</a:t>
            </a:r>
          </a:p>
        </p:txBody>
      </p:sp>
      <p:graphicFrame>
        <p:nvGraphicFramePr>
          <p:cNvPr id="653347" name="Group 35"/>
          <p:cNvGraphicFramePr>
            <a:graphicFrameLocks noGrp="1"/>
          </p:cNvGraphicFramePr>
          <p:nvPr/>
        </p:nvGraphicFramePr>
        <p:xfrm>
          <a:off x="2468829" y="3956527"/>
          <a:ext cx="6428740" cy="3532710"/>
        </p:xfrm>
        <a:graphic>
          <a:graphicData uri="http://schemas.openxmlformats.org/drawingml/2006/table">
            <a:tbl>
              <a:tblPr/>
              <a:tblGrid>
                <a:gridCol w="803910">
                  <a:extLst>
                    <a:ext uri="{9D8B030D-6E8A-4147-A177-3AD203B41FA5}">
                      <a16:colId xmlns:a16="http://schemas.microsoft.com/office/drawing/2014/main" xmlns="" val="20000"/>
                    </a:ext>
                  </a:extLst>
                </a:gridCol>
                <a:gridCol w="2410460">
                  <a:extLst>
                    <a:ext uri="{9D8B030D-6E8A-4147-A177-3AD203B41FA5}">
                      <a16:colId xmlns:a16="http://schemas.microsoft.com/office/drawing/2014/main" xmlns="" val="20001"/>
                    </a:ext>
                  </a:extLst>
                </a:gridCol>
                <a:gridCol w="803910">
                  <a:extLst>
                    <a:ext uri="{9D8B030D-6E8A-4147-A177-3AD203B41FA5}">
                      <a16:colId xmlns:a16="http://schemas.microsoft.com/office/drawing/2014/main" xmlns="" val="20002"/>
                    </a:ext>
                  </a:extLst>
                </a:gridCol>
                <a:gridCol w="2410460">
                  <a:extLst>
                    <a:ext uri="{9D8B030D-6E8A-4147-A177-3AD203B41FA5}">
                      <a16:colId xmlns:a16="http://schemas.microsoft.com/office/drawing/2014/main" xmlns="" val="20003"/>
                    </a:ext>
                  </a:extLst>
                </a:gridCol>
              </a:tblGrid>
              <a:tr h="401320">
                <a:tc gridSpan="4">
                  <a:txBody>
                    <a:bodyPr/>
                    <a:lstStyle/>
                    <a:p>
                      <a:pPr marL="0" marR="0" lvl="0" indent="0" algn="ctr"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进度管理看板               月       日</a:t>
                      </a:r>
                    </a:p>
                  </a:txBody>
                  <a:tcPr marL="96435" marR="96435" marT="48217" marB="48217"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p>
                  </a:txBody>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xmlns="" val="10000"/>
                  </a:ext>
                </a:extLst>
              </a:tr>
              <a:tr h="401320">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时间</a:t>
                      </a: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入库产品</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时间</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zh-CN" altLang="en-US" sz="1900"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入库产品</a:t>
                      </a: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344805">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en-US" altLang="zh-CN"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8</a:t>
                      </a:r>
                      <a:r>
                        <a:rPr kumimoji="0" lang="zh-CN" altLang="en-US"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a:t>
                      </a:r>
                      <a:r>
                        <a:rPr kumimoji="0" lang="en-US" altLang="zh-CN"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00</a:t>
                      </a: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en-US" altLang="zh-CN"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13</a:t>
                      </a:r>
                      <a:r>
                        <a:rPr kumimoji="0" lang="zh-CN" altLang="en-US"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a:t>
                      </a:r>
                      <a:r>
                        <a:rPr kumimoji="0" lang="en-US" altLang="zh-CN"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00</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396240">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en-US" altLang="zh-CN"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9</a:t>
                      </a:r>
                      <a:r>
                        <a:rPr kumimoji="0" lang="zh-CN" altLang="en-US"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a:t>
                      </a:r>
                      <a:r>
                        <a:rPr kumimoji="0" lang="en-US" altLang="zh-CN"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00</a:t>
                      </a: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en-US" altLang="zh-CN"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14</a:t>
                      </a:r>
                      <a:r>
                        <a:rPr kumimoji="0" lang="zh-CN" altLang="en-US"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a:t>
                      </a:r>
                      <a:r>
                        <a:rPr kumimoji="0" lang="en-US" altLang="zh-CN"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00</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r h="396240">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en-US" altLang="zh-CN"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10</a:t>
                      </a:r>
                      <a:r>
                        <a:rPr kumimoji="0" lang="zh-CN" altLang="en-US"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a:t>
                      </a:r>
                      <a:r>
                        <a:rPr kumimoji="0" lang="en-US" altLang="zh-CN"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00</a:t>
                      </a: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en-US" altLang="zh-CN"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15</a:t>
                      </a:r>
                      <a:r>
                        <a:rPr kumimoji="0" lang="zh-CN" altLang="en-US"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a:t>
                      </a:r>
                      <a:r>
                        <a:rPr kumimoji="0" lang="en-US" altLang="zh-CN"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00</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4"/>
                  </a:ext>
                </a:extLst>
              </a:tr>
              <a:tr h="395605">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en-US" altLang="zh-CN"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11</a:t>
                      </a:r>
                      <a:r>
                        <a:rPr kumimoji="0" lang="zh-CN" altLang="en-US"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a:t>
                      </a:r>
                      <a:r>
                        <a:rPr kumimoji="0" lang="en-US" altLang="zh-CN"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00</a:t>
                      </a: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en-US" altLang="zh-CN"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16</a:t>
                      </a:r>
                      <a:r>
                        <a:rPr kumimoji="0" lang="zh-CN" altLang="en-US"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a:t>
                      </a:r>
                      <a:r>
                        <a:rPr kumimoji="0" lang="en-US" altLang="zh-CN"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00</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5"/>
                  </a:ext>
                </a:extLst>
              </a:tr>
              <a:tr h="396240">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en-US" altLang="zh-CN"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12</a:t>
                      </a:r>
                      <a:r>
                        <a:rPr kumimoji="0" lang="zh-CN" altLang="en-US"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a:t>
                      </a:r>
                      <a:r>
                        <a:rPr kumimoji="0" lang="en-US" altLang="zh-CN"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00</a:t>
                      </a:r>
                    </a:p>
                  </a:txBody>
                  <a:tcPr marL="96435" marR="96435" marT="48217" marB="482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r>
                        <a:rPr kumimoji="0" lang="en-US" altLang="zh-CN"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17</a:t>
                      </a:r>
                      <a:r>
                        <a:rPr kumimoji="0" lang="zh-CN" altLang="en-US"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a:t>
                      </a:r>
                      <a:r>
                        <a:rPr kumimoji="0" lang="en-US" altLang="zh-CN"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rPr>
                        <a:t>00</a:t>
                      </a:r>
                    </a:p>
                  </a:txBody>
                  <a:tcPr marL="96435" marR="96435" marT="48217" marB="482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65000"/>
                        <a:buFont typeface="Monotype Sorts" pitchFamily="2" charset="2"/>
                        <a:buNone/>
                      </a:pPr>
                      <a:endParaRPr kumimoji="0" lang="zh-CN" altLang="en-US" sz="1475" b="0" i="0" u="none" strike="noStrike" cap="none" normalizeH="0" baseline="0" smtClean="0">
                        <a:ln>
                          <a:noFill/>
                        </a:ln>
                        <a:solidFill>
                          <a:schemeClr val="tx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endParaRPr>
                    </a:p>
                  </a:txBody>
                  <a:tcPr marL="96435" marR="96435" marT="48217" marB="482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6"/>
                  </a:ext>
                </a:extLst>
              </a:tr>
            </a:tbl>
          </a:graphicData>
        </a:graphic>
      </p:graphicFrame>
      <p:sp>
        <p:nvSpPr>
          <p:cNvPr id="86091" name="Rectangle 74"/>
          <p:cNvSpPr/>
          <p:nvPr/>
        </p:nvSpPr>
        <p:spPr>
          <a:xfrm>
            <a:off x="3352820" y="4760155"/>
            <a:ext cx="241088" cy="321451"/>
          </a:xfrm>
          <a:prstGeom prst="rect">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092" name="Rectangle 75"/>
          <p:cNvSpPr/>
          <p:nvPr/>
        </p:nvSpPr>
        <p:spPr>
          <a:xfrm>
            <a:off x="3433183" y="5161969"/>
            <a:ext cx="241088" cy="321451"/>
          </a:xfrm>
          <a:prstGeom prst="rect">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093" name="Rectangle 76"/>
          <p:cNvSpPr/>
          <p:nvPr/>
        </p:nvSpPr>
        <p:spPr>
          <a:xfrm>
            <a:off x="3754634" y="4760155"/>
            <a:ext cx="241088" cy="321451"/>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094" name="Rectangle 77"/>
          <p:cNvSpPr/>
          <p:nvPr/>
        </p:nvSpPr>
        <p:spPr>
          <a:xfrm>
            <a:off x="4799350" y="5885234"/>
            <a:ext cx="241088" cy="321451"/>
          </a:xfrm>
          <a:prstGeom prst="rect">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095" name="Rectangle 78"/>
          <p:cNvSpPr/>
          <p:nvPr/>
        </p:nvSpPr>
        <p:spPr>
          <a:xfrm>
            <a:off x="7210233" y="6367411"/>
            <a:ext cx="241088" cy="321451"/>
          </a:xfrm>
          <a:prstGeom prst="rect">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096" name="Rectangle 79"/>
          <p:cNvSpPr/>
          <p:nvPr/>
        </p:nvSpPr>
        <p:spPr>
          <a:xfrm>
            <a:off x="4317173" y="6287048"/>
            <a:ext cx="241088" cy="321451"/>
          </a:xfrm>
          <a:prstGeom prst="rect">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097" name="Rectangle 80"/>
          <p:cNvSpPr/>
          <p:nvPr/>
        </p:nvSpPr>
        <p:spPr>
          <a:xfrm>
            <a:off x="7612047" y="5563783"/>
            <a:ext cx="241088" cy="321451"/>
          </a:xfrm>
          <a:prstGeom prst="rect">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098" name="Rectangle 81"/>
          <p:cNvSpPr/>
          <p:nvPr/>
        </p:nvSpPr>
        <p:spPr>
          <a:xfrm>
            <a:off x="6888782" y="5965597"/>
            <a:ext cx="241088" cy="321451"/>
          </a:xfrm>
          <a:prstGeom prst="rect">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099" name="Rectangle 82"/>
          <p:cNvSpPr/>
          <p:nvPr/>
        </p:nvSpPr>
        <p:spPr>
          <a:xfrm>
            <a:off x="6888782" y="5563783"/>
            <a:ext cx="241088" cy="321451"/>
          </a:xfrm>
          <a:prstGeom prst="rect">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100" name="Rectangle 83"/>
          <p:cNvSpPr/>
          <p:nvPr/>
        </p:nvSpPr>
        <p:spPr>
          <a:xfrm>
            <a:off x="7129871" y="4760155"/>
            <a:ext cx="241088" cy="321451"/>
          </a:xfrm>
          <a:prstGeom prst="rect">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101" name="Rectangle 84"/>
          <p:cNvSpPr/>
          <p:nvPr/>
        </p:nvSpPr>
        <p:spPr>
          <a:xfrm>
            <a:off x="6728057" y="4760155"/>
            <a:ext cx="241088" cy="321451"/>
          </a:xfrm>
          <a:prstGeom prst="rect">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102" name="Rectangle 85"/>
          <p:cNvSpPr/>
          <p:nvPr/>
        </p:nvSpPr>
        <p:spPr>
          <a:xfrm>
            <a:off x="3593908" y="6367411"/>
            <a:ext cx="241088" cy="321451"/>
          </a:xfrm>
          <a:prstGeom prst="rect">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103" name="Rectangle 86"/>
          <p:cNvSpPr/>
          <p:nvPr/>
        </p:nvSpPr>
        <p:spPr>
          <a:xfrm>
            <a:off x="3995722" y="5965597"/>
            <a:ext cx="241088" cy="321451"/>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104" name="Rectangle 87"/>
          <p:cNvSpPr/>
          <p:nvPr/>
        </p:nvSpPr>
        <p:spPr>
          <a:xfrm>
            <a:off x="3513546" y="5965597"/>
            <a:ext cx="241088" cy="321451"/>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105" name="Rectangle 88"/>
          <p:cNvSpPr/>
          <p:nvPr/>
        </p:nvSpPr>
        <p:spPr>
          <a:xfrm>
            <a:off x="3995722" y="5563783"/>
            <a:ext cx="241088" cy="321451"/>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106" name="Rectangle 89"/>
          <p:cNvSpPr/>
          <p:nvPr/>
        </p:nvSpPr>
        <p:spPr>
          <a:xfrm>
            <a:off x="3433183" y="5563783"/>
            <a:ext cx="241088" cy="321451"/>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107" name="Rectangle 90"/>
          <p:cNvSpPr/>
          <p:nvPr/>
        </p:nvSpPr>
        <p:spPr>
          <a:xfrm>
            <a:off x="7451322" y="5965597"/>
            <a:ext cx="241088" cy="321451"/>
          </a:xfrm>
          <a:prstGeom prst="rect">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108" name="Rectangle 91"/>
          <p:cNvSpPr/>
          <p:nvPr/>
        </p:nvSpPr>
        <p:spPr>
          <a:xfrm>
            <a:off x="7853136" y="6287048"/>
            <a:ext cx="241088" cy="321451"/>
          </a:xfrm>
          <a:prstGeom prst="rect">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109" name="Rectangle 92"/>
          <p:cNvSpPr/>
          <p:nvPr/>
        </p:nvSpPr>
        <p:spPr>
          <a:xfrm>
            <a:off x="5120801" y="5161969"/>
            <a:ext cx="241088" cy="321451"/>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110" name="Rectangle 93"/>
          <p:cNvSpPr/>
          <p:nvPr/>
        </p:nvSpPr>
        <p:spPr>
          <a:xfrm>
            <a:off x="7129871" y="5161969"/>
            <a:ext cx="241088" cy="321451"/>
          </a:xfrm>
          <a:prstGeom prst="rect">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6111" name="Rectangle 94"/>
          <p:cNvSpPr/>
          <p:nvPr/>
        </p:nvSpPr>
        <p:spPr>
          <a:xfrm>
            <a:off x="6728057" y="5161969"/>
            <a:ext cx="241088" cy="321451"/>
          </a:xfrm>
          <a:prstGeom prst="rect">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品质管理看板</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87044" name="AutoShape 3"/>
          <p:cNvSpPr/>
          <p:nvPr/>
        </p:nvSpPr>
        <p:spPr>
          <a:xfrm>
            <a:off x="2558568" y="1786732"/>
            <a:ext cx="2410883" cy="723265"/>
          </a:xfrm>
          <a:prstGeom prst="parallelogram">
            <a:avLst>
              <a:gd name="adj" fmla="val 83333"/>
            </a:avLst>
          </a:prstGeom>
          <a:no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045" name="Rectangle 4"/>
          <p:cNvSpPr/>
          <p:nvPr/>
        </p:nvSpPr>
        <p:spPr>
          <a:xfrm>
            <a:off x="3121107" y="1063467"/>
            <a:ext cx="1848344" cy="723265"/>
          </a:xfrm>
          <a:prstGeom prst="rect">
            <a:avLst/>
          </a:prstGeom>
          <a:no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046" name="Rectangle 5"/>
          <p:cNvSpPr/>
          <p:nvPr/>
        </p:nvSpPr>
        <p:spPr>
          <a:xfrm>
            <a:off x="2638931" y="2509997"/>
            <a:ext cx="80363" cy="964353"/>
          </a:xfrm>
          <a:prstGeom prst="rect">
            <a:avLst/>
          </a:prstGeom>
          <a:solidFill>
            <a:srgbClr val="C0C0C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047" name="Rectangle 6"/>
          <p:cNvSpPr/>
          <p:nvPr/>
        </p:nvSpPr>
        <p:spPr>
          <a:xfrm>
            <a:off x="4165823" y="2509997"/>
            <a:ext cx="80363" cy="964353"/>
          </a:xfrm>
          <a:prstGeom prst="rect">
            <a:avLst/>
          </a:prstGeom>
          <a:solidFill>
            <a:srgbClr val="C0C0C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048" name="Rectangle 7"/>
          <p:cNvSpPr/>
          <p:nvPr/>
        </p:nvSpPr>
        <p:spPr>
          <a:xfrm>
            <a:off x="4889088" y="1786732"/>
            <a:ext cx="80363" cy="964353"/>
          </a:xfrm>
          <a:prstGeom prst="rect">
            <a:avLst/>
          </a:prstGeom>
          <a:solidFill>
            <a:srgbClr val="C0C0C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049" name="Rectangle 8"/>
          <p:cNvSpPr/>
          <p:nvPr/>
        </p:nvSpPr>
        <p:spPr>
          <a:xfrm>
            <a:off x="3201470" y="2509997"/>
            <a:ext cx="80363" cy="642902"/>
          </a:xfrm>
          <a:prstGeom prst="rect">
            <a:avLst/>
          </a:prstGeom>
          <a:solidFill>
            <a:srgbClr val="C0C0C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050" name="Line 9"/>
          <p:cNvSpPr/>
          <p:nvPr/>
        </p:nvSpPr>
        <p:spPr>
          <a:xfrm flipH="1">
            <a:off x="4969451" y="1786732"/>
            <a:ext cx="562539" cy="883991"/>
          </a:xfrm>
          <a:prstGeom prst="line">
            <a:avLst/>
          </a:prstGeom>
          <a:ln w="9525" cap="flat" cmpd="sng">
            <a:solidFill>
              <a:schemeClr val="tx1"/>
            </a:solidFill>
            <a:prstDash val="solid"/>
            <a:headEnd type="none" w="med" len="med"/>
            <a:tailEnd type="none" w="med" len="med"/>
          </a:ln>
        </p:spPr>
      </p:sp>
      <p:sp>
        <p:nvSpPr>
          <p:cNvPr id="87051" name="Line 10"/>
          <p:cNvSpPr/>
          <p:nvPr/>
        </p:nvSpPr>
        <p:spPr>
          <a:xfrm>
            <a:off x="4969451" y="2670723"/>
            <a:ext cx="241088" cy="0"/>
          </a:xfrm>
          <a:prstGeom prst="line">
            <a:avLst/>
          </a:prstGeom>
          <a:ln w="9525" cap="flat" cmpd="sng">
            <a:solidFill>
              <a:schemeClr val="tx1"/>
            </a:solidFill>
            <a:prstDash val="solid"/>
            <a:headEnd type="none" w="med" len="med"/>
            <a:tailEnd type="none" w="med" len="med"/>
          </a:ln>
        </p:spPr>
      </p:sp>
      <p:sp>
        <p:nvSpPr>
          <p:cNvPr id="87052" name="Line 11"/>
          <p:cNvSpPr/>
          <p:nvPr/>
        </p:nvSpPr>
        <p:spPr>
          <a:xfrm flipH="1">
            <a:off x="5210540" y="1786732"/>
            <a:ext cx="562539" cy="883991"/>
          </a:xfrm>
          <a:prstGeom prst="line">
            <a:avLst/>
          </a:prstGeom>
          <a:ln w="9525" cap="flat" cmpd="sng">
            <a:solidFill>
              <a:schemeClr val="tx1"/>
            </a:solidFill>
            <a:prstDash val="solid"/>
            <a:headEnd type="none" w="med" len="med"/>
            <a:tailEnd type="none" w="med" len="med"/>
          </a:ln>
        </p:spPr>
      </p:sp>
      <p:sp>
        <p:nvSpPr>
          <p:cNvPr id="87053" name="Line 12"/>
          <p:cNvSpPr/>
          <p:nvPr/>
        </p:nvSpPr>
        <p:spPr>
          <a:xfrm>
            <a:off x="5531991" y="1786732"/>
            <a:ext cx="241088" cy="0"/>
          </a:xfrm>
          <a:prstGeom prst="line">
            <a:avLst/>
          </a:prstGeom>
          <a:ln w="9525" cap="flat" cmpd="sng">
            <a:solidFill>
              <a:schemeClr val="tx1"/>
            </a:solidFill>
            <a:prstDash val="solid"/>
            <a:headEnd type="none" w="med" len="med"/>
            <a:tailEnd type="none" w="med" len="med"/>
          </a:ln>
        </p:spPr>
      </p:sp>
      <p:sp>
        <p:nvSpPr>
          <p:cNvPr id="87054" name="Rectangle 13"/>
          <p:cNvSpPr/>
          <p:nvPr/>
        </p:nvSpPr>
        <p:spPr>
          <a:xfrm>
            <a:off x="4969451" y="2670723"/>
            <a:ext cx="241088" cy="883991"/>
          </a:xfrm>
          <a:prstGeom prst="rect">
            <a:avLst/>
          </a:prstGeom>
          <a:no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055" name="Rectangle 14"/>
          <p:cNvSpPr/>
          <p:nvPr/>
        </p:nvSpPr>
        <p:spPr>
          <a:xfrm>
            <a:off x="5531991" y="1063467"/>
            <a:ext cx="241088" cy="723265"/>
          </a:xfrm>
          <a:prstGeom prst="rect">
            <a:avLst/>
          </a:prstGeom>
          <a:no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056" name="Rectangle 15"/>
          <p:cNvSpPr/>
          <p:nvPr/>
        </p:nvSpPr>
        <p:spPr>
          <a:xfrm>
            <a:off x="5531991" y="1786732"/>
            <a:ext cx="241088" cy="964353"/>
          </a:xfrm>
          <a:prstGeom prst="rect">
            <a:avLst/>
          </a:prstGeom>
          <a:no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057" name="Rectangle 16"/>
          <p:cNvSpPr/>
          <p:nvPr/>
        </p:nvSpPr>
        <p:spPr>
          <a:xfrm>
            <a:off x="5612353" y="1224193"/>
            <a:ext cx="80363" cy="401814"/>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058" name="AutoShape 17"/>
          <p:cNvSpPr/>
          <p:nvPr/>
        </p:nvSpPr>
        <p:spPr>
          <a:xfrm rot="10800000">
            <a:off x="5451628" y="1867095"/>
            <a:ext cx="160726" cy="160726"/>
          </a:xfrm>
          <a:prstGeom prst="rtTriangle">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059" name="AutoShape 18"/>
          <p:cNvSpPr/>
          <p:nvPr/>
        </p:nvSpPr>
        <p:spPr>
          <a:xfrm rot="10800000">
            <a:off x="5371265" y="2027821"/>
            <a:ext cx="160726" cy="160726"/>
          </a:xfrm>
          <a:prstGeom prst="rtTriangle">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060" name="AutoShape 19"/>
          <p:cNvSpPr/>
          <p:nvPr/>
        </p:nvSpPr>
        <p:spPr>
          <a:xfrm rot="10800000">
            <a:off x="5290902" y="2188546"/>
            <a:ext cx="160726" cy="160726"/>
          </a:xfrm>
          <a:prstGeom prst="rtTriangle">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061" name="AutoShape 20"/>
          <p:cNvSpPr/>
          <p:nvPr/>
        </p:nvSpPr>
        <p:spPr>
          <a:xfrm>
            <a:off x="5130177" y="2429635"/>
            <a:ext cx="160726" cy="160726"/>
          </a:xfrm>
          <a:custGeom>
            <a:avLst/>
            <a:gdLst/>
            <a:ahLst/>
            <a:cxnLst>
              <a:cxn ang="0">
                <a:pos x="76200" y="0"/>
              </a:cxn>
              <a:cxn ang="0">
                <a:pos x="22317" y="22317"/>
              </a:cxn>
              <a:cxn ang="0">
                <a:pos x="0" y="76200"/>
              </a:cxn>
              <a:cxn ang="0">
                <a:pos x="22317" y="130083"/>
              </a:cxn>
              <a:cxn ang="0">
                <a:pos x="76200" y="152400"/>
              </a:cxn>
              <a:cxn ang="0">
                <a:pos x="130083" y="130083"/>
              </a:cxn>
              <a:cxn ang="0">
                <a:pos x="152400" y="76200"/>
              </a:cxn>
              <a:cxn ang="0">
                <a:pos x="130083" y="22317"/>
              </a:cxn>
            </a:cxnLst>
            <a:rect l="0" t="0" r="0" b="0"/>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accent1"/>
          </a:solidFill>
          <a:ln w="9525" cap="flat" cmpd="sng">
            <a:solidFill>
              <a:schemeClr val="tx1"/>
            </a:solidFill>
            <a:prstDash val="solid"/>
            <a:roun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062" name="Freeform 21"/>
          <p:cNvSpPr/>
          <p:nvPr/>
        </p:nvSpPr>
        <p:spPr>
          <a:xfrm>
            <a:off x="3395680" y="675047"/>
            <a:ext cx="281270" cy="629508"/>
          </a:xfrm>
          <a:custGeom>
            <a:avLst/>
            <a:gdLst>
              <a:gd name="txL" fmla="*/ 0 w 168"/>
              <a:gd name="txT" fmla="*/ 0 h 376"/>
              <a:gd name="txR" fmla="*/ 168 w 168"/>
              <a:gd name="txB" fmla="*/ 376 h 376"/>
            </a:gdLst>
            <a:ahLst/>
            <a:cxnLst>
              <a:cxn ang="0">
                <a:pos x="52" y="0"/>
              </a:cxn>
              <a:cxn ang="0">
                <a:pos x="60" y="128"/>
              </a:cxn>
              <a:cxn ang="0">
                <a:pos x="124" y="96"/>
              </a:cxn>
              <a:cxn ang="0">
                <a:pos x="100" y="88"/>
              </a:cxn>
              <a:cxn ang="0">
                <a:pos x="60" y="96"/>
              </a:cxn>
              <a:cxn ang="0">
                <a:pos x="44" y="144"/>
              </a:cxn>
              <a:cxn ang="0">
                <a:pos x="52" y="208"/>
              </a:cxn>
              <a:cxn ang="0">
                <a:pos x="60" y="240"/>
              </a:cxn>
              <a:cxn ang="0">
                <a:pos x="100" y="232"/>
              </a:cxn>
              <a:cxn ang="0">
                <a:pos x="36" y="192"/>
              </a:cxn>
              <a:cxn ang="0">
                <a:pos x="52" y="304"/>
              </a:cxn>
              <a:cxn ang="0">
                <a:pos x="100" y="296"/>
              </a:cxn>
              <a:cxn ang="0">
                <a:pos x="76" y="280"/>
              </a:cxn>
              <a:cxn ang="0">
                <a:pos x="52" y="272"/>
              </a:cxn>
              <a:cxn ang="0">
                <a:pos x="20" y="376"/>
              </a:cxn>
            </a:cxnLst>
            <a:rect l="txL" t="txT" r="txR" b="txB"/>
            <a:pathLst>
              <a:path w="168" h="376">
                <a:moveTo>
                  <a:pt x="52" y="0"/>
                </a:moveTo>
                <a:cubicBezTo>
                  <a:pt x="55" y="43"/>
                  <a:pt x="36" y="92"/>
                  <a:pt x="60" y="128"/>
                </a:cubicBezTo>
                <a:cubicBezTo>
                  <a:pt x="60" y="129"/>
                  <a:pt x="168" y="140"/>
                  <a:pt x="124" y="96"/>
                </a:cubicBezTo>
                <a:cubicBezTo>
                  <a:pt x="118" y="90"/>
                  <a:pt x="108" y="91"/>
                  <a:pt x="100" y="88"/>
                </a:cubicBezTo>
                <a:cubicBezTo>
                  <a:pt x="87" y="91"/>
                  <a:pt x="70" y="86"/>
                  <a:pt x="60" y="96"/>
                </a:cubicBezTo>
                <a:cubicBezTo>
                  <a:pt x="48" y="108"/>
                  <a:pt x="44" y="144"/>
                  <a:pt x="44" y="144"/>
                </a:cubicBezTo>
                <a:cubicBezTo>
                  <a:pt x="47" y="165"/>
                  <a:pt x="48" y="187"/>
                  <a:pt x="52" y="208"/>
                </a:cubicBezTo>
                <a:cubicBezTo>
                  <a:pt x="54" y="219"/>
                  <a:pt x="50" y="235"/>
                  <a:pt x="60" y="240"/>
                </a:cubicBezTo>
                <a:cubicBezTo>
                  <a:pt x="72" y="246"/>
                  <a:pt x="87" y="235"/>
                  <a:pt x="100" y="232"/>
                </a:cubicBezTo>
                <a:cubicBezTo>
                  <a:pt x="122" y="166"/>
                  <a:pt x="97" y="184"/>
                  <a:pt x="36" y="192"/>
                </a:cubicBezTo>
                <a:cubicBezTo>
                  <a:pt x="10" y="231"/>
                  <a:pt x="0" y="287"/>
                  <a:pt x="52" y="304"/>
                </a:cubicBezTo>
                <a:cubicBezTo>
                  <a:pt x="68" y="301"/>
                  <a:pt x="89" y="307"/>
                  <a:pt x="100" y="296"/>
                </a:cubicBezTo>
                <a:cubicBezTo>
                  <a:pt x="107" y="289"/>
                  <a:pt x="85" y="284"/>
                  <a:pt x="76" y="280"/>
                </a:cubicBezTo>
                <a:cubicBezTo>
                  <a:pt x="68" y="276"/>
                  <a:pt x="60" y="275"/>
                  <a:pt x="52" y="272"/>
                </a:cubicBezTo>
                <a:cubicBezTo>
                  <a:pt x="4" y="288"/>
                  <a:pt x="20" y="326"/>
                  <a:pt x="20" y="376"/>
                </a:cubicBez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063" name="Freeform 22"/>
          <p:cNvSpPr/>
          <p:nvPr/>
        </p:nvSpPr>
        <p:spPr>
          <a:xfrm>
            <a:off x="4165823" y="661654"/>
            <a:ext cx="281270" cy="629508"/>
          </a:xfrm>
          <a:custGeom>
            <a:avLst/>
            <a:gdLst>
              <a:gd name="txL" fmla="*/ 0 w 168"/>
              <a:gd name="txT" fmla="*/ 0 h 376"/>
              <a:gd name="txR" fmla="*/ 168 w 168"/>
              <a:gd name="txB" fmla="*/ 376 h 376"/>
            </a:gdLst>
            <a:ahLst/>
            <a:cxnLst>
              <a:cxn ang="0">
                <a:pos x="52" y="0"/>
              </a:cxn>
              <a:cxn ang="0">
                <a:pos x="60" y="128"/>
              </a:cxn>
              <a:cxn ang="0">
                <a:pos x="124" y="96"/>
              </a:cxn>
              <a:cxn ang="0">
                <a:pos x="100" y="88"/>
              </a:cxn>
              <a:cxn ang="0">
                <a:pos x="60" y="96"/>
              </a:cxn>
              <a:cxn ang="0">
                <a:pos x="44" y="144"/>
              </a:cxn>
              <a:cxn ang="0">
                <a:pos x="52" y="208"/>
              </a:cxn>
              <a:cxn ang="0">
                <a:pos x="60" y="240"/>
              </a:cxn>
              <a:cxn ang="0">
                <a:pos x="100" y="232"/>
              </a:cxn>
              <a:cxn ang="0">
                <a:pos x="36" y="192"/>
              </a:cxn>
              <a:cxn ang="0">
                <a:pos x="52" y="304"/>
              </a:cxn>
              <a:cxn ang="0">
                <a:pos x="100" y="296"/>
              </a:cxn>
              <a:cxn ang="0">
                <a:pos x="76" y="280"/>
              </a:cxn>
              <a:cxn ang="0">
                <a:pos x="52" y="272"/>
              </a:cxn>
              <a:cxn ang="0">
                <a:pos x="20" y="376"/>
              </a:cxn>
            </a:cxnLst>
            <a:rect l="txL" t="txT" r="txR" b="txB"/>
            <a:pathLst>
              <a:path w="168" h="376">
                <a:moveTo>
                  <a:pt x="52" y="0"/>
                </a:moveTo>
                <a:cubicBezTo>
                  <a:pt x="55" y="43"/>
                  <a:pt x="36" y="92"/>
                  <a:pt x="60" y="128"/>
                </a:cubicBezTo>
                <a:cubicBezTo>
                  <a:pt x="60" y="129"/>
                  <a:pt x="168" y="140"/>
                  <a:pt x="124" y="96"/>
                </a:cubicBezTo>
                <a:cubicBezTo>
                  <a:pt x="118" y="90"/>
                  <a:pt x="108" y="91"/>
                  <a:pt x="100" y="88"/>
                </a:cubicBezTo>
                <a:cubicBezTo>
                  <a:pt x="87" y="91"/>
                  <a:pt x="70" y="86"/>
                  <a:pt x="60" y="96"/>
                </a:cubicBezTo>
                <a:cubicBezTo>
                  <a:pt x="48" y="108"/>
                  <a:pt x="44" y="144"/>
                  <a:pt x="44" y="144"/>
                </a:cubicBezTo>
                <a:cubicBezTo>
                  <a:pt x="47" y="165"/>
                  <a:pt x="48" y="187"/>
                  <a:pt x="52" y="208"/>
                </a:cubicBezTo>
                <a:cubicBezTo>
                  <a:pt x="54" y="219"/>
                  <a:pt x="50" y="235"/>
                  <a:pt x="60" y="240"/>
                </a:cubicBezTo>
                <a:cubicBezTo>
                  <a:pt x="72" y="246"/>
                  <a:pt x="87" y="235"/>
                  <a:pt x="100" y="232"/>
                </a:cubicBezTo>
                <a:cubicBezTo>
                  <a:pt x="122" y="166"/>
                  <a:pt x="97" y="184"/>
                  <a:pt x="36" y="192"/>
                </a:cubicBezTo>
                <a:cubicBezTo>
                  <a:pt x="10" y="231"/>
                  <a:pt x="0" y="287"/>
                  <a:pt x="52" y="304"/>
                </a:cubicBezTo>
                <a:cubicBezTo>
                  <a:pt x="68" y="301"/>
                  <a:pt x="89" y="307"/>
                  <a:pt x="100" y="296"/>
                </a:cubicBezTo>
                <a:cubicBezTo>
                  <a:pt x="107" y="289"/>
                  <a:pt x="85" y="284"/>
                  <a:pt x="76" y="280"/>
                </a:cubicBezTo>
                <a:cubicBezTo>
                  <a:pt x="68" y="276"/>
                  <a:pt x="60" y="275"/>
                  <a:pt x="52" y="272"/>
                </a:cubicBezTo>
                <a:cubicBezTo>
                  <a:pt x="4" y="288"/>
                  <a:pt x="20" y="326"/>
                  <a:pt x="20" y="376"/>
                </a:cubicBezTo>
              </a:path>
            </a:pathLst>
          </a:custGeom>
          <a:noFill/>
          <a:ln w="9525"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064" name="Rectangle 23"/>
          <p:cNvSpPr/>
          <p:nvPr/>
        </p:nvSpPr>
        <p:spPr>
          <a:xfrm>
            <a:off x="3362196" y="1304556"/>
            <a:ext cx="80363" cy="321451"/>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065" name="Rectangle 24"/>
          <p:cNvSpPr/>
          <p:nvPr/>
        </p:nvSpPr>
        <p:spPr>
          <a:xfrm>
            <a:off x="4165823" y="1304556"/>
            <a:ext cx="80363" cy="321451"/>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066" name="Line 25"/>
          <p:cNvSpPr/>
          <p:nvPr/>
        </p:nvSpPr>
        <p:spPr>
          <a:xfrm>
            <a:off x="3362196" y="1626007"/>
            <a:ext cx="0" cy="80363"/>
          </a:xfrm>
          <a:prstGeom prst="line">
            <a:avLst/>
          </a:prstGeom>
          <a:ln w="9525" cap="flat" cmpd="sng">
            <a:solidFill>
              <a:schemeClr val="tx1"/>
            </a:solidFill>
            <a:prstDash val="solid"/>
            <a:headEnd type="none" w="med" len="med"/>
            <a:tailEnd type="none" w="med" len="med"/>
          </a:ln>
        </p:spPr>
      </p:sp>
      <p:sp>
        <p:nvSpPr>
          <p:cNvPr id="87067" name="Line 26"/>
          <p:cNvSpPr/>
          <p:nvPr/>
        </p:nvSpPr>
        <p:spPr>
          <a:xfrm>
            <a:off x="4165823" y="1626007"/>
            <a:ext cx="0" cy="80363"/>
          </a:xfrm>
          <a:prstGeom prst="line">
            <a:avLst/>
          </a:prstGeom>
          <a:ln w="9525" cap="flat" cmpd="sng">
            <a:solidFill>
              <a:schemeClr val="tx1"/>
            </a:solidFill>
            <a:prstDash val="solid"/>
            <a:headEnd type="none" w="med" len="med"/>
            <a:tailEnd type="none" w="med" len="med"/>
          </a:ln>
        </p:spPr>
      </p:sp>
      <p:sp>
        <p:nvSpPr>
          <p:cNvPr id="87068" name="Line 27"/>
          <p:cNvSpPr/>
          <p:nvPr/>
        </p:nvSpPr>
        <p:spPr>
          <a:xfrm flipH="1">
            <a:off x="5773079" y="1063467"/>
            <a:ext cx="562539" cy="80363"/>
          </a:xfrm>
          <a:prstGeom prst="line">
            <a:avLst/>
          </a:prstGeom>
          <a:ln w="9525" cap="flat" cmpd="sng">
            <a:solidFill>
              <a:schemeClr val="tx1"/>
            </a:solidFill>
            <a:prstDash val="solid"/>
            <a:headEnd type="none" w="med" len="med"/>
            <a:tailEnd type="triangle" w="med" len="med"/>
          </a:ln>
        </p:spPr>
      </p:sp>
      <p:sp>
        <p:nvSpPr>
          <p:cNvPr id="87069" name="Line 28"/>
          <p:cNvSpPr/>
          <p:nvPr/>
        </p:nvSpPr>
        <p:spPr>
          <a:xfrm flipH="1">
            <a:off x="5612353" y="1384919"/>
            <a:ext cx="723265" cy="0"/>
          </a:xfrm>
          <a:prstGeom prst="line">
            <a:avLst/>
          </a:prstGeom>
          <a:ln w="9525" cap="flat" cmpd="sng">
            <a:solidFill>
              <a:schemeClr val="tx1"/>
            </a:solidFill>
            <a:prstDash val="solid"/>
            <a:headEnd type="none" w="med" len="med"/>
            <a:tailEnd type="triangle" w="med" len="med"/>
          </a:ln>
        </p:spPr>
      </p:sp>
      <p:sp>
        <p:nvSpPr>
          <p:cNvPr id="87070" name="Line 29"/>
          <p:cNvSpPr/>
          <p:nvPr/>
        </p:nvSpPr>
        <p:spPr>
          <a:xfrm flipH="1">
            <a:off x="5612353" y="1867095"/>
            <a:ext cx="723265" cy="0"/>
          </a:xfrm>
          <a:prstGeom prst="line">
            <a:avLst/>
          </a:prstGeom>
          <a:ln w="9525" cap="flat" cmpd="sng">
            <a:solidFill>
              <a:schemeClr val="tx1"/>
            </a:solidFill>
            <a:prstDash val="solid"/>
            <a:headEnd type="none" w="med" len="med"/>
            <a:tailEnd type="triangle" w="med" len="med"/>
          </a:ln>
        </p:spPr>
      </p:sp>
      <p:sp>
        <p:nvSpPr>
          <p:cNvPr id="87071" name="Line 30"/>
          <p:cNvSpPr/>
          <p:nvPr/>
        </p:nvSpPr>
        <p:spPr>
          <a:xfrm flipH="1" flipV="1">
            <a:off x="5451628" y="2108184"/>
            <a:ext cx="723265" cy="160726"/>
          </a:xfrm>
          <a:prstGeom prst="line">
            <a:avLst/>
          </a:prstGeom>
          <a:ln w="9525" cap="flat" cmpd="sng">
            <a:solidFill>
              <a:schemeClr val="tx1"/>
            </a:solidFill>
            <a:prstDash val="solid"/>
            <a:headEnd type="none" w="med" len="med"/>
            <a:tailEnd type="triangle" w="med" len="med"/>
          </a:ln>
        </p:spPr>
      </p:sp>
      <p:sp>
        <p:nvSpPr>
          <p:cNvPr id="87072" name="Line 31"/>
          <p:cNvSpPr/>
          <p:nvPr/>
        </p:nvSpPr>
        <p:spPr>
          <a:xfrm flipH="1" flipV="1">
            <a:off x="5451628" y="2268909"/>
            <a:ext cx="562539" cy="321451"/>
          </a:xfrm>
          <a:prstGeom prst="line">
            <a:avLst/>
          </a:prstGeom>
          <a:ln w="9525" cap="flat" cmpd="sng">
            <a:solidFill>
              <a:schemeClr val="tx1"/>
            </a:solidFill>
            <a:prstDash val="solid"/>
            <a:headEnd type="none" w="med" len="med"/>
            <a:tailEnd type="triangle" w="med" len="med"/>
          </a:ln>
        </p:spPr>
      </p:sp>
      <p:sp>
        <p:nvSpPr>
          <p:cNvPr id="87073" name="Line 32"/>
          <p:cNvSpPr/>
          <p:nvPr/>
        </p:nvSpPr>
        <p:spPr>
          <a:xfrm flipH="1" flipV="1">
            <a:off x="5210540" y="2509997"/>
            <a:ext cx="482177" cy="401814"/>
          </a:xfrm>
          <a:prstGeom prst="line">
            <a:avLst/>
          </a:prstGeom>
          <a:ln w="9525" cap="flat" cmpd="sng">
            <a:solidFill>
              <a:schemeClr val="tx1"/>
            </a:solidFill>
            <a:prstDash val="solid"/>
            <a:headEnd type="none" w="med" len="med"/>
            <a:tailEnd type="triangle" w="med" len="med"/>
          </a:ln>
        </p:spPr>
      </p:sp>
      <p:sp>
        <p:nvSpPr>
          <p:cNvPr id="87074" name="Text Box 33"/>
          <p:cNvSpPr txBox="1"/>
          <p:nvPr/>
        </p:nvSpPr>
        <p:spPr>
          <a:xfrm>
            <a:off x="6238513" y="793918"/>
            <a:ext cx="1262380" cy="350520"/>
          </a:xfrm>
          <a:prstGeom prst="rect">
            <a:avLst/>
          </a:prstGeom>
          <a:noFill/>
          <a:ln w="9525">
            <a:noFill/>
          </a:ln>
        </p:spPr>
        <p:txBody>
          <a:bodyPr wrap="none">
            <a:spAutoFit/>
          </a:bodyPr>
          <a:lstStyle/>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自我检验台</a:t>
            </a:r>
          </a:p>
        </p:txBody>
      </p:sp>
      <p:sp>
        <p:nvSpPr>
          <p:cNvPr id="87075" name="Text Box 34"/>
          <p:cNvSpPr txBox="1"/>
          <p:nvPr/>
        </p:nvSpPr>
        <p:spPr>
          <a:xfrm>
            <a:off x="6238513" y="1115369"/>
            <a:ext cx="1046480" cy="610235"/>
          </a:xfrm>
          <a:prstGeom prst="rect">
            <a:avLst/>
          </a:prstGeom>
          <a:noFill/>
          <a:ln w="9525">
            <a:noFill/>
          </a:ln>
        </p:spPr>
        <p:txBody>
          <a:bodyPr wrap="none">
            <a:spAutoFit/>
          </a:bodyPr>
          <a:lstStyle/>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作业标准</a:t>
            </a:r>
          </a:p>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检验规格</a:t>
            </a:r>
          </a:p>
        </p:txBody>
      </p:sp>
      <p:sp>
        <p:nvSpPr>
          <p:cNvPr id="87076" name="Text Box 35"/>
          <p:cNvSpPr txBox="1"/>
          <p:nvPr/>
        </p:nvSpPr>
        <p:spPr>
          <a:xfrm>
            <a:off x="6238513" y="1677908"/>
            <a:ext cx="1046480" cy="350520"/>
          </a:xfrm>
          <a:prstGeom prst="rect">
            <a:avLst/>
          </a:prstGeom>
          <a:noFill/>
          <a:ln w="9525">
            <a:noFill/>
          </a:ln>
        </p:spPr>
        <p:txBody>
          <a:bodyPr wrap="none">
            <a:spAutoFit/>
          </a:bodyPr>
          <a:lstStyle/>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确认样品</a:t>
            </a:r>
          </a:p>
        </p:txBody>
      </p:sp>
      <p:sp>
        <p:nvSpPr>
          <p:cNvPr id="87077" name="Text Box 36"/>
          <p:cNvSpPr txBox="1"/>
          <p:nvPr/>
        </p:nvSpPr>
        <p:spPr>
          <a:xfrm>
            <a:off x="6077788" y="2079722"/>
            <a:ext cx="1046480" cy="350520"/>
          </a:xfrm>
          <a:prstGeom prst="rect">
            <a:avLst/>
          </a:prstGeom>
          <a:noFill/>
          <a:ln w="9525">
            <a:noFill/>
          </a:ln>
        </p:spPr>
        <p:txBody>
          <a:bodyPr wrap="none">
            <a:spAutoFit/>
          </a:bodyPr>
          <a:lstStyle/>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限度样品</a:t>
            </a:r>
          </a:p>
        </p:txBody>
      </p:sp>
      <p:sp>
        <p:nvSpPr>
          <p:cNvPr id="87078" name="Text Box 37"/>
          <p:cNvSpPr txBox="1"/>
          <p:nvPr/>
        </p:nvSpPr>
        <p:spPr>
          <a:xfrm>
            <a:off x="5917062" y="2401173"/>
            <a:ext cx="1046480" cy="350520"/>
          </a:xfrm>
          <a:prstGeom prst="rect">
            <a:avLst/>
          </a:prstGeom>
          <a:noFill/>
          <a:ln w="9525">
            <a:noFill/>
          </a:ln>
        </p:spPr>
        <p:txBody>
          <a:bodyPr wrap="none">
            <a:spAutoFit/>
          </a:bodyPr>
          <a:lstStyle/>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不良样品</a:t>
            </a:r>
          </a:p>
        </p:txBody>
      </p:sp>
      <p:sp>
        <p:nvSpPr>
          <p:cNvPr id="87079" name="Text Box 38"/>
          <p:cNvSpPr txBox="1"/>
          <p:nvPr/>
        </p:nvSpPr>
        <p:spPr>
          <a:xfrm>
            <a:off x="5595611" y="2722624"/>
            <a:ext cx="1046480" cy="350520"/>
          </a:xfrm>
          <a:prstGeom prst="rect">
            <a:avLst/>
          </a:prstGeom>
          <a:noFill/>
          <a:ln w="9525">
            <a:noFill/>
          </a:ln>
        </p:spPr>
        <p:txBody>
          <a:bodyPr wrap="none">
            <a:spAutoFit/>
          </a:bodyPr>
          <a:lstStyle/>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计量仪器</a:t>
            </a:r>
          </a:p>
        </p:txBody>
      </p:sp>
      <p:sp>
        <p:nvSpPr>
          <p:cNvPr id="87080" name="Line 39"/>
          <p:cNvSpPr/>
          <p:nvPr/>
        </p:nvSpPr>
        <p:spPr>
          <a:xfrm flipH="1">
            <a:off x="7862511" y="1063467"/>
            <a:ext cx="482177" cy="482177"/>
          </a:xfrm>
          <a:prstGeom prst="line">
            <a:avLst/>
          </a:prstGeom>
          <a:ln w="9525" cap="flat" cmpd="sng">
            <a:solidFill>
              <a:schemeClr val="tx1"/>
            </a:solidFill>
            <a:prstDash val="solid"/>
            <a:headEnd type="none" w="med" len="med"/>
            <a:tailEnd type="none" w="med" len="med"/>
          </a:ln>
        </p:spPr>
      </p:sp>
      <p:sp>
        <p:nvSpPr>
          <p:cNvPr id="87081" name="Line 40"/>
          <p:cNvSpPr/>
          <p:nvPr/>
        </p:nvSpPr>
        <p:spPr>
          <a:xfrm>
            <a:off x="8344688" y="1063467"/>
            <a:ext cx="2169795" cy="0"/>
          </a:xfrm>
          <a:prstGeom prst="line">
            <a:avLst/>
          </a:prstGeom>
          <a:ln w="9525" cap="flat" cmpd="sng">
            <a:solidFill>
              <a:schemeClr val="tx1"/>
            </a:solidFill>
            <a:prstDash val="solid"/>
            <a:headEnd type="none" w="med" len="med"/>
            <a:tailEnd type="none" w="med" len="med"/>
          </a:ln>
        </p:spPr>
      </p:sp>
      <p:sp>
        <p:nvSpPr>
          <p:cNvPr id="87082" name="Line 41"/>
          <p:cNvSpPr/>
          <p:nvPr/>
        </p:nvSpPr>
        <p:spPr>
          <a:xfrm>
            <a:off x="7862511" y="1545644"/>
            <a:ext cx="2250158" cy="0"/>
          </a:xfrm>
          <a:prstGeom prst="line">
            <a:avLst/>
          </a:prstGeom>
          <a:ln w="9525" cap="flat" cmpd="sng">
            <a:solidFill>
              <a:schemeClr val="tx1"/>
            </a:solidFill>
            <a:prstDash val="solid"/>
            <a:headEnd type="none" w="med" len="med"/>
            <a:tailEnd type="none" w="med" len="med"/>
          </a:ln>
        </p:spPr>
      </p:sp>
      <p:sp>
        <p:nvSpPr>
          <p:cNvPr id="87083" name="Line 42"/>
          <p:cNvSpPr/>
          <p:nvPr/>
        </p:nvSpPr>
        <p:spPr>
          <a:xfrm flipH="1">
            <a:off x="10112669" y="1063467"/>
            <a:ext cx="401814" cy="482177"/>
          </a:xfrm>
          <a:prstGeom prst="line">
            <a:avLst/>
          </a:prstGeom>
          <a:ln w="9525" cap="flat" cmpd="sng">
            <a:solidFill>
              <a:schemeClr val="tx1"/>
            </a:solidFill>
            <a:prstDash val="solid"/>
            <a:headEnd type="none" w="med" len="med"/>
            <a:tailEnd type="none" w="med" len="med"/>
          </a:ln>
        </p:spPr>
      </p:sp>
      <p:sp>
        <p:nvSpPr>
          <p:cNvPr id="87084" name="Line 43"/>
          <p:cNvSpPr/>
          <p:nvPr/>
        </p:nvSpPr>
        <p:spPr>
          <a:xfrm>
            <a:off x="7862511" y="1545644"/>
            <a:ext cx="0" cy="1928707"/>
          </a:xfrm>
          <a:prstGeom prst="line">
            <a:avLst/>
          </a:prstGeom>
          <a:ln w="9525" cap="flat" cmpd="sng">
            <a:solidFill>
              <a:schemeClr val="tx1"/>
            </a:solidFill>
            <a:prstDash val="solid"/>
            <a:headEnd type="none" w="med" len="med"/>
            <a:tailEnd type="none" w="med" len="med"/>
          </a:ln>
        </p:spPr>
      </p:sp>
      <p:sp>
        <p:nvSpPr>
          <p:cNvPr id="87085" name="Line 44"/>
          <p:cNvSpPr/>
          <p:nvPr/>
        </p:nvSpPr>
        <p:spPr>
          <a:xfrm>
            <a:off x="7942874" y="1545644"/>
            <a:ext cx="0" cy="1928707"/>
          </a:xfrm>
          <a:prstGeom prst="line">
            <a:avLst/>
          </a:prstGeom>
          <a:ln w="9525" cap="flat" cmpd="sng">
            <a:solidFill>
              <a:schemeClr val="tx1"/>
            </a:solidFill>
            <a:prstDash val="solid"/>
            <a:headEnd type="none" w="med" len="med"/>
            <a:tailEnd type="none" w="med" len="med"/>
          </a:ln>
        </p:spPr>
      </p:sp>
      <p:sp>
        <p:nvSpPr>
          <p:cNvPr id="87086" name="Line 45"/>
          <p:cNvSpPr/>
          <p:nvPr/>
        </p:nvSpPr>
        <p:spPr>
          <a:xfrm>
            <a:off x="10112669" y="1545644"/>
            <a:ext cx="0" cy="1928707"/>
          </a:xfrm>
          <a:prstGeom prst="line">
            <a:avLst/>
          </a:prstGeom>
          <a:ln w="9525" cap="flat" cmpd="sng">
            <a:solidFill>
              <a:schemeClr val="tx1"/>
            </a:solidFill>
            <a:prstDash val="solid"/>
            <a:headEnd type="none" w="med" len="med"/>
            <a:tailEnd type="none" w="med" len="med"/>
          </a:ln>
        </p:spPr>
      </p:sp>
      <p:sp>
        <p:nvSpPr>
          <p:cNvPr id="87087" name="Line 46"/>
          <p:cNvSpPr/>
          <p:nvPr/>
        </p:nvSpPr>
        <p:spPr>
          <a:xfrm>
            <a:off x="7862511" y="3474351"/>
            <a:ext cx="2250158" cy="0"/>
          </a:xfrm>
          <a:prstGeom prst="line">
            <a:avLst/>
          </a:prstGeom>
          <a:ln w="9525" cap="flat" cmpd="sng">
            <a:solidFill>
              <a:schemeClr val="tx1"/>
            </a:solidFill>
            <a:prstDash val="solid"/>
            <a:headEnd type="none" w="med" len="med"/>
            <a:tailEnd type="none" w="med" len="med"/>
          </a:ln>
        </p:spPr>
      </p:sp>
      <p:sp>
        <p:nvSpPr>
          <p:cNvPr id="87088" name="Line 47"/>
          <p:cNvSpPr/>
          <p:nvPr/>
        </p:nvSpPr>
        <p:spPr>
          <a:xfrm>
            <a:off x="10514483" y="1063467"/>
            <a:ext cx="0" cy="1848344"/>
          </a:xfrm>
          <a:prstGeom prst="line">
            <a:avLst/>
          </a:prstGeom>
          <a:ln w="9525" cap="flat" cmpd="sng">
            <a:solidFill>
              <a:schemeClr val="tx1"/>
            </a:solidFill>
            <a:prstDash val="solid"/>
            <a:headEnd type="none" w="med" len="med"/>
            <a:tailEnd type="none" w="med" len="med"/>
          </a:ln>
        </p:spPr>
      </p:sp>
      <p:sp>
        <p:nvSpPr>
          <p:cNvPr id="87089" name="Line 48"/>
          <p:cNvSpPr/>
          <p:nvPr/>
        </p:nvSpPr>
        <p:spPr>
          <a:xfrm flipH="1">
            <a:off x="10112669" y="2911811"/>
            <a:ext cx="401814" cy="562539"/>
          </a:xfrm>
          <a:prstGeom prst="line">
            <a:avLst/>
          </a:prstGeom>
          <a:ln w="9525" cap="flat" cmpd="sng">
            <a:solidFill>
              <a:schemeClr val="tx1"/>
            </a:solidFill>
            <a:prstDash val="solid"/>
            <a:headEnd type="none" w="med" len="med"/>
            <a:tailEnd type="none" w="med" len="med"/>
          </a:ln>
        </p:spPr>
      </p:sp>
      <p:sp>
        <p:nvSpPr>
          <p:cNvPr id="87090" name="Line 49"/>
          <p:cNvSpPr/>
          <p:nvPr/>
        </p:nvSpPr>
        <p:spPr>
          <a:xfrm>
            <a:off x="7862511" y="2108184"/>
            <a:ext cx="2250158" cy="0"/>
          </a:xfrm>
          <a:prstGeom prst="line">
            <a:avLst/>
          </a:prstGeom>
          <a:ln w="9525" cap="flat" cmpd="sng">
            <a:solidFill>
              <a:schemeClr val="tx1"/>
            </a:solidFill>
            <a:prstDash val="solid"/>
            <a:headEnd type="none" w="med" len="med"/>
            <a:tailEnd type="none" w="med" len="med"/>
          </a:ln>
        </p:spPr>
      </p:sp>
      <p:sp>
        <p:nvSpPr>
          <p:cNvPr id="87091" name="Line 50"/>
          <p:cNvSpPr/>
          <p:nvPr/>
        </p:nvSpPr>
        <p:spPr>
          <a:xfrm flipV="1">
            <a:off x="10112669" y="1626007"/>
            <a:ext cx="401814" cy="482177"/>
          </a:xfrm>
          <a:prstGeom prst="line">
            <a:avLst/>
          </a:prstGeom>
          <a:ln w="9525" cap="flat" cmpd="sng">
            <a:solidFill>
              <a:schemeClr val="tx1"/>
            </a:solidFill>
            <a:prstDash val="solid"/>
            <a:headEnd type="none" w="med" len="med"/>
            <a:tailEnd type="none" w="med" len="med"/>
          </a:ln>
        </p:spPr>
      </p:sp>
      <p:sp>
        <p:nvSpPr>
          <p:cNvPr id="87092" name="Line 51"/>
          <p:cNvSpPr/>
          <p:nvPr/>
        </p:nvSpPr>
        <p:spPr>
          <a:xfrm>
            <a:off x="7862511" y="2751086"/>
            <a:ext cx="2250158" cy="0"/>
          </a:xfrm>
          <a:prstGeom prst="line">
            <a:avLst/>
          </a:prstGeom>
          <a:ln w="9525" cap="flat" cmpd="sng">
            <a:solidFill>
              <a:schemeClr val="tx1"/>
            </a:solidFill>
            <a:prstDash val="solid"/>
            <a:headEnd type="none" w="med" len="med"/>
            <a:tailEnd type="none" w="med" len="med"/>
          </a:ln>
        </p:spPr>
      </p:sp>
      <p:sp>
        <p:nvSpPr>
          <p:cNvPr id="87093" name="Line 52"/>
          <p:cNvSpPr/>
          <p:nvPr/>
        </p:nvSpPr>
        <p:spPr>
          <a:xfrm flipV="1">
            <a:off x="10112669" y="2268909"/>
            <a:ext cx="401814" cy="482177"/>
          </a:xfrm>
          <a:prstGeom prst="line">
            <a:avLst/>
          </a:prstGeom>
          <a:ln w="9525" cap="flat" cmpd="sng">
            <a:solidFill>
              <a:schemeClr val="tx1"/>
            </a:solidFill>
            <a:prstDash val="solid"/>
            <a:headEnd type="none" w="med" len="med"/>
            <a:tailEnd type="none" w="med" len="med"/>
          </a:ln>
        </p:spPr>
      </p:sp>
      <p:sp>
        <p:nvSpPr>
          <p:cNvPr id="87094" name="Line 53"/>
          <p:cNvSpPr/>
          <p:nvPr/>
        </p:nvSpPr>
        <p:spPr>
          <a:xfrm>
            <a:off x="8425051" y="1545644"/>
            <a:ext cx="0" cy="241088"/>
          </a:xfrm>
          <a:prstGeom prst="line">
            <a:avLst/>
          </a:prstGeom>
          <a:ln w="9525" cap="flat" cmpd="sng">
            <a:solidFill>
              <a:schemeClr val="tx1"/>
            </a:solidFill>
            <a:prstDash val="solid"/>
            <a:headEnd type="none" w="med" len="med"/>
            <a:tailEnd type="none" w="med" len="med"/>
          </a:ln>
        </p:spPr>
      </p:sp>
      <p:sp>
        <p:nvSpPr>
          <p:cNvPr id="87095" name="Line 54"/>
          <p:cNvSpPr/>
          <p:nvPr/>
        </p:nvSpPr>
        <p:spPr>
          <a:xfrm flipV="1">
            <a:off x="7942874" y="1786732"/>
            <a:ext cx="482177" cy="321451"/>
          </a:xfrm>
          <a:prstGeom prst="line">
            <a:avLst/>
          </a:prstGeom>
          <a:ln w="9525" cap="flat" cmpd="sng">
            <a:solidFill>
              <a:schemeClr val="tx1"/>
            </a:solidFill>
            <a:prstDash val="solid"/>
            <a:headEnd type="none" w="med" len="med"/>
            <a:tailEnd type="none" w="med" len="med"/>
          </a:ln>
        </p:spPr>
      </p:sp>
      <p:sp>
        <p:nvSpPr>
          <p:cNvPr id="87096" name="Line 55"/>
          <p:cNvSpPr/>
          <p:nvPr/>
        </p:nvSpPr>
        <p:spPr>
          <a:xfrm>
            <a:off x="8425051" y="1786732"/>
            <a:ext cx="1687618" cy="0"/>
          </a:xfrm>
          <a:prstGeom prst="line">
            <a:avLst/>
          </a:prstGeom>
          <a:ln w="9525" cap="flat" cmpd="sng">
            <a:solidFill>
              <a:schemeClr val="tx1"/>
            </a:solidFill>
            <a:prstDash val="solid"/>
            <a:headEnd type="none" w="med" len="med"/>
            <a:tailEnd type="none" w="med" len="med"/>
          </a:ln>
        </p:spPr>
      </p:sp>
      <p:sp>
        <p:nvSpPr>
          <p:cNvPr id="87097" name="Line 56"/>
          <p:cNvSpPr/>
          <p:nvPr/>
        </p:nvSpPr>
        <p:spPr>
          <a:xfrm>
            <a:off x="8425051" y="2108184"/>
            <a:ext cx="0" cy="241088"/>
          </a:xfrm>
          <a:prstGeom prst="line">
            <a:avLst/>
          </a:prstGeom>
          <a:ln w="9525" cap="flat" cmpd="sng">
            <a:solidFill>
              <a:schemeClr val="tx1"/>
            </a:solidFill>
            <a:prstDash val="solid"/>
            <a:headEnd type="none" w="med" len="med"/>
            <a:tailEnd type="none" w="med" len="med"/>
          </a:ln>
        </p:spPr>
      </p:sp>
      <p:sp>
        <p:nvSpPr>
          <p:cNvPr id="87098" name="Line 57"/>
          <p:cNvSpPr/>
          <p:nvPr/>
        </p:nvSpPr>
        <p:spPr>
          <a:xfrm flipV="1">
            <a:off x="7942874" y="2349272"/>
            <a:ext cx="482177" cy="401814"/>
          </a:xfrm>
          <a:prstGeom prst="line">
            <a:avLst/>
          </a:prstGeom>
          <a:ln w="9525" cap="flat" cmpd="sng">
            <a:solidFill>
              <a:schemeClr val="tx1"/>
            </a:solidFill>
            <a:prstDash val="solid"/>
            <a:headEnd type="none" w="med" len="med"/>
            <a:tailEnd type="none" w="med" len="med"/>
          </a:ln>
        </p:spPr>
      </p:sp>
      <p:sp>
        <p:nvSpPr>
          <p:cNvPr id="87099" name="Line 58"/>
          <p:cNvSpPr/>
          <p:nvPr/>
        </p:nvSpPr>
        <p:spPr>
          <a:xfrm>
            <a:off x="8425051" y="2349272"/>
            <a:ext cx="1687618" cy="0"/>
          </a:xfrm>
          <a:prstGeom prst="line">
            <a:avLst/>
          </a:prstGeom>
          <a:ln w="9525" cap="flat" cmpd="sng">
            <a:solidFill>
              <a:schemeClr val="tx1"/>
            </a:solidFill>
            <a:prstDash val="solid"/>
            <a:headEnd type="none" w="med" len="med"/>
            <a:tailEnd type="none" w="med" len="med"/>
          </a:ln>
        </p:spPr>
      </p:sp>
      <p:sp>
        <p:nvSpPr>
          <p:cNvPr id="87100" name="Line 59"/>
          <p:cNvSpPr/>
          <p:nvPr/>
        </p:nvSpPr>
        <p:spPr>
          <a:xfrm>
            <a:off x="8425051" y="2751086"/>
            <a:ext cx="0" cy="321451"/>
          </a:xfrm>
          <a:prstGeom prst="line">
            <a:avLst/>
          </a:prstGeom>
          <a:ln w="9525" cap="flat" cmpd="sng">
            <a:solidFill>
              <a:schemeClr val="tx1"/>
            </a:solidFill>
            <a:prstDash val="solid"/>
            <a:headEnd type="none" w="med" len="med"/>
            <a:tailEnd type="none" w="med" len="med"/>
          </a:ln>
        </p:spPr>
      </p:sp>
      <p:sp>
        <p:nvSpPr>
          <p:cNvPr id="87101" name="Line 60"/>
          <p:cNvSpPr/>
          <p:nvPr/>
        </p:nvSpPr>
        <p:spPr>
          <a:xfrm flipV="1">
            <a:off x="7942874" y="3072537"/>
            <a:ext cx="482177" cy="401814"/>
          </a:xfrm>
          <a:prstGeom prst="line">
            <a:avLst/>
          </a:prstGeom>
          <a:ln w="9525" cap="flat" cmpd="sng">
            <a:solidFill>
              <a:schemeClr val="tx1"/>
            </a:solidFill>
            <a:prstDash val="solid"/>
            <a:headEnd type="none" w="med" len="med"/>
            <a:tailEnd type="none" w="med" len="med"/>
          </a:ln>
        </p:spPr>
      </p:sp>
      <p:sp>
        <p:nvSpPr>
          <p:cNvPr id="87102" name="Line 61"/>
          <p:cNvSpPr/>
          <p:nvPr/>
        </p:nvSpPr>
        <p:spPr>
          <a:xfrm>
            <a:off x="8425051" y="3072537"/>
            <a:ext cx="1687618" cy="0"/>
          </a:xfrm>
          <a:prstGeom prst="line">
            <a:avLst/>
          </a:prstGeom>
          <a:ln w="9525" cap="flat" cmpd="sng">
            <a:solidFill>
              <a:schemeClr val="tx1"/>
            </a:solidFill>
            <a:prstDash val="solid"/>
            <a:headEnd type="none" w="med" len="med"/>
            <a:tailEnd type="none" w="med" len="med"/>
          </a:ln>
        </p:spPr>
      </p:sp>
      <p:sp>
        <p:nvSpPr>
          <p:cNvPr id="87103" name="AutoShape 62"/>
          <p:cNvSpPr/>
          <p:nvPr/>
        </p:nvSpPr>
        <p:spPr>
          <a:xfrm>
            <a:off x="8425051" y="1867095"/>
            <a:ext cx="321451" cy="160726"/>
          </a:xfrm>
          <a:prstGeom prst="cube">
            <a:avLst>
              <a:gd name="adj" fmla="val 25000"/>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04" name="AutoShape 63"/>
          <p:cNvSpPr/>
          <p:nvPr/>
        </p:nvSpPr>
        <p:spPr>
          <a:xfrm>
            <a:off x="8987590" y="1867095"/>
            <a:ext cx="321451" cy="160726"/>
          </a:xfrm>
          <a:prstGeom prst="cube">
            <a:avLst>
              <a:gd name="adj" fmla="val 25000"/>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05" name="AutoShape 64"/>
          <p:cNvSpPr/>
          <p:nvPr/>
        </p:nvSpPr>
        <p:spPr>
          <a:xfrm>
            <a:off x="9550130" y="1867095"/>
            <a:ext cx="321451" cy="160726"/>
          </a:xfrm>
          <a:prstGeom prst="cube">
            <a:avLst>
              <a:gd name="adj" fmla="val 25000"/>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06" name="AutoShape 65"/>
          <p:cNvSpPr/>
          <p:nvPr/>
        </p:nvSpPr>
        <p:spPr>
          <a:xfrm>
            <a:off x="8344688" y="2509997"/>
            <a:ext cx="241088" cy="160726"/>
          </a:xfrm>
          <a:prstGeom prst="can">
            <a:avLst>
              <a:gd name="adj" fmla="val 25000"/>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07" name="AutoShape 66"/>
          <p:cNvSpPr/>
          <p:nvPr/>
        </p:nvSpPr>
        <p:spPr>
          <a:xfrm>
            <a:off x="8907227" y="2509997"/>
            <a:ext cx="241088" cy="160726"/>
          </a:xfrm>
          <a:prstGeom prst="can">
            <a:avLst>
              <a:gd name="adj" fmla="val 25000"/>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08" name="AutoShape 67"/>
          <p:cNvSpPr/>
          <p:nvPr/>
        </p:nvSpPr>
        <p:spPr>
          <a:xfrm>
            <a:off x="9550130" y="2509997"/>
            <a:ext cx="241088" cy="160726"/>
          </a:xfrm>
          <a:prstGeom prst="can">
            <a:avLst>
              <a:gd name="adj" fmla="val 25000"/>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09" name="AutoShape 68"/>
          <p:cNvSpPr/>
          <p:nvPr/>
        </p:nvSpPr>
        <p:spPr>
          <a:xfrm>
            <a:off x="8344688" y="3233262"/>
            <a:ext cx="321451" cy="160726"/>
          </a:xfrm>
          <a:prstGeom prst="pentagon">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10" name="AutoShape 69"/>
          <p:cNvSpPr/>
          <p:nvPr/>
        </p:nvSpPr>
        <p:spPr>
          <a:xfrm>
            <a:off x="8907227" y="3233262"/>
            <a:ext cx="321451" cy="160726"/>
          </a:xfrm>
          <a:prstGeom prst="pentagon">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11" name="AutoShape 70"/>
          <p:cNvSpPr/>
          <p:nvPr/>
        </p:nvSpPr>
        <p:spPr>
          <a:xfrm>
            <a:off x="9550130" y="3233262"/>
            <a:ext cx="321451" cy="160726"/>
          </a:xfrm>
          <a:prstGeom prst="pentagon">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12" name="Text Box 71"/>
          <p:cNvSpPr txBox="1"/>
          <p:nvPr/>
        </p:nvSpPr>
        <p:spPr>
          <a:xfrm>
            <a:off x="8183962" y="1545644"/>
            <a:ext cx="1788160" cy="318770"/>
          </a:xfrm>
          <a:prstGeom prst="rect">
            <a:avLst/>
          </a:prstGeom>
          <a:noFill/>
          <a:ln w="9525">
            <a:noFill/>
          </a:ln>
        </p:spPr>
        <p:txBody>
          <a:bodyPr wrap="none">
            <a:spAutoFit/>
          </a:bodyPr>
          <a:lstStyle/>
          <a:p>
            <a:pPr lvl="0" algn="l" eaLnBrk="1" hangingPunct="1">
              <a:spcBef>
                <a:spcPct val="0"/>
              </a:spcBef>
            </a:pPr>
            <a:r>
              <a:rPr lang="en-US" altLang="zh-CN"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a:t>
            </a:r>
            <a:r>
              <a:rPr lang="zh-CN" altLang="en-US"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日前   </a:t>
            </a:r>
            <a:r>
              <a:rPr lang="en-US" altLang="zh-CN"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a:t>
            </a:r>
            <a:r>
              <a:rPr lang="zh-CN" altLang="en-US"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日前   今日</a:t>
            </a:r>
          </a:p>
        </p:txBody>
      </p:sp>
      <p:sp>
        <p:nvSpPr>
          <p:cNvPr id="87113" name="Text Box 72"/>
          <p:cNvSpPr txBox="1"/>
          <p:nvPr/>
        </p:nvSpPr>
        <p:spPr>
          <a:xfrm>
            <a:off x="8585776" y="1143830"/>
            <a:ext cx="1129030" cy="318770"/>
          </a:xfrm>
          <a:prstGeom prst="rect">
            <a:avLst/>
          </a:prstGeom>
          <a:noFill/>
          <a:ln w="9525">
            <a:noFill/>
          </a:ln>
        </p:spPr>
        <p:txBody>
          <a:bodyPr wrap="none">
            <a:spAutoFit/>
          </a:bodyPr>
          <a:lstStyle/>
          <a:p>
            <a:pPr lvl="0" algn="l" eaLnBrk="1" hangingPunct="1">
              <a:spcBef>
                <a:spcPct val="0"/>
              </a:spcBef>
            </a:pPr>
            <a:r>
              <a:rPr lang="zh-CN" altLang="en-US" sz="147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批次样品台</a:t>
            </a:r>
          </a:p>
        </p:txBody>
      </p:sp>
      <p:sp>
        <p:nvSpPr>
          <p:cNvPr id="87114" name="AutoShape 73"/>
          <p:cNvSpPr/>
          <p:nvPr/>
        </p:nvSpPr>
        <p:spPr>
          <a:xfrm>
            <a:off x="2317480" y="4036890"/>
            <a:ext cx="3857413" cy="2571609"/>
          </a:xfrm>
          <a:prstGeom prst="foldedCorner">
            <a:avLst>
              <a:gd name="adj" fmla="val 12500"/>
            </a:avLst>
          </a:prstGeom>
          <a:noFill/>
          <a:ln w="9525" cap="flat" cmpd="sng">
            <a:solidFill>
              <a:schemeClr val="tx1"/>
            </a:solidFill>
            <a:prstDash val="solid"/>
            <a:headEnd type="none" w="med" len="med"/>
            <a:tailEnd type="none" w="med" len="med"/>
          </a:ln>
        </p:spPr>
        <p:txBody>
          <a:bodyPr wrap="none" anchor="ctr"/>
          <a:lstStyle/>
          <a:p>
            <a:pPr lvl="0" algn="l" eaLnBrk="1" hangingPunct="1">
              <a:spcBef>
                <a:spcPct val="0"/>
              </a:spcBef>
            </a:pPr>
            <a:r>
              <a:rPr lang="zh-CN" altLang="en-US" sz="19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故障处理牌</a:t>
            </a:r>
          </a:p>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故障是指：</a:t>
            </a:r>
          </a:p>
          <a:p>
            <a:pPr lvl="0" algn="l" eaLnBrk="1" hangingPunct="1">
              <a:spcBef>
                <a:spcPct val="0"/>
              </a:spcBef>
            </a:pPr>
            <a:endPar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lvl="0" algn="l" eaLnBrk="1" hangingPunct="1">
              <a:spcBef>
                <a:spcPct val="0"/>
              </a:spcBef>
            </a:pPr>
            <a:endPar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若发生故障</a:t>
            </a:r>
          </a:p>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联络：</a:t>
            </a:r>
          </a:p>
          <a:p>
            <a:pPr lvl="0" algn="l" eaLnBrk="1" hangingPunct="1">
              <a:spcBef>
                <a:spcPct val="0"/>
              </a:spcBef>
            </a:pPr>
            <a:endPar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暂时措施：</a:t>
            </a:r>
          </a:p>
        </p:txBody>
      </p:sp>
      <p:sp>
        <p:nvSpPr>
          <p:cNvPr id="87115" name="Line 74"/>
          <p:cNvSpPr/>
          <p:nvPr/>
        </p:nvSpPr>
        <p:spPr>
          <a:xfrm>
            <a:off x="3442558" y="4679792"/>
            <a:ext cx="2330521" cy="0"/>
          </a:xfrm>
          <a:prstGeom prst="line">
            <a:avLst/>
          </a:prstGeom>
          <a:ln w="9525" cap="flat" cmpd="sng">
            <a:solidFill>
              <a:schemeClr val="tx1"/>
            </a:solidFill>
            <a:prstDash val="solid"/>
            <a:headEnd type="none" w="med" len="med"/>
            <a:tailEnd type="none" w="med" len="med"/>
          </a:ln>
        </p:spPr>
      </p:sp>
      <p:sp>
        <p:nvSpPr>
          <p:cNvPr id="87116" name="Line 75"/>
          <p:cNvSpPr/>
          <p:nvPr/>
        </p:nvSpPr>
        <p:spPr>
          <a:xfrm>
            <a:off x="3442558" y="5001244"/>
            <a:ext cx="2330521" cy="0"/>
          </a:xfrm>
          <a:prstGeom prst="line">
            <a:avLst/>
          </a:prstGeom>
          <a:ln w="9525" cap="flat" cmpd="sng">
            <a:solidFill>
              <a:schemeClr val="tx1"/>
            </a:solidFill>
            <a:prstDash val="solid"/>
            <a:headEnd type="none" w="med" len="med"/>
            <a:tailEnd type="none" w="med" len="med"/>
          </a:ln>
        </p:spPr>
      </p:sp>
      <p:sp>
        <p:nvSpPr>
          <p:cNvPr id="87117" name="Oval 76"/>
          <p:cNvSpPr/>
          <p:nvPr/>
        </p:nvSpPr>
        <p:spPr>
          <a:xfrm>
            <a:off x="3121107" y="5563783"/>
            <a:ext cx="160726" cy="160726"/>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18" name="Oval 77"/>
          <p:cNvSpPr/>
          <p:nvPr/>
        </p:nvSpPr>
        <p:spPr>
          <a:xfrm>
            <a:off x="3362196" y="5563783"/>
            <a:ext cx="160726" cy="160726"/>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19" name="Line 78"/>
          <p:cNvSpPr/>
          <p:nvPr/>
        </p:nvSpPr>
        <p:spPr>
          <a:xfrm>
            <a:off x="3522921" y="5644146"/>
            <a:ext cx="321451" cy="0"/>
          </a:xfrm>
          <a:prstGeom prst="line">
            <a:avLst/>
          </a:prstGeom>
          <a:ln w="9525" cap="flat" cmpd="sng">
            <a:solidFill>
              <a:schemeClr val="tx1"/>
            </a:solidFill>
            <a:prstDash val="solid"/>
            <a:headEnd type="none" w="med" len="med"/>
            <a:tailEnd type="triangle" w="med" len="med"/>
          </a:ln>
        </p:spPr>
      </p:sp>
      <p:sp>
        <p:nvSpPr>
          <p:cNvPr id="87120" name="AutoShape 79"/>
          <p:cNvSpPr/>
          <p:nvPr/>
        </p:nvSpPr>
        <p:spPr>
          <a:xfrm>
            <a:off x="3924735" y="5563783"/>
            <a:ext cx="241088" cy="241088"/>
          </a:xfrm>
          <a:prstGeom prst="diamond">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21" name="AutoShape 80"/>
          <p:cNvSpPr/>
          <p:nvPr/>
        </p:nvSpPr>
        <p:spPr>
          <a:xfrm>
            <a:off x="4246186" y="5563783"/>
            <a:ext cx="241088" cy="241088"/>
          </a:xfrm>
          <a:prstGeom prst="diamond">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22" name="Rectangle 81"/>
          <p:cNvSpPr/>
          <p:nvPr/>
        </p:nvSpPr>
        <p:spPr>
          <a:xfrm>
            <a:off x="4969451" y="5563783"/>
            <a:ext cx="160726" cy="160726"/>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23" name="Rectangle 82"/>
          <p:cNvSpPr/>
          <p:nvPr/>
        </p:nvSpPr>
        <p:spPr>
          <a:xfrm>
            <a:off x="5290902" y="5563783"/>
            <a:ext cx="160726" cy="160726"/>
          </a:xfrm>
          <a:prstGeom prst="rect">
            <a:avLst/>
          </a:prstGeom>
          <a:solidFill>
            <a:schemeClr val="accent1"/>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24" name="Line 83"/>
          <p:cNvSpPr/>
          <p:nvPr/>
        </p:nvSpPr>
        <p:spPr>
          <a:xfrm>
            <a:off x="4487275" y="5644146"/>
            <a:ext cx="401814" cy="0"/>
          </a:xfrm>
          <a:prstGeom prst="line">
            <a:avLst/>
          </a:prstGeom>
          <a:ln w="9525" cap="flat" cmpd="sng">
            <a:solidFill>
              <a:schemeClr val="tx1"/>
            </a:solidFill>
            <a:prstDash val="solid"/>
            <a:headEnd type="none" w="med" len="med"/>
            <a:tailEnd type="triangle" w="med" len="med"/>
          </a:ln>
        </p:spPr>
      </p:sp>
      <p:sp>
        <p:nvSpPr>
          <p:cNvPr id="87125" name="Line 84"/>
          <p:cNvSpPr/>
          <p:nvPr/>
        </p:nvSpPr>
        <p:spPr>
          <a:xfrm>
            <a:off x="3442558" y="6206685"/>
            <a:ext cx="1928707" cy="0"/>
          </a:xfrm>
          <a:prstGeom prst="line">
            <a:avLst/>
          </a:prstGeom>
          <a:ln w="9525" cap="flat" cmpd="sng">
            <a:solidFill>
              <a:schemeClr val="tx1"/>
            </a:solidFill>
            <a:prstDash val="solid"/>
            <a:headEnd type="none" w="med" len="med"/>
            <a:tailEnd type="none" w="med" len="med"/>
          </a:ln>
        </p:spPr>
      </p:sp>
      <p:sp>
        <p:nvSpPr>
          <p:cNvPr id="87126" name="Line 85"/>
          <p:cNvSpPr/>
          <p:nvPr/>
        </p:nvSpPr>
        <p:spPr>
          <a:xfrm>
            <a:off x="3442558" y="6447774"/>
            <a:ext cx="2009069" cy="0"/>
          </a:xfrm>
          <a:prstGeom prst="line">
            <a:avLst/>
          </a:prstGeom>
          <a:ln w="9525" cap="flat" cmpd="sng">
            <a:solidFill>
              <a:schemeClr val="tx1"/>
            </a:solidFill>
            <a:prstDash val="solid"/>
            <a:headEnd type="none" w="med" len="med"/>
            <a:tailEnd type="none" w="med" len="med"/>
          </a:ln>
        </p:spPr>
      </p:sp>
      <p:sp>
        <p:nvSpPr>
          <p:cNvPr id="87127" name="AutoShape 86"/>
          <p:cNvSpPr/>
          <p:nvPr/>
        </p:nvSpPr>
        <p:spPr>
          <a:xfrm>
            <a:off x="8505413" y="6206685"/>
            <a:ext cx="642902" cy="321451"/>
          </a:xfrm>
          <a:custGeom>
            <a:avLst/>
            <a:gdLst>
              <a:gd name="txL" fmla="*/ 4500 w 21600"/>
              <a:gd name="txT" fmla="*/ 4500 h 21600"/>
              <a:gd name="txR" fmla="*/ 17100 w 21600"/>
              <a:gd name="txB" fmla="*/ 17100 h 21600"/>
            </a:gdLst>
            <a:ahLst/>
            <a:cxnLst>
              <a:cxn ang="0">
                <a:pos x="533400" y="152400"/>
              </a:cxn>
              <a:cxn ang="0">
                <a:pos x="304800" y="304800"/>
              </a:cxn>
              <a:cxn ang="0">
                <a:pos x="76200" y="152400"/>
              </a:cxn>
              <a:cxn ang="0">
                <a:pos x="304800" y="0"/>
              </a:cxn>
            </a:cxnLst>
            <a:rect l="txL" t="txT" r="txR" b="txB"/>
            <a:pathLst>
              <a:path w="21600" h="21600">
                <a:moveTo>
                  <a:pt x="0" y="0"/>
                </a:moveTo>
                <a:lnTo>
                  <a:pt x="5400" y="21600"/>
                </a:lnTo>
                <a:lnTo>
                  <a:pt x="16200" y="21600"/>
                </a:lnTo>
                <a:lnTo>
                  <a:pt x="21600" y="0"/>
                </a:lnTo>
                <a:close/>
              </a:path>
            </a:pathLst>
          </a:custGeom>
          <a:solidFill>
            <a:srgbClr val="80808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28" name="Freeform 87"/>
          <p:cNvSpPr/>
          <p:nvPr/>
        </p:nvSpPr>
        <p:spPr>
          <a:xfrm>
            <a:off x="8592473" y="3862771"/>
            <a:ext cx="210952" cy="2330521"/>
          </a:xfrm>
          <a:custGeom>
            <a:avLst/>
            <a:gdLst>
              <a:gd name="txL" fmla="*/ 0 w 126"/>
              <a:gd name="txT" fmla="*/ 0 h 1392"/>
              <a:gd name="txR" fmla="*/ 126 w 126"/>
              <a:gd name="txB" fmla="*/ 1392 h 1392"/>
            </a:gdLst>
            <a:ahLst/>
            <a:cxnLst>
              <a:cxn ang="0">
                <a:pos x="116" y="1392"/>
              </a:cxn>
              <a:cxn ang="0">
                <a:pos x="108" y="832"/>
              </a:cxn>
              <a:cxn ang="0">
                <a:pos x="92" y="288"/>
              </a:cxn>
              <a:cxn ang="0">
                <a:pos x="76" y="0"/>
              </a:cxn>
            </a:cxnLst>
            <a:rect l="txL" t="txT" r="txR" b="txB"/>
            <a:pathLst>
              <a:path w="126" h="1392">
                <a:moveTo>
                  <a:pt x="116" y="1392"/>
                </a:moveTo>
                <a:cubicBezTo>
                  <a:pt x="0" y="1219"/>
                  <a:pt x="108" y="1390"/>
                  <a:pt x="108" y="832"/>
                </a:cubicBezTo>
                <a:cubicBezTo>
                  <a:pt x="108" y="369"/>
                  <a:pt x="126" y="494"/>
                  <a:pt x="92" y="288"/>
                </a:cubicBezTo>
                <a:cubicBezTo>
                  <a:pt x="89" y="200"/>
                  <a:pt x="76" y="93"/>
                  <a:pt x="76" y="0"/>
                </a:cubicBezTo>
              </a:path>
            </a:pathLst>
          </a:custGeom>
          <a:noFill/>
          <a:ln w="76200"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29" name="Freeform 88"/>
          <p:cNvSpPr/>
          <p:nvPr/>
        </p:nvSpPr>
        <p:spPr>
          <a:xfrm>
            <a:off x="8800077" y="4961062"/>
            <a:ext cx="1044716" cy="254482"/>
          </a:xfrm>
          <a:custGeom>
            <a:avLst/>
            <a:gdLst>
              <a:gd name="txL" fmla="*/ 0 w 624"/>
              <a:gd name="txT" fmla="*/ 0 h 152"/>
              <a:gd name="txR" fmla="*/ 624 w 624"/>
              <a:gd name="txB" fmla="*/ 152 h 152"/>
            </a:gdLst>
            <a:ahLst/>
            <a:cxnLst>
              <a:cxn ang="0">
                <a:pos x="0" y="152"/>
              </a:cxn>
              <a:cxn ang="0">
                <a:pos x="16" y="128"/>
              </a:cxn>
              <a:cxn ang="0">
                <a:pos x="40" y="112"/>
              </a:cxn>
              <a:cxn ang="0">
                <a:pos x="48" y="88"/>
              </a:cxn>
              <a:cxn ang="0">
                <a:pos x="96" y="56"/>
              </a:cxn>
              <a:cxn ang="0">
                <a:pos x="152" y="16"/>
              </a:cxn>
              <a:cxn ang="0">
                <a:pos x="200" y="0"/>
              </a:cxn>
              <a:cxn ang="0">
                <a:pos x="520" y="8"/>
              </a:cxn>
              <a:cxn ang="0">
                <a:pos x="624" y="64"/>
              </a:cxn>
            </a:cxnLst>
            <a:rect l="txL" t="txT" r="txR" b="txB"/>
            <a:pathLst>
              <a:path w="624" h="152">
                <a:moveTo>
                  <a:pt x="0" y="152"/>
                </a:moveTo>
                <a:cubicBezTo>
                  <a:pt x="5" y="144"/>
                  <a:pt x="9" y="135"/>
                  <a:pt x="16" y="128"/>
                </a:cubicBezTo>
                <a:cubicBezTo>
                  <a:pt x="23" y="121"/>
                  <a:pt x="34" y="120"/>
                  <a:pt x="40" y="112"/>
                </a:cubicBezTo>
                <a:cubicBezTo>
                  <a:pt x="45" y="105"/>
                  <a:pt x="43" y="95"/>
                  <a:pt x="48" y="88"/>
                </a:cubicBezTo>
                <a:cubicBezTo>
                  <a:pt x="65" y="62"/>
                  <a:pt x="71" y="64"/>
                  <a:pt x="96" y="56"/>
                </a:cubicBezTo>
                <a:cubicBezTo>
                  <a:pt x="109" y="16"/>
                  <a:pt x="96" y="35"/>
                  <a:pt x="152" y="16"/>
                </a:cubicBezTo>
                <a:cubicBezTo>
                  <a:pt x="168" y="11"/>
                  <a:pt x="200" y="0"/>
                  <a:pt x="200" y="0"/>
                </a:cubicBezTo>
                <a:cubicBezTo>
                  <a:pt x="307" y="3"/>
                  <a:pt x="414" y="1"/>
                  <a:pt x="520" y="8"/>
                </a:cubicBezTo>
                <a:cubicBezTo>
                  <a:pt x="553" y="10"/>
                  <a:pt x="608" y="32"/>
                  <a:pt x="624" y="64"/>
                </a:cubicBezTo>
              </a:path>
            </a:pathLst>
          </a:custGeom>
          <a:noFill/>
          <a:ln w="38100"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30" name="Freeform 89"/>
          <p:cNvSpPr/>
          <p:nvPr/>
        </p:nvSpPr>
        <p:spPr>
          <a:xfrm>
            <a:off x="8813471" y="4157434"/>
            <a:ext cx="857203" cy="348239"/>
          </a:xfrm>
          <a:custGeom>
            <a:avLst/>
            <a:gdLst>
              <a:gd name="txL" fmla="*/ 0 w 512"/>
              <a:gd name="txT" fmla="*/ 0 h 208"/>
              <a:gd name="txR" fmla="*/ 512 w 512"/>
              <a:gd name="txB" fmla="*/ 208 h 208"/>
            </a:gdLst>
            <a:ahLst/>
            <a:cxnLst>
              <a:cxn ang="0">
                <a:pos x="0" y="208"/>
              </a:cxn>
              <a:cxn ang="0">
                <a:pos x="48" y="152"/>
              </a:cxn>
              <a:cxn ang="0">
                <a:pos x="112" y="88"/>
              </a:cxn>
              <a:cxn ang="0">
                <a:pos x="248" y="0"/>
              </a:cxn>
              <a:cxn ang="0">
                <a:pos x="472" y="8"/>
              </a:cxn>
              <a:cxn ang="0">
                <a:pos x="512" y="48"/>
              </a:cxn>
            </a:cxnLst>
            <a:rect l="txL" t="txT" r="txR" b="txB"/>
            <a:pathLst>
              <a:path w="512" h="208">
                <a:moveTo>
                  <a:pt x="0" y="208"/>
                </a:moveTo>
                <a:cubicBezTo>
                  <a:pt x="41" y="194"/>
                  <a:pt x="22" y="183"/>
                  <a:pt x="48" y="152"/>
                </a:cubicBezTo>
                <a:cubicBezTo>
                  <a:pt x="68" y="128"/>
                  <a:pt x="86" y="105"/>
                  <a:pt x="112" y="88"/>
                </a:cubicBezTo>
                <a:cubicBezTo>
                  <a:pt x="141" y="44"/>
                  <a:pt x="199" y="16"/>
                  <a:pt x="248" y="0"/>
                </a:cubicBezTo>
                <a:cubicBezTo>
                  <a:pt x="323" y="3"/>
                  <a:pt x="398" y="1"/>
                  <a:pt x="472" y="8"/>
                </a:cubicBezTo>
                <a:cubicBezTo>
                  <a:pt x="491" y="10"/>
                  <a:pt x="512" y="48"/>
                  <a:pt x="512" y="48"/>
                </a:cubicBezTo>
              </a:path>
            </a:pathLst>
          </a:custGeom>
          <a:noFill/>
          <a:ln w="38100"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31" name="Freeform 90"/>
          <p:cNvSpPr/>
          <p:nvPr/>
        </p:nvSpPr>
        <p:spPr>
          <a:xfrm>
            <a:off x="7537712" y="4706580"/>
            <a:ext cx="1218835" cy="924172"/>
          </a:xfrm>
          <a:custGeom>
            <a:avLst/>
            <a:gdLst>
              <a:gd name="txL" fmla="*/ 0 w 728"/>
              <a:gd name="txT" fmla="*/ 0 h 552"/>
              <a:gd name="txR" fmla="*/ 728 w 728"/>
              <a:gd name="txB" fmla="*/ 552 h 552"/>
            </a:gdLst>
            <a:ahLst/>
            <a:cxnLst>
              <a:cxn ang="0">
                <a:pos x="706" y="552"/>
              </a:cxn>
              <a:cxn ang="0">
                <a:pos x="722" y="528"/>
              </a:cxn>
              <a:cxn ang="0">
                <a:pos x="666" y="400"/>
              </a:cxn>
              <a:cxn ang="0">
                <a:pos x="626" y="336"/>
              </a:cxn>
              <a:cxn ang="0">
                <a:pos x="554" y="248"/>
              </a:cxn>
              <a:cxn ang="0">
                <a:pos x="474" y="168"/>
              </a:cxn>
              <a:cxn ang="0">
                <a:pos x="434" y="128"/>
              </a:cxn>
              <a:cxn ang="0">
                <a:pos x="418" y="104"/>
              </a:cxn>
              <a:cxn ang="0">
                <a:pos x="386" y="88"/>
              </a:cxn>
              <a:cxn ang="0">
                <a:pos x="338" y="40"/>
              </a:cxn>
              <a:cxn ang="0">
                <a:pos x="266" y="0"/>
              </a:cxn>
              <a:cxn ang="0">
                <a:pos x="130" y="8"/>
              </a:cxn>
              <a:cxn ang="0">
                <a:pos x="50" y="136"/>
              </a:cxn>
              <a:cxn ang="0">
                <a:pos x="2" y="176"/>
              </a:cxn>
            </a:cxnLst>
            <a:rect l="txL" t="txT" r="txR" b="txB"/>
            <a:pathLst>
              <a:path w="728" h="552">
                <a:moveTo>
                  <a:pt x="706" y="552"/>
                </a:moveTo>
                <a:cubicBezTo>
                  <a:pt x="711" y="544"/>
                  <a:pt x="721" y="538"/>
                  <a:pt x="722" y="528"/>
                </a:cubicBezTo>
                <a:cubicBezTo>
                  <a:pt x="728" y="489"/>
                  <a:pt x="686" y="430"/>
                  <a:pt x="666" y="400"/>
                </a:cubicBezTo>
                <a:cubicBezTo>
                  <a:pt x="613" y="320"/>
                  <a:pt x="684" y="374"/>
                  <a:pt x="626" y="336"/>
                </a:cubicBezTo>
                <a:cubicBezTo>
                  <a:pt x="601" y="298"/>
                  <a:pt x="590" y="272"/>
                  <a:pt x="554" y="248"/>
                </a:cubicBezTo>
                <a:cubicBezTo>
                  <a:pt x="537" y="222"/>
                  <a:pt x="500" y="185"/>
                  <a:pt x="474" y="168"/>
                </a:cubicBezTo>
                <a:cubicBezTo>
                  <a:pt x="431" y="104"/>
                  <a:pt x="487" y="181"/>
                  <a:pt x="434" y="128"/>
                </a:cubicBezTo>
                <a:cubicBezTo>
                  <a:pt x="427" y="121"/>
                  <a:pt x="425" y="110"/>
                  <a:pt x="418" y="104"/>
                </a:cubicBezTo>
                <a:cubicBezTo>
                  <a:pt x="409" y="96"/>
                  <a:pt x="395" y="95"/>
                  <a:pt x="386" y="88"/>
                </a:cubicBezTo>
                <a:cubicBezTo>
                  <a:pt x="368" y="74"/>
                  <a:pt x="357" y="53"/>
                  <a:pt x="338" y="40"/>
                </a:cubicBezTo>
                <a:cubicBezTo>
                  <a:pt x="314" y="24"/>
                  <a:pt x="290" y="16"/>
                  <a:pt x="266" y="0"/>
                </a:cubicBezTo>
                <a:cubicBezTo>
                  <a:pt x="221" y="3"/>
                  <a:pt x="175" y="3"/>
                  <a:pt x="130" y="8"/>
                </a:cubicBezTo>
                <a:cubicBezTo>
                  <a:pt x="68" y="14"/>
                  <a:pt x="89" y="102"/>
                  <a:pt x="50" y="136"/>
                </a:cubicBezTo>
                <a:cubicBezTo>
                  <a:pt x="0" y="180"/>
                  <a:pt x="2" y="147"/>
                  <a:pt x="2" y="176"/>
                </a:cubicBezTo>
              </a:path>
            </a:pathLst>
          </a:custGeom>
          <a:noFill/>
          <a:ln w="38100"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32" name="Freeform 91"/>
          <p:cNvSpPr/>
          <p:nvPr/>
        </p:nvSpPr>
        <p:spPr>
          <a:xfrm>
            <a:off x="7835724" y="3728833"/>
            <a:ext cx="870597" cy="441995"/>
          </a:xfrm>
          <a:custGeom>
            <a:avLst/>
            <a:gdLst>
              <a:gd name="txL" fmla="*/ 0 w 520"/>
              <a:gd name="txT" fmla="*/ 0 h 264"/>
              <a:gd name="txR" fmla="*/ 520 w 520"/>
              <a:gd name="txB" fmla="*/ 264 h 264"/>
            </a:gdLst>
            <a:ahLst/>
            <a:cxnLst>
              <a:cxn ang="0">
                <a:pos x="520" y="264"/>
              </a:cxn>
              <a:cxn ang="0">
                <a:pos x="416" y="144"/>
              </a:cxn>
              <a:cxn ang="0">
                <a:pos x="280" y="32"/>
              </a:cxn>
              <a:cxn ang="0">
                <a:pos x="256" y="16"/>
              </a:cxn>
              <a:cxn ang="0">
                <a:pos x="208" y="0"/>
              </a:cxn>
              <a:cxn ang="0">
                <a:pos x="80" y="32"/>
              </a:cxn>
              <a:cxn ang="0">
                <a:pos x="72" y="96"/>
              </a:cxn>
              <a:cxn ang="0">
                <a:pos x="0" y="160"/>
              </a:cxn>
            </a:cxnLst>
            <a:rect l="txL" t="txT" r="txR" b="txB"/>
            <a:pathLst>
              <a:path w="520" h="264">
                <a:moveTo>
                  <a:pt x="520" y="264"/>
                </a:moveTo>
                <a:cubicBezTo>
                  <a:pt x="501" y="208"/>
                  <a:pt x="472" y="163"/>
                  <a:pt x="416" y="144"/>
                </a:cubicBezTo>
                <a:cubicBezTo>
                  <a:pt x="388" y="103"/>
                  <a:pt x="322" y="60"/>
                  <a:pt x="280" y="32"/>
                </a:cubicBezTo>
                <a:cubicBezTo>
                  <a:pt x="272" y="27"/>
                  <a:pt x="265" y="19"/>
                  <a:pt x="256" y="16"/>
                </a:cubicBezTo>
                <a:cubicBezTo>
                  <a:pt x="240" y="11"/>
                  <a:pt x="208" y="0"/>
                  <a:pt x="208" y="0"/>
                </a:cubicBezTo>
                <a:cubicBezTo>
                  <a:pt x="147" y="6"/>
                  <a:pt x="125" y="2"/>
                  <a:pt x="80" y="32"/>
                </a:cubicBezTo>
                <a:cubicBezTo>
                  <a:pt x="77" y="53"/>
                  <a:pt x="78" y="75"/>
                  <a:pt x="72" y="96"/>
                </a:cubicBezTo>
                <a:cubicBezTo>
                  <a:pt x="63" y="130"/>
                  <a:pt x="23" y="137"/>
                  <a:pt x="0" y="160"/>
                </a:cubicBezTo>
              </a:path>
            </a:pathLst>
          </a:custGeom>
          <a:noFill/>
          <a:ln w="38100" cap="flat" cmpd="sng">
            <a:solidFill>
              <a:schemeClr val="tx1"/>
            </a:solidFill>
            <a:prstDash val="solid"/>
            <a:round/>
            <a:headEnd type="none" w="med" len="med"/>
            <a:tailEnd type="none" w="med" len="med"/>
          </a:ln>
        </p:spPr>
        <p:txBody>
          <a:bodyP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33" name="AutoShape 92"/>
          <p:cNvSpPr/>
          <p:nvPr/>
        </p:nvSpPr>
        <p:spPr>
          <a:xfrm>
            <a:off x="8103600" y="3715439"/>
            <a:ext cx="160726" cy="321451"/>
          </a:xfrm>
          <a:prstGeom prst="triangle">
            <a:avLst>
              <a:gd name="adj" fmla="val 50000"/>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34" name="AutoShape 93"/>
          <p:cNvSpPr/>
          <p:nvPr/>
        </p:nvSpPr>
        <p:spPr>
          <a:xfrm>
            <a:off x="9469767" y="4920881"/>
            <a:ext cx="160726" cy="321451"/>
          </a:xfrm>
          <a:prstGeom prst="triangle">
            <a:avLst>
              <a:gd name="adj" fmla="val 50000"/>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35" name="AutoShape 94"/>
          <p:cNvSpPr/>
          <p:nvPr/>
        </p:nvSpPr>
        <p:spPr>
          <a:xfrm>
            <a:off x="9630492" y="5001244"/>
            <a:ext cx="160726" cy="321451"/>
          </a:xfrm>
          <a:prstGeom prst="triangle">
            <a:avLst>
              <a:gd name="adj" fmla="val 50000"/>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36" name="AutoShape 95"/>
          <p:cNvSpPr/>
          <p:nvPr/>
        </p:nvSpPr>
        <p:spPr>
          <a:xfrm>
            <a:off x="9067953" y="5001244"/>
            <a:ext cx="160726" cy="321451"/>
          </a:xfrm>
          <a:prstGeom prst="triangle">
            <a:avLst>
              <a:gd name="adj" fmla="val 50000"/>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37" name="AutoShape 96"/>
          <p:cNvSpPr/>
          <p:nvPr/>
        </p:nvSpPr>
        <p:spPr>
          <a:xfrm>
            <a:off x="7782148" y="3956527"/>
            <a:ext cx="160726" cy="321451"/>
          </a:xfrm>
          <a:prstGeom prst="triangle">
            <a:avLst>
              <a:gd name="adj" fmla="val 50000"/>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38" name="AutoShape 97"/>
          <p:cNvSpPr/>
          <p:nvPr/>
        </p:nvSpPr>
        <p:spPr>
          <a:xfrm>
            <a:off x="7942874" y="4760155"/>
            <a:ext cx="160726" cy="321451"/>
          </a:xfrm>
          <a:prstGeom prst="triangle">
            <a:avLst>
              <a:gd name="adj" fmla="val 50000"/>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39" name="AutoShape 98"/>
          <p:cNvSpPr/>
          <p:nvPr/>
        </p:nvSpPr>
        <p:spPr>
          <a:xfrm>
            <a:off x="7541060" y="4920881"/>
            <a:ext cx="160726" cy="321451"/>
          </a:xfrm>
          <a:prstGeom prst="triangle">
            <a:avLst>
              <a:gd name="adj" fmla="val 50000"/>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40" name="AutoShape 99"/>
          <p:cNvSpPr/>
          <p:nvPr/>
        </p:nvSpPr>
        <p:spPr>
          <a:xfrm>
            <a:off x="9228678" y="4117253"/>
            <a:ext cx="160726" cy="321451"/>
          </a:xfrm>
          <a:prstGeom prst="triangle">
            <a:avLst>
              <a:gd name="adj" fmla="val 50000"/>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41" name="AutoShape 100"/>
          <p:cNvSpPr/>
          <p:nvPr/>
        </p:nvSpPr>
        <p:spPr>
          <a:xfrm>
            <a:off x="9550130" y="4197616"/>
            <a:ext cx="160726" cy="321451"/>
          </a:xfrm>
          <a:prstGeom prst="triangle">
            <a:avLst>
              <a:gd name="adj" fmla="val 50000"/>
            </a:avLst>
          </a:prstGeom>
          <a:solidFill>
            <a:srgbClr val="FF0000"/>
          </a:solidFill>
          <a:ln w="9525" cap="flat" cmpd="sng">
            <a:solidFill>
              <a:schemeClr val="tx1"/>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7142" name="Text Box 101"/>
          <p:cNvSpPr txBox="1"/>
          <p:nvPr/>
        </p:nvSpPr>
        <p:spPr>
          <a:xfrm>
            <a:off x="9292299" y="5294233"/>
            <a:ext cx="1046480" cy="350520"/>
          </a:xfrm>
          <a:prstGeom prst="rect">
            <a:avLst/>
          </a:prstGeom>
          <a:noFill/>
          <a:ln w="9525">
            <a:noFill/>
          </a:ln>
        </p:spPr>
        <p:txBody>
          <a:bodyPr wrap="none">
            <a:spAutoFit/>
          </a:bodyPr>
          <a:lstStyle/>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强度不良</a:t>
            </a:r>
          </a:p>
        </p:txBody>
      </p:sp>
      <p:sp>
        <p:nvSpPr>
          <p:cNvPr id="87143" name="Text Box 102"/>
          <p:cNvSpPr txBox="1"/>
          <p:nvPr/>
        </p:nvSpPr>
        <p:spPr>
          <a:xfrm>
            <a:off x="9051211" y="4410243"/>
            <a:ext cx="1046480" cy="350520"/>
          </a:xfrm>
          <a:prstGeom prst="rect">
            <a:avLst/>
          </a:prstGeom>
          <a:noFill/>
          <a:ln w="9525">
            <a:noFill/>
          </a:ln>
        </p:spPr>
        <p:txBody>
          <a:bodyPr wrap="none">
            <a:spAutoFit/>
          </a:bodyPr>
          <a:lstStyle/>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尺寸不良</a:t>
            </a:r>
          </a:p>
        </p:txBody>
      </p:sp>
      <p:sp>
        <p:nvSpPr>
          <p:cNvPr id="87144" name="Text Box 103"/>
          <p:cNvSpPr txBox="1"/>
          <p:nvPr/>
        </p:nvSpPr>
        <p:spPr>
          <a:xfrm>
            <a:off x="7524318" y="4169154"/>
            <a:ext cx="1046480" cy="350520"/>
          </a:xfrm>
          <a:prstGeom prst="rect">
            <a:avLst/>
          </a:prstGeom>
          <a:noFill/>
          <a:ln w="9525">
            <a:noFill/>
          </a:ln>
        </p:spPr>
        <p:txBody>
          <a:bodyPr wrap="none">
            <a:spAutoFit/>
          </a:bodyPr>
          <a:lstStyle/>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外观不良</a:t>
            </a:r>
          </a:p>
        </p:txBody>
      </p:sp>
      <p:sp>
        <p:nvSpPr>
          <p:cNvPr id="87145" name="Text Box 104"/>
          <p:cNvSpPr txBox="1"/>
          <p:nvPr/>
        </p:nvSpPr>
        <p:spPr>
          <a:xfrm>
            <a:off x="7283230" y="5133508"/>
            <a:ext cx="1046480" cy="350520"/>
          </a:xfrm>
          <a:prstGeom prst="rect">
            <a:avLst/>
          </a:prstGeom>
          <a:noFill/>
          <a:ln w="9525">
            <a:noFill/>
          </a:ln>
        </p:spPr>
        <p:txBody>
          <a:bodyPr wrap="none">
            <a:spAutoFit/>
          </a:bodyPr>
          <a:lstStyle/>
          <a:p>
            <a:pPr lvl="0" algn="l" eaLnBrk="1" hangingPunct="1">
              <a:spcBef>
                <a:spcPct val="0"/>
              </a:spcBef>
            </a:pPr>
            <a:r>
              <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形状不良</a:t>
            </a:r>
          </a:p>
        </p:txBody>
      </p:sp>
      <p:sp>
        <p:nvSpPr>
          <p:cNvPr id="87146" name="Text Box 105"/>
          <p:cNvSpPr txBox="1"/>
          <p:nvPr/>
        </p:nvSpPr>
        <p:spPr>
          <a:xfrm>
            <a:off x="7460697" y="6206685"/>
            <a:ext cx="910590" cy="383540"/>
          </a:xfrm>
          <a:prstGeom prst="rect">
            <a:avLst/>
          </a:prstGeom>
          <a:noFill/>
          <a:ln w="9525">
            <a:noFill/>
          </a:ln>
        </p:spPr>
        <p:txBody>
          <a:bodyPr wrap="none">
            <a:spAutoFit/>
          </a:bodyPr>
          <a:lstStyle/>
          <a:p>
            <a:pPr lvl="0" algn="l" eaLnBrk="1" hangingPunct="1">
              <a:spcBef>
                <a:spcPct val="0"/>
              </a:spcBef>
            </a:pPr>
            <a:r>
              <a:rPr lang="zh-CN" altLang="en-US" sz="1900" b="1" u="sng"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故障树</a:t>
            </a:r>
          </a:p>
        </p:txBody>
      </p:sp>
    </p:spTree>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latin typeface="微软雅黑" panose="020B0503020204020204" pitchFamily="34" charset="-122"/>
                <a:ea typeface="微软雅黑" panose="020B0503020204020204" pitchFamily="34" charset="-122"/>
                <a:cs typeface="微软雅黑" panose="020B0503020204020204" pitchFamily="34" charset="-122"/>
                <a:sym typeface="+mn-ea"/>
              </a:rPr>
              <a:t>具体实例 </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88068" name="Rectangle 3"/>
          <p:cNvSpPr>
            <a:spLocks noGrp="1"/>
          </p:cNvSpPr>
          <p:nvPr>
            <p:ph type="body"/>
          </p:nvPr>
        </p:nvSpPr>
        <p:spPr>
          <a:xfrm>
            <a:off x="2157759" y="5058503"/>
            <a:ext cx="9037464" cy="1747890"/>
          </a:xfrm>
          <a:prstGeom prst="rect">
            <a:avLst/>
          </a:prstGeom>
          <a:noFill/>
          <a:ln w="9525">
            <a:noFill/>
          </a:ln>
        </p:spPr>
        <p:txBody>
          <a:bodyPr/>
          <a:lstStyle/>
          <a:p>
            <a:pPr lvl="0" eaLnBrk="1" hangingPunct="1">
              <a:lnSpc>
                <a:spcPct val="125000"/>
              </a:lnSpc>
              <a:buNone/>
            </a:pPr>
            <a:r>
              <a:rPr lang="zh-CN" altLang="en-US" sz="2530" b="1" dirty="0">
                <a:latin typeface="微软雅黑" panose="020B0503020204020204" pitchFamily="34" charset="-122"/>
                <a:ea typeface="微软雅黑" panose="020B0503020204020204" pitchFamily="34" charset="-122"/>
              </a:rPr>
              <a:t>清扫工具</a:t>
            </a:r>
          </a:p>
          <a:p>
            <a:pPr lvl="0" eaLnBrk="1" hangingPunct="1">
              <a:lnSpc>
                <a:spcPct val="125000"/>
              </a:lnSpc>
            </a:pPr>
            <a:r>
              <a:rPr lang="zh-CN" altLang="en-US" sz="2215" b="1" dirty="0">
                <a:latin typeface="微软雅黑" panose="020B0503020204020204" pitchFamily="34" charset="-122"/>
                <a:ea typeface="微软雅黑" panose="020B0503020204020204" pitchFamily="34" charset="-122"/>
              </a:rPr>
              <a:t>抹布、拖把、要悬挂放置，充分利用空间，随时清理掉不能使用的拖把、扫把，对于扫帚或其它的清扫工具都要进行数量的管理。</a:t>
            </a:r>
          </a:p>
        </p:txBody>
      </p:sp>
      <p:pic>
        <p:nvPicPr>
          <p:cNvPr id="88069" name="Picture 4" descr="127-1"/>
          <p:cNvPicPr>
            <a:picLocks noChangeAspect="1"/>
          </p:cNvPicPr>
          <p:nvPr/>
        </p:nvPicPr>
        <p:blipFill>
          <a:blip r:embed="rId2"/>
          <a:stretch>
            <a:fillRect/>
          </a:stretch>
        </p:blipFill>
        <p:spPr>
          <a:xfrm>
            <a:off x="1777710" y="1110681"/>
            <a:ext cx="5052810" cy="3850716"/>
          </a:xfrm>
          <a:prstGeom prst="rect">
            <a:avLst/>
          </a:prstGeom>
          <a:noFill/>
          <a:ln w="9525">
            <a:noFill/>
          </a:ln>
        </p:spPr>
      </p:pic>
      <p:pic>
        <p:nvPicPr>
          <p:cNvPr id="88070" name="Picture 5" descr="127-2"/>
          <p:cNvPicPr>
            <a:picLocks noChangeAspect="1"/>
          </p:cNvPicPr>
          <p:nvPr/>
        </p:nvPicPr>
        <p:blipFill>
          <a:blip r:embed="rId3"/>
          <a:stretch>
            <a:fillRect/>
          </a:stretch>
        </p:blipFill>
        <p:spPr>
          <a:xfrm>
            <a:off x="6413638" y="1115703"/>
            <a:ext cx="4935614" cy="3798816"/>
          </a:xfrm>
          <a:prstGeom prst="rect">
            <a:avLst/>
          </a:prstGeom>
          <a:noFill/>
          <a:ln w="9525">
            <a:noFill/>
          </a:ln>
        </p:spPr>
      </p:pic>
    </p:spTree>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spcBef>
                <a:spcPct val="0"/>
              </a:spcBef>
            </a:pPr>
            <a:r>
              <a:rPr lang="zh-CN" altLang="en-US" sz="4220" b="1" dirty="0">
                <a:solidFill>
                  <a:schemeClr val="tx2"/>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搬运的车辆</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89091" name="Rectangle 2"/>
          <p:cNvSpPr>
            <a:spLocks noGrp="1"/>
          </p:cNvSpPr>
          <p:nvPr>
            <p:ph type="body"/>
          </p:nvPr>
        </p:nvSpPr>
        <p:spPr>
          <a:xfrm>
            <a:off x="915819" y="4910166"/>
            <a:ext cx="10885138" cy="1670876"/>
          </a:xfrm>
          <a:prstGeom prst="rect">
            <a:avLst/>
          </a:prstGeom>
          <a:noFill/>
          <a:ln w="9525">
            <a:noFill/>
          </a:ln>
        </p:spPr>
        <p:txBody>
          <a:bodyPr/>
          <a:lstStyle/>
          <a:p>
            <a:pPr lvl="0" eaLnBrk="1" hangingPunct="1">
              <a:lnSpc>
                <a:spcPct val="125000"/>
              </a:lnSpc>
            </a:pPr>
            <a:r>
              <a:rPr lang="zh-CN" altLang="en-US" sz="2110" b="1" dirty="0">
                <a:latin typeface="微软雅黑" panose="020B0503020204020204" pitchFamily="34" charset="-122"/>
                <a:ea typeface="微软雅黑" panose="020B0503020204020204" pitchFamily="34" charset="-122"/>
              </a:rPr>
              <a:t>在擦尘车或者推车的后边要装上清扫的用具，这样就能一边作业，一边清扫，随时清扫其本身的灰尘，从而使机械设备保持锃亮如新。不能将机械不清洁的地方只用油漆等粉饰一番来掩盖细小的不洁之处以便蒙混过关，清扫后要及时地维护保养好清扫车辆等设备。还要设立分类垃圾箱以便于垃圾分类回收。</a:t>
            </a:r>
          </a:p>
        </p:txBody>
      </p:sp>
      <p:pic>
        <p:nvPicPr>
          <p:cNvPr id="89094" name="Picture 5" descr="s2"/>
          <p:cNvPicPr>
            <a:picLocks noChangeAspect="1"/>
          </p:cNvPicPr>
          <p:nvPr/>
        </p:nvPicPr>
        <p:blipFill>
          <a:blip r:embed="rId2"/>
          <a:stretch>
            <a:fillRect/>
          </a:stretch>
        </p:blipFill>
        <p:spPr>
          <a:xfrm>
            <a:off x="2535798" y="960335"/>
            <a:ext cx="3988003" cy="2893060"/>
          </a:xfrm>
          <a:prstGeom prst="rect">
            <a:avLst/>
          </a:prstGeom>
          <a:noFill/>
          <a:ln w="9525">
            <a:noFill/>
          </a:ln>
        </p:spPr>
      </p:pic>
      <p:pic>
        <p:nvPicPr>
          <p:cNvPr id="89095" name="Picture 6" descr="TN"/>
          <p:cNvPicPr>
            <a:picLocks noChangeAspect="1"/>
          </p:cNvPicPr>
          <p:nvPr/>
        </p:nvPicPr>
        <p:blipFill>
          <a:blip r:embed="rId3"/>
          <a:stretch>
            <a:fillRect/>
          </a:stretch>
        </p:blipFill>
        <p:spPr>
          <a:xfrm>
            <a:off x="6398235" y="1263370"/>
            <a:ext cx="2288664" cy="2678759"/>
          </a:xfrm>
          <a:prstGeom prst="rect">
            <a:avLst/>
          </a:prstGeom>
          <a:noFill/>
          <a:ln w="9525">
            <a:noFill/>
          </a:ln>
        </p:spPr>
      </p:pic>
      <p:sp>
        <p:nvSpPr>
          <p:cNvPr id="89096" name="AutoShape 7"/>
          <p:cNvSpPr/>
          <p:nvPr/>
        </p:nvSpPr>
        <p:spPr>
          <a:xfrm>
            <a:off x="2991187" y="3997379"/>
            <a:ext cx="1670876" cy="683084"/>
          </a:xfrm>
          <a:prstGeom prst="wedgeRoundRectCallout">
            <a:avLst>
              <a:gd name="adj1" fmla="val 84370"/>
              <a:gd name="adj2" fmla="val -102204"/>
              <a:gd name="adj3" fmla="val 16667"/>
            </a:avLst>
          </a:prstGeom>
          <a:solidFill>
            <a:schemeClr val="bg1"/>
          </a:solidFill>
          <a:ln w="9525" cap="flat" cmpd="sng">
            <a:solidFill>
              <a:schemeClr val="tx1"/>
            </a:solidFill>
            <a:prstDash val="solid"/>
            <a:miter/>
            <a:headEnd type="none" w="med" len="med"/>
            <a:tailEnd type="none" w="med" len="med"/>
          </a:ln>
        </p:spPr>
        <p:txBody>
          <a:bodyPr/>
          <a:lstStyle/>
          <a:p>
            <a:pPr lvl="0" eaLnBrk="1" hangingPunct="1">
              <a:spcBef>
                <a:spcPct val="0"/>
              </a:spcBef>
            </a:pPr>
            <a:r>
              <a:rPr lang="zh-CN" altLang="en-US" sz="19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使用带有刮板的清扫车</a:t>
            </a:r>
          </a:p>
        </p:txBody>
      </p:sp>
      <p:sp>
        <p:nvSpPr>
          <p:cNvPr id="89097" name="AutoShape 8"/>
          <p:cNvSpPr/>
          <p:nvPr/>
        </p:nvSpPr>
        <p:spPr>
          <a:xfrm>
            <a:off x="5572842" y="4225073"/>
            <a:ext cx="1670876" cy="683084"/>
          </a:xfrm>
          <a:prstGeom prst="wedgeRoundRectCallout">
            <a:avLst>
              <a:gd name="adj1" fmla="val 84370"/>
              <a:gd name="adj2" fmla="val -102204"/>
              <a:gd name="adj3" fmla="val 16667"/>
            </a:avLst>
          </a:prstGeom>
          <a:solidFill>
            <a:schemeClr val="bg1"/>
          </a:solidFill>
          <a:ln w="9525" cap="flat" cmpd="sng">
            <a:solidFill>
              <a:schemeClr val="tx1"/>
            </a:solidFill>
            <a:prstDash val="solid"/>
            <a:miter/>
            <a:headEnd type="none" w="med" len="med"/>
            <a:tailEnd type="none" w="med" len="med"/>
          </a:ln>
        </p:spPr>
        <p:txBody>
          <a:bodyPr/>
          <a:lstStyle/>
          <a:p>
            <a:pPr lvl="0" eaLnBrk="1" hangingPunct="1">
              <a:spcBef>
                <a:spcPct val="0"/>
              </a:spcBef>
            </a:pPr>
            <a:r>
              <a:rPr lang="zh-CN" altLang="en-US" sz="19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车轮每天清洗</a:t>
            </a:r>
          </a:p>
        </p:txBody>
      </p:sp>
      <p:sp>
        <p:nvSpPr>
          <p:cNvPr id="89098" name="Oval 9"/>
          <p:cNvSpPr/>
          <p:nvPr/>
        </p:nvSpPr>
        <p:spPr>
          <a:xfrm>
            <a:off x="7319058" y="3163615"/>
            <a:ext cx="3189397" cy="1821556"/>
          </a:xfrm>
          <a:prstGeom prst="ellipse">
            <a:avLst/>
          </a:prstGeom>
          <a:noFill/>
          <a:ln w="9525" cap="flat" cmpd="sng">
            <a:solidFill>
              <a:schemeClr val="tx1"/>
            </a:solidFill>
            <a:prstDash val="soli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latin typeface="微软雅黑" panose="020B0503020204020204" pitchFamily="34" charset="-122"/>
                <a:ea typeface="微软雅黑" panose="020B0503020204020204" pitchFamily="34" charset="-122"/>
                <a:cs typeface="微软雅黑" panose="020B0503020204020204" pitchFamily="34" charset="-122"/>
                <a:sym typeface="+mn-ea"/>
              </a:rPr>
              <a:t>楼梯步行方向的标示</a:t>
            </a:r>
            <a:endParaRPr lang="zh-CN" altLang="en-US" sz="4220" b="1" dirty="0">
              <a:latin typeface="微软雅黑" panose="020B0503020204020204" pitchFamily="34" charset="-122"/>
              <a:ea typeface="微软雅黑" panose="020B0503020204020204" pitchFamily="34" charset="-122"/>
              <a:cs typeface="+mn-ea"/>
              <a:sym typeface="+mn-ea"/>
            </a:endParaRPr>
          </a:p>
        </p:txBody>
      </p:sp>
      <p:sp>
        <p:nvSpPr>
          <p:cNvPr id="13316" name="Rectangle 3"/>
          <p:cNvSpPr/>
          <p:nvPr/>
        </p:nvSpPr>
        <p:spPr>
          <a:xfrm>
            <a:off x="117548" y="711880"/>
            <a:ext cx="12320953" cy="2822575"/>
          </a:xfrm>
          <a:prstGeom prst="rect">
            <a:avLst/>
          </a:prstGeom>
          <a:noFill/>
          <a:ln w="9525">
            <a:solidFill>
              <a:srgbClr val="FFC000"/>
            </a:solidFill>
          </a:ln>
        </p:spPr>
        <p:txBody>
          <a:bodyPr wrap="square">
            <a:spAutoFit/>
          </a:bodyPr>
          <a:lstStyle/>
          <a:p>
            <a:pPr lvl="0" algn="l" eaLnBrk="1" hangingPunct="1">
              <a:lnSpc>
                <a:spcPct val="100000"/>
              </a:lnSpc>
            </a:pPr>
            <a:r>
              <a:rPr lang="en-US" altLang="zh-CN" sz="2955" b="1" dirty="0">
                <a:solidFill>
                  <a:schemeClr val="tx1"/>
                </a:solidFill>
                <a:latin typeface="微软雅黑" panose="020B0503020204020204" pitchFamily="34" charset="-122"/>
                <a:ea typeface="微软雅黑" panose="020B0503020204020204" pitchFamily="34" charset="-122"/>
                <a:cs typeface="+mn-ea"/>
              </a:rPr>
              <a:t>1.走廊的宽度超过1.8M或楼梯的宽度超过1.5M时标示中央线</a:t>
            </a:r>
          </a:p>
          <a:p>
            <a:pPr lvl="0" algn="l" eaLnBrk="1" hangingPunct="1">
              <a:lnSpc>
                <a:spcPct val="100000"/>
              </a:lnSpc>
            </a:pPr>
            <a:r>
              <a:rPr lang="en-US" altLang="zh-CN" sz="2955" b="1" dirty="0">
                <a:solidFill>
                  <a:schemeClr val="tx1"/>
                </a:solidFill>
                <a:latin typeface="微软雅黑" panose="020B0503020204020204" pitchFamily="34" charset="-122"/>
                <a:ea typeface="微软雅黑" panose="020B0503020204020204" pitchFamily="34" charset="-122"/>
                <a:cs typeface="+mn-ea"/>
              </a:rPr>
              <a:t>2.中央线规格:宽为50MM的黄色胶带或油漆</a:t>
            </a:r>
          </a:p>
          <a:p>
            <a:pPr lvl="0" algn="l" eaLnBrk="1" hangingPunct="1">
              <a:lnSpc>
                <a:spcPct val="100000"/>
              </a:lnSpc>
            </a:pPr>
            <a:r>
              <a:rPr lang="en-US" altLang="zh-CN" sz="2955" b="1" dirty="0">
                <a:solidFill>
                  <a:schemeClr val="tx1"/>
                </a:solidFill>
                <a:latin typeface="微软雅黑" panose="020B0503020204020204" pitchFamily="34" charset="-122"/>
                <a:ea typeface="微软雅黑" panose="020B0503020204020204" pitchFamily="34" charset="-122"/>
                <a:cs typeface="+mn-ea"/>
              </a:rPr>
              <a:t>3.交叉路口用虚线表示</a:t>
            </a:r>
          </a:p>
          <a:p>
            <a:pPr lvl="0" algn="l" eaLnBrk="1" hangingPunct="1">
              <a:lnSpc>
                <a:spcPct val="100000"/>
              </a:lnSpc>
            </a:pPr>
            <a:r>
              <a:rPr lang="en-US" altLang="zh-CN" sz="2955" b="1" dirty="0">
                <a:solidFill>
                  <a:schemeClr val="tx1"/>
                </a:solidFill>
                <a:latin typeface="微软雅黑" panose="020B0503020204020204" pitchFamily="34" charset="-122"/>
                <a:ea typeface="微软雅黑" panose="020B0503020204020204" pitchFamily="34" charset="-122"/>
                <a:cs typeface="+mn-ea"/>
              </a:rPr>
              <a:t>4.交叉路口要有方向引导标示板</a:t>
            </a:r>
          </a:p>
          <a:p>
            <a:pPr lvl="0" algn="l" eaLnBrk="1" hangingPunct="1">
              <a:lnSpc>
                <a:spcPct val="100000"/>
              </a:lnSpc>
            </a:pPr>
            <a:r>
              <a:rPr lang="en-US" altLang="zh-CN" sz="2955" b="1" dirty="0">
                <a:solidFill>
                  <a:schemeClr val="tx1"/>
                </a:solidFill>
                <a:latin typeface="微软雅黑" panose="020B0503020204020204" pitchFamily="34" charset="-122"/>
                <a:ea typeface="微软雅黑" panose="020B0503020204020204" pitchFamily="34" charset="-122"/>
                <a:cs typeface="+mn-ea"/>
              </a:rPr>
              <a:t>5.步行箭头规格;长200MM,宽100MM,颜色:蓝色胶带或油漆</a:t>
            </a:r>
          </a:p>
          <a:p>
            <a:pPr lvl="0" algn="l" eaLnBrk="1" hangingPunct="1">
              <a:lnSpc>
                <a:spcPct val="100000"/>
              </a:lnSpc>
            </a:pPr>
            <a:r>
              <a:rPr lang="en-US" altLang="zh-CN" sz="2955" b="1" dirty="0">
                <a:solidFill>
                  <a:schemeClr val="tx1"/>
                </a:solidFill>
                <a:latin typeface="微软雅黑" panose="020B0503020204020204" pitchFamily="34" charset="-122"/>
                <a:ea typeface="微软雅黑" panose="020B0503020204020204" pitchFamily="34" charset="-122"/>
                <a:cs typeface="+mn-ea"/>
              </a:rPr>
              <a:t>6.行走方向箭头与箭头之间的距离为5M</a:t>
            </a:r>
          </a:p>
        </p:txBody>
      </p:sp>
      <p:sp>
        <p:nvSpPr>
          <p:cNvPr id="13314" name="灯片编号占位符 4"/>
          <p:cNvSpPr txBox="1">
            <a:spLocks noGrp="1"/>
          </p:cNvSpPr>
          <p:nvPr>
            <p:ph type="sldNum" sz="quarter"/>
          </p:nvPr>
        </p:nvSpPr>
        <p:spPr>
          <a:xfrm>
            <a:off x="8459875" y="6184585"/>
            <a:ext cx="2009069" cy="482177"/>
          </a:xfrm>
          <a:prstGeom prst="rect">
            <a:avLst/>
          </a:prstGeom>
          <a:noFill/>
          <a:ln w="9525">
            <a:noFill/>
          </a:ln>
        </p:spPr>
        <p:txBody>
          <a:bodyPr/>
          <a:lstStyle/>
          <a:p>
            <a:pPr lvl="0"/>
            <a:fld id="{9A0DB2DC-4C9A-4742-B13C-FB6460FD3503}" type="slidenum">
              <a:rPr lang="en-US" altLang="ja-JP" sz="100" dirty="0"/>
              <a:t>7</a:t>
            </a:fld>
            <a:endParaRPr lang="en-US" altLang="ja-JP" sz="100" dirty="0"/>
          </a:p>
        </p:txBody>
      </p:sp>
      <p:pic>
        <p:nvPicPr>
          <p:cNvPr id="13317" name="Picture 4" descr="24-1"/>
          <p:cNvPicPr>
            <a:picLocks noChangeAspect="1"/>
          </p:cNvPicPr>
          <p:nvPr/>
        </p:nvPicPr>
        <p:blipFill>
          <a:blip r:embed="rId2"/>
          <a:stretch>
            <a:fillRect/>
          </a:stretch>
        </p:blipFill>
        <p:spPr>
          <a:xfrm>
            <a:off x="1548676" y="3591212"/>
            <a:ext cx="3494107" cy="3236276"/>
          </a:xfrm>
          <a:prstGeom prst="rect">
            <a:avLst/>
          </a:prstGeom>
          <a:noFill/>
          <a:ln w="9525">
            <a:noFill/>
          </a:ln>
        </p:spPr>
      </p:pic>
      <p:pic>
        <p:nvPicPr>
          <p:cNvPr id="13318" name="Picture 5" descr="25-2"/>
          <p:cNvPicPr>
            <a:picLocks noChangeAspect="1"/>
          </p:cNvPicPr>
          <p:nvPr/>
        </p:nvPicPr>
        <p:blipFill>
          <a:blip r:embed="rId3"/>
          <a:stretch>
            <a:fillRect/>
          </a:stretch>
        </p:blipFill>
        <p:spPr>
          <a:xfrm>
            <a:off x="7334796" y="3591212"/>
            <a:ext cx="3820580" cy="3236276"/>
          </a:xfrm>
          <a:prstGeom prst="rect">
            <a:avLst/>
          </a:prstGeom>
          <a:noFill/>
          <a:ln w="9525">
            <a:noFill/>
          </a:ln>
        </p:spPr>
      </p:pic>
      <p:pic>
        <p:nvPicPr>
          <p:cNvPr id="13319" name="Picture 6" descr="25-1"/>
          <p:cNvPicPr>
            <a:picLocks noChangeAspect="1"/>
          </p:cNvPicPr>
          <p:nvPr/>
        </p:nvPicPr>
        <p:blipFill>
          <a:blip r:embed="rId4"/>
          <a:stretch>
            <a:fillRect/>
          </a:stretch>
        </p:blipFill>
        <p:spPr>
          <a:xfrm>
            <a:off x="5004275" y="3591212"/>
            <a:ext cx="2812697" cy="3236276"/>
          </a:xfrm>
          <a:prstGeom prst="rect">
            <a:avLst/>
          </a:prstGeom>
          <a:noFill/>
          <a:ln w="9525">
            <a:noFill/>
          </a:ln>
        </p:spPr>
      </p:pic>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56904"/>
            <a:ext cx="12856705" cy="739775"/>
          </a:xfrm>
          <a:prstGeom prst="rect">
            <a:avLst/>
          </a:prstGeom>
          <a:noFill/>
        </p:spPr>
        <p:txBody>
          <a:bodyPr wrap="square" rtlCol="0" anchor="t">
            <a:spAutoFit/>
          </a:bodyPr>
          <a:lstStyle/>
          <a:p>
            <a:pPr lvl="0" algn="ctr" eaLnBrk="1" hangingPunct="1">
              <a:spcBef>
                <a:spcPct val="0"/>
              </a:spcBef>
            </a:pPr>
            <a:r>
              <a:rPr lang="zh-CN" altLang="en-US" sz="4220" b="1" dirty="0">
                <a:latin typeface="微软雅黑" panose="020B0503020204020204" pitchFamily="34" charset="-122"/>
                <a:ea typeface="微软雅黑" panose="020B0503020204020204" pitchFamily="34" charset="-122"/>
                <a:cs typeface="微软雅黑" panose="020B0503020204020204" pitchFamily="34" charset="-122"/>
                <a:sym typeface="+mn-ea"/>
              </a:rPr>
              <a:t>机械设备每天要保持光亮</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2052" name="Rectangle 2"/>
          <p:cNvSpPr>
            <a:spLocks noGrp="1"/>
          </p:cNvSpPr>
          <p:nvPr>
            <p:ph type="body"/>
          </p:nvPr>
        </p:nvSpPr>
        <p:spPr>
          <a:xfrm>
            <a:off x="1786416" y="1263035"/>
            <a:ext cx="3791114" cy="5019325"/>
          </a:xfrm>
          <a:prstGeom prst="rect">
            <a:avLst/>
          </a:prstGeom>
          <a:noFill/>
          <a:ln w="9525">
            <a:solidFill>
              <a:srgbClr val="FF0000"/>
            </a:solidFill>
          </a:ln>
        </p:spPr>
        <p:txBody>
          <a:bodyPr/>
          <a:lstStyle/>
          <a:p>
            <a:pPr lvl="0" eaLnBrk="1" hangingPunct="1">
              <a:lnSpc>
                <a:spcPct val="125000"/>
              </a:lnSpc>
            </a:pPr>
            <a:r>
              <a:rPr lang="zh-CN" altLang="en-US" sz="2530" b="1" dirty="0">
                <a:latin typeface="微软雅黑" panose="020B0503020204020204" pitchFamily="34" charset="-122"/>
                <a:ea typeface="微软雅黑" panose="020B0503020204020204" pitchFamily="34" charset="-122"/>
              </a:rPr>
              <a:t>不能将机械不清洁的地方用油漆等粉饰一番，以此来蒙混过关；</a:t>
            </a:r>
          </a:p>
          <a:p>
            <a:pPr lvl="0" eaLnBrk="1" hangingPunct="1">
              <a:lnSpc>
                <a:spcPct val="125000"/>
              </a:lnSpc>
            </a:pPr>
            <a:r>
              <a:rPr lang="zh-CN" altLang="en-US" sz="2530" b="1" dirty="0">
                <a:latin typeface="微软雅黑" panose="020B0503020204020204" pitchFamily="34" charset="-122"/>
                <a:ea typeface="微软雅黑" panose="020B0503020204020204" pitchFamily="34" charset="-122"/>
              </a:rPr>
              <a:t>通过对机械设备进行每天的擦洗来发现细小的异常 ；</a:t>
            </a:r>
          </a:p>
          <a:p>
            <a:pPr lvl="0" eaLnBrk="1" hangingPunct="1">
              <a:lnSpc>
                <a:spcPct val="125000"/>
              </a:lnSpc>
            </a:pPr>
            <a:r>
              <a:rPr lang="zh-CN" altLang="en-US" sz="2530" b="1" dirty="0">
                <a:latin typeface="微软雅黑" panose="020B0503020204020204" pitchFamily="34" charset="-122"/>
                <a:ea typeface="微软雅黑" panose="020B0503020204020204" pitchFamily="34" charset="-122"/>
              </a:rPr>
              <a:t>清扫后及时地对清扫车辆等设备进行维护保养。</a:t>
            </a:r>
          </a:p>
        </p:txBody>
      </p:sp>
      <p:graphicFrame>
        <p:nvGraphicFramePr>
          <p:cNvPr id="2050" name="Object 4"/>
          <p:cNvGraphicFramePr/>
          <p:nvPr/>
        </p:nvGraphicFramePr>
        <p:xfrm>
          <a:off x="5880565" y="1189035"/>
          <a:ext cx="4612488" cy="2656994"/>
        </p:xfrm>
        <a:graphic>
          <a:graphicData uri="http://schemas.openxmlformats.org/presentationml/2006/ole">
            <mc:AlternateContent xmlns:mc="http://schemas.openxmlformats.org/markup-compatibility/2006">
              <mc:Choice xmlns:v="urn:schemas-microsoft-com:vml" Requires="v">
                <p:oleObj spid="_x0000_s3084" r:id="rId3" imgW="6076950" imgH="4038600" progId="MSPhotoEd.3">
                  <p:embed/>
                </p:oleObj>
              </mc:Choice>
              <mc:Fallback>
                <p:oleObj r:id="rId3" imgW="6076950" imgH="4038600" progId="MSPhotoEd.3">
                  <p:embed/>
                  <p:pic>
                    <p:nvPicPr>
                      <p:cNvPr id="0" name="图片 3076"/>
                      <p:cNvPicPr/>
                      <p:nvPr/>
                    </p:nvPicPr>
                    <p:blipFill>
                      <a:blip r:embed="rId4"/>
                      <a:stretch>
                        <a:fillRect/>
                      </a:stretch>
                    </p:blipFill>
                    <p:spPr>
                      <a:xfrm>
                        <a:off x="5880565" y="1189035"/>
                        <a:ext cx="4612488" cy="2656994"/>
                      </a:xfrm>
                      <a:prstGeom prst="rect">
                        <a:avLst/>
                      </a:prstGeom>
                      <a:noFill/>
                      <a:ln w="38100">
                        <a:noFill/>
                        <a:miter/>
                      </a:ln>
                    </p:spPr>
                  </p:pic>
                </p:oleObj>
              </mc:Fallback>
            </mc:AlternateContent>
          </a:graphicData>
        </a:graphic>
      </p:graphicFrame>
      <p:pic>
        <p:nvPicPr>
          <p:cNvPr id="2054" name="Picture 5" descr="DSC01657"/>
          <p:cNvPicPr>
            <a:picLocks noChangeAspect="1"/>
          </p:cNvPicPr>
          <p:nvPr/>
        </p:nvPicPr>
        <p:blipFill>
          <a:blip r:embed="rId5">
            <a:lum bright="4001"/>
          </a:blip>
          <a:stretch>
            <a:fillRect/>
          </a:stretch>
        </p:blipFill>
        <p:spPr>
          <a:xfrm>
            <a:off x="5880565" y="3996709"/>
            <a:ext cx="4632579" cy="2608442"/>
          </a:xfrm>
          <a:prstGeom prst="rect">
            <a:avLst/>
          </a:prstGeom>
          <a:noFill/>
          <a:ln w="9525">
            <a:noFill/>
          </a:ln>
        </p:spPr>
      </p:pic>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934720"/>
          </a:xfrm>
          <a:prstGeom prst="rect">
            <a:avLst/>
          </a:prstGeom>
          <a:noFill/>
        </p:spPr>
        <p:txBody>
          <a:bodyPr wrap="square" rtlCol="0" anchor="t">
            <a:spAutoFit/>
          </a:bodyPr>
          <a:lstStyle/>
          <a:p>
            <a:pPr lvl="0" algn="ctr" eaLnBrk="1" hangingPunct="1">
              <a:lnSpc>
                <a:spcPct val="130000"/>
              </a:lnSpc>
              <a:spcBef>
                <a:spcPct val="20000"/>
              </a:spcBef>
              <a:buClr>
                <a:schemeClr val="accent2"/>
              </a:buClr>
              <a:buFont typeface="Wingdings" panose="05000000000000000000" pitchFamily="2" charset="2"/>
              <a:buNone/>
            </a:pPr>
            <a:r>
              <a:rPr lang="zh-CN" altLang="en-US" sz="4220" b="1" dirty="0">
                <a:latin typeface="微软雅黑" panose="020B0503020204020204" pitchFamily="34" charset="-122"/>
                <a:ea typeface="微软雅黑" panose="020B0503020204020204" pitchFamily="34" charset="-122"/>
                <a:cs typeface="微软雅黑" panose="020B0503020204020204" pitchFamily="34" charset="-122"/>
                <a:sym typeface="+mn-ea"/>
              </a:rPr>
              <a:t>设立分类垃圾箱</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90115" name="Rectangle 2"/>
          <p:cNvSpPr>
            <a:spLocks noGrp="1"/>
          </p:cNvSpPr>
          <p:nvPr>
            <p:ph type="body"/>
          </p:nvPr>
        </p:nvSpPr>
        <p:spPr>
          <a:xfrm>
            <a:off x="2236470" y="1111885"/>
            <a:ext cx="2125980" cy="5315585"/>
          </a:xfrm>
          <a:prstGeom prst="rect">
            <a:avLst/>
          </a:prstGeom>
          <a:noFill/>
          <a:ln w="9525">
            <a:noFill/>
          </a:ln>
        </p:spPr>
        <p:txBody>
          <a:bodyPr/>
          <a:lstStyle/>
          <a:p>
            <a:pPr lvl="0" eaLnBrk="1" hangingPunct="1">
              <a:lnSpc>
                <a:spcPct val="130000"/>
              </a:lnSpc>
              <a:buNone/>
            </a:pPr>
            <a:r>
              <a:rPr lang="zh-CN" altLang="en-US" sz="2400" dirty="0"/>
              <a:t>◆可再生的，如塑料、金属品；</a:t>
            </a:r>
          </a:p>
          <a:p>
            <a:pPr lvl="0" eaLnBrk="1" hangingPunct="1">
              <a:lnSpc>
                <a:spcPct val="130000"/>
              </a:lnSpc>
              <a:buNone/>
            </a:pPr>
            <a:endParaRPr lang="zh-CN" altLang="en-US" sz="2400" dirty="0"/>
          </a:p>
          <a:p>
            <a:pPr lvl="0" eaLnBrk="1" hangingPunct="1">
              <a:lnSpc>
                <a:spcPct val="130000"/>
              </a:lnSpc>
              <a:buNone/>
            </a:pPr>
            <a:r>
              <a:rPr lang="zh-CN" altLang="en-US" sz="2400" dirty="0"/>
              <a:t>◆不可再生的，如生活垃圾。</a:t>
            </a:r>
          </a:p>
        </p:txBody>
      </p:sp>
      <p:pic>
        <p:nvPicPr>
          <p:cNvPr id="90117" name="Picture 4" descr="分类垃圾箱2"/>
          <p:cNvPicPr>
            <a:picLocks noChangeAspect="1"/>
          </p:cNvPicPr>
          <p:nvPr/>
        </p:nvPicPr>
        <p:blipFill>
          <a:blip r:embed="rId2"/>
          <a:stretch>
            <a:fillRect/>
          </a:stretch>
        </p:blipFill>
        <p:spPr>
          <a:xfrm>
            <a:off x="4893776" y="3465645"/>
            <a:ext cx="5771053" cy="3388630"/>
          </a:xfrm>
          <a:prstGeom prst="rect">
            <a:avLst/>
          </a:prstGeom>
          <a:noFill/>
          <a:ln w="9525">
            <a:noFill/>
          </a:ln>
        </p:spPr>
      </p:pic>
      <p:pic>
        <p:nvPicPr>
          <p:cNvPr id="90118" name="Picture 5" descr="3"/>
          <p:cNvPicPr>
            <a:picLocks noChangeAspect="1"/>
          </p:cNvPicPr>
          <p:nvPr/>
        </p:nvPicPr>
        <p:blipFill>
          <a:blip r:embed="rId3"/>
          <a:stretch>
            <a:fillRect/>
          </a:stretch>
        </p:blipFill>
        <p:spPr>
          <a:xfrm>
            <a:off x="7704800" y="885665"/>
            <a:ext cx="2923196" cy="2504640"/>
          </a:xfrm>
          <a:prstGeom prst="rect">
            <a:avLst/>
          </a:prstGeom>
          <a:noFill/>
          <a:ln w="9525">
            <a:noFill/>
          </a:ln>
        </p:spPr>
      </p:pic>
      <p:pic>
        <p:nvPicPr>
          <p:cNvPr id="90119" name="Picture 6" descr="分类垃圾箱1"/>
          <p:cNvPicPr>
            <a:picLocks noChangeAspect="1"/>
          </p:cNvPicPr>
          <p:nvPr/>
        </p:nvPicPr>
        <p:blipFill>
          <a:blip r:embed="rId4"/>
          <a:stretch>
            <a:fillRect/>
          </a:stretch>
        </p:blipFill>
        <p:spPr>
          <a:xfrm>
            <a:off x="4893776" y="883991"/>
            <a:ext cx="2809349" cy="2506315"/>
          </a:xfrm>
          <a:prstGeom prst="rect">
            <a:avLst/>
          </a:prstGeom>
          <a:noFill/>
          <a:ln w="9525">
            <a:noFill/>
          </a:ln>
        </p:spPr>
      </p:pic>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668675" name="Rectangle 3"/>
          <p:cNvSpPr>
            <a:spLocks noGrp="1" noChangeArrowheads="1"/>
          </p:cNvSpPr>
          <p:nvPr>
            <p:ph type="body" idx="4294967295"/>
          </p:nvPr>
        </p:nvSpPr>
        <p:spPr bwMode="auto">
          <a:xfrm>
            <a:off x="1395317" y="4454777"/>
            <a:ext cx="10228173" cy="1595871"/>
          </a:xfrm>
          <a:prstGeom prst="rect">
            <a:avLst/>
          </a:prstGeom>
          <a:solidFill>
            <a:srgbClr val="FFFFFF"/>
          </a:solidFill>
          <a:ln w="9525" cap="flat" cmpd="sng" algn="ctr">
            <a:solidFill>
              <a:srgbClr val="000000"/>
            </a:solidFill>
            <a:prstDash val="solid"/>
            <a:miter lim="800000"/>
          </a:ln>
        </p:spPr>
        <p:txBody>
          <a:bodyPr vert="horz" wrap="square" lIns="96435" tIns="48217" rIns="96435" bIns="48217" numCol="1" anchor="t" anchorCtr="0" compatLnSpc="1"/>
          <a:lstStyle/>
          <a:p>
            <a:pPr marL="342900" marR="0" lvl="0" indent="-342900" algn="l" defTabSz="914400" rtl="0" eaLnBrk="1" fontAlgn="base" latinLnBrk="0" hangingPunct="1">
              <a:lnSpc>
                <a:spcPct val="120000"/>
              </a:lnSpc>
              <a:spcBef>
                <a:spcPct val="20000"/>
              </a:spcBef>
              <a:spcAft>
                <a:spcPct val="0"/>
              </a:spcAft>
              <a:buClr>
                <a:schemeClr val="tx2"/>
              </a:buClr>
              <a:buSzPct val="65000"/>
              <a:buFont typeface="Monotype Sorts" pitchFamily="2" charset="2"/>
              <a:buChar char="l"/>
              <a:defRPr/>
            </a:pPr>
            <a:r>
              <a:rPr kumimoji="0" lang="zh-CN" altLang="en-US" sz="2110" b="1" i="0" u="none" strike="noStrike" kern="0" cap="none" spc="0" normalizeH="0" baseline="0" noProof="0" smtClean="0">
                <a:ln>
                  <a:noFill/>
                </a:ln>
                <a:solidFill>
                  <a:schemeClr val="tx1"/>
                </a:solidFill>
                <a:effectLst>
                  <a:outerShdw blurRad="38100" dist="38100" dir="2700000" algn="tl">
                    <a:srgbClr val="C0C0C0"/>
                  </a:outerShdw>
                </a:effectLst>
                <a:uLnTx/>
                <a:uFillTx/>
                <a:latin typeface="微软雅黑" panose="020B0503020204020204" pitchFamily="34" charset="-122"/>
                <a:ea typeface="微软雅黑" panose="020B0503020204020204" pitchFamily="34" charset="-122"/>
                <a:cs typeface="微软雅黑" panose="020B0503020204020204" pitchFamily="34" charset="-122"/>
              </a:rPr>
              <a:t>推动 </a:t>
            </a:r>
            <a:r>
              <a:rPr kumimoji="0" lang="en-US" altLang="zh-CN" sz="2110" b="1" i="0" u="none" strike="noStrike" kern="0" cap="none" spc="0" normalizeH="0" baseline="0" noProof="0" smtClean="0">
                <a:ln>
                  <a:noFill/>
                </a:ln>
                <a:solidFill>
                  <a:schemeClr val="tx1"/>
                </a:solidFill>
                <a:effectLst>
                  <a:outerShdw blurRad="38100" dist="38100" dir="2700000" algn="tl">
                    <a:srgbClr val="C0C0C0"/>
                  </a:outerShdw>
                </a:effectLst>
                <a:uLnTx/>
                <a:uFillTx/>
                <a:latin typeface="微软雅黑" panose="020B0503020204020204" pitchFamily="34" charset="-122"/>
                <a:ea typeface="微软雅黑" panose="020B0503020204020204" pitchFamily="34" charset="-122"/>
                <a:cs typeface="微软雅黑" panose="020B0503020204020204" pitchFamily="34" charset="-122"/>
              </a:rPr>
              <a:t>5S</a:t>
            </a:r>
            <a:r>
              <a:rPr kumimoji="0" lang="zh-CN" altLang="en-US" sz="2110" b="1" i="0" u="none" strike="noStrike" kern="0" cap="none" spc="0" normalizeH="0" baseline="0" noProof="0" smtClean="0">
                <a:ln>
                  <a:noFill/>
                </a:ln>
                <a:solidFill>
                  <a:schemeClr val="tx1"/>
                </a:solidFill>
                <a:effectLst>
                  <a:outerShdw blurRad="38100" dist="38100" dir="2700000" algn="tl">
                    <a:srgbClr val="C0C0C0"/>
                  </a:outerShdw>
                </a:effectLst>
                <a:uLnTx/>
                <a:uFillTx/>
                <a:latin typeface="微软雅黑" panose="020B0503020204020204" pitchFamily="34" charset="-122"/>
                <a:ea typeface="微软雅黑" panose="020B0503020204020204" pitchFamily="34" charset="-122"/>
                <a:cs typeface="微软雅黑" panose="020B0503020204020204" pitchFamily="34" charset="-122"/>
              </a:rPr>
              <a:t>，通过实施整理、整顿、清扫、清洁来实现标准的管理，企业的管理就会一目了然，使异常的现象很明显化，人员、设备、时间就不会造成浪费。企业生产能相应地非常顺畅，作业效率必然就会提高，作业周期必然相应地缩短，确保交货日期万无一失了。</a:t>
            </a:r>
          </a:p>
        </p:txBody>
      </p:sp>
      <p:pic>
        <p:nvPicPr>
          <p:cNvPr id="91140" name="Picture 4"/>
          <p:cNvPicPr>
            <a:picLocks noChangeAspect="1"/>
          </p:cNvPicPr>
          <p:nvPr/>
        </p:nvPicPr>
        <p:blipFill>
          <a:blip r:embed="rId2"/>
          <a:srcRect l="6686" t="8380" r="21178" b="9996"/>
          <a:stretch>
            <a:fillRect/>
          </a:stretch>
        </p:blipFill>
        <p:spPr>
          <a:xfrm>
            <a:off x="2916852" y="960671"/>
            <a:ext cx="3266413" cy="3304919"/>
          </a:xfrm>
          <a:prstGeom prst="rect">
            <a:avLst/>
          </a:prstGeom>
          <a:noFill/>
          <a:ln w="9525">
            <a:noFill/>
          </a:ln>
        </p:spPr>
      </p:pic>
      <p:pic>
        <p:nvPicPr>
          <p:cNvPr id="91141" name="Picture 5"/>
          <p:cNvPicPr>
            <a:picLocks noChangeAspect="1"/>
          </p:cNvPicPr>
          <p:nvPr/>
        </p:nvPicPr>
        <p:blipFill>
          <a:blip r:embed="rId3"/>
          <a:srcRect l="3523" t="4117" r="3407" b="2516"/>
          <a:stretch>
            <a:fillRect/>
          </a:stretch>
        </p:blipFill>
        <p:spPr>
          <a:xfrm>
            <a:off x="7095716" y="925511"/>
            <a:ext cx="3492432" cy="3224556"/>
          </a:xfrm>
          <a:prstGeom prst="rect">
            <a:avLst/>
          </a:prstGeom>
          <a:noFill/>
          <a:ln w="9525">
            <a:noFill/>
          </a:ln>
        </p:spPr>
      </p:pic>
      <p:sp>
        <p:nvSpPr>
          <p:cNvPr id="91142" name="AutoShape 6"/>
          <p:cNvSpPr/>
          <p:nvPr/>
        </p:nvSpPr>
        <p:spPr>
          <a:xfrm>
            <a:off x="6335618" y="2176158"/>
            <a:ext cx="607744" cy="835438"/>
          </a:xfrm>
          <a:prstGeom prst="rightArrow">
            <a:avLst>
              <a:gd name="adj1" fmla="val 50000"/>
              <a:gd name="adj2" fmla="val 25000"/>
            </a:avLst>
          </a:prstGeom>
          <a:solidFill>
            <a:srgbClr val="FF9900"/>
          </a:solidFill>
          <a:ln w="9525" cap="flat" cmpd="sng">
            <a:solidFill>
              <a:schemeClr val="hlink"/>
            </a:solidFill>
            <a:prstDash val="solid"/>
            <a:miter/>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1388745"/>
          </a:xfrm>
          <a:prstGeom prst="rect">
            <a:avLst/>
          </a:prstGeom>
          <a:noFill/>
        </p:spPr>
        <p:txBody>
          <a:bodyPr wrap="square" rtlCol="0" anchor="t">
            <a:spAutoFit/>
          </a:bodyPr>
          <a:lstStyle/>
          <a:p>
            <a:pPr lvl="0" indent="281305" algn="ctr" eaLnBrk="1" hangingPunct="1">
              <a:spcBef>
                <a:spcPct val="0"/>
              </a:spcBef>
            </a:pPr>
            <a:r>
              <a:rPr lang="en-US" altLang="zh-CN" sz="4220" b="1" dirty="0">
                <a:latin typeface="微软雅黑" panose="020B0503020204020204" pitchFamily="34" charset="-122"/>
                <a:ea typeface="微软雅黑" panose="020B0503020204020204" pitchFamily="34" charset="-122"/>
                <a:cs typeface="微软雅黑" panose="020B0503020204020204" pitchFamily="34" charset="-122"/>
                <a:sym typeface="+mn-ea"/>
              </a:rPr>
              <a:t>5S</a:t>
            </a:r>
            <a:r>
              <a:rPr lang="zh-CN" altLang="en-US" sz="4220" b="1" dirty="0">
                <a:latin typeface="微软雅黑" panose="020B0503020204020204" pitchFamily="34" charset="-122"/>
                <a:ea typeface="微软雅黑" panose="020B0503020204020204" pitchFamily="34" charset="-122"/>
                <a:cs typeface="微软雅黑" panose="020B0503020204020204" pitchFamily="34" charset="-122"/>
                <a:sym typeface="+mn-ea"/>
              </a:rPr>
              <a:t>活动目的示意图</a:t>
            </a:r>
            <a:endParaRPr lang="zh-CN" altLang="en-US" sz="422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lvl="0" indent="281305" algn="ctr" eaLnBrk="1" hangingPunct="1">
              <a:spcBef>
                <a:spcPct val="0"/>
              </a:spcBef>
            </a:pPr>
            <a:r>
              <a:rPr lang="zh-CN" altLang="en-US" sz="4220" dirty="0">
                <a:latin typeface="微软雅黑" panose="020B0503020204020204" pitchFamily="34" charset="-122"/>
                <a:ea typeface="微软雅黑" panose="020B0503020204020204" pitchFamily="34" charset="-122"/>
                <a:cs typeface="微软雅黑" panose="020B0503020204020204" pitchFamily="34" charset="-122"/>
                <a:sym typeface="+mn-ea"/>
              </a:rPr>
              <a:t> </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pic>
        <p:nvPicPr>
          <p:cNvPr id="92163" name="Picture 2"/>
          <p:cNvPicPr>
            <a:picLocks noChangeAspect="1"/>
          </p:cNvPicPr>
          <p:nvPr/>
        </p:nvPicPr>
        <p:blipFill>
          <a:blip r:embed="rId2"/>
          <a:stretch>
            <a:fillRect/>
          </a:stretch>
        </p:blipFill>
        <p:spPr>
          <a:xfrm>
            <a:off x="3369049" y="656245"/>
            <a:ext cx="8469567" cy="6175210"/>
          </a:xfrm>
          <a:prstGeom prst="rect">
            <a:avLst/>
          </a:prstGeom>
          <a:noFill/>
          <a:ln w="9525">
            <a:noFill/>
          </a:ln>
        </p:spPr>
      </p:pic>
      <p:grpSp>
        <p:nvGrpSpPr>
          <p:cNvPr id="115" name="组合 114"/>
          <p:cNvGrpSpPr/>
          <p:nvPr/>
        </p:nvGrpSpPr>
        <p:grpSpPr>
          <a:xfrm>
            <a:off x="340183" y="3997980"/>
            <a:ext cx="2736938" cy="2871629"/>
            <a:chOff x="2018" y="914"/>
            <a:chExt cx="5155" cy="5470"/>
          </a:xfrm>
        </p:grpSpPr>
        <p:sp>
          <p:nvSpPr>
            <p:cNvPr id="116" name="iṥ1ïḓè"/>
            <p:cNvSpPr/>
            <p:nvPr/>
          </p:nvSpPr>
          <p:spPr bwMode="auto">
            <a:xfrm>
              <a:off x="3438" y="3826"/>
              <a:ext cx="2351" cy="2368"/>
            </a:xfrm>
            <a:custGeom>
              <a:avLst/>
              <a:gdLst>
                <a:gd name="T0" fmla="*/ 0 w 1254"/>
                <a:gd name="T1" fmla="*/ 188 h 1263"/>
                <a:gd name="T2" fmla="*/ 1056 w 1254"/>
                <a:gd name="T3" fmla="*/ 1263 h 1263"/>
                <a:gd name="T4" fmla="*/ 1254 w 1254"/>
                <a:gd name="T5" fmla="*/ 0 h 1263"/>
                <a:gd name="T6" fmla="*/ 0 w 1254"/>
                <a:gd name="T7" fmla="*/ 188 h 1263"/>
              </a:gdLst>
              <a:ahLst/>
              <a:cxnLst>
                <a:cxn ang="0">
                  <a:pos x="T0" y="T1"/>
                </a:cxn>
                <a:cxn ang="0">
                  <a:pos x="T2" y="T3"/>
                </a:cxn>
                <a:cxn ang="0">
                  <a:pos x="T4" y="T5"/>
                </a:cxn>
                <a:cxn ang="0">
                  <a:pos x="T6" y="T7"/>
                </a:cxn>
              </a:cxnLst>
              <a:rect l="0" t="0" r="r" b="b"/>
              <a:pathLst>
                <a:path w="1254" h="1263">
                  <a:moveTo>
                    <a:pt x="0" y="188"/>
                  </a:moveTo>
                  <a:lnTo>
                    <a:pt x="1056" y="1263"/>
                  </a:lnTo>
                  <a:lnTo>
                    <a:pt x="1254" y="0"/>
                  </a:lnTo>
                  <a:lnTo>
                    <a:pt x="0" y="188"/>
                  </a:lnTo>
                  <a:close/>
                </a:path>
              </a:pathLst>
            </a:custGeom>
            <a:solidFill>
              <a:srgbClr val="285BA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17" name="iSḷíḑe"/>
            <p:cNvSpPr/>
            <p:nvPr/>
          </p:nvSpPr>
          <p:spPr bwMode="auto">
            <a:xfrm>
              <a:off x="2018" y="4372"/>
              <a:ext cx="3199" cy="2012"/>
            </a:xfrm>
            <a:custGeom>
              <a:avLst/>
              <a:gdLst>
                <a:gd name="T0" fmla="*/ 1141 w 1706"/>
                <a:gd name="T1" fmla="*/ 0 h 1073"/>
                <a:gd name="T2" fmla="*/ 0 w 1706"/>
                <a:gd name="T3" fmla="*/ 1073 h 1073"/>
                <a:gd name="T4" fmla="*/ 1179 w 1706"/>
                <a:gd name="T5" fmla="*/ 1073 h 1073"/>
                <a:gd name="T6" fmla="*/ 1706 w 1706"/>
                <a:gd name="T7" fmla="*/ 561 h 1073"/>
                <a:gd name="T8" fmla="*/ 1141 w 1706"/>
                <a:gd name="T9" fmla="*/ 0 h 1073"/>
              </a:gdLst>
              <a:ahLst/>
              <a:cxnLst>
                <a:cxn ang="0">
                  <a:pos x="T0" y="T1"/>
                </a:cxn>
                <a:cxn ang="0">
                  <a:pos x="T2" y="T3"/>
                </a:cxn>
                <a:cxn ang="0">
                  <a:pos x="T4" y="T5"/>
                </a:cxn>
                <a:cxn ang="0">
                  <a:pos x="T6" y="T7"/>
                </a:cxn>
                <a:cxn ang="0">
                  <a:pos x="T8" y="T9"/>
                </a:cxn>
              </a:cxnLst>
              <a:rect l="0" t="0" r="r" b="b"/>
              <a:pathLst>
                <a:path w="1706" h="1073">
                  <a:moveTo>
                    <a:pt x="1141" y="0"/>
                  </a:moveTo>
                  <a:lnTo>
                    <a:pt x="0" y="1073"/>
                  </a:lnTo>
                  <a:lnTo>
                    <a:pt x="1179" y="1073"/>
                  </a:lnTo>
                  <a:lnTo>
                    <a:pt x="1706" y="561"/>
                  </a:lnTo>
                  <a:lnTo>
                    <a:pt x="1141" y="0"/>
                  </a:lnTo>
                  <a:close/>
                </a:path>
              </a:pathLst>
            </a:custGeom>
            <a:solidFill>
              <a:srgbClr val="285BA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18" name="ïŝḻîḑê"/>
            <p:cNvSpPr/>
            <p:nvPr/>
          </p:nvSpPr>
          <p:spPr bwMode="auto">
            <a:xfrm>
              <a:off x="5547" y="3065"/>
              <a:ext cx="193" cy="238"/>
            </a:xfrm>
            <a:custGeom>
              <a:avLst/>
              <a:gdLst>
                <a:gd name="T0" fmla="*/ 8 w 103"/>
                <a:gd name="T1" fmla="*/ 0 h 127"/>
                <a:gd name="T2" fmla="*/ 103 w 103"/>
                <a:gd name="T3" fmla="*/ 58 h 127"/>
                <a:gd name="T4" fmla="*/ 69 w 103"/>
                <a:gd name="T5" fmla="*/ 127 h 127"/>
                <a:gd name="T6" fmla="*/ 0 w 103"/>
                <a:gd name="T7" fmla="*/ 72 h 127"/>
                <a:gd name="T8" fmla="*/ 8 w 103"/>
                <a:gd name="T9" fmla="*/ 0 h 127"/>
              </a:gdLst>
              <a:ahLst/>
              <a:cxnLst>
                <a:cxn ang="0">
                  <a:pos x="T0" y="T1"/>
                </a:cxn>
                <a:cxn ang="0">
                  <a:pos x="T2" y="T3"/>
                </a:cxn>
                <a:cxn ang="0">
                  <a:pos x="T4" y="T5"/>
                </a:cxn>
                <a:cxn ang="0">
                  <a:pos x="T6" y="T7"/>
                </a:cxn>
                <a:cxn ang="0">
                  <a:pos x="T8" y="T9"/>
                </a:cxn>
              </a:cxnLst>
              <a:rect l="0" t="0" r="r" b="b"/>
              <a:pathLst>
                <a:path w="103" h="127">
                  <a:moveTo>
                    <a:pt x="8" y="0"/>
                  </a:moveTo>
                  <a:lnTo>
                    <a:pt x="103" y="58"/>
                  </a:lnTo>
                  <a:lnTo>
                    <a:pt x="69" y="127"/>
                  </a:lnTo>
                  <a:lnTo>
                    <a:pt x="0" y="72"/>
                  </a:lnTo>
                  <a:lnTo>
                    <a:pt x="8" y="0"/>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19" name="ïṩḷïḍê"/>
            <p:cNvSpPr/>
            <p:nvPr/>
          </p:nvSpPr>
          <p:spPr bwMode="auto">
            <a:xfrm>
              <a:off x="4068" y="3746"/>
              <a:ext cx="163" cy="210"/>
            </a:xfrm>
            <a:custGeom>
              <a:avLst/>
              <a:gdLst>
                <a:gd name="T0" fmla="*/ 87 w 87"/>
                <a:gd name="T1" fmla="*/ 0 h 112"/>
                <a:gd name="T2" fmla="*/ 75 w 87"/>
                <a:gd name="T3" fmla="*/ 112 h 112"/>
                <a:gd name="T4" fmla="*/ 0 w 87"/>
                <a:gd name="T5" fmla="*/ 110 h 112"/>
                <a:gd name="T6" fmla="*/ 18 w 87"/>
                <a:gd name="T7" fmla="*/ 24 h 112"/>
                <a:gd name="T8" fmla="*/ 87 w 87"/>
                <a:gd name="T9" fmla="*/ 0 h 112"/>
              </a:gdLst>
              <a:ahLst/>
              <a:cxnLst>
                <a:cxn ang="0">
                  <a:pos x="T0" y="T1"/>
                </a:cxn>
                <a:cxn ang="0">
                  <a:pos x="T2" y="T3"/>
                </a:cxn>
                <a:cxn ang="0">
                  <a:pos x="T4" y="T5"/>
                </a:cxn>
                <a:cxn ang="0">
                  <a:pos x="T6" y="T7"/>
                </a:cxn>
                <a:cxn ang="0">
                  <a:pos x="T8" y="T9"/>
                </a:cxn>
              </a:cxnLst>
              <a:rect l="0" t="0" r="r" b="b"/>
              <a:pathLst>
                <a:path w="87" h="112">
                  <a:moveTo>
                    <a:pt x="87" y="0"/>
                  </a:moveTo>
                  <a:lnTo>
                    <a:pt x="75" y="112"/>
                  </a:lnTo>
                  <a:lnTo>
                    <a:pt x="0" y="110"/>
                  </a:lnTo>
                  <a:lnTo>
                    <a:pt x="18" y="24"/>
                  </a:lnTo>
                  <a:lnTo>
                    <a:pt x="87" y="0"/>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0" name="íśḻíḓé"/>
            <p:cNvSpPr/>
            <p:nvPr/>
          </p:nvSpPr>
          <p:spPr bwMode="auto">
            <a:xfrm>
              <a:off x="4555" y="1340"/>
              <a:ext cx="420" cy="544"/>
            </a:xfrm>
            <a:custGeom>
              <a:avLst/>
              <a:gdLst>
                <a:gd name="T0" fmla="*/ 13 w 143"/>
                <a:gd name="T1" fmla="*/ 126 h 185"/>
                <a:gd name="T2" fmla="*/ 74 w 143"/>
                <a:gd name="T3" fmla="*/ 133 h 185"/>
                <a:gd name="T4" fmla="*/ 114 w 143"/>
                <a:gd name="T5" fmla="*/ 0 h 185"/>
                <a:gd name="T6" fmla="*/ 143 w 143"/>
                <a:gd name="T7" fmla="*/ 7 h 185"/>
                <a:gd name="T8" fmla="*/ 117 w 143"/>
                <a:gd name="T9" fmla="*/ 165 h 185"/>
                <a:gd name="T10" fmla="*/ 97 w 143"/>
                <a:gd name="T11" fmla="*/ 185 h 185"/>
                <a:gd name="T12" fmla="*/ 0 w 143"/>
                <a:gd name="T13" fmla="*/ 180 h 185"/>
                <a:gd name="T14" fmla="*/ 13 w 143"/>
                <a:gd name="T15" fmla="*/ 126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 h="185">
                  <a:moveTo>
                    <a:pt x="13" y="126"/>
                  </a:moveTo>
                  <a:cubicBezTo>
                    <a:pt x="74" y="133"/>
                    <a:pt x="74" y="133"/>
                    <a:pt x="74" y="133"/>
                  </a:cubicBezTo>
                  <a:cubicBezTo>
                    <a:pt x="114" y="0"/>
                    <a:pt x="114" y="0"/>
                    <a:pt x="114" y="0"/>
                  </a:cubicBezTo>
                  <a:cubicBezTo>
                    <a:pt x="143" y="7"/>
                    <a:pt x="143" y="7"/>
                    <a:pt x="143" y="7"/>
                  </a:cubicBezTo>
                  <a:cubicBezTo>
                    <a:pt x="117" y="165"/>
                    <a:pt x="117" y="165"/>
                    <a:pt x="117" y="165"/>
                  </a:cubicBezTo>
                  <a:cubicBezTo>
                    <a:pt x="117" y="176"/>
                    <a:pt x="108" y="185"/>
                    <a:pt x="97" y="185"/>
                  </a:cubicBezTo>
                  <a:cubicBezTo>
                    <a:pt x="70" y="185"/>
                    <a:pt x="22" y="184"/>
                    <a:pt x="0" y="180"/>
                  </a:cubicBezTo>
                  <a:lnTo>
                    <a:pt x="13" y="126"/>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1" name="ïšļïḓe"/>
            <p:cNvSpPr/>
            <p:nvPr/>
          </p:nvSpPr>
          <p:spPr bwMode="auto">
            <a:xfrm>
              <a:off x="4282" y="1648"/>
              <a:ext cx="341" cy="274"/>
            </a:xfrm>
            <a:custGeom>
              <a:avLst/>
              <a:gdLst>
                <a:gd name="T0" fmla="*/ 116 w 116"/>
                <a:gd name="T1" fmla="*/ 12 h 93"/>
                <a:gd name="T2" fmla="*/ 35 w 116"/>
                <a:gd name="T3" fmla="*/ 8 h 93"/>
                <a:gd name="T4" fmla="*/ 7 w 116"/>
                <a:gd name="T5" fmla="*/ 56 h 93"/>
                <a:gd name="T6" fmla="*/ 32 w 116"/>
                <a:gd name="T7" fmla="*/ 82 h 93"/>
                <a:gd name="T8" fmla="*/ 45 w 116"/>
                <a:gd name="T9" fmla="*/ 85 h 93"/>
                <a:gd name="T10" fmla="*/ 114 w 116"/>
                <a:gd name="T11" fmla="*/ 93 h 93"/>
                <a:gd name="T12" fmla="*/ 116 w 116"/>
                <a:gd name="T13" fmla="*/ 12 h 93"/>
              </a:gdLst>
              <a:ahLst/>
              <a:cxnLst>
                <a:cxn ang="0">
                  <a:pos x="T0" y="T1"/>
                </a:cxn>
                <a:cxn ang="0">
                  <a:pos x="T2" y="T3"/>
                </a:cxn>
                <a:cxn ang="0">
                  <a:pos x="T4" y="T5"/>
                </a:cxn>
                <a:cxn ang="0">
                  <a:pos x="T6" y="T7"/>
                </a:cxn>
                <a:cxn ang="0">
                  <a:pos x="T8" y="T9"/>
                </a:cxn>
                <a:cxn ang="0">
                  <a:pos x="T10" y="T11"/>
                </a:cxn>
                <a:cxn ang="0">
                  <a:pos x="T12" y="T13"/>
                </a:cxn>
              </a:cxnLst>
              <a:rect l="0" t="0" r="r" b="b"/>
              <a:pathLst>
                <a:path w="116" h="93">
                  <a:moveTo>
                    <a:pt x="116" y="12"/>
                  </a:moveTo>
                  <a:cubicBezTo>
                    <a:pt x="116" y="12"/>
                    <a:pt x="68" y="0"/>
                    <a:pt x="35" y="8"/>
                  </a:cubicBezTo>
                  <a:cubicBezTo>
                    <a:pt x="13" y="13"/>
                    <a:pt x="0" y="35"/>
                    <a:pt x="7" y="56"/>
                  </a:cubicBezTo>
                  <a:cubicBezTo>
                    <a:pt x="10" y="66"/>
                    <a:pt x="17" y="76"/>
                    <a:pt x="32" y="82"/>
                  </a:cubicBezTo>
                  <a:cubicBezTo>
                    <a:pt x="36" y="84"/>
                    <a:pt x="41" y="85"/>
                    <a:pt x="45" y="85"/>
                  </a:cubicBezTo>
                  <a:cubicBezTo>
                    <a:pt x="114" y="93"/>
                    <a:pt x="114" y="93"/>
                    <a:pt x="114" y="93"/>
                  </a:cubicBezTo>
                  <a:lnTo>
                    <a:pt x="116" y="12"/>
                  </a:lnTo>
                  <a:close/>
                </a:path>
              </a:pathLst>
            </a:custGeom>
            <a:solidFill>
              <a:srgbClr val="80AD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2" name="iš1îḑè"/>
            <p:cNvSpPr/>
            <p:nvPr/>
          </p:nvSpPr>
          <p:spPr bwMode="auto">
            <a:xfrm>
              <a:off x="4846" y="1186"/>
              <a:ext cx="201" cy="201"/>
            </a:xfrm>
            <a:custGeom>
              <a:avLst/>
              <a:gdLst>
                <a:gd name="T0" fmla="*/ 6 w 68"/>
                <a:gd name="T1" fmla="*/ 44 h 68"/>
                <a:gd name="T2" fmla="*/ 25 w 68"/>
                <a:gd name="T3" fmla="*/ 5 h 68"/>
                <a:gd name="T4" fmla="*/ 63 w 68"/>
                <a:gd name="T5" fmla="*/ 25 h 68"/>
                <a:gd name="T6" fmla="*/ 44 w 68"/>
                <a:gd name="T7" fmla="*/ 63 h 68"/>
                <a:gd name="T8" fmla="*/ 6 w 68"/>
                <a:gd name="T9" fmla="*/ 44 h 68"/>
              </a:gdLst>
              <a:ahLst/>
              <a:cxnLst>
                <a:cxn ang="0">
                  <a:pos x="T0" y="T1"/>
                </a:cxn>
                <a:cxn ang="0">
                  <a:pos x="T2" y="T3"/>
                </a:cxn>
                <a:cxn ang="0">
                  <a:pos x="T4" y="T5"/>
                </a:cxn>
                <a:cxn ang="0">
                  <a:pos x="T6" y="T7"/>
                </a:cxn>
                <a:cxn ang="0">
                  <a:pos x="T8" y="T9"/>
                </a:cxn>
              </a:cxnLst>
              <a:rect l="0" t="0" r="r" b="b"/>
              <a:pathLst>
                <a:path w="68" h="68">
                  <a:moveTo>
                    <a:pt x="6" y="44"/>
                  </a:moveTo>
                  <a:cubicBezTo>
                    <a:pt x="0" y="28"/>
                    <a:pt x="9" y="11"/>
                    <a:pt x="25" y="5"/>
                  </a:cubicBezTo>
                  <a:cubicBezTo>
                    <a:pt x="41" y="0"/>
                    <a:pt x="58" y="9"/>
                    <a:pt x="63" y="25"/>
                  </a:cubicBezTo>
                  <a:cubicBezTo>
                    <a:pt x="68" y="41"/>
                    <a:pt x="60" y="58"/>
                    <a:pt x="44" y="63"/>
                  </a:cubicBezTo>
                  <a:cubicBezTo>
                    <a:pt x="28" y="68"/>
                    <a:pt x="11" y="59"/>
                    <a:pt x="6" y="44"/>
                  </a:cubicBez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3" name="iṩḻïďe"/>
            <p:cNvSpPr/>
            <p:nvPr/>
          </p:nvSpPr>
          <p:spPr bwMode="auto">
            <a:xfrm>
              <a:off x="4394" y="2471"/>
              <a:ext cx="1286" cy="793"/>
            </a:xfrm>
            <a:custGeom>
              <a:avLst/>
              <a:gdLst>
                <a:gd name="T0" fmla="*/ 21 w 437"/>
                <a:gd name="T1" fmla="*/ 0 h 270"/>
                <a:gd name="T2" fmla="*/ 210 w 437"/>
                <a:gd name="T3" fmla="*/ 31 h 270"/>
                <a:gd name="T4" fmla="*/ 437 w 437"/>
                <a:gd name="T5" fmla="*/ 220 h 270"/>
                <a:gd name="T6" fmla="*/ 406 w 437"/>
                <a:gd name="T7" fmla="*/ 270 h 270"/>
                <a:gd name="T8" fmla="*/ 193 w 437"/>
                <a:gd name="T9" fmla="*/ 118 h 270"/>
                <a:gd name="T10" fmla="*/ 0 w 437"/>
                <a:gd name="T11" fmla="*/ 97 h 270"/>
                <a:gd name="T12" fmla="*/ 21 w 437"/>
                <a:gd name="T13" fmla="*/ 0 h 270"/>
              </a:gdLst>
              <a:ahLst/>
              <a:cxnLst>
                <a:cxn ang="0">
                  <a:pos x="T0" y="T1"/>
                </a:cxn>
                <a:cxn ang="0">
                  <a:pos x="T2" y="T3"/>
                </a:cxn>
                <a:cxn ang="0">
                  <a:pos x="T4" y="T5"/>
                </a:cxn>
                <a:cxn ang="0">
                  <a:pos x="T6" y="T7"/>
                </a:cxn>
                <a:cxn ang="0">
                  <a:pos x="T8" y="T9"/>
                </a:cxn>
                <a:cxn ang="0">
                  <a:pos x="T10" y="T11"/>
                </a:cxn>
                <a:cxn ang="0">
                  <a:pos x="T12" y="T13"/>
                </a:cxn>
              </a:cxnLst>
              <a:rect l="0" t="0" r="r" b="b"/>
              <a:pathLst>
                <a:path w="437" h="270">
                  <a:moveTo>
                    <a:pt x="21" y="0"/>
                  </a:moveTo>
                  <a:cubicBezTo>
                    <a:pt x="21" y="0"/>
                    <a:pt x="210" y="31"/>
                    <a:pt x="210" y="31"/>
                  </a:cubicBezTo>
                  <a:cubicBezTo>
                    <a:pt x="437" y="220"/>
                    <a:pt x="437" y="220"/>
                    <a:pt x="437" y="220"/>
                  </a:cubicBezTo>
                  <a:cubicBezTo>
                    <a:pt x="406" y="270"/>
                    <a:pt x="406" y="270"/>
                    <a:pt x="406" y="270"/>
                  </a:cubicBezTo>
                  <a:cubicBezTo>
                    <a:pt x="193" y="118"/>
                    <a:pt x="193" y="118"/>
                    <a:pt x="193" y="118"/>
                  </a:cubicBezTo>
                  <a:cubicBezTo>
                    <a:pt x="0" y="97"/>
                    <a:pt x="0" y="97"/>
                    <a:pt x="0" y="97"/>
                  </a:cubicBezTo>
                  <a:lnTo>
                    <a:pt x="21" y="0"/>
                  </a:lnTo>
                  <a:close/>
                </a:path>
              </a:pathLst>
            </a:custGeom>
            <a:solidFill>
              <a:srgbClr val="6A9A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4" name="íṣľïḑe"/>
            <p:cNvSpPr/>
            <p:nvPr/>
          </p:nvSpPr>
          <p:spPr bwMode="auto">
            <a:xfrm>
              <a:off x="4282" y="1282"/>
              <a:ext cx="212" cy="173"/>
            </a:xfrm>
            <a:custGeom>
              <a:avLst/>
              <a:gdLst>
                <a:gd name="T0" fmla="*/ 53 w 72"/>
                <a:gd name="T1" fmla="*/ 0 h 59"/>
                <a:gd name="T2" fmla="*/ 69 w 72"/>
                <a:gd name="T3" fmla="*/ 59 h 59"/>
                <a:gd name="T4" fmla="*/ 4 w 72"/>
                <a:gd name="T5" fmla="*/ 58 h 59"/>
                <a:gd name="T6" fmla="*/ 0 w 72"/>
                <a:gd name="T7" fmla="*/ 2 h 59"/>
                <a:gd name="T8" fmla="*/ 53 w 72"/>
                <a:gd name="T9" fmla="*/ 0 h 59"/>
              </a:gdLst>
              <a:ahLst/>
              <a:cxnLst>
                <a:cxn ang="0">
                  <a:pos x="T0" y="T1"/>
                </a:cxn>
                <a:cxn ang="0">
                  <a:pos x="T2" y="T3"/>
                </a:cxn>
                <a:cxn ang="0">
                  <a:pos x="T4" y="T5"/>
                </a:cxn>
                <a:cxn ang="0">
                  <a:pos x="T6" y="T7"/>
                </a:cxn>
                <a:cxn ang="0">
                  <a:pos x="T8" y="T9"/>
                </a:cxn>
              </a:cxnLst>
              <a:rect l="0" t="0" r="r" b="b"/>
              <a:pathLst>
                <a:path w="72" h="59">
                  <a:moveTo>
                    <a:pt x="53" y="0"/>
                  </a:moveTo>
                  <a:cubicBezTo>
                    <a:pt x="53" y="0"/>
                    <a:pt x="72" y="30"/>
                    <a:pt x="69" y="59"/>
                  </a:cubicBezTo>
                  <a:cubicBezTo>
                    <a:pt x="4" y="58"/>
                    <a:pt x="4" y="58"/>
                    <a:pt x="4" y="58"/>
                  </a:cubicBezTo>
                  <a:cubicBezTo>
                    <a:pt x="0" y="2"/>
                    <a:pt x="0" y="2"/>
                    <a:pt x="0" y="2"/>
                  </a:cubicBezTo>
                  <a:lnTo>
                    <a:pt x="53" y="0"/>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5" name="î$1iḓê"/>
            <p:cNvSpPr/>
            <p:nvPr/>
          </p:nvSpPr>
          <p:spPr bwMode="auto">
            <a:xfrm>
              <a:off x="4463" y="1346"/>
              <a:ext cx="41" cy="58"/>
            </a:xfrm>
            <a:custGeom>
              <a:avLst/>
              <a:gdLst>
                <a:gd name="T0" fmla="*/ 0 w 14"/>
                <a:gd name="T1" fmla="*/ 0 h 20"/>
                <a:gd name="T2" fmla="*/ 12 w 14"/>
                <a:gd name="T3" fmla="*/ 10 h 20"/>
                <a:gd name="T4" fmla="*/ 14 w 14"/>
                <a:gd name="T5" fmla="*/ 13 h 20"/>
                <a:gd name="T6" fmla="*/ 14 w 14"/>
                <a:gd name="T7" fmla="*/ 13 h 20"/>
                <a:gd name="T8" fmla="*/ 9 w 14"/>
                <a:gd name="T9" fmla="*/ 18 h 20"/>
                <a:gd name="T10" fmla="*/ 1 w 14"/>
                <a:gd name="T11" fmla="*/ 20 h 20"/>
                <a:gd name="T12" fmla="*/ 0 w 14"/>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4" h="20">
                  <a:moveTo>
                    <a:pt x="0" y="0"/>
                  </a:moveTo>
                  <a:cubicBezTo>
                    <a:pt x="12" y="10"/>
                    <a:pt x="12" y="10"/>
                    <a:pt x="12" y="10"/>
                  </a:cubicBezTo>
                  <a:cubicBezTo>
                    <a:pt x="13" y="11"/>
                    <a:pt x="14" y="12"/>
                    <a:pt x="14" y="13"/>
                  </a:cubicBezTo>
                  <a:cubicBezTo>
                    <a:pt x="14" y="13"/>
                    <a:pt x="14" y="13"/>
                    <a:pt x="14" y="13"/>
                  </a:cubicBezTo>
                  <a:cubicBezTo>
                    <a:pt x="14" y="15"/>
                    <a:pt x="13" y="17"/>
                    <a:pt x="9" y="18"/>
                  </a:cubicBezTo>
                  <a:cubicBezTo>
                    <a:pt x="1" y="20"/>
                    <a:pt x="1" y="20"/>
                    <a:pt x="1" y="20"/>
                  </a:cubicBezTo>
                  <a:lnTo>
                    <a:pt x="0" y="0"/>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6" name="íSlíḓê"/>
            <p:cNvSpPr/>
            <p:nvPr/>
          </p:nvSpPr>
          <p:spPr bwMode="auto">
            <a:xfrm>
              <a:off x="4252" y="1413"/>
              <a:ext cx="137" cy="238"/>
            </a:xfrm>
            <a:custGeom>
              <a:avLst/>
              <a:gdLst>
                <a:gd name="T0" fmla="*/ 4 w 46"/>
                <a:gd name="T1" fmla="*/ 0 h 81"/>
                <a:gd name="T2" fmla="*/ 0 w 46"/>
                <a:gd name="T3" fmla="*/ 72 h 81"/>
                <a:gd name="T4" fmla="*/ 43 w 46"/>
                <a:gd name="T5" fmla="*/ 81 h 81"/>
                <a:gd name="T6" fmla="*/ 46 w 46"/>
                <a:gd name="T7" fmla="*/ 17 h 81"/>
                <a:gd name="T8" fmla="*/ 4 w 46"/>
                <a:gd name="T9" fmla="*/ 0 h 81"/>
              </a:gdLst>
              <a:ahLst/>
              <a:cxnLst>
                <a:cxn ang="0">
                  <a:pos x="T0" y="T1"/>
                </a:cxn>
                <a:cxn ang="0">
                  <a:pos x="T2" y="T3"/>
                </a:cxn>
                <a:cxn ang="0">
                  <a:pos x="T4" y="T5"/>
                </a:cxn>
                <a:cxn ang="0">
                  <a:pos x="T6" y="T7"/>
                </a:cxn>
                <a:cxn ang="0">
                  <a:pos x="T8" y="T9"/>
                </a:cxn>
              </a:cxnLst>
              <a:rect l="0" t="0" r="r" b="b"/>
              <a:pathLst>
                <a:path w="46" h="81">
                  <a:moveTo>
                    <a:pt x="4" y="0"/>
                  </a:moveTo>
                  <a:cubicBezTo>
                    <a:pt x="4" y="3"/>
                    <a:pt x="0" y="72"/>
                    <a:pt x="0" y="72"/>
                  </a:cubicBezTo>
                  <a:cubicBezTo>
                    <a:pt x="43" y="81"/>
                    <a:pt x="43" y="81"/>
                    <a:pt x="43" y="81"/>
                  </a:cubicBezTo>
                  <a:cubicBezTo>
                    <a:pt x="46" y="17"/>
                    <a:pt x="46" y="17"/>
                    <a:pt x="46" y="17"/>
                  </a:cubicBezTo>
                  <a:lnTo>
                    <a:pt x="4" y="0"/>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7" name="îşḻïḍé"/>
            <p:cNvSpPr/>
            <p:nvPr/>
          </p:nvSpPr>
          <p:spPr bwMode="auto">
            <a:xfrm>
              <a:off x="4111" y="1610"/>
              <a:ext cx="491" cy="917"/>
            </a:xfrm>
            <a:custGeom>
              <a:avLst/>
              <a:gdLst>
                <a:gd name="T0" fmla="*/ 47 w 167"/>
                <a:gd name="T1" fmla="*/ 0 h 312"/>
                <a:gd name="T2" fmla="*/ 2 w 167"/>
                <a:gd name="T3" fmla="*/ 99 h 312"/>
                <a:gd name="T4" fmla="*/ 2 w 167"/>
                <a:gd name="T5" fmla="*/ 312 h 312"/>
                <a:gd name="T6" fmla="*/ 167 w 167"/>
                <a:gd name="T7" fmla="*/ 300 h 312"/>
                <a:gd name="T8" fmla="*/ 113 w 167"/>
                <a:gd name="T9" fmla="*/ 17 h 312"/>
                <a:gd name="T10" fmla="*/ 47 w 167"/>
                <a:gd name="T11" fmla="*/ 0 h 312"/>
              </a:gdLst>
              <a:ahLst/>
              <a:cxnLst>
                <a:cxn ang="0">
                  <a:pos x="T0" y="T1"/>
                </a:cxn>
                <a:cxn ang="0">
                  <a:pos x="T2" y="T3"/>
                </a:cxn>
                <a:cxn ang="0">
                  <a:pos x="T4" y="T5"/>
                </a:cxn>
                <a:cxn ang="0">
                  <a:pos x="T6" y="T7"/>
                </a:cxn>
                <a:cxn ang="0">
                  <a:pos x="T8" y="T9"/>
                </a:cxn>
                <a:cxn ang="0">
                  <a:pos x="T10" y="T11"/>
                </a:cxn>
              </a:cxnLst>
              <a:rect l="0" t="0" r="r" b="b"/>
              <a:pathLst>
                <a:path w="167" h="312">
                  <a:moveTo>
                    <a:pt x="47" y="0"/>
                  </a:moveTo>
                  <a:cubicBezTo>
                    <a:pt x="47" y="0"/>
                    <a:pt x="5" y="13"/>
                    <a:pt x="2" y="99"/>
                  </a:cubicBezTo>
                  <a:cubicBezTo>
                    <a:pt x="0" y="186"/>
                    <a:pt x="1" y="293"/>
                    <a:pt x="2" y="312"/>
                  </a:cubicBezTo>
                  <a:cubicBezTo>
                    <a:pt x="167" y="300"/>
                    <a:pt x="167" y="300"/>
                    <a:pt x="167" y="300"/>
                  </a:cubicBezTo>
                  <a:cubicBezTo>
                    <a:pt x="167" y="300"/>
                    <a:pt x="156" y="95"/>
                    <a:pt x="113" y="17"/>
                  </a:cubicBezTo>
                  <a:lnTo>
                    <a:pt x="47" y="0"/>
                  </a:lnTo>
                  <a:close/>
                </a:path>
              </a:pathLst>
            </a:custGeom>
            <a:solidFill>
              <a:srgbClr val="4C72B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8" name="îSḻíḓê"/>
            <p:cNvSpPr/>
            <p:nvPr/>
          </p:nvSpPr>
          <p:spPr bwMode="auto">
            <a:xfrm>
              <a:off x="4182" y="1153"/>
              <a:ext cx="285" cy="358"/>
            </a:xfrm>
            <a:custGeom>
              <a:avLst/>
              <a:gdLst>
                <a:gd name="T0" fmla="*/ 46 w 97"/>
                <a:gd name="T1" fmla="*/ 67 h 122"/>
                <a:gd name="T2" fmla="*/ 57 w 97"/>
                <a:gd name="T3" fmla="*/ 51 h 122"/>
                <a:gd name="T4" fmla="*/ 94 w 97"/>
                <a:gd name="T5" fmla="*/ 32 h 122"/>
                <a:gd name="T6" fmla="*/ 52 w 97"/>
                <a:gd name="T7" fmla="*/ 22 h 122"/>
                <a:gd name="T8" fmla="*/ 5 w 97"/>
                <a:gd name="T9" fmla="*/ 56 h 122"/>
                <a:gd name="T10" fmla="*/ 28 w 97"/>
                <a:gd name="T11" fmla="*/ 122 h 122"/>
                <a:gd name="T12" fmla="*/ 38 w 97"/>
                <a:gd name="T13" fmla="*/ 91 h 122"/>
                <a:gd name="T14" fmla="*/ 46 w 97"/>
                <a:gd name="T15" fmla="*/ 67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122">
                  <a:moveTo>
                    <a:pt x="46" y="67"/>
                  </a:moveTo>
                  <a:cubicBezTo>
                    <a:pt x="46" y="67"/>
                    <a:pt x="51" y="63"/>
                    <a:pt x="57" y="51"/>
                  </a:cubicBezTo>
                  <a:cubicBezTo>
                    <a:pt x="57" y="51"/>
                    <a:pt x="91" y="53"/>
                    <a:pt x="94" y="32"/>
                  </a:cubicBezTo>
                  <a:cubicBezTo>
                    <a:pt x="97" y="10"/>
                    <a:pt x="72" y="0"/>
                    <a:pt x="52" y="22"/>
                  </a:cubicBezTo>
                  <a:cubicBezTo>
                    <a:pt x="52" y="22"/>
                    <a:pt x="9" y="36"/>
                    <a:pt x="5" y="56"/>
                  </a:cubicBezTo>
                  <a:cubicBezTo>
                    <a:pt x="0" y="76"/>
                    <a:pt x="8" y="103"/>
                    <a:pt x="28" y="122"/>
                  </a:cubicBezTo>
                  <a:cubicBezTo>
                    <a:pt x="38" y="91"/>
                    <a:pt x="38" y="91"/>
                    <a:pt x="38" y="91"/>
                  </a:cubicBezTo>
                  <a:lnTo>
                    <a:pt x="46" y="67"/>
                  </a:lnTo>
                  <a:close/>
                </a:path>
              </a:pathLst>
            </a:custGeom>
            <a:solidFill>
              <a:srgbClr val="4E4F5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9" name="ïṥľïde"/>
            <p:cNvSpPr/>
            <p:nvPr/>
          </p:nvSpPr>
          <p:spPr bwMode="auto">
            <a:xfrm>
              <a:off x="4255" y="1325"/>
              <a:ext cx="247" cy="263"/>
            </a:xfrm>
            <a:custGeom>
              <a:avLst/>
              <a:gdLst>
                <a:gd name="T0" fmla="*/ 21 w 84"/>
                <a:gd name="T1" fmla="*/ 8 h 89"/>
                <a:gd name="T2" fmla="*/ 35 w 84"/>
                <a:gd name="T3" fmla="*/ 36 h 89"/>
                <a:gd name="T4" fmla="*/ 75 w 84"/>
                <a:gd name="T5" fmla="*/ 33 h 89"/>
                <a:gd name="T6" fmla="*/ 81 w 84"/>
                <a:gd name="T7" fmla="*/ 39 h 89"/>
                <a:gd name="T8" fmla="*/ 72 w 84"/>
                <a:gd name="T9" fmla="*/ 77 h 89"/>
                <a:gd name="T10" fmla="*/ 18 w 84"/>
                <a:gd name="T11" fmla="*/ 41 h 89"/>
                <a:gd name="T12" fmla="*/ 0 w 84"/>
                <a:gd name="T13" fmla="*/ 18 h 89"/>
                <a:gd name="T14" fmla="*/ 3 w 84"/>
                <a:gd name="T15" fmla="*/ 0 h 89"/>
                <a:gd name="T16" fmla="*/ 21 w 84"/>
                <a:gd name="T17" fmla="*/ 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9">
                  <a:moveTo>
                    <a:pt x="21" y="8"/>
                  </a:moveTo>
                  <a:cubicBezTo>
                    <a:pt x="21" y="8"/>
                    <a:pt x="16" y="36"/>
                    <a:pt x="35" y="36"/>
                  </a:cubicBezTo>
                  <a:cubicBezTo>
                    <a:pt x="52" y="37"/>
                    <a:pt x="64" y="30"/>
                    <a:pt x="75" y="33"/>
                  </a:cubicBezTo>
                  <a:cubicBezTo>
                    <a:pt x="78" y="34"/>
                    <a:pt x="80" y="36"/>
                    <a:pt x="81" y="39"/>
                  </a:cubicBezTo>
                  <a:cubicBezTo>
                    <a:pt x="83" y="48"/>
                    <a:pt x="84" y="68"/>
                    <a:pt x="72" y="77"/>
                  </a:cubicBezTo>
                  <a:cubicBezTo>
                    <a:pt x="55" y="89"/>
                    <a:pt x="14" y="67"/>
                    <a:pt x="18" y="41"/>
                  </a:cubicBezTo>
                  <a:cubicBezTo>
                    <a:pt x="0" y="18"/>
                    <a:pt x="0" y="18"/>
                    <a:pt x="0" y="18"/>
                  </a:cubicBezTo>
                  <a:cubicBezTo>
                    <a:pt x="3" y="0"/>
                    <a:pt x="3" y="0"/>
                    <a:pt x="3" y="0"/>
                  </a:cubicBezTo>
                  <a:lnTo>
                    <a:pt x="21" y="8"/>
                  </a:lnTo>
                  <a:close/>
                </a:path>
              </a:pathLst>
            </a:custGeom>
            <a:solidFill>
              <a:srgbClr val="4E4F5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0" name="işlíḍé"/>
            <p:cNvSpPr/>
            <p:nvPr/>
          </p:nvSpPr>
          <p:spPr bwMode="auto">
            <a:xfrm>
              <a:off x="4235" y="1383"/>
              <a:ext cx="86" cy="86"/>
            </a:xfrm>
            <a:custGeom>
              <a:avLst/>
              <a:gdLst>
                <a:gd name="T0" fmla="*/ 28 w 29"/>
                <a:gd name="T1" fmla="*/ 13 h 29"/>
                <a:gd name="T2" fmla="*/ 16 w 29"/>
                <a:gd name="T3" fmla="*/ 28 h 29"/>
                <a:gd name="T4" fmla="*/ 1 w 29"/>
                <a:gd name="T5" fmla="*/ 15 h 29"/>
                <a:gd name="T6" fmla="*/ 14 w 29"/>
                <a:gd name="T7" fmla="*/ 1 h 29"/>
                <a:gd name="T8" fmla="*/ 28 w 29"/>
                <a:gd name="T9" fmla="*/ 13 h 29"/>
              </a:gdLst>
              <a:ahLst/>
              <a:cxnLst>
                <a:cxn ang="0">
                  <a:pos x="T0" y="T1"/>
                </a:cxn>
                <a:cxn ang="0">
                  <a:pos x="T2" y="T3"/>
                </a:cxn>
                <a:cxn ang="0">
                  <a:pos x="T4" y="T5"/>
                </a:cxn>
                <a:cxn ang="0">
                  <a:pos x="T6" y="T7"/>
                </a:cxn>
                <a:cxn ang="0">
                  <a:pos x="T8" y="T9"/>
                </a:cxn>
              </a:cxnLst>
              <a:rect l="0" t="0" r="r" b="b"/>
              <a:pathLst>
                <a:path w="29" h="29">
                  <a:moveTo>
                    <a:pt x="28" y="13"/>
                  </a:moveTo>
                  <a:cubicBezTo>
                    <a:pt x="29" y="21"/>
                    <a:pt x="23" y="27"/>
                    <a:pt x="16" y="28"/>
                  </a:cubicBezTo>
                  <a:cubicBezTo>
                    <a:pt x="8" y="29"/>
                    <a:pt x="1" y="23"/>
                    <a:pt x="1" y="15"/>
                  </a:cubicBezTo>
                  <a:cubicBezTo>
                    <a:pt x="0" y="8"/>
                    <a:pt x="6" y="1"/>
                    <a:pt x="14" y="1"/>
                  </a:cubicBezTo>
                  <a:cubicBezTo>
                    <a:pt x="21" y="0"/>
                    <a:pt x="28" y="6"/>
                    <a:pt x="28" y="13"/>
                  </a:cubicBez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1" name="ïš1íḋé"/>
            <p:cNvSpPr/>
            <p:nvPr/>
          </p:nvSpPr>
          <p:spPr bwMode="auto">
            <a:xfrm>
              <a:off x="4250" y="1588"/>
              <a:ext cx="201" cy="75"/>
            </a:xfrm>
            <a:custGeom>
              <a:avLst/>
              <a:gdLst>
                <a:gd name="T0" fmla="*/ 37 w 68"/>
                <a:gd name="T1" fmla="*/ 0 h 26"/>
                <a:gd name="T2" fmla="*/ 66 w 68"/>
                <a:gd name="T3" fmla="*/ 25 h 26"/>
                <a:gd name="T4" fmla="*/ 0 w 68"/>
                <a:gd name="T5" fmla="*/ 8 h 26"/>
                <a:gd name="T6" fmla="*/ 37 w 68"/>
                <a:gd name="T7" fmla="*/ 0 h 26"/>
              </a:gdLst>
              <a:ahLst/>
              <a:cxnLst>
                <a:cxn ang="0">
                  <a:pos x="T0" y="T1"/>
                </a:cxn>
                <a:cxn ang="0">
                  <a:pos x="T2" y="T3"/>
                </a:cxn>
                <a:cxn ang="0">
                  <a:pos x="T4" y="T5"/>
                </a:cxn>
                <a:cxn ang="0">
                  <a:pos x="T6" y="T7"/>
                </a:cxn>
              </a:cxnLst>
              <a:rect l="0" t="0" r="r" b="b"/>
              <a:pathLst>
                <a:path w="68" h="26">
                  <a:moveTo>
                    <a:pt x="37" y="0"/>
                  </a:moveTo>
                  <a:cubicBezTo>
                    <a:pt x="66" y="25"/>
                    <a:pt x="66" y="25"/>
                    <a:pt x="66" y="25"/>
                  </a:cubicBezTo>
                  <a:cubicBezTo>
                    <a:pt x="68" y="26"/>
                    <a:pt x="32" y="23"/>
                    <a:pt x="0" y="8"/>
                  </a:cubicBezTo>
                  <a:lnTo>
                    <a:pt x="37" y="0"/>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2" name="iŝḷidê"/>
            <p:cNvSpPr/>
            <p:nvPr/>
          </p:nvSpPr>
          <p:spPr bwMode="auto">
            <a:xfrm>
              <a:off x="4053" y="2503"/>
              <a:ext cx="487" cy="1382"/>
            </a:xfrm>
            <a:custGeom>
              <a:avLst/>
              <a:gdLst>
                <a:gd name="T0" fmla="*/ 144 w 166"/>
                <a:gd name="T1" fmla="*/ 0 h 470"/>
                <a:gd name="T2" fmla="*/ 166 w 166"/>
                <a:gd name="T3" fmla="*/ 190 h 470"/>
                <a:gd name="T4" fmla="*/ 69 w 166"/>
                <a:gd name="T5" fmla="*/ 456 h 470"/>
                <a:gd name="T6" fmla="*/ 0 w 166"/>
                <a:gd name="T7" fmla="*/ 470 h 470"/>
                <a:gd name="T8" fmla="*/ 78 w 166"/>
                <a:gd name="T9" fmla="*/ 198 h 470"/>
                <a:gd name="T10" fmla="*/ 45 w 166"/>
                <a:gd name="T11" fmla="*/ 7 h 470"/>
                <a:gd name="T12" fmla="*/ 144 w 166"/>
                <a:gd name="T13" fmla="*/ 0 h 470"/>
              </a:gdLst>
              <a:ahLst/>
              <a:cxnLst>
                <a:cxn ang="0">
                  <a:pos x="T0" y="T1"/>
                </a:cxn>
                <a:cxn ang="0">
                  <a:pos x="T2" y="T3"/>
                </a:cxn>
                <a:cxn ang="0">
                  <a:pos x="T4" y="T5"/>
                </a:cxn>
                <a:cxn ang="0">
                  <a:pos x="T6" y="T7"/>
                </a:cxn>
                <a:cxn ang="0">
                  <a:pos x="T8" y="T9"/>
                </a:cxn>
                <a:cxn ang="0">
                  <a:pos x="T10" y="T11"/>
                </a:cxn>
                <a:cxn ang="0">
                  <a:pos x="T12" y="T13"/>
                </a:cxn>
              </a:cxnLst>
              <a:rect l="0" t="0" r="r" b="b"/>
              <a:pathLst>
                <a:path w="166" h="470">
                  <a:moveTo>
                    <a:pt x="144" y="0"/>
                  </a:moveTo>
                  <a:cubicBezTo>
                    <a:pt x="143" y="0"/>
                    <a:pt x="166" y="190"/>
                    <a:pt x="166" y="190"/>
                  </a:cubicBezTo>
                  <a:cubicBezTo>
                    <a:pt x="69" y="456"/>
                    <a:pt x="69" y="456"/>
                    <a:pt x="69" y="456"/>
                  </a:cubicBezTo>
                  <a:cubicBezTo>
                    <a:pt x="0" y="470"/>
                    <a:pt x="0" y="470"/>
                    <a:pt x="0" y="470"/>
                  </a:cubicBezTo>
                  <a:cubicBezTo>
                    <a:pt x="78" y="198"/>
                    <a:pt x="78" y="198"/>
                    <a:pt x="78" y="198"/>
                  </a:cubicBezTo>
                  <a:cubicBezTo>
                    <a:pt x="45" y="7"/>
                    <a:pt x="45" y="7"/>
                    <a:pt x="45" y="7"/>
                  </a:cubicBezTo>
                  <a:lnTo>
                    <a:pt x="144" y="0"/>
                  </a:lnTo>
                  <a:close/>
                </a:path>
              </a:pathLst>
            </a:custGeom>
            <a:solidFill>
              <a:srgbClr val="78A6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3" name="iṣlîḋè"/>
            <p:cNvSpPr/>
            <p:nvPr/>
          </p:nvSpPr>
          <p:spPr bwMode="auto">
            <a:xfrm>
              <a:off x="4027" y="3911"/>
              <a:ext cx="457" cy="182"/>
            </a:xfrm>
            <a:custGeom>
              <a:avLst/>
              <a:gdLst>
                <a:gd name="T0" fmla="*/ 72 w 156"/>
                <a:gd name="T1" fmla="*/ 4 h 62"/>
                <a:gd name="T2" fmla="*/ 95 w 156"/>
                <a:gd name="T3" fmla="*/ 20 h 62"/>
                <a:gd name="T4" fmla="*/ 140 w 156"/>
                <a:gd name="T5" fmla="*/ 24 h 62"/>
                <a:gd name="T6" fmla="*/ 151 w 156"/>
                <a:gd name="T7" fmla="*/ 32 h 62"/>
                <a:gd name="T8" fmla="*/ 154 w 156"/>
                <a:gd name="T9" fmla="*/ 38 h 62"/>
                <a:gd name="T10" fmla="*/ 151 w 156"/>
                <a:gd name="T11" fmla="*/ 45 h 62"/>
                <a:gd name="T12" fmla="*/ 9 w 156"/>
                <a:gd name="T13" fmla="*/ 62 h 62"/>
                <a:gd name="T14" fmla="*/ 0 w 156"/>
                <a:gd name="T15" fmla="*/ 54 h 62"/>
                <a:gd name="T16" fmla="*/ 5 w 156"/>
                <a:gd name="T17" fmla="*/ 13 h 62"/>
                <a:gd name="T18" fmla="*/ 27 w 156"/>
                <a:gd name="T19" fmla="*/ 15 h 62"/>
                <a:gd name="T20" fmla="*/ 48 w 156"/>
                <a:gd name="T21" fmla="*/ 9 h 62"/>
                <a:gd name="T22" fmla="*/ 55 w 156"/>
                <a:gd name="T23" fmla="*/ 4 h 62"/>
                <a:gd name="T24" fmla="*/ 72 w 156"/>
                <a:gd name="T25"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62">
                  <a:moveTo>
                    <a:pt x="72" y="4"/>
                  </a:moveTo>
                  <a:cubicBezTo>
                    <a:pt x="95" y="20"/>
                    <a:pt x="95" y="20"/>
                    <a:pt x="95" y="20"/>
                  </a:cubicBezTo>
                  <a:cubicBezTo>
                    <a:pt x="140" y="24"/>
                    <a:pt x="140" y="24"/>
                    <a:pt x="140" y="24"/>
                  </a:cubicBezTo>
                  <a:cubicBezTo>
                    <a:pt x="145" y="25"/>
                    <a:pt x="149" y="27"/>
                    <a:pt x="151" y="32"/>
                  </a:cubicBezTo>
                  <a:cubicBezTo>
                    <a:pt x="154" y="38"/>
                    <a:pt x="154" y="38"/>
                    <a:pt x="154" y="38"/>
                  </a:cubicBezTo>
                  <a:cubicBezTo>
                    <a:pt x="156" y="41"/>
                    <a:pt x="154" y="44"/>
                    <a:pt x="151" y="45"/>
                  </a:cubicBezTo>
                  <a:cubicBezTo>
                    <a:pt x="9" y="62"/>
                    <a:pt x="9" y="62"/>
                    <a:pt x="9" y="62"/>
                  </a:cubicBezTo>
                  <a:cubicBezTo>
                    <a:pt x="4" y="62"/>
                    <a:pt x="0" y="59"/>
                    <a:pt x="0" y="54"/>
                  </a:cubicBezTo>
                  <a:cubicBezTo>
                    <a:pt x="5" y="13"/>
                    <a:pt x="5" y="13"/>
                    <a:pt x="5" y="13"/>
                  </a:cubicBezTo>
                  <a:cubicBezTo>
                    <a:pt x="27" y="15"/>
                    <a:pt x="27" y="15"/>
                    <a:pt x="27" y="15"/>
                  </a:cubicBezTo>
                  <a:cubicBezTo>
                    <a:pt x="35" y="16"/>
                    <a:pt x="42" y="14"/>
                    <a:pt x="48" y="9"/>
                  </a:cubicBezTo>
                  <a:cubicBezTo>
                    <a:pt x="55" y="4"/>
                    <a:pt x="55" y="4"/>
                    <a:pt x="55" y="4"/>
                  </a:cubicBezTo>
                  <a:cubicBezTo>
                    <a:pt x="60" y="0"/>
                    <a:pt x="67" y="0"/>
                    <a:pt x="72" y="4"/>
                  </a:cubicBezTo>
                  <a:close/>
                </a:path>
              </a:pathLst>
            </a:custGeom>
            <a:solidFill>
              <a:srgbClr val="4E4F5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4" name="í$ľiḋè"/>
            <p:cNvSpPr/>
            <p:nvPr/>
          </p:nvSpPr>
          <p:spPr bwMode="auto">
            <a:xfrm>
              <a:off x="5639" y="2979"/>
              <a:ext cx="337" cy="403"/>
            </a:xfrm>
            <a:custGeom>
              <a:avLst/>
              <a:gdLst>
                <a:gd name="T0" fmla="*/ 33 w 115"/>
                <a:gd name="T1" fmla="*/ 46 h 137"/>
                <a:gd name="T2" fmla="*/ 60 w 115"/>
                <a:gd name="T3" fmla="*/ 39 h 137"/>
                <a:gd name="T4" fmla="*/ 90 w 115"/>
                <a:gd name="T5" fmla="*/ 5 h 137"/>
                <a:gd name="T6" fmla="*/ 103 w 115"/>
                <a:gd name="T7" fmla="*/ 1 h 137"/>
                <a:gd name="T8" fmla="*/ 110 w 115"/>
                <a:gd name="T9" fmla="*/ 2 h 137"/>
                <a:gd name="T10" fmla="*/ 113 w 115"/>
                <a:gd name="T11" fmla="*/ 9 h 137"/>
                <a:gd name="T12" fmla="*/ 41 w 115"/>
                <a:gd name="T13" fmla="*/ 132 h 137"/>
                <a:gd name="T14" fmla="*/ 30 w 115"/>
                <a:gd name="T15" fmla="*/ 135 h 137"/>
                <a:gd name="T16" fmla="*/ 0 w 115"/>
                <a:gd name="T17" fmla="*/ 106 h 137"/>
                <a:gd name="T18" fmla="*/ 15 w 115"/>
                <a:gd name="T19" fmla="*/ 89 h 137"/>
                <a:gd name="T20" fmla="*/ 23 w 115"/>
                <a:gd name="T21" fmla="*/ 69 h 137"/>
                <a:gd name="T22" fmla="*/ 23 w 115"/>
                <a:gd name="T23" fmla="*/ 60 h 137"/>
                <a:gd name="T24" fmla="*/ 33 w 115"/>
                <a:gd name="T25" fmla="*/ 4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137">
                  <a:moveTo>
                    <a:pt x="33" y="46"/>
                  </a:moveTo>
                  <a:cubicBezTo>
                    <a:pt x="60" y="39"/>
                    <a:pt x="60" y="39"/>
                    <a:pt x="60" y="39"/>
                  </a:cubicBezTo>
                  <a:cubicBezTo>
                    <a:pt x="90" y="5"/>
                    <a:pt x="90" y="5"/>
                    <a:pt x="90" y="5"/>
                  </a:cubicBezTo>
                  <a:cubicBezTo>
                    <a:pt x="94" y="1"/>
                    <a:pt x="98" y="0"/>
                    <a:pt x="103" y="1"/>
                  </a:cubicBezTo>
                  <a:cubicBezTo>
                    <a:pt x="110" y="2"/>
                    <a:pt x="110" y="2"/>
                    <a:pt x="110" y="2"/>
                  </a:cubicBezTo>
                  <a:cubicBezTo>
                    <a:pt x="113" y="2"/>
                    <a:pt x="115" y="6"/>
                    <a:pt x="113" y="9"/>
                  </a:cubicBezTo>
                  <a:cubicBezTo>
                    <a:pt x="41" y="132"/>
                    <a:pt x="41" y="132"/>
                    <a:pt x="41" y="132"/>
                  </a:cubicBezTo>
                  <a:cubicBezTo>
                    <a:pt x="39" y="136"/>
                    <a:pt x="34" y="137"/>
                    <a:pt x="30" y="135"/>
                  </a:cubicBezTo>
                  <a:cubicBezTo>
                    <a:pt x="0" y="106"/>
                    <a:pt x="0" y="106"/>
                    <a:pt x="0" y="106"/>
                  </a:cubicBezTo>
                  <a:cubicBezTo>
                    <a:pt x="15" y="89"/>
                    <a:pt x="15" y="89"/>
                    <a:pt x="15" y="89"/>
                  </a:cubicBezTo>
                  <a:cubicBezTo>
                    <a:pt x="20" y="84"/>
                    <a:pt x="23" y="77"/>
                    <a:pt x="23" y="69"/>
                  </a:cubicBezTo>
                  <a:cubicBezTo>
                    <a:pt x="23" y="60"/>
                    <a:pt x="23" y="60"/>
                    <a:pt x="23" y="60"/>
                  </a:cubicBezTo>
                  <a:cubicBezTo>
                    <a:pt x="23" y="54"/>
                    <a:pt x="27" y="48"/>
                    <a:pt x="33" y="46"/>
                  </a:cubicBezTo>
                  <a:close/>
                </a:path>
              </a:pathLst>
            </a:custGeom>
            <a:solidFill>
              <a:srgbClr val="4E4F5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5" name="íṥḻidê"/>
            <p:cNvSpPr/>
            <p:nvPr/>
          </p:nvSpPr>
          <p:spPr bwMode="auto">
            <a:xfrm>
              <a:off x="3800" y="1801"/>
              <a:ext cx="356" cy="669"/>
            </a:xfrm>
            <a:custGeom>
              <a:avLst/>
              <a:gdLst>
                <a:gd name="T0" fmla="*/ 118 w 121"/>
                <a:gd name="T1" fmla="*/ 51 h 228"/>
                <a:gd name="T2" fmla="*/ 66 w 121"/>
                <a:gd name="T3" fmla="*/ 90 h 228"/>
                <a:gd name="T4" fmla="*/ 121 w 121"/>
                <a:gd name="T5" fmla="*/ 213 h 228"/>
                <a:gd name="T6" fmla="*/ 93 w 121"/>
                <a:gd name="T7" fmla="*/ 228 h 228"/>
                <a:gd name="T8" fmla="*/ 8 w 121"/>
                <a:gd name="T9" fmla="*/ 97 h 228"/>
                <a:gd name="T10" fmla="*/ 9 w 121"/>
                <a:gd name="T11" fmla="*/ 67 h 228"/>
                <a:gd name="T12" fmla="*/ 88 w 121"/>
                <a:gd name="T13" fmla="*/ 0 h 228"/>
                <a:gd name="T14" fmla="*/ 118 w 121"/>
                <a:gd name="T15" fmla="*/ 51 h 2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228">
                  <a:moveTo>
                    <a:pt x="118" y="51"/>
                  </a:moveTo>
                  <a:cubicBezTo>
                    <a:pt x="66" y="90"/>
                    <a:pt x="66" y="90"/>
                    <a:pt x="66" y="90"/>
                  </a:cubicBezTo>
                  <a:cubicBezTo>
                    <a:pt x="121" y="213"/>
                    <a:pt x="121" y="213"/>
                    <a:pt x="121" y="213"/>
                  </a:cubicBezTo>
                  <a:cubicBezTo>
                    <a:pt x="93" y="228"/>
                    <a:pt x="93" y="228"/>
                    <a:pt x="93" y="228"/>
                  </a:cubicBezTo>
                  <a:cubicBezTo>
                    <a:pt x="8" y="97"/>
                    <a:pt x="8" y="97"/>
                    <a:pt x="8" y="97"/>
                  </a:cubicBezTo>
                  <a:cubicBezTo>
                    <a:pt x="0" y="88"/>
                    <a:pt x="0" y="75"/>
                    <a:pt x="9" y="67"/>
                  </a:cubicBezTo>
                  <a:cubicBezTo>
                    <a:pt x="30" y="47"/>
                    <a:pt x="69" y="13"/>
                    <a:pt x="88" y="0"/>
                  </a:cubicBezTo>
                  <a:lnTo>
                    <a:pt x="118" y="51"/>
                  </a:ln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6" name="í$ļíďé"/>
            <p:cNvSpPr/>
            <p:nvPr/>
          </p:nvSpPr>
          <p:spPr bwMode="auto">
            <a:xfrm>
              <a:off x="3976" y="1640"/>
              <a:ext cx="399" cy="354"/>
            </a:xfrm>
            <a:custGeom>
              <a:avLst/>
              <a:gdLst>
                <a:gd name="T0" fmla="*/ 56 w 136"/>
                <a:gd name="T1" fmla="*/ 121 h 121"/>
                <a:gd name="T2" fmla="*/ 123 w 136"/>
                <a:gd name="T3" fmla="*/ 66 h 121"/>
                <a:gd name="T4" fmla="*/ 109 w 136"/>
                <a:gd name="T5" fmla="*/ 8 h 121"/>
                <a:gd name="T6" fmla="*/ 72 w 136"/>
                <a:gd name="T7" fmla="*/ 5 h 121"/>
                <a:gd name="T8" fmla="*/ 58 w 136"/>
                <a:gd name="T9" fmla="*/ 12 h 121"/>
                <a:gd name="T10" fmla="*/ 0 w 136"/>
                <a:gd name="T11" fmla="*/ 56 h 121"/>
                <a:gd name="T12" fmla="*/ 56 w 136"/>
                <a:gd name="T13" fmla="*/ 121 h 121"/>
              </a:gdLst>
              <a:ahLst/>
              <a:cxnLst>
                <a:cxn ang="0">
                  <a:pos x="T0" y="T1"/>
                </a:cxn>
                <a:cxn ang="0">
                  <a:pos x="T2" y="T3"/>
                </a:cxn>
                <a:cxn ang="0">
                  <a:pos x="T4" y="T5"/>
                </a:cxn>
                <a:cxn ang="0">
                  <a:pos x="T6" y="T7"/>
                </a:cxn>
                <a:cxn ang="0">
                  <a:pos x="T8" y="T9"/>
                </a:cxn>
                <a:cxn ang="0">
                  <a:pos x="T10" y="T11"/>
                </a:cxn>
                <a:cxn ang="0">
                  <a:pos x="T12" y="T13"/>
                </a:cxn>
              </a:cxnLst>
              <a:rect l="0" t="0" r="r" b="b"/>
              <a:pathLst>
                <a:path w="136" h="121">
                  <a:moveTo>
                    <a:pt x="56" y="121"/>
                  </a:moveTo>
                  <a:cubicBezTo>
                    <a:pt x="56" y="121"/>
                    <a:pt x="103" y="96"/>
                    <a:pt x="123" y="66"/>
                  </a:cubicBezTo>
                  <a:cubicBezTo>
                    <a:pt x="136" y="46"/>
                    <a:pt x="130" y="19"/>
                    <a:pt x="109" y="8"/>
                  </a:cubicBezTo>
                  <a:cubicBezTo>
                    <a:pt x="100" y="2"/>
                    <a:pt x="87" y="0"/>
                    <a:pt x="72" y="5"/>
                  </a:cubicBezTo>
                  <a:cubicBezTo>
                    <a:pt x="67" y="7"/>
                    <a:pt x="63" y="9"/>
                    <a:pt x="58" y="12"/>
                  </a:cubicBezTo>
                  <a:cubicBezTo>
                    <a:pt x="0" y="56"/>
                    <a:pt x="0" y="56"/>
                    <a:pt x="0" y="56"/>
                  </a:cubicBezTo>
                  <a:lnTo>
                    <a:pt x="56" y="121"/>
                  </a:lnTo>
                  <a:close/>
                </a:path>
              </a:pathLst>
            </a:custGeom>
            <a:solidFill>
              <a:srgbClr val="80AD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7" name="îṡḷíde"/>
            <p:cNvSpPr/>
            <p:nvPr/>
          </p:nvSpPr>
          <p:spPr bwMode="auto">
            <a:xfrm>
              <a:off x="4043" y="2413"/>
              <a:ext cx="197" cy="197"/>
            </a:xfrm>
            <a:custGeom>
              <a:avLst/>
              <a:gdLst>
                <a:gd name="T0" fmla="*/ 7 w 67"/>
                <a:gd name="T1" fmla="*/ 46 h 67"/>
                <a:gd name="T2" fmla="*/ 21 w 67"/>
                <a:gd name="T3" fmla="*/ 7 h 67"/>
                <a:gd name="T4" fmla="*/ 60 w 67"/>
                <a:gd name="T5" fmla="*/ 20 h 67"/>
                <a:gd name="T6" fmla="*/ 47 w 67"/>
                <a:gd name="T7" fmla="*/ 60 h 67"/>
                <a:gd name="T8" fmla="*/ 7 w 67"/>
                <a:gd name="T9" fmla="*/ 46 h 67"/>
              </a:gdLst>
              <a:ahLst/>
              <a:cxnLst>
                <a:cxn ang="0">
                  <a:pos x="T0" y="T1"/>
                </a:cxn>
                <a:cxn ang="0">
                  <a:pos x="T2" y="T3"/>
                </a:cxn>
                <a:cxn ang="0">
                  <a:pos x="T4" y="T5"/>
                </a:cxn>
                <a:cxn ang="0">
                  <a:pos x="T6" y="T7"/>
                </a:cxn>
                <a:cxn ang="0">
                  <a:pos x="T8" y="T9"/>
                </a:cxn>
              </a:cxnLst>
              <a:rect l="0" t="0" r="r" b="b"/>
              <a:pathLst>
                <a:path w="67" h="67">
                  <a:moveTo>
                    <a:pt x="7" y="46"/>
                  </a:moveTo>
                  <a:cubicBezTo>
                    <a:pt x="0" y="31"/>
                    <a:pt x="6" y="14"/>
                    <a:pt x="21" y="7"/>
                  </a:cubicBezTo>
                  <a:cubicBezTo>
                    <a:pt x="36" y="0"/>
                    <a:pt x="53" y="6"/>
                    <a:pt x="60" y="20"/>
                  </a:cubicBezTo>
                  <a:cubicBezTo>
                    <a:pt x="67" y="35"/>
                    <a:pt x="61" y="52"/>
                    <a:pt x="47" y="60"/>
                  </a:cubicBezTo>
                  <a:cubicBezTo>
                    <a:pt x="32" y="67"/>
                    <a:pt x="15" y="61"/>
                    <a:pt x="7" y="46"/>
                  </a:cubicBezTo>
                  <a:close/>
                </a:path>
              </a:pathLst>
            </a:custGeom>
            <a:solidFill>
              <a:srgbClr val="E7A8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8" name="iŝľîḓè"/>
            <p:cNvSpPr/>
            <p:nvPr/>
          </p:nvSpPr>
          <p:spPr bwMode="auto">
            <a:xfrm>
              <a:off x="4411" y="2491"/>
              <a:ext cx="191" cy="223"/>
            </a:xfrm>
            <a:custGeom>
              <a:avLst/>
              <a:gdLst>
                <a:gd name="T0" fmla="*/ 47 w 102"/>
                <a:gd name="T1" fmla="*/ 119 h 119"/>
                <a:gd name="T2" fmla="*/ 102 w 102"/>
                <a:gd name="T3" fmla="*/ 0 h 119"/>
                <a:gd name="T4" fmla="*/ 0 w 102"/>
                <a:gd name="T5" fmla="*/ 8 h 119"/>
                <a:gd name="T6" fmla="*/ 47 w 102"/>
                <a:gd name="T7" fmla="*/ 119 h 119"/>
              </a:gdLst>
              <a:ahLst/>
              <a:cxnLst>
                <a:cxn ang="0">
                  <a:pos x="T0" y="T1"/>
                </a:cxn>
                <a:cxn ang="0">
                  <a:pos x="T2" y="T3"/>
                </a:cxn>
                <a:cxn ang="0">
                  <a:pos x="T4" y="T5"/>
                </a:cxn>
                <a:cxn ang="0">
                  <a:pos x="T6" y="T7"/>
                </a:cxn>
              </a:cxnLst>
              <a:rect l="0" t="0" r="r" b="b"/>
              <a:pathLst>
                <a:path w="102" h="119">
                  <a:moveTo>
                    <a:pt x="47" y="119"/>
                  </a:moveTo>
                  <a:lnTo>
                    <a:pt x="102" y="0"/>
                  </a:lnTo>
                  <a:lnTo>
                    <a:pt x="0" y="8"/>
                  </a:lnTo>
                  <a:lnTo>
                    <a:pt x="47" y="119"/>
                  </a:lnTo>
                  <a:close/>
                </a:path>
              </a:pathLst>
            </a:custGeom>
            <a:solidFill>
              <a:srgbClr val="78A6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9" name="ïṥḷïde"/>
            <p:cNvSpPr/>
            <p:nvPr/>
          </p:nvSpPr>
          <p:spPr bwMode="auto">
            <a:xfrm>
              <a:off x="4512" y="1258"/>
              <a:ext cx="225" cy="88"/>
            </a:xfrm>
            <a:custGeom>
              <a:avLst/>
              <a:gdLst>
                <a:gd name="T0" fmla="*/ 77 w 77"/>
                <a:gd name="T1" fmla="*/ 0 h 30"/>
                <a:gd name="T2" fmla="*/ 5 w 77"/>
                <a:gd name="T3" fmla="*/ 17 h 30"/>
                <a:gd name="T4" fmla="*/ 1 w 77"/>
                <a:gd name="T5" fmla="*/ 24 h 30"/>
                <a:gd name="T6" fmla="*/ 1 w 77"/>
                <a:gd name="T7" fmla="*/ 25 h 30"/>
                <a:gd name="T8" fmla="*/ 8 w 77"/>
                <a:gd name="T9" fmla="*/ 29 h 30"/>
                <a:gd name="T10" fmla="*/ 72 w 77"/>
                <a:gd name="T11" fmla="*/ 15 h 30"/>
                <a:gd name="T12" fmla="*/ 77 w 77"/>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77" h="30">
                  <a:moveTo>
                    <a:pt x="77" y="0"/>
                  </a:moveTo>
                  <a:cubicBezTo>
                    <a:pt x="75" y="1"/>
                    <a:pt x="22" y="13"/>
                    <a:pt x="5" y="17"/>
                  </a:cubicBezTo>
                  <a:cubicBezTo>
                    <a:pt x="2" y="18"/>
                    <a:pt x="0" y="21"/>
                    <a:pt x="1" y="24"/>
                  </a:cubicBezTo>
                  <a:cubicBezTo>
                    <a:pt x="1" y="25"/>
                    <a:pt x="1" y="25"/>
                    <a:pt x="1" y="25"/>
                  </a:cubicBezTo>
                  <a:cubicBezTo>
                    <a:pt x="2" y="28"/>
                    <a:pt x="5" y="30"/>
                    <a:pt x="8" y="29"/>
                  </a:cubicBezTo>
                  <a:cubicBezTo>
                    <a:pt x="72" y="15"/>
                    <a:pt x="72" y="15"/>
                    <a:pt x="72" y="15"/>
                  </a:cubicBezTo>
                  <a:lnTo>
                    <a:pt x="77" y="0"/>
                  </a:lnTo>
                  <a:close/>
                </a:path>
              </a:pathLst>
            </a:custGeom>
            <a:solidFill>
              <a:srgbClr val="77A7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40" name="iṧļïďé"/>
            <p:cNvSpPr/>
            <p:nvPr/>
          </p:nvSpPr>
          <p:spPr bwMode="auto">
            <a:xfrm>
              <a:off x="4649" y="1025"/>
              <a:ext cx="851" cy="306"/>
            </a:xfrm>
            <a:custGeom>
              <a:avLst/>
              <a:gdLst>
                <a:gd name="T0" fmla="*/ 0 w 289"/>
                <a:gd name="T1" fmla="*/ 81 h 104"/>
                <a:gd name="T2" fmla="*/ 278 w 289"/>
                <a:gd name="T3" fmla="*/ 2 h 104"/>
                <a:gd name="T4" fmla="*/ 289 w 289"/>
                <a:gd name="T5" fmla="*/ 49 h 104"/>
                <a:gd name="T6" fmla="*/ 4 w 289"/>
                <a:gd name="T7" fmla="*/ 104 h 104"/>
                <a:gd name="T8" fmla="*/ 0 w 289"/>
                <a:gd name="T9" fmla="*/ 81 h 104"/>
              </a:gdLst>
              <a:ahLst/>
              <a:cxnLst>
                <a:cxn ang="0">
                  <a:pos x="T0" y="T1"/>
                </a:cxn>
                <a:cxn ang="0">
                  <a:pos x="T2" y="T3"/>
                </a:cxn>
                <a:cxn ang="0">
                  <a:pos x="T4" y="T5"/>
                </a:cxn>
                <a:cxn ang="0">
                  <a:pos x="T6" y="T7"/>
                </a:cxn>
                <a:cxn ang="0">
                  <a:pos x="T8" y="T9"/>
                </a:cxn>
              </a:cxnLst>
              <a:rect l="0" t="0" r="r" b="b"/>
              <a:pathLst>
                <a:path w="289" h="104">
                  <a:moveTo>
                    <a:pt x="0" y="81"/>
                  </a:moveTo>
                  <a:cubicBezTo>
                    <a:pt x="0" y="81"/>
                    <a:pt x="277" y="0"/>
                    <a:pt x="278" y="2"/>
                  </a:cubicBezTo>
                  <a:cubicBezTo>
                    <a:pt x="278" y="4"/>
                    <a:pt x="289" y="49"/>
                    <a:pt x="289" y="49"/>
                  </a:cubicBezTo>
                  <a:cubicBezTo>
                    <a:pt x="4" y="104"/>
                    <a:pt x="4" y="104"/>
                    <a:pt x="4" y="104"/>
                  </a:cubicBezTo>
                  <a:lnTo>
                    <a:pt x="0" y="81"/>
                  </a:lnTo>
                  <a:close/>
                </a:path>
              </a:pathLst>
            </a:custGeom>
            <a:solidFill>
              <a:srgbClr val="6D9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41" name="îsļïḓê"/>
            <p:cNvSpPr/>
            <p:nvPr/>
          </p:nvSpPr>
          <p:spPr bwMode="auto">
            <a:xfrm>
              <a:off x="5468" y="1003"/>
              <a:ext cx="81" cy="176"/>
            </a:xfrm>
            <a:custGeom>
              <a:avLst/>
              <a:gdLst>
                <a:gd name="T0" fmla="*/ 0 w 43"/>
                <a:gd name="T1" fmla="*/ 15 h 94"/>
                <a:gd name="T2" fmla="*/ 22 w 43"/>
                <a:gd name="T3" fmla="*/ 0 h 94"/>
                <a:gd name="T4" fmla="*/ 43 w 43"/>
                <a:gd name="T5" fmla="*/ 94 h 94"/>
                <a:gd name="T6" fmla="*/ 17 w 43"/>
                <a:gd name="T7" fmla="*/ 89 h 94"/>
                <a:gd name="T8" fmla="*/ 0 w 43"/>
                <a:gd name="T9" fmla="*/ 15 h 94"/>
              </a:gdLst>
              <a:ahLst/>
              <a:cxnLst>
                <a:cxn ang="0">
                  <a:pos x="T0" y="T1"/>
                </a:cxn>
                <a:cxn ang="0">
                  <a:pos x="T2" y="T3"/>
                </a:cxn>
                <a:cxn ang="0">
                  <a:pos x="T4" y="T5"/>
                </a:cxn>
                <a:cxn ang="0">
                  <a:pos x="T6" y="T7"/>
                </a:cxn>
                <a:cxn ang="0">
                  <a:pos x="T8" y="T9"/>
                </a:cxn>
              </a:cxnLst>
              <a:rect l="0" t="0" r="r" b="b"/>
              <a:pathLst>
                <a:path w="43" h="94">
                  <a:moveTo>
                    <a:pt x="0" y="15"/>
                  </a:moveTo>
                  <a:lnTo>
                    <a:pt x="22" y="0"/>
                  </a:lnTo>
                  <a:lnTo>
                    <a:pt x="43" y="94"/>
                  </a:lnTo>
                  <a:lnTo>
                    <a:pt x="17" y="89"/>
                  </a:lnTo>
                  <a:lnTo>
                    <a:pt x="0" y="15"/>
                  </a:lnTo>
                  <a:close/>
                </a:path>
              </a:pathLst>
            </a:custGeom>
            <a:solidFill>
              <a:srgbClr val="5E8FB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0">
                <a:latin typeface="微软雅黑" panose="020B0503020204020204" pitchFamily="34" charset="-122"/>
                <a:ea typeface="微软雅黑" panose="020B0503020204020204" pitchFamily="34" charset="-122"/>
                <a:cs typeface="微软雅黑" panose="020B0503020204020204" pitchFamily="34" charset="-122"/>
              </a:endParaRPr>
            </a:p>
          </p:txBody>
        </p:sp>
        <p:pic>
          <p:nvPicPr>
            <p:cNvPr id="142" name="图片 141"/>
            <p:cNvPicPr>
              <a:picLocks noChangeAspect="1"/>
            </p:cNvPicPr>
            <p:nvPr/>
          </p:nvPicPr>
          <p:blipFill>
            <a:blip r:embed="rId3"/>
            <a:stretch>
              <a:fillRect/>
            </a:stretch>
          </p:blipFill>
          <p:spPr>
            <a:xfrm>
              <a:off x="5789" y="914"/>
              <a:ext cx="1384" cy="1382"/>
            </a:xfrm>
            <a:prstGeom prst="rect">
              <a:avLst/>
            </a:prstGeom>
            <a:ln w="38100">
              <a:solidFill>
                <a:srgbClr val="285BA9"/>
              </a:solidFill>
            </a:ln>
          </p:spPr>
        </p:pic>
      </p:grpSp>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666627" name="Rectangle 3"/>
          <p:cNvSpPr>
            <a:spLocks noGrp="1" noChangeArrowheads="1"/>
          </p:cNvSpPr>
          <p:nvPr>
            <p:ph type="body" idx="4294967295"/>
          </p:nvPr>
        </p:nvSpPr>
        <p:spPr bwMode="auto">
          <a:xfrm>
            <a:off x="2200619" y="4817414"/>
            <a:ext cx="8505061" cy="1262365"/>
          </a:xfrm>
          <a:prstGeom prst="rect">
            <a:avLst/>
          </a:prstGeom>
          <a:solidFill>
            <a:srgbClr val="FFFFFF"/>
          </a:solidFill>
          <a:ln w="9525" cap="flat" cmpd="sng" algn="ctr">
            <a:solidFill>
              <a:srgbClr val="000000"/>
            </a:solidFill>
            <a:prstDash val="solid"/>
            <a:miter lim="800000"/>
          </a:ln>
        </p:spPr>
        <p:txBody>
          <a:bodyPr vert="horz" wrap="square" lIns="96435" tIns="48217" rIns="96435" bIns="48217" numCol="1" anchor="t" anchorCtr="0" compatLnSpc="1"/>
          <a:lstStyle/>
          <a:p>
            <a:pPr marL="342900" marR="0" lvl="0" indent="-342900" algn="l" defTabSz="914400" rtl="0" eaLnBrk="1" fontAlgn="base" latinLnBrk="0" hangingPunct="1">
              <a:lnSpc>
                <a:spcPct val="120000"/>
              </a:lnSpc>
              <a:spcBef>
                <a:spcPct val="20000"/>
              </a:spcBef>
              <a:spcAft>
                <a:spcPct val="0"/>
              </a:spcAft>
              <a:buClr>
                <a:schemeClr val="tx2"/>
              </a:buClr>
              <a:buSzPct val="65000"/>
              <a:buFont typeface="Monotype Sorts" pitchFamily="2" charset="2"/>
              <a:buChar char="l"/>
              <a:defRPr/>
            </a:pPr>
            <a:r>
              <a:rPr kumimoji="0" lang="zh-CN" altLang="en-US" sz="1900" i="0" u="none" strike="noStrike" kern="0" cap="none" spc="0" normalizeH="0" baseline="0" noProof="0" smtClean="0">
                <a:ln>
                  <a:noFill/>
                </a:ln>
                <a:solidFill>
                  <a:schemeClr val="tx1"/>
                </a:solidFill>
                <a:effectLst/>
                <a:uLnTx/>
                <a:uFillTx/>
                <a:latin typeface="+mn-lt"/>
                <a:ea typeface="+mn-ea"/>
                <a:cs typeface="微软雅黑" panose="020B0503020204020204" pitchFamily="34" charset="-122"/>
              </a:rPr>
              <a:t>优良的品质来自优良的工作环境。工作环境，只有通过经常性的清扫、点检和检查，不断地净化工作环境，才能有效地避免污损东西或损坏机械，维持设备的高效率，提高生产品质。</a:t>
            </a:r>
          </a:p>
        </p:txBody>
      </p:sp>
      <p:pic>
        <p:nvPicPr>
          <p:cNvPr id="93188" name="Picture 4"/>
          <p:cNvPicPr>
            <a:picLocks noChangeAspect="1"/>
          </p:cNvPicPr>
          <p:nvPr/>
        </p:nvPicPr>
        <p:blipFill>
          <a:blip r:embed="rId2"/>
          <a:srcRect l="6184" t="18199" r="35266" b="45560"/>
          <a:stretch>
            <a:fillRect/>
          </a:stretch>
        </p:blipFill>
        <p:spPr>
          <a:xfrm>
            <a:off x="3567790" y="792578"/>
            <a:ext cx="5543358" cy="3874156"/>
          </a:xfrm>
          <a:prstGeom prst="rect">
            <a:avLst/>
          </a:prstGeom>
          <a:noFill/>
          <a:ln w="9525">
            <a:noFill/>
          </a:ln>
        </p:spPr>
      </p:pic>
    </p:spTree>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63357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56904"/>
            <a:ext cx="12856705" cy="739775"/>
          </a:xfrm>
          <a:prstGeom prst="rect">
            <a:avLst/>
          </a:prstGeom>
          <a:noFill/>
        </p:spPr>
        <p:txBody>
          <a:bodyPr wrap="square" rtlCol="0" anchor="t">
            <a:spAutoFit/>
          </a:bodyPr>
          <a:lstStyle/>
          <a:p>
            <a:pPr lvl="0" algn="ctr" eaLnBrk="1" hangingPunct="1">
              <a:spcBef>
                <a:spcPct val="0"/>
              </a:spcBef>
            </a:pPr>
            <a:r>
              <a:rPr lang="zh-CN" altLang="en-US" sz="4220" b="1" dirty="0">
                <a:latin typeface="微软雅黑" panose="020B0503020204020204" pitchFamily="34" charset="-122"/>
                <a:ea typeface="微软雅黑" panose="020B0503020204020204" pitchFamily="34" charset="-122"/>
                <a:cs typeface="微软雅黑" panose="020B0503020204020204" pitchFamily="34" charset="-122"/>
                <a:sym typeface="+mn-ea"/>
              </a:rPr>
              <a:t>寻找物料百态图</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pic>
        <p:nvPicPr>
          <p:cNvPr id="94212" name="Picture 3"/>
          <p:cNvPicPr>
            <a:picLocks noChangeAspect="1"/>
          </p:cNvPicPr>
          <p:nvPr/>
        </p:nvPicPr>
        <p:blipFill>
          <a:blip r:embed="rId2"/>
          <a:srcRect l="5017" t="2599"/>
          <a:stretch>
            <a:fillRect/>
          </a:stretch>
        </p:blipFill>
        <p:spPr>
          <a:xfrm>
            <a:off x="2122265" y="1447396"/>
            <a:ext cx="4177190" cy="4327871"/>
          </a:xfrm>
          <a:prstGeom prst="rect">
            <a:avLst/>
          </a:prstGeom>
          <a:noFill/>
          <a:ln w="9525">
            <a:noFill/>
          </a:ln>
        </p:spPr>
      </p:pic>
      <p:pic>
        <p:nvPicPr>
          <p:cNvPr id="94213" name="Picture 4"/>
          <p:cNvPicPr>
            <a:picLocks noChangeAspect="1"/>
          </p:cNvPicPr>
          <p:nvPr/>
        </p:nvPicPr>
        <p:blipFill>
          <a:blip r:embed="rId3"/>
          <a:stretch>
            <a:fillRect/>
          </a:stretch>
        </p:blipFill>
        <p:spPr>
          <a:xfrm>
            <a:off x="6376470" y="1447396"/>
            <a:ext cx="3728499" cy="4327871"/>
          </a:xfrm>
          <a:prstGeom prst="rect">
            <a:avLst/>
          </a:prstGeom>
          <a:noFill/>
          <a:ln w="9525">
            <a:noFill/>
          </a:ln>
        </p:spPr>
      </p:pic>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561815"/>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56904"/>
            <a:ext cx="12856705" cy="739775"/>
          </a:xfrm>
          <a:prstGeom prst="rect">
            <a:avLst/>
          </a:prstGeom>
          <a:noFill/>
        </p:spPr>
        <p:txBody>
          <a:bodyPr wrap="square" rtlCol="0" anchor="t">
            <a:spAutoFit/>
          </a:bodyPr>
          <a:lstStyle/>
          <a:p>
            <a:pPr marL="1117600" lvl="0" indent="-111760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目视化应用举例：表明识别标识</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pic>
        <p:nvPicPr>
          <p:cNvPr id="95236" name="Picture 3"/>
          <p:cNvPicPr>
            <a:picLocks noChangeAspect="1"/>
          </p:cNvPicPr>
          <p:nvPr/>
        </p:nvPicPr>
        <p:blipFill>
          <a:blip r:embed="rId2"/>
          <a:srcRect l="60542" t="62498" r="9416" b="8362"/>
          <a:stretch>
            <a:fillRect/>
          </a:stretch>
        </p:blipFill>
        <p:spPr>
          <a:xfrm>
            <a:off x="6638318" y="3973368"/>
            <a:ext cx="3954518" cy="2451065"/>
          </a:xfrm>
          <a:prstGeom prst="rect">
            <a:avLst/>
          </a:prstGeom>
          <a:noFill/>
          <a:ln w="9525">
            <a:noFill/>
          </a:ln>
        </p:spPr>
      </p:pic>
      <p:pic>
        <p:nvPicPr>
          <p:cNvPr id="95237" name="Picture 4"/>
          <p:cNvPicPr>
            <a:picLocks noChangeAspect="1"/>
          </p:cNvPicPr>
          <p:nvPr/>
        </p:nvPicPr>
        <p:blipFill>
          <a:blip r:embed="rId2"/>
          <a:srcRect l="60834" t="31639" r="9688" b="39250"/>
          <a:stretch>
            <a:fillRect/>
          </a:stretch>
        </p:blipFill>
        <p:spPr>
          <a:xfrm>
            <a:off x="6685197" y="1066914"/>
            <a:ext cx="3880852" cy="2449391"/>
          </a:xfrm>
          <a:prstGeom prst="rect">
            <a:avLst/>
          </a:prstGeom>
          <a:noFill/>
          <a:ln w="9525">
            <a:noFill/>
          </a:ln>
        </p:spPr>
      </p:pic>
      <p:pic>
        <p:nvPicPr>
          <p:cNvPr id="95238" name="Picture 5"/>
          <p:cNvPicPr>
            <a:picLocks noChangeAspect="1"/>
          </p:cNvPicPr>
          <p:nvPr/>
        </p:nvPicPr>
        <p:blipFill>
          <a:blip r:embed="rId2"/>
          <a:srcRect l="18687" t="62527" r="51750" b="8749"/>
          <a:stretch>
            <a:fillRect/>
          </a:stretch>
        </p:blipFill>
        <p:spPr>
          <a:xfrm>
            <a:off x="2447735" y="3981740"/>
            <a:ext cx="3892572" cy="2417580"/>
          </a:xfrm>
          <a:prstGeom prst="rect">
            <a:avLst/>
          </a:prstGeom>
          <a:noFill/>
          <a:ln w="9525">
            <a:noFill/>
          </a:ln>
        </p:spPr>
      </p:pic>
      <p:pic>
        <p:nvPicPr>
          <p:cNvPr id="95239" name="Picture 6"/>
          <p:cNvPicPr>
            <a:picLocks noChangeAspect="1"/>
          </p:cNvPicPr>
          <p:nvPr/>
        </p:nvPicPr>
        <p:blipFill>
          <a:blip r:embed="rId2"/>
          <a:srcRect l="18687" t="31277" r="51917" b="39639"/>
          <a:stretch>
            <a:fillRect/>
          </a:stretch>
        </p:blipFill>
        <p:spPr>
          <a:xfrm>
            <a:off x="2447735" y="1033430"/>
            <a:ext cx="3870807" cy="2449391"/>
          </a:xfrm>
          <a:prstGeom prst="rect">
            <a:avLst/>
          </a:prstGeom>
          <a:noFill/>
          <a:ln w="9525">
            <a:noFill/>
          </a:ln>
        </p:spPr>
      </p:pic>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举例：表明地点</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pic>
        <p:nvPicPr>
          <p:cNvPr id="96260" name="Picture 3"/>
          <p:cNvPicPr>
            <a:picLocks noChangeAspect="1"/>
          </p:cNvPicPr>
          <p:nvPr/>
        </p:nvPicPr>
        <p:blipFill>
          <a:blip r:embed="rId2"/>
          <a:srcRect l="7584" t="31250" r="65312" b="38499"/>
          <a:stretch>
            <a:fillRect/>
          </a:stretch>
        </p:blipFill>
        <p:spPr>
          <a:xfrm>
            <a:off x="2462468" y="942923"/>
            <a:ext cx="2385769" cy="2250158"/>
          </a:xfrm>
          <a:prstGeom prst="rect">
            <a:avLst/>
          </a:prstGeom>
          <a:noFill/>
          <a:ln w="9525">
            <a:noFill/>
          </a:ln>
        </p:spPr>
      </p:pic>
      <p:pic>
        <p:nvPicPr>
          <p:cNvPr id="96261" name="Picture 4"/>
          <p:cNvPicPr>
            <a:picLocks noChangeAspect="1"/>
          </p:cNvPicPr>
          <p:nvPr/>
        </p:nvPicPr>
        <p:blipFill>
          <a:blip r:embed="rId2"/>
          <a:srcRect l="36417" t="30890" r="7521" b="38138"/>
          <a:stretch>
            <a:fillRect/>
          </a:stretch>
        </p:blipFill>
        <p:spPr>
          <a:xfrm>
            <a:off x="5424171" y="932878"/>
            <a:ext cx="5392678" cy="2278620"/>
          </a:xfrm>
          <a:prstGeom prst="rect">
            <a:avLst/>
          </a:prstGeom>
          <a:noFill/>
          <a:ln w="9525">
            <a:noFill/>
          </a:ln>
        </p:spPr>
      </p:pic>
      <p:pic>
        <p:nvPicPr>
          <p:cNvPr id="96262" name="Picture 5"/>
          <p:cNvPicPr>
            <a:picLocks noChangeAspect="1"/>
          </p:cNvPicPr>
          <p:nvPr/>
        </p:nvPicPr>
        <p:blipFill>
          <a:blip r:embed="rId2"/>
          <a:srcRect l="7750" t="61778" r="65791" b="8000"/>
          <a:stretch>
            <a:fillRect/>
          </a:stretch>
        </p:blipFill>
        <p:spPr>
          <a:xfrm>
            <a:off x="2159433" y="3800825"/>
            <a:ext cx="2600071" cy="2382421"/>
          </a:xfrm>
          <a:prstGeom prst="rect">
            <a:avLst/>
          </a:prstGeom>
          <a:noFill/>
          <a:ln w="9525">
            <a:noFill/>
          </a:ln>
        </p:spPr>
      </p:pic>
      <p:pic>
        <p:nvPicPr>
          <p:cNvPr id="96263" name="Picture 6"/>
          <p:cNvPicPr>
            <a:picLocks noChangeAspect="1"/>
          </p:cNvPicPr>
          <p:nvPr/>
        </p:nvPicPr>
        <p:blipFill>
          <a:blip r:embed="rId2"/>
          <a:srcRect l="36542" t="61778" r="36479" b="8360"/>
          <a:stretch>
            <a:fillRect/>
          </a:stretch>
        </p:blipFill>
        <p:spPr>
          <a:xfrm>
            <a:off x="5273490" y="3799150"/>
            <a:ext cx="2628533" cy="2419255"/>
          </a:xfrm>
          <a:prstGeom prst="rect">
            <a:avLst/>
          </a:prstGeom>
          <a:noFill/>
          <a:ln w="9525">
            <a:noFill/>
          </a:ln>
        </p:spPr>
      </p:pic>
      <p:pic>
        <p:nvPicPr>
          <p:cNvPr id="96264" name="Picture 7"/>
          <p:cNvPicPr>
            <a:picLocks noChangeAspect="1"/>
          </p:cNvPicPr>
          <p:nvPr/>
        </p:nvPicPr>
        <p:blipFill>
          <a:blip r:embed="rId2"/>
          <a:srcRect l="65334" t="61389" r="7999" b="8000"/>
          <a:stretch>
            <a:fillRect/>
          </a:stretch>
        </p:blipFill>
        <p:spPr>
          <a:xfrm>
            <a:off x="8308860" y="3792453"/>
            <a:ext cx="2526404" cy="2409210"/>
          </a:xfrm>
          <a:prstGeom prst="rect">
            <a:avLst/>
          </a:prstGeom>
          <a:noFill/>
          <a:ln w="9525">
            <a:noFill/>
          </a:ln>
        </p:spPr>
      </p:pic>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举例：显示生产状态</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pic>
        <p:nvPicPr>
          <p:cNvPr id="97284" name="Picture 3"/>
          <p:cNvPicPr>
            <a:picLocks noChangeAspect="1"/>
          </p:cNvPicPr>
          <p:nvPr/>
        </p:nvPicPr>
        <p:blipFill>
          <a:blip r:embed="rId2"/>
          <a:srcRect l="7167" t="61055" r="57687" b="8000"/>
          <a:stretch>
            <a:fillRect/>
          </a:stretch>
        </p:blipFill>
        <p:spPr>
          <a:xfrm>
            <a:off x="2173832" y="4278314"/>
            <a:ext cx="3137497" cy="2072690"/>
          </a:xfrm>
          <a:prstGeom prst="rect">
            <a:avLst/>
          </a:prstGeom>
          <a:noFill/>
          <a:ln w="9525">
            <a:noFill/>
          </a:ln>
        </p:spPr>
      </p:pic>
      <p:pic>
        <p:nvPicPr>
          <p:cNvPr id="97285" name="Picture 4"/>
          <p:cNvPicPr>
            <a:picLocks noChangeAspect="1"/>
          </p:cNvPicPr>
          <p:nvPr/>
        </p:nvPicPr>
        <p:blipFill>
          <a:blip r:embed="rId2"/>
          <a:srcRect l="57249" t="61055" r="7729" b="8362"/>
          <a:stretch>
            <a:fillRect/>
          </a:stretch>
        </p:blipFill>
        <p:spPr>
          <a:xfrm>
            <a:off x="7553115" y="4303427"/>
            <a:ext cx="3127451" cy="2047577"/>
          </a:xfrm>
          <a:prstGeom prst="rect">
            <a:avLst/>
          </a:prstGeom>
          <a:noFill/>
          <a:ln w="9525">
            <a:noFill/>
          </a:ln>
        </p:spPr>
      </p:pic>
      <p:pic>
        <p:nvPicPr>
          <p:cNvPr id="97286" name="Picture 5"/>
          <p:cNvPicPr>
            <a:picLocks noChangeAspect="1"/>
          </p:cNvPicPr>
          <p:nvPr/>
        </p:nvPicPr>
        <p:blipFill>
          <a:blip r:embed="rId2"/>
          <a:srcRect l="7625" t="38306" r="77791" b="38889"/>
          <a:stretch>
            <a:fillRect/>
          </a:stretch>
        </p:blipFill>
        <p:spPr>
          <a:xfrm>
            <a:off x="5430198" y="2577302"/>
            <a:ext cx="1923685" cy="2256855"/>
          </a:xfrm>
          <a:prstGeom prst="rect">
            <a:avLst/>
          </a:prstGeom>
          <a:noFill/>
          <a:ln w="9525">
            <a:noFill/>
          </a:ln>
        </p:spPr>
      </p:pic>
      <p:pic>
        <p:nvPicPr>
          <p:cNvPr id="97287" name="Picture 6"/>
          <p:cNvPicPr>
            <a:picLocks noChangeAspect="1"/>
          </p:cNvPicPr>
          <p:nvPr/>
        </p:nvPicPr>
        <p:blipFill>
          <a:blip r:embed="rId2"/>
          <a:srcRect l="63896" t="38306" r="7458" b="39250"/>
          <a:stretch>
            <a:fillRect/>
          </a:stretch>
        </p:blipFill>
        <p:spPr>
          <a:xfrm>
            <a:off x="7422525" y="1030318"/>
            <a:ext cx="3186050" cy="2204953"/>
          </a:xfrm>
          <a:prstGeom prst="rect">
            <a:avLst/>
          </a:prstGeom>
          <a:noFill/>
          <a:ln w="9525">
            <a:noFill/>
          </a:ln>
        </p:spPr>
      </p:pic>
      <p:pic>
        <p:nvPicPr>
          <p:cNvPr id="97288" name="Picture 7"/>
          <p:cNvPicPr>
            <a:picLocks noChangeAspect="1"/>
          </p:cNvPicPr>
          <p:nvPr/>
        </p:nvPicPr>
        <p:blipFill>
          <a:blip r:embed="rId2"/>
          <a:srcRect l="25146" t="38306" r="38437" b="39250"/>
          <a:stretch>
            <a:fillRect/>
          </a:stretch>
        </p:blipFill>
        <p:spPr>
          <a:xfrm>
            <a:off x="2193922" y="1030318"/>
            <a:ext cx="3129125" cy="2127939"/>
          </a:xfrm>
          <a:prstGeom prst="rect">
            <a:avLst/>
          </a:prstGeom>
          <a:noFill/>
          <a:ln w="9525">
            <a:noFill/>
          </a:ln>
        </p:spPr>
      </p:pic>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举例：显示生产状态</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grpSp>
        <p:nvGrpSpPr>
          <p:cNvPr id="98308" name="Group 3"/>
          <p:cNvGrpSpPr/>
          <p:nvPr/>
        </p:nvGrpSpPr>
        <p:grpSpPr>
          <a:xfrm>
            <a:off x="1684288" y="1130436"/>
            <a:ext cx="8657415" cy="4962402"/>
            <a:chOff x="0" y="587"/>
            <a:chExt cx="5782" cy="3448"/>
          </a:xfrm>
        </p:grpSpPr>
        <p:sp>
          <p:nvSpPr>
            <p:cNvPr id="98310" name="Rectangle 4"/>
            <p:cNvSpPr/>
            <p:nvPr/>
          </p:nvSpPr>
          <p:spPr>
            <a:xfrm>
              <a:off x="158" y="902"/>
              <a:ext cx="5624" cy="2982"/>
            </a:xfrm>
            <a:prstGeom prst="rect">
              <a:avLst/>
            </a:prstGeom>
            <a:solidFill>
              <a:schemeClr val="bg1"/>
            </a:solidFill>
            <a:ln w="12700" cap="flat" cmpd="sng">
              <a:solidFill>
                <a:schemeClr val="bg2"/>
              </a:solidFill>
              <a:prstDash val="solid"/>
              <a:miter/>
              <a:headEnd type="none" w="med" len="med"/>
              <a:tailEnd type="none" w="med" len="med"/>
            </a:ln>
          </p:spPr>
          <p:txBody>
            <a:bodyPr wrap="none" anchor="ct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311" name="Line 5"/>
            <p:cNvSpPr/>
            <p:nvPr/>
          </p:nvSpPr>
          <p:spPr>
            <a:xfrm flipV="1">
              <a:off x="106" y="776"/>
              <a:ext cx="110" cy="127"/>
            </a:xfrm>
            <a:prstGeom prst="line">
              <a:avLst/>
            </a:prstGeom>
            <a:ln w="12700" cap="flat" cmpd="sng">
              <a:solidFill>
                <a:schemeClr val="tx1"/>
              </a:solidFill>
              <a:prstDash val="solid"/>
              <a:headEnd type="none" w="sm" len="sm"/>
              <a:tailEnd type="none" w="sm" len="sm"/>
            </a:ln>
          </p:spPr>
        </p:sp>
        <p:sp>
          <p:nvSpPr>
            <p:cNvPr id="98312" name="Line 6"/>
            <p:cNvSpPr/>
            <p:nvPr/>
          </p:nvSpPr>
          <p:spPr>
            <a:xfrm>
              <a:off x="208" y="777"/>
              <a:ext cx="5571" cy="0"/>
            </a:xfrm>
            <a:prstGeom prst="line">
              <a:avLst/>
            </a:prstGeom>
            <a:ln w="12700" cap="flat" cmpd="sng">
              <a:solidFill>
                <a:schemeClr val="tx1"/>
              </a:solidFill>
              <a:prstDash val="solid"/>
              <a:headEnd type="none" w="sm" len="sm"/>
              <a:tailEnd type="none" w="sm" len="sm"/>
            </a:ln>
          </p:spPr>
        </p:sp>
        <p:sp>
          <p:nvSpPr>
            <p:cNvPr id="98313" name="Line 7"/>
            <p:cNvSpPr/>
            <p:nvPr/>
          </p:nvSpPr>
          <p:spPr>
            <a:xfrm flipV="1">
              <a:off x="5722" y="793"/>
              <a:ext cx="57" cy="106"/>
            </a:xfrm>
            <a:prstGeom prst="line">
              <a:avLst/>
            </a:prstGeom>
            <a:ln w="12700" cap="flat" cmpd="sng">
              <a:solidFill>
                <a:schemeClr val="tx1"/>
              </a:solidFill>
              <a:prstDash val="solid"/>
              <a:headEnd type="none" w="sm" len="sm"/>
              <a:tailEnd type="none" w="sm" len="sm"/>
            </a:ln>
          </p:spPr>
        </p:sp>
        <p:sp>
          <p:nvSpPr>
            <p:cNvPr id="98314" name="Line 8"/>
            <p:cNvSpPr/>
            <p:nvPr/>
          </p:nvSpPr>
          <p:spPr>
            <a:xfrm>
              <a:off x="5779" y="777"/>
              <a:ext cx="0" cy="3167"/>
            </a:xfrm>
            <a:prstGeom prst="line">
              <a:avLst/>
            </a:prstGeom>
            <a:ln w="12700" cap="flat" cmpd="sng">
              <a:solidFill>
                <a:schemeClr val="tx1"/>
              </a:solidFill>
              <a:prstDash val="solid"/>
              <a:headEnd type="none" w="sm" len="sm"/>
              <a:tailEnd type="none" w="sm" len="sm"/>
            </a:ln>
          </p:spPr>
        </p:sp>
        <p:sp>
          <p:nvSpPr>
            <p:cNvPr id="98315" name="Line 9"/>
            <p:cNvSpPr/>
            <p:nvPr/>
          </p:nvSpPr>
          <p:spPr>
            <a:xfrm flipH="1">
              <a:off x="0" y="3888"/>
              <a:ext cx="98" cy="98"/>
            </a:xfrm>
            <a:prstGeom prst="line">
              <a:avLst/>
            </a:prstGeom>
            <a:ln w="12700" cap="flat" cmpd="sng">
              <a:solidFill>
                <a:schemeClr val="tx1"/>
              </a:solidFill>
              <a:prstDash val="solid"/>
              <a:headEnd type="none" w="sm" len="sm"/>
              <a:tailEnd type="none" w="sm" len="sm"/>
            </a:ln>
          </p:spPr>
        </p:sp>
        <p:sp>
          <p:nvSpPr>
            <p:cNvPr id="98316" name="Line 10"/>
            <p:cNvSpPr/>
            <p:nvPr/>
          </p:nvSpPr>
          <p:spPr>
            <a:xfrm>
              <a:off x="0" y="3986"/>
              <a:ext cx="5632" cy="0"/>
            </a:xfrm>
            <a:prstGeom prst="line">
              <a:avLst/>
            </a:prstGeom>
            <a:ln w="12700" cap="flat" cmpd="sng">
              <a:solidFill>
                <a:schemeClr val="tx1"/>
              </a:solidFill>
              <a:prstDash val="solid"/>
              <a:headEnd type="none" w="sm" len="sm"/>
              <a:tailEnd type="none" w="sm" len="sm"/>
            </a:ln>
          </p:spPr>
        </p:sp>
        <p:sp>
          <p:nvSpPr>
            <p:cNvPr id="98317" name="Line 11"/>
            <p:cNvSpPr/>
            <p:nvPr/>
          </p:nvSpPr>
          <p:spPr>
            <a:xfrm flipH="1">
              <a:off x="5632" y="3888"/>
              <a:ext cx="128" cy="147"/>
            </a:xfrm>
            <a:prstGeom prst="line">
              <a:avLst/>
            </a:prstGeom>
            <a:ln w="12700" cap="flat" cmpd="sng">
              <a:solidFill>
                <a:schemeClr val="tx1"/>
              </a:solidFill>
              <a:prstDash val="solid"/>
              <a:headEnd type="none" w="sm" len="sm"/>
              <a:tailEnd type="none" w="sm" len="sm"/>
            </a:ln>
          </p:spPr>
        </p:sp>
        <p:sp>
          <p:nvSpPr>
            <p:cNvPr id="98318" name="Line 12"/>
            <p:cNvSpPr/>
            <p:nvPr/>
          </p:nvSpPr>
          <p:spPr>
            <a:xfrm flipH="1">
              <a:off x="5632" y="3888"/>
              <a:ext cx="98" cy="98"/>
            </a:xfrm>
            <a:prstGeom prst="line">
              <a:avLst/>
            </a:prstGeom>
            <a:ln w="12700" cap="flat" cmpd="sng">
              <a:solidFill>
                <a:schemeClr val="tx1"/>
              </a:solidFill>
              <a:prstDash val="solid"/>
              <a:headEnd type="none" w="sm" len="sm"/>
              <a:tailEnd type="none" w="sm" len="sm"/>
            </a:ln>
          </p:spPr>
        </p:sp>
        <p:sp>
          <p:nvSpPr>
            <p:cNvPr id="98319" name="Line 13"/>
            <p:cNvSpPr/>
            <p:nvPr/>
          </p:nvSpPr>
          <p:spPr>
            <a:xfrm>
              <a:off x="0" y="3986"/>
              <a:ext cx="0" cy="49"/>
            </a:xfrm>
            <a:prstGeom prst="line">
              <a:avLst/>
            </a:prstGeom>
            <a:ln w="12700" cap="flat" cmpd="sng">
              <a:solidFill>
                <a:schemeClr val="tx1"/>
              </a:solidFill>
              <a:prstDash val="solid"/>
              <a:headEnd type="none" w="sm" len="sm"/>
              <a:tailEnd type="none" w="sm" len="sm"/>
            </a:ln>
          </p:spPr>
        </p:sp>
        <p:sp>
          <p:nvSpPr>
            <p:cNvPr id="98320" name="Line 14"/>
            <p:cNvSpPr/>
            <p:nvPr/>
          </p:nvSpPr>
          <p:spPr>
            <a:xfrm>
              <a:off x="0" y="4035"/>
              <a:ext cx="5632" cy="0"/>
            </a:xfrm>
            <a:prstGeom prst="line">
              <a:avLst/>
            </a:prstGeom>
            <a:ln w="12700" cap="flat" cmpd="sng">
              <a:solidFill>
                <a:schemeClr val="tx1"/>
              </a:solidFill>
              <a:prstDash val="solid"/>
              <a:headEnd type="none" w="sm" len="sm"/>
              <a:tailEnd type="none" w="sm" len="sm"/>
            </a:ln>
          </p:spPr>
        </p:sp>
        <p:sp>
          <p:nvSpPr>
            <p:cNvPr id="98321" name="Line 15"/>
            <p:cNvSpPr/>
            <p:nvPr/>
          </p:nvSpPr>
          <p:spPr>
            <a:xfrm>
              <a:off x="5632" y="3986"/>
              <a:ext cx="0" cy="49"/>
            </a:xfrm>
            <a:prstGeom prst="line">
              <a:avLst/>
            </a:prstGeom>
            <a:ln w="12700" cap="flat" cmpd="sng">
              <a:solidFill>
                <a:schemeClr val="tx1"/>
              </a:solidFill>
              <a:prstDash val="solid"/>
              <a:headEnd type="none" w="sm" len="sm"/>
              <a:tailEnd type="none" w="sm" len="sm"/>
            </a:ln>
          </p:spPr>
        </p:sp>
        <p:grpSp>
          <p:nvGrpSpPr>
            <p:cNvPr id="98322" name="Group 16"/>
            <p:cNvGrpSpPr/>
            <p:nvPr/>
          </p:nvGrpSpPr>
          <p:grpSpPr>
            <a:xfrm>
              <a:off x="1944" y="3833"/>
              <a:ext cx="691" cy="100"/>
              <a:chOff x="2289" y="3978"/>
              <a:chExt cx="677" cy="98"/>
            </a:xfrm>
          </p:grpSpPr>
          <p:grpSp>
            <p:nvGrpSpPr>
              <p:cNvPr id="98491" name="Group 17"/>
              <p:cNvGrpSpPr/>
              <p:nvPr/>
            </p:nvGrpSpPr>
            <p:grpSpPr>
              <a:xfrm>
                <a:off x="2337" y="3982"/>
                <a:ext cx="629" cy="91"/>
                <a:chOff x="2337" y="3982"/>
                <a:chExt cx="629" cy="91"/>
              </a:xfrm>
            </p:grpSpPr>
            <p:grpSp>
              <p:nvGrpSpPr>
                <p:cNvPr id="98502" name="Group 18"/>
                <p:cNvGrpSpPr/>
                <p:nvPr/>
              </p:nvGrpSpPr>
              <p:grpSpPr>
                <a:xfrm>
                  <a:off x="2476" y="3982"/>
                  <a:ext cx="490" cy="91"/>
                  <a:chOff x="2476" y="3982"/>
                  <a:chExt cx="490" cy="91"/>
                </a:xfrm>
              </p:grpSpPr>
              <p:grpSp>
                <p:nvGrpSpPr>
                  <p:cNvPr id="98522" name="Group 19"/>
                  <p:cNvGrpSpPr/>
                  <p:nvPr/>
                </p:nvGrpSpPr>
                <p:grpSpPr>
                  <a:xfrm>
                    <a:off x="2476" y="3982"/>
                    <a:ext cx="490" cy="91"/>
                    <a:chOff x="2476" y="3982"/>
                    <a:chExt cx="490" cy="91"/>
                  </a:xfrm>
                </p:grpSpPr>
                <p:sp>
                  <p:nvSpPr>
                    <p:cNvPr id="98530" name="Freeform 20"/>
                    <p:cNvSpPr/>
                    <p:nvPr/>
                  </p:nvSpPr>
                  <p:spPr>
                    <a:xfrm>
                      <a:off x="2734" y="3983"/>
                      <a:ext cx="232" cy="90"/>
                    </a:xfrm>
                    <a:custGeom>
                      <a:avLst/>
                      <a:gdLst>
                        <a:gd name="txL" fmla="*/ 0 w 232"/>
                        <a:gd name="txT" fmla="*/ 0 h 90"/>
                        <a:gd name="txR" fmla="*/ 232 w 232"/>
                        <a:gd name="txB" fmla="*/ 90 h 90"/>
                      </a:gdLst>
                      <a:ahLst/>
                      <a:cxnLst>
                        <a:cxn ang="0">
                          <a:pos x="0" y="89"/>
                        </a:cxn>
                        <a:cxn ang="0">
                          <a:pos x="0" y="0"/>
                        </a:cxn>
                        <a:cxn ang="0">
                          <a:pos x="221" y="0"/>
                        </a:cxn>
                        <a:cxn ang="0">
                          <a:pos x="220" y="0"/>
                        </a:cxn>
                        <a:cxn ang="0">
                          <a:pos x="221" y="0"/>
                        </a:cxn>
                        <a:cxn ang="0">
                          <a:pos x="222" y="0"/>
                        </a:cxn>
                        <a:cxn ang="0">
                          <a:pos x="223" y="1"/>
                        </a:cxn>
                        <a:cxn ang="0">
                          <a:pos x="225" y="3"/>
                        </a:cxn>
                        <a:cxn ang="0">
                          <a:pos x="225" y="4"/>
                        </a:cxn>
                        <a:cxn ang="0">
                          <a:pos x="226" y="6"/>
                        </a:cxn>
                        <a:cxn ang="0">
                          <a:pos x="227" y="8"/>
                        </a:cxn>
                        <a:cxn ang="0">
                          <a:pos x="228" y="12"/>
                        </a:cxn>
                        <a:cxn ang="0">
                          <a:pos x="229" y="15"/>
                        </a:cxn>
                        <a:cxn ang="0">
                          <a:pos x="229" y="18"/>
                        </a:cxn>
                        <a:cxn ang="0">
                          <a:pos x="230" y="22"/>
                        </a:cxn>
                        <a:cxn ang="0">
                          <a:pos x="230" y="25"/>
                        </a:cxn>
                        <a:cxn ang="0">
                          <a:pos x="231" y="28"/>
                        </a:cxn>
                        <a:cxn ang="0">
                          <a:pos x="231" y="31"/>
                        </a:cxn>
                        <a:cxn ang="0">
                          <a:pos x="231" y="35"/>
                        </a:cxn>
                        <a:cxn ang="0">
                          <a:pos x="231" y="38"/>
                        </a:cxn>
                        <a:cxn ang="0">
                          <a:pos x="231" y="42"/>
                        </a:cxn>
                        <a:cxn ang="0">
                          <a:pos x="231" y="44"/>
                        </a:cxn>
                        <a:cxn ang="0">
                          <a:pos x="231" y="48"/>
                        </a:cxn>
                        <a:cxn ang="0">
                          <a:pos x="231" y="51"/>
                        </a:cxn>
                        <a:cxn ang="0">
                          <a:pos x="231" y="55"/>
                        </a:cxn>
                        <a:cxn ang="0">
                          <a:pos x="231" y="59"/>
                        </a:cxn>
                        <a:cxn ang="0">
                          <a:pos x="230" y="62"/>
                        </a:cxn>
                        <a:cxn ang="0">
                          <a:pos x="230" y="66"/>
                        </a:cxn>
                        <a:cxn ang="0">
                          <a:pos x="229" y="69"/>
                        </a:cxn>
                        <a:cxn ang="0">
                          <a:pos x="229" y="73"/>
                        </a:cxn>
                        <a:cxn ang="0">
                          <a:pos x="228" y="76"/>
                        </a:cxn>
                        <a:cxn ang="0">
                          <a:pos x="227" y="79"/>
                        </a:cxn>
                        <a:cxn ang="0">
                          <a:pos x="227" y="81"/>
                        </a:cxn>
                        <a:cxn ang="0">
                          <a:pos x="226" y="83"/>
                        </a:cxn>
                        <a:cxn ang="0">
                          <a:pos x="225" y="84"/>
                        </a:cxn>
                        <a:cxn ang="0">
                          <a:pos x="224" y="86"/>
                        </a:cxn>
                        <a:cxn ang="0">
                          <a:pos x="223" y="87"/>
                        </a:cxn>
                        <a:cxn ang="0">
                          <a:pos x="222" y="88"/>
                        </a:cxn>
                        <a:cxn ang="0">
                          <a:pos x="221" y="88"/>
                        </a:cxn>
                        <a:cxn ang="0">
                          <a:pos x="221" y="89"/>
                        </a:cxn>
                        <a:cxn ang="0">
                          <a:pos x="0" y="89"/>
                        </a:cxn>
                      </a:cxnLst>
                      <a:rect l="txL" t="txT" r="txR" b="txB"/>
                      <a:pathLst>
                        <a:path w="232" h="90">
                          <a:moveTo>
                            <a:pt x="0" y="89"/>
                          </a:moveTo>
                          <a:lnTo>
                            <a:pt x="0" y="0"/>
                          </a:lnTo>
                          <a:lnTo>
                            <a:pt x="221" y="0"/>
                          </a:lnTo>
                          <a:lnTo>
                            <a:pt x="220" y="0"/>
                          </a:lnTo>
                          <a:lnTo>
                            <a:pt x="221" y="0"/>
                          </a:lnTo>
                          <a:lnTo>
                            <a:pt x="222" y="0"/>
                          </a:lnTo>
                          <a:lnTo>
                            <a:pt x="223" y="1"/>
                          </a:lnTo>
                          <a:lnTo>
                            <a:pt x="225" y="3"/>
                          </a:lnTo>
                          <a:lnTo>
                            <a:pt x="225" y="4"/>
                          </a:lnTo>
                          <a:lnTo>
                            <a:pt x="226" y="6"/>
                          </a:lnTo>
                          <a:lnTo>
                            <a:pt x="227" y="8"/>
                          </a:lnTo>
                          <a:lnTo>
                            <a:pt x="228" y="12"/>
                          </a:lnTo>
                          <a:lnTo>
                            <a:pt x="229" y="15"/>
                          </a:lnTo>
                          <a:lnTo>
                            <a:pt x="229" y="18"/>
                          </a:lnTo>
                          <a:lnTo>
                            <a:pt x="230" y="22"/>
                          </a:lnTo>
                          <a:lnTo>
                            <a:pt x="230" y="25"/>
                          </a:lnTo>
                          <a:lnTo>
                            <a:pt x="231" y="28"/>
                          </a:lnTo>
                          <a:lnTo>
                            <a:pt x="231" y="31"/>
                          </a:lnTo>
                          <a:lnTo>
                            <a:pt x="231" y="35"/>
                          </a:lnTo>
                          <a:lnTo>
                            <a:pt x="231" y="38"/>
                          </a:lnTo>
                          <a:lnTo>
                            <a:pt x="231" y="42"/>
                          </a:lnTo>
                          <a:lnTo>
                            <a:pt x="231" y="44"/>
                          </a:lnTo>
                          <a:lnTo>
                            <a:pt x="231" y="48"/>
                          </a:lnTo>
                          <a:lnTo>
                            <a:pt x="231" y="51"/>
                          </a:lnTo>
                          <a:lnTo>
                            <a:pt x="231" y="55"/>
                          </a:lnTo>
                          <a:lnTo>
                            <a:pt x="231" y="59"/>
                          </a:lnTo>
                          <a:lnTo>
                            <a:pt x="230" y="62"/>
                          </a:lnTo>
                          <a:lnTo>
                            <a:pt x="230" y="66"/>
                          </a:lnTo>
                          <a:lnTo>
                            <a:pt x="229" y="69"/>
                          </a:lnTo>
                          <a:lnTo>
                            <a:pt x="229" y="73"/>
                          </a:lnTo>
                          <a:lnTo>
                            <a:pt x="228" y="76"/>
                          </a:lnTo>
                          <a:lnTo>
                            <a:pt x="227" y="79"/>
                          </a:lnTo>
                          <a:lnTo>
                            <a:pt x="227" y="81"/>
                          </a:lnTo>
                          <a:lnTo>
                            <a:pt x="226" y="83"/>
                          </a:lnTo>
                          <a:lnTo>
                            <a:pt x="225" y="84"/>
                          </a:lnTo>
                          <a:lnTo>
                            <a:pt x="224" y="86"/>
                          </a:lnTo>
                          <a:lnTo>
                            <a:pt x="223" y="87"/>
                          </a:lnTo>
                          <a:lnTo>
                            <a:pt x="222" y="88"/>
                          </a:lnTo>
                          <a:lnTo>
                            <a:pt x="221" y="88"/>
                          </a:lnTo>
                          <a:lnTo>
                            <a:pt x="221" y="89"/>
                          </a:lnTo>
                          <a:lnTo>
                            <a:pt x="0" y="89"/>
                          </a:lnTo>
                        </a:path>
                      </a:pathLst>
                    </a:custGeom>
                    <a:solidFill>
                      <a:srgbClr val="E0E0E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531" name="Freeform 21"/>
                    <p:cNvSpPr/>
                    <p:nvPr/>
                  </p:nvSpPr>
                  <p:spPr>
                    <a:xfrm>
                      <a:off x="2476" y="3982"/>
                      <a:ext cx="269" cy="91"/>
                    </a:xfrm>
                    <a:custGeom>
                      <a:avLst/>
                      <a:gdLst>
                        <a:gd name="txL" fmla="*/ 0 w 269"/>
                        <a:gd name="txT" fmla="*/ 0 h 91"/>
                        <a:gd name="txR" fmla="*/ 269 w 269"/>
                        <a:gd name="txB" fmla="*/ 91 h 91"/>
                      </a:gdLst>
                      <a:ahLst/>
                      <a:cxnLst>
                        <a:cxn ang="0">
                          <a:pos x="0" y="90"/>
                        </a:cxn>
                        <a:cxn ang="0">
                          <a:pos x="0" y="0"/>
                        </a:cxn>
                        <a:cxn ang="0">
                          <a:pos x="258" y="0"/>
                        </a:cxn>
                        <a:cxn ang="0">
                          <a:pos x="257" y="0"/>
                        </a:cxn>
                        <a:cxn ang="0">
                          <a:pos x="258" y="0"/>
                        </a:cxn>
                        <a:cxn ang="0">
                          <a:pos x="259" y="1"/>
                        </a:cxn>
                        <a:cxn ang="0">
                          <a:pos x="261" y="2"/>
                        </a:cxn>
                        <a:cxn ang="0">
                          <a:pos x="262" y="3"/>
                        </a:cxn>
                        <a:cxn ang="0">
                          <a:pos x="262" y="5"/>
                        </a:cxn>
                        <a:cxn ang="0">
                          <a:pos x="263" y="7"/>
                        </a:cxn>
                        <a:cxn ang="0">
                          <a:pos x="264" y="9"/>
                        </a:cxn>
                        <a:cxn ang="0">
                          <a:pos x="265" y="13"/>
                        </a:cxn>
                        <a:cxn ang="0">
                          <a:pos x="266" y="16"/>
                        </a:cxn>
                        <a:cxn ang="0">
                          <a:pos x="266" y="19"/>
                        </a:cxn>
                        <a:cxn ang="0">
                          <a:pos x="267" y="23"/>
                        </a:cxn>
                        <a:cxn ang="0">
                          <a:pos x="267" y="26"/>
                        </a:cxn>
                        <a:cxn ang="0">
                          <a:pos x="267" y="29"/>
                        </a:cxn>
                        <a:cxn ang="0">
                          <a:pos x="268" y="32"/>
                        </a:cxn>
                        <a:cxn ang="0">
                          <a:pos x="268" y="36"/>
                        </a:cxn>
                        <a:cxn ang="0">
                          <a:pos x="268" y="39"/>
                        </a:cxn>
                        <a:cxn ang="0">
                          <a:pos x="268" y="42"/>
                        </a:cxn>
                        <a:cxn ang="0">
                          <a:pos x="268" y="45"/>
                        </a:cxn>
                        <a:cxn ang="0">
                          <a:pos x="268" y="49"/>
                        </a:cxn>
                        <a:cxn ang="0">
                          <a:pos x="268" y="52"/>
                        </a:cxn>
                        <a:cxn ang="0">
                          <a:pos x="268" y="56"/>
                        </a:cxn>
                        <a:cxn ang="0">
                          <a:pos x="268" y="59"/>
                        </a:cxn>
                        <a:cxn ang="0">
                          <a:pos x="267" y="63"/>
                        </a:cxn>
                        <a:cxn ang="0">
                          <a:pos x="267" y="66"/>
                        </a:cxn>
                        <a:cxn ang="0">
                          <a:pos x="266" y="70"/>
                        </a:cxn>
                        <a:cxn ang="0">
                          <a:pos x="266" y="73"/>
                        </a:cxn>
                        <a:cxn ang="0">
                          <a:pos x="265" y="76"/>
                        </a:cxn>
                        <a:cxn ang="0">
                          <a:pos x="264" y="79"/>
                        </a:cxn>
                        <a:cxn ang="0">
                          <a:pos x="263" y="82"/>
                        </a:cxn>
                        <a:cxn ang="0">
                          <a:pos x="263" y="84"/>
                        </a:cxn>
                        <a:cxn ang="0">
                          <a:pos x="262" y="85"/>
                        </a:cxn>
                        <a:cxn ang="0">
                          <a:pos x="261" y="87"/>
                        </a:cxn>
                        <a:cxn ang="0">
                          <a:pos x="260" y="88"/>
                        </a:cxn>
                        <a:cxn ang="0">
                          <a:pos x="259" y="89"/>
                        </a:cxn>
                        <a:cxn ang="0">
                          <a:pos x="258" y="89"/>
                        </a:cxn>
                        <a:cxn ang="0">
                          <a:pos x="258" y="90"/>
                        </a:cxn>
                        <a:cxn ang="0">
                          <a:pos x="0" y="90"/>
                        </a:cxn>
                      </a:cxnLst>
                      <a:rect l="txL" t="txT" r="txR" b="txB"/>
                      <a:pathLst>
                        <a:path w="269" h="91">
                          <a:moveTo>
                            <a:pt x="0" y="90"/>
                          </a:moveTo>
                          <a:lnTo>
                            <a:pt x="0" y="0"/>
                          </a:lnTo>
                          <a:lnTo>
                            <a:pt x="258" y="0"/>
                          </a:lnTo>
                          <a:lnTo>
                            <a:pt x="257" y="0"/>
                          </a:lnTo>
                          <a:lnTo>
                            <a:pt x="258" y="0"/>
                          </a:lnTo>
                          <a:lnTo>
                            <a:pt x="259" y="1"/>
                          </a:lnTo>
                          <a:lnTo>
                            <a:pt x="261" y="2"/>
                          </a:lnTo>
                          <a:lnTo>
                            <a:pt x="262" y="3"/>
                          </a:lnTo>
                          <a:lnTo>
                            <a:pt x="262" y="5"/>
                          </a:lnTo>
                          <a:lnTo>
                            <a:pt x="263" y="7"/>
                          </a:lnTo>
                          <a:lnTo>
                            <a:pt x="264" y="9"/>
                          </a:lnTo>
                          <a:lnTo>
                            <a:pt x="265" y="13"/>
                          </a:lnTo>
                          <a:lnTo>
                            <a:pt x="266" y="16"/>
                          </a:lnTo>
                          <a:lnTo>
                            <a:pt x="266" y="19"/>
                          </a:lnTo>
                          <a:lnTo>
                            <a:pt x="267" y="23"/>
                          </a:lnTo>
                          <a:lnTo>
                            <a:pt x="267" y="26"/>
                          </a:lnTo>
                          <a:lnTo>
                            <a:pt x="267" y="29"/>
                          </a:lnTo>
                          <a:lnTo>
                            <a:pt x="268" y="32"/>
                          </a:lnTo>
                          <a:lnTo>
                            <a:pt x="268" y="36"/>
                          </a:lnTo>
                          <a:lnTo>
                            <a:pt x="268" y="39"/>
                          </a:lnTo>
                          <a:lnTo>
                            <a:pt x="268" y="42"/>
                          </a:lnTo>
                          <a:lnTo>
                            <a:pt x="268" y="45"/>
                          </a:lnTo>
                          <a:lnTo>
                            <a:pt x="268" y="49"/>
                          </a:lnTo>
                          <a:lnTo>
                            <a:pt x="268" y="52"/>
                          </a:lnTo>
                          <a:lnTo>
                            <a:pt x="268" y="56"/>
                          </a:lnTo>
                          <a:lnTo>
                            <a:pt x="268" y="59"/>
                          </a:lnTo>
                          <a:lnTo>
                            <a:pt x="267" y="63"/>
                          </a:lnTo>
                          <a:lnTo>
                            <a:pt x="267" y="66"/>
                          </a:lnTo>
                          <a:lnTo>
                            <a:pt x="266" y="70"/>
                          </a:lnTo>
                          <a:lnTo>
                            <a:pt x="266" y="73"/>
                          </a:lnTo>
                          <a:lnTo>
                            <a:pt x="265" y="76"/>
                          </a:lnTo>
                          <a:lnTo>
                            <a:pt x="264" y="79"/>
                          </a:lnTo>
                          <a:lnTo>
                            <a:pt x="263" y="82"/>
                          </a:lnTo>
                          <a:lnTo>
                            <a:pt x="263" y="84"/>
                          </a:lnTo>
                          <a:lnTo>
                            <a:pt x="262" y="85"/>
                          </a:lnTo>
                          <a:lnTo>
                            <a:pt x="261" y="87"/>
                          </a:lnTo>
                          <a:lnTo>
                            <a:pt x="260" y="88"/>
                          </a:lnTo>
                          <a:lnTo>
                            <a:pt x="259" y="89"/>
                          </a:lnTo>
                          <a:lnTo>
                            <a:pt x="258" y="89"/>
                          </a:lnTo>
                          <a:lnTo>
                            <a:pt x="258" y="90"/>
                          </a:lnTo>
                          <a:lnTo>
                            <a:pt x="0" y="90"/>
                          </a:lnTo>
                        </a:path>
                      </a:pathLst>
                    </a:custGeom>
                    <a:solidFill>
                      <a:srgbClr val="E0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nvGrpSpPr>
                  <p:cNvPr id="98523" name="Group 22"/>
                  <p:cNvGrpSpPr/>
                  <p:nvPr/>
                </p:nvGrpSpPr>
                <p:grpSpPr>
                  <a:xfrm>
                    <a:off x="2480" y="3988"/>
                    <a:ext cx="485" cy="80"/>
                    <a:chOff x="2480" y="3988"/>
                    <a:chExt cx="485" cy="80"/>
                  </a:xfrm>
                </p:grpSpPr>
                <p:grpSp>
                  <p:nvGrpSpPr>
                    <p:cNvPr id="98524" name="Group 23"/>
                    <p:cNvGrpSpPr/>
                    <p:nvPr/>
                  </p:nvGrpSpPr>
                  <p:grpSpPr>
                    <a:xfrm>
                      <a:off x="2480" y="4048"/>
                      <a:ext cx="485" cy="20"/>
                      <a:chOff x="2480" y="4048"/>
                      <a:chExt cx="485" cy="20"/>
                    </a:xfrm>
                  </p:grpSpPr>
                  <p:sp>
                    <p:nvSpPr>
                      <p:cNvPr id="98528" name="Freeform 24"/>
                      <p:cNvSpPr/>
                      <p:nvPr/>
                    </p:nvSpPr>
                    <p:spPr>
                      <a:xfrm>
                        <a:off x="2480" y="4048"/>
                        <a:ext cx="264" cy="20"/>
                      </a:xfrm>
                      <a:custGeom>
                        <a:avLst/>
                        <a:gdLst>
                          <a:gd name="txL" fmla="*/ 0 w 264"/>
                          <a:gd name="txT" fmla="*/ 0 h 20"/>
                          <a:gd name="txR" fmla="*/ 264 w 264"/>
                          <a:gd name="txB" fmla="*/ 20 h 20"/>
                        </a:gdLst>
                        <a:ahLst/>
                        <a:cxnLst>
                          <a:cxn ang="0">
                            <a:pos x="0" y="19"/>
                          </a:cxn>
                          <a:cxn ang="0">
                            <a:pos x="4" y="0"/>
                          </a:cxn>
                          <a:cxn ang="0">
                            <a:pos x="263" y="0"/>
                          </a:cxn>
                          <a:cxn ang="0">
                            <a:pos x="263" y="5"/>
                          </a:cxn>
                          <a:cxn ang="0">
                            <a:pos x="262" y="10"/>
                          </a:cxn>
                          <a:cxn ang="0">
                            <a:pos x="261" y="14"/>
                          </a:cxn>
                          <a:cxn ang="0">
                            <a:pos x="259" y="19"/>
                          </a:cxn>
                          <a:cxn ang="0">
                            <a:pos x="0" y="19"/>
                          </a:cxn>
                        </a:cxnLst>
                        <a:rect l="txL" t="txT" r="txR" b="txB"/>
                        <a:pathLst>
                          <a:path w="264" h="20">
                            <a:moveTo>
                              <a:pt x="0" y="19"/>
                            </a:moveTo>
                            <a:lnTo>
                              <a:pt x="4" y="0"/>
                            </a:lnTo>
                            <a:lnTo>
                              <a:pt x="263" y="0"/>
                            </a:lnTo>
                            <a:lnTo>
                              <a:pt x="263" y="5"/>
                            </a:lnTo>
                            <a:lnTo>
                              <a:pt x="262" y="10"/>
                            </a:lnTo>
                            <a:lnTo>
                              <a:pt x="261" y="14"/>
                            </a:lnTo>
                            <a:lnTo>
                              <a:pt x="259" y="19"/>
                            </a:lnTo>
                            <a:lnTo>
                              <a:pt x="0" y="19"/>
                            </a:lnTo>
                          </a:path>
                        </a:pathLst>
                      </a:custGeom>
                      <a:solidFill>
                        <a:srgbClr val="A0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529" name="Freeform 25"/>
                      <p:cNvSpPr/>
                      <p:nvPr/>
                    </p:nvSpPr>
                    <p:spPr>
                      <a:xfrm>
                        <a:off x="2739" y="4048"/>
                        <a:ext cx="226" cy="20"/>
                      </a:xfrm>
                      <a:custGeom>
                        <a:avLst/>
                        <a:gdLst>
                          <a:gd name="txL" fmla="*/ 0 w 226"/>
                          <a:gd name="txT" fmla="*/ 0 h 20"/>
                          <a:gd name="txR" fmla="*/ 226 w 226"/>
                          <a:gd name="txB" fmla="*/ 20 h 20"/>
                        </a:gdLst>
                        <a:ahLst/>
                        <a:cxnLst>
                          <a:cxn ang="0">
                            <a:pos x="0" y="19"/>
                          </a:cxn>
                          <a:cxn ang="0">
                            <a:pos x="2" y="15"/>
                          </a:cxn>
                          <a:cxn ang="0">
                            <a:pos x="2" y="11"/>
                          </a:cxn>
                          <a:cxn ang="0">
                            <a:pos x="3" y="7"/>
                          </a:cxn>
                          <a:cxn ang="0">
                            <a:pos x="4" y="4"/>
                          </a:cxn>
                          <a:cxn ang="0">
                            <a:pos x="4" y="0"/>
                          </a:cxn>
                          <a:cxn ang="0">
                            <a:pos x="225" y="0"/>
                          </a:cxn>
                          <a:cxn ang="0">
                            <a:pos x="225" y="4"/>
                          </a:cxn>
                          <a:cxn ang="0">
                            <a:pos x="224" y="7"/>
                          </a:cxn>
                          <a:cxn ang="0">
                            <a:pos x="224" y="11"/>
                          </a:cxn>
                          <a:cxn ang="0">
                            <a:pos x="222" y="15"/>
                          </a:cxn>
                          <a:cxn ang="0">
                            <a:pos x="222" y="19"/>
                          </a:cxn>
                          <a:cxn ang="0">
                            <a:pos x="0" y="19"/>
                          </a:cxn>
                        </a:cxnLst>
                        <a:rect l="txL" t="txT" r="txR" b="txB"/>
                        <a:pathLst>
                          <a:path w="226" h="20">
                            <a:moveTo>
                              <a:pt x="0" y="19"/>
                            </a:moveTo>
                            <a:lnTo>
                              <a:pt x="2" y="15"/>
                            </a:lnTo>
                            <a:lnTo>
                              <a:pt x="2" y="11"/>
                            </a:lnTo>
                            <a:lnTo>
                              <a:pt x="3" y="7"/>
                            </a:lnTo>
                            <a:lnTo>
                              <a:pt x="4" y="4"/>
                            </a:lnTo>
                            <a:lnTo>
                              <a:pt x="4" y="0"/>
                            </a:lnTo>
                            <a:lnTo>
                              <a:pt x="225" y="0"/>
                            </a:lnTo>
                            <a:lnTo>
                              <a:pt x="225" y="4"/>
                            </a:lnTo>
                            <a:lnTo>
                              <a:pt x="224" y="7"/>
                            </a:lnTo>
                            <a:lnTo>
                              <a:pt x="224" y="11"/>
                            </a:lnTo>
                            <a:lnTo>
                              <a:pt x="222" y="15"/>
                            </a:lnTo>
                            <a:lnTo>
                              <a:pt x="222" y="19"/>
                            </a:lnTo>
                            <a:lnTo>
                              <a:pt x="0" y="19"/>
                            </a:lnTo>
                          </a:path>
                        </a:pathLst>
                      </a:custGeom>
                      <a:solidFill>
                        <a:srgbClr val="C0C0C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nvGrpSpPr>
                    <p:cNvPr id="98525" name="Group 26"/>
                    <p:cNvGrpSpPr/>
                    <p:nvPr/>
                  </p:nvGrpSpPr>
                  <p:grpSpPr>
                    <a:xfrm>
                      <a:off x="2481" y="3988"/>
                      <a:ext cx="484" cy="19"/>
                      <a:chOff x="2481" y="3988"/>
                      <a:chExt cx="484" cy="19"/>
                    </a:xfrm>
                  </p:grpSpPr>
                  <p:sp>
                    <p:nvSpPr>
                      <p:cNvPr id="98526" name="Freeform 27"/>
                      <p:cNvSpPr/>
                      <p:nvPr/>
                    </p:nvSpPr>
                    <p:spPr>
                      <a:xfrm>
                        <a:off x="2481" y="3988"/>
                        <a:ext cx="263" cy="19"/>
                      </a:xfrm>
                      <a:custGeom>
                        <a:avLst/>
                        <a:gdLst>
                          <a:gd name="txL" fmla="*/ 0 w 263"/>
                          <a:gd name="txT" fmla="*/ 0 h 19"/>
                          <a:gd name="txR" fmla="*/ 263 w 263"/>
                          <a:gd name="txB" fmla="*/ 19 h 19"/>
                        </a:gdLst>
                        <a:ahLst/>
                        <a:cxnLst>
                          <a:cxn ang="0">
                            <a:pos x="0" y="0"/>
                          </a:cxn>
                          <a:cxn ang="0">
                            <a:pos x="3" y="18"/>
                          </a:cxn>
                          <a:cxn ang="0">
                            <a:pos x="262" y="18"/>
                          </a:cxn>
                          <a:cxn ang="0">
                            <a:pos x="262" y="14"/>
                          </a:cxn>
                          <a:cxn ang="0">
                            <a:pos x="261" y="9"/>
                          </a:cxn>
                          <a:cxn ang="0">
                            <a:pos x="260" y="4"/>
                          </a:cxn>
                          <a:cxn ang="0">
                            <a:pos x="258" y="0"/>
                          </a:cxn>
                          <a:cxn ang="0">
                            <a:pos x="0" y="0"/>
                          </a:cxn>
                        </a:cxnLst>
                        <a:rect l="txL" t="txT" r="txR" b="txB"/>
                        <a:pathLst>
                          <a:path w="263" h="19">
                            <a:moveTo>
                              <a:pt x="0" y="0"/>
                            </a:moveTo>
                            <a:lnTo>
                              <a:pt x="3" y="18"/>
                            </a:lnTo>
                            <a:lnTo>
                              <a:pt x="262" y="18"/>
                            </a:lnTo>
                            <a:lnTo>
                              <a:pt x="262" y="14"/>
                            </a:lnTo>
                            <a:lnTo>
                              <a:pt x="261" y="9"/>
                            </a:lnTo>
                            <a:lnTo>
                              <a:pt x="260" y="4"/>
                            </a:lnTo>
                            <a:lnTo>
                              <a:pt x="258" y="0"/>
                            </a:lnTo>
                            <a:lnTo>
                              <a:pt x="0" y="0"/>
                            </a:lnTo>
                          </a:path>
                        </a:pathLst>
                      </a:custGeom>
                      <a:solidFill>
                        <a:srgbClr val="FF404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527" name="Freeform 28"/>
                      <p:cNvSpPr/>
                      <p:nvPr/>
                    </p:nvSpPr>
                    <p:spPr>
                      <a:xfrm>
                        <a:off x="2739" y="3988"/>
                        <a:ext cx="226" cy="19"/>
                      </a:xfrm>
                      <a:custGeom>
                        <a:avLst/>
                        <a:gdLst>
                          <a:gd name="txL" fmla="*/ 0 w 226"/>
                          <a:gd name="txT" fmla="*/ 0 h 19"/>
                          <a:gd name="txR" fmla="*/ 226 w 226"/>
                          <a:gd name="txB" fmla="*/ 19 h 19"/>
                        </a:gdLst>
                        <a:ahLst/>
                        <a:cxnLst>
                          <a:cxn ang="0">
                            <a:pos x="0" y="0"/>
                          </a:cxn>
                          <a:cxn ang="0">
                            <a:pos x="2" y="4"/>
                          </a:cxn>
                          <a:cxn ang="0">
                            <a:pos x="2" y="7"/>
                          </a:cxn>
                          <a:cxn ang="0">
                            <a:pos x="3" y="12"/>
                          </a:cxn>
                          <a:cxn ang="0">
                            <a:pos x="4" y="14"/>
                          </a:cxn>
                          <a:cxn ang="0">
                            <a:pos x="4" y="18"/>
                          </a:cxn>
                          <a:cxn ang="0">
                            <a:pos x="225" y="18"/>
                          </a:cxn>
                          <a:cxn ang="0">
                            <a:pos x="225" y="15"/>
                          </a:cxn>
                          <a:cxn ang="0">
                            <a:pos x="225" y="12"/>
                          </a:cxn>
                          <a:cxn ang="0">
                            <a:pos x="224" y="8"/>
                          </a:cxn>
                          <a:cxn ang="0">
                            <a:pos x="223" y="3"/>
                          </a:cxn>
                          <a:cxn ang="0">
                            <a:pos x="222" y="0"/>
                          </a:cxn>
                          <a:cxn ang="0">
                            <a:pos x="0" y="0"/>
                          </a:cxn>
                        </a:cxnLst>
                        <a:rect l="txL" t="txT" r="txR" b="txB"/>
                        <a:pathLst>
                          <a:path w="226" h="19">
                            <a:moveTo>
                              <a:pt x="0" y="0"/>
                            </a:moveTo>
                            <a:lnTo>
                              <a:pt x="2" y="4"/>
                            </a:lnTo>
                            <a:lnTo>
                              <a:pt x="2" y="7"/>
                            </a:lnTo>
                            <a:lnTo>
                              <a:pt x="3" y="12"/>
                            </a:lnTo>
                            <a:lnTo>
                              <a:pt x="4" y="14"/>
                            </a:lnTo>
                            <a:lnTo>
                              <a:pt x="4" y="18"/>
                            </a:lnTo>
                            <a:lnTo>
                              <a:pt x="225" y="18"/>
                            </a:lnTo>
                            <a:lnTo>
                              <a:pt x="225" y="15"/>
                            </a:lnTo>
                            <a:lnTo>
                              <a:pt x="225" y="12"/>
                            </a:lnTo>
                            <a:lnTo>
                              <a:pt x="224" y="8"/>
                            </a:lnTo>
                            <a:lnTo>
                              <a:pt x="223" y="3"/>
                            </a:lnTo>
                            <a:lnTo>
                              <a:pt x="222" y="0"/>
                            </a:lnTo>
                            <a:lnTo>
                              <a:pt x="0" y="0"/>
                            </a:lnTo>
                          </a:path>
                        </a:pathLst>
                      </a:custGeom>
                      <a:solidFill>
                        <a:srgbClr val="FFFFFF"/>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grpSp>
            <p:grpSp>
              <p:nvGrpSpPr>
                <p:cNvPr id="98503" name="Group 29"/>
                <p:cNvGrpSpPr/>
                <p:nvPr/>
              </p:nvGrpSpPr>
              <p:grpSpPr>
                <a:xfrm>
                  <a:off x="2337" y="3983"/>
                  <a:ext cx="150" cy="90"/>
                  <a:chOff x="2337" y="3983"/>
                  <a:chExt cx="150" cy="90"/>
                </a:xfrm>
              </p:grpSpPr>
              <p:grpSp>
                <p:nvGrpSpPr>
                  <p:cNvPr id="98504" name="Group 30"/>
                  <p:cNvGrpSpPr/>
                  <p:nvPr/>
                </p:nvGrpSpPr>
                <p:grpSpPr>
                  <a:xfrm>
                    <a:off x="2337" y="3983"/>
                    <a:ext cx="149" cy="90"/>
                    <a:chOff x="2337" y="3983"/>
                    <a:chExt cx="149" cy="90"/>
                  </a:xfrm>
                </p:grpSpPr>
                <p:grpSp>
                  <p:nvGrpSpPr>
                    <p:cNvPr id="98510" name="Group 31"/>
                    <p:cNvGrpSpPr/>
                    <p:nvPr/>
                  </p:nvGrpSpPr>
                  <p:grpSpPr>
                    <a:xfrm>
                      <a:off x="2371" y="3983"/>
                      <a:ext cx="115" cy="90"/>
                      <a:chOff x="2371" y="3983"/>
                      <a:chExt cx="115" cy="90"/>
                    </a:xfrm>
                  </p:grpSpPr>
                  <p:sp>
                    <p:nvSpPr>
                      <p:cNvPr id="98515" name="Freeform 32"/>
                      <p:cNvSpPr/>
                      <p:nvPr/>
                    </p:nvSpPr>
                    <p:spPr>
                      <a:xfrm>
                        <a:off x="2465" y="3983"/>
                        <a:ext cx="21" cy="90"/>
                      </a:xfrm>
                      <a:custGeom>
                        <a:avLst/>
                        <a:gdLst>
                          <a:gd name="txL" fmla="*/ 0 w 21"/>
                          <a:gd name="txT" fmla="*/ 0 h 90"/>
                          <a:gd name="txR" fmla="*/ 21 w 21"/>
                          <a:gd name="txB" fmla="*/ 90 h 90"/>
                        </a:gdLst>
                        <a:ahLst/>
                        <a:cxnLst>
                          <a:cxn ang="0">
                            <a:pos x="0" y="88"/>
                          </a:cxn>
                          <a:cxn ang="0">
                            <a:pos x="11" y="89"/>
                          </a:cxn>
                          <a:cxn ang="0">
                            <a:pos x="12" y="88"/>
                          </a:cxn>
                          <a:cxn ang="0">
                            <a:pos x="13" y="87"/>
                          </a:cxn>
                          <a:cxn ang="0">
                            <a:pos x="14" y="85"/>
                          </a:cxn>
                          <a:cxn ang="0">
                            <a:pos x="15" y="83"/>
                          </a:cxn>
                          <a:cxn ang="0">
                            <a:pos x="16" y="79"/>
                          </a:cxn>
                          <a:cxn ang="0">
                            <a:pos x="17" y="76"/>
                          </a:cxn>
                          <a:cxn ang="0">
                            <a:pos x="18" y="72"/>
                          </a:cxn>
                          <a:cxn ang="0">
                            <a:pos x="19" y="67"/>
                          </a:cxn>
                          <a:cxn ang="0">
                            <a:pos x="19" y="64"/>
                          </a:cxn>
                          <a:cxn ang="0">
                            <a:pos x="20" y="60"/>
                          </a:cxn>
                          <a:cxn ang="0">
                            <a:pos x="20" y="55"/>
                          </a:cxn>
                          <a:cxn ang="0">
                            <a:pos x="20" y="50"/>
                          </a:cxn>
                          <a:cxn ang="0">
                            <a:pos x="20" y="46"/>
                          </a:cxn>
                          <a:cxn ang="0">
                            <a:pos x="20" y="42"/>
                          </a:cxn>
                          <a:cxn ang="0">
                            <a:pos x="20" y="37"/>
                          </a:cxn>
                          <a:cxn ang="0">
                            <a:pos x="20" y="32"/>
                          </a:cxn>
                          <a:cxn ang="0">
                            <a:pos x="20" y="26"/>
                          </a:cxn>
                          <a:cxn ang="0">
                            <a:pos x="19" y="22"/>
                          </a:cxn>
                          <a:cxn ang="0">
                            <a:pos x="19" y="19"/>
                          </a:cxn>
                          <a:cxn ang="0">
                            <a:pos x="18" y="16"/>
                          </a:cxn>
                          <a:cxn ang="0">
                            <a:pos x="18" y="12"/>
                          </a:cxn>
                          <a:cxn ang="0">
                            <a:pos x="17" y="10"/>
                          </a:cxn>
                          <a:cxn ang="0">
                            <a:pos x="16" y="8"/>
                          </a:cxn>
                          <a:cxn ang="0">
                            <a:pos x="15" y="5"/>
                          </a:cxn>
                          <a:cxn ang="0">
                            <a:pos x="14" y="3"/>
                          </a:cxn>
                          <a:cxn ang="0">
                            <a:pos x="14" y="2"/>
                          </a:cxn>
                          <a:cxn ang="0">
                            <a:pos x="13" y="1"/>
                          </a:cxn>
                          <a:cxn ang="0">
                            <a:pos x="12" y="0"/>
                          </a:cxn>
                          <a:cxn ang="0">
                            <a:pos x="11" y="0"/>
                          </a:cxn>
                          <a:cxn ang="0">
                            <a:pos x="0" y="0"/>
                          </a:cxn>
                          <a:cxn ang="0">
                            <a:pos x="2" y="0"/>
                          </a:cxn>
                          <a:cxn ang="0">
                            <a:pos x="3" y="1"/>
                          </a:cxn>
                          <a:cxn ang="0">
                            <a:pos x="4" y="3"/>
                          </a:cxn>
                          <a:cxn ang="0">
                            <a:pos x="4" y="5"/>
                          </a:cxn>
                          <a:cxn ang="0">
                            <a:pos x="5" y="6"/>
                          </a:cxn>
                          <a:cxn ang="0">
                            <a:pos x="6" y="8"/>
                          </a:cxn>
                          <a:cxn ang="0">
                            <a:pos x="6" y="10"/>
                          </a:cxn>
                          <a:cxn ang="0">
                            <a:pos x="7" y="13"/>
                          </a:cxn>
                          <a:cxn ang="0">
                            <a:pos x="8" y="16"/>
                          </a:cxn>
                          <a:cxn ang="0">
                            <a:pos x="8" y="20"/>
                          </a:cxn>
                          <a:cxn ang="0">
                            <a:pos x="9" y="24"/>
                          </a:cxn>
                          <a:cxn ang="0">
                            <a:pos x="9" y="26"/>
                          </a:cxn>
                          <a:cxn ang="0">
                            <a:pos x="9" y="32"/>
                          </a:cxn>
                          <a:cxn ang="0">
                            <a:pos x="10" y="37"/>
                          </a:cxn>
                          <a:cxn ang="0">
                            <a:pos x="10" y="42"/>
                          </a:cxn>
                          <a:cxn ang="0">
                            <a:pos x="10" y="47"/>
                          </a:cxn>
                          <a:cxn ang="0">
                            <a:pos x="10" y="52"/>
                          </a:cxn>
                          <a:cxn ang="0">
                            <a:pos x="9" y="59"/>
                          </a:cxn>
                          <a:cxn ang="0">
                            <a:pos x="9" y="65"/>
                          </a:cxn>
                          <a:cxn ang="0">
                            <a:pos x="8" y="72"/>
                          </a:cxn>
                          <a:cxn ang="0">
                            <a:pos x="7" y="77"/>
                          </a:cxn>
                          <a:cxn ang="0">
                            <a:pos x="6" y="81"/>
                          </a:cxn>
                          <a:cxn ang="0">
                            <a:pos x="4" y="84"/>
                          </a:cxn>
                          <a:cxn ang="0">
                            <a:pos x="2" y="87"/>
                          </a:cxn>
                          <a:cxn ang="0">
                            <a:pos x="1" y="88"/>
                          </a:cxn>
                          <a:cxn ang="0">
                            <a:pos x="0" y="88"/>
                          </a:cxn>
                        </a:cxnLst>
                        <a:rect l="txL" t="txT" r="txR" b="txB"/>
                        <a:pathLst>
                          <a:path w="21" h="90">
                            <a:moveTo>
                              <a:pt x="0" y="88"/>
                            </a:moveTo>
                            <a:lnTo>
                              <a:pt x="11" y="89"/>
                            </a:lnTo>
                            <a:lnTo>
                              <a:pt x="12" y="88"/>
                            </a:lnTo>
                            <a:lnTo>
                              <a:pt x="13" y="87"/>
                            </a:lnTo>
                            <a:lnTo>
                              <a:pt x="14" y="85"/>
                            </a:lnTo>
                            <a:lnTo>
                              <a:pt x="15" y="83"/>
                            </a:lnTo>
                            <a:lnTo>
                              <a:pt x="16" y="79"/>
                            </a:lnTo>
                            <a:lnTo>
                              <a:pt x="17" y="76"/>
                            </a:lnTo>
                            <a:lnTo>
                              <a:pt x="18" y="72"/>
                            </a:lnTo>
                            <a:lnTo>
                              <a:pt x="19" y="67"/>
                            </a:lnTo>
                            <a:lnTo>
                              <a:pt x="19" y="64"/>
                            </a:lnTo>
                            <a:lnTo>
                              <a:pt x="20" y="60"/>
                            </a:lnTo>
                            <a:lnTo>
                              <a:pt x="20" y="55"/>
                            </a:lnTo>
                            <a:lnTo>
                              <a:pt x="20" y="50"/>
                            </a:lnTo>
                            <a:lnTo>
                              <a:pt x="20" y="46"/>
                            </a:lnTo>
                            <a:lnTo>
                              <a:pt x="20" y="42"/>
                            </a:lnTo>
                            <a:lnTo>
                              <a:pt x="20" y="37"/>
                            </a:lnTo>
                            <a:lnTo>
                              <a:pt x="20" y="32"/>
                            </a:lnTo>
                            <a:lnTo>
                              <a:pt x="20" y="26"/>
                            </a:lnTo>
                            <a:lnTo>
                              <a:pt x="19" y="22"/>
                            </a:lnTo>
                            <a:lnTo>
                              <a:pt x="19" y="19"/>
                            </a:lnTo>
                            <a:lnTo>
                              <a:pt x="18" y="16"/>
                            </a:lnTo>
                            <a:lnTo>
                              <a:pt x="18" y="12"/>
                            </a:lnTo>
                            <a:lnTo>
                              <a:pt x="17" y="10"/>
                            </a:lnTo>
                            <a:lnTo>
                              <a:pt x="16" y="8"/>
                            </a:lnTo>
                            <a:lnTo>
                              <a:pt x="15" y="5"/>
                            </a:lnTo>
                            <a:lnTo>
                              <a:pt x="14" y="3"/>
                            </a:lnTo>
                            <a:lnTo>
                              <a:pt x="14" y="2"/>
                            </a:lnTo>
                            <a:lnTo>
                              <a:pt x="13" y="1"/>
                            </a:lnTo>
                            <a:lnTo>
                              <a:pt x="12" y="0"/>
                            </a:lnTo>
                            <a:lnTo>
                              <a:pt x="11" y="0"/>
                            </a:lnTo>
                            <a:lnTo>
                              <a:pt x="0" y="0"/>
                            </a:lnTo>
                            <a:lnTo>
                              <a:pt x="2" y="0"/>
                            </a:lnTo>
                            <a:lnTo>
                              <a:pt x="3" y="1"/>
                            </a:lnTo>
                            <a:lnTo>
                              <a:pt x="4" y="3"/>
                            </a:lnTo>
                            <a:lnTo>
                              <a:pt x="4" y="5"/>
                            </a:lnTo>
                            <a:lnTo>
                              <a:pt x="5" y="6"/>
                            </a:lnTo>
                            <a:lnTo>
                              <a:pt x="6" y="8"/>
                            </a:lnTo>
                            <a:lnTo>
                              <a:pt x="6" y="10"/>
                            </a:lnTo>
                            <a:lnTo>
                              <a:pt x="7" y="13"/>
                            </a:lnTo>
                            <a:lnTo>
                              <a:pt x="8" y="16"/>
                            </a:lnTo>
                            <a:lnTo>
                              <a:pt x="8" y="20"/>
                            </a:lnTo>
                            <a:lnTo>
                              <a:pt x="9" y="24"/>
                            </a:lnTo>
                            <a:lnTo>
                              <a:pt x="9" y="26"/>
                            </a:lnTo>
                            <a:lnTo>
                              <a:pt x="9" y="32"/>
                            </a:lnTo>
                            <a:lnTo>
                              <a:pt x="10" y="37"/>
                            </a:lnTo>
                            <a:lnTo>
                              <a:pt x="10" y="42"/>
                            </a:lnTo>
                            <a:lnTo>
                              <a:pt x="10" y="47"/>
                            </a:lnTo>
                            <a:lnTo>
                              <a:pt x="10" y="52"/>
                            </a:lnTo>
                            <a:lnTo>
                              <a:pt x="9" y="59"/>
                            </a:lnTo>
                            <a:lnTo>
                              <a:pt x="9" y="65"/>
                            </a:lnTo>
                            <a:lnTo>
                              <a:pt x="8" y="72"/>
                            </a:lnTo>
                            <a:lnTo>
                              <a:pt x="7" y="77"/>
                            </a:lnTo>
                            <a:lnTo>
                              <a:pt x="6" y="81"/>
                            </a:lnTo>
                            <a:lnTo>
                              <a:pt x="4" y="84"/>
                            </a:lnTo>
                            <a:lnTo>
                              <a:pt x="2" y="87"/>
                            </a:lnTo>
                            <a:lnTo>
                              <a:pt x="1" y="88"/>
                            </a:lnTo>
                            <a:lnTo>
                              <a:pt x="0" y="88"/>
                            </a:lnTo>
                          </a:path>
                        </a:pathLst>
                      </a:custGeom>
                      <a:solidFill>
                        <a:srgbClr val="A0A0A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nvGrpSpPr>
                      <p:cNvPr id="98516" name="Group 33"/>
                      <p:cNvGrpSpPr/>
                      <p:nvPr/>
                    </p:nvGrpSpPr>
                    <p:grpSpPr>
                      <a:xfrm>
                        <a:off x="2371" y="3983"/>
                        <a:ext cx="105" cy="89"/>
                        <a:chOff x="2371" y="3983"/>
                        <a:chExt cx="105" cy="89"/>
                      </a:xfrm>
                    </p:grpSpPr>
                    <p:sp>
                      <p:nvSpPr>
                        <p:cNvPr id="98517" name="Freeform 34"/>
                        <p:cNvSpPr/>
                        <p:nvPr/>
                      </p:nvSpPr>
                      <p:spPr>
                        <a:xfrm>
                          <a:off x="2410" y="4003"/>
                          <a:ext cx="17" cy="49"/>
                        </a:xfrm>
                        <a:custGeom>
                          <a:avLst/>
                          <a:gdLst>
                            <a:gd name="txL" fmla="*/ 0 w 17"/>
                            <a:gd name="txT" fmla="*/ 0 h 49"/>
                            <a:gd name="txR" fmla="*/ 17 w 17"/>
                            <a:gd name="txB" fmla="*/ 49 h 49"/>
                          </a:gdLst>
                          <a:ahLst/>
                          <a:cxnLst>
                            <a:cxn ang="0">
                              <a:pos x="0" y="42"/>
                            </a:cxn>
                            <a:cxn ang="0">
                              <a:pos x="11" y="48"/>
                            </a:cxn>
                            <a:cxn ang="0">
                              <a:pos x="11" y="48"/>
                            </a:cxn>
                            <a:cxn ang="0">
                              <a:pos x="12" y="48"/>
                            </a:cxn>
                            <a:cxn ang="0">
                              <a:pos x="12" y="47"/>
                            </a:cxn>
                            <a:cxn ang="0">
                              <a:pos x="12" y="46"/>
                            </a:cxn>
                            <a:cxn ang="0">
                              <a:pos x="13" y="45"/>
                            </a:cxn>
                            <a:cxn ang="0">
                              <a:pos x="14" y="43"/>
                            </a:cxn>
                            <a:cxn ang="0">
                              <a:pos x="14" y="40"/>
                            </a:cxn>
                            <a:cxn ang="0">
                              <a:pos x="16" y="37"/>
                            </a:cxn>
                            <a:cxn ang="0">
                              <a:pos x="16" y="32"/>
                            </a:cxn>
                            <a:cxn ang="0">
                              <a:pos x="16" y="28"/>
                            </a:cxn>
                            <a:cxn ang="0">
                              <a:pos x="16" y="25"/>
                            </a:cxn>
                            <a:cxn ang="0">
                              <a:pos x="16" y="21"/>
                            </a:cxn>
                            <a:cxn ang="0">
                              <a:pos x="16" y="16"/>
                            </a:cxn>
                            <a:cxn ang="0">
                              <a:pos x="16" y="12"/>
                            </a:cxn>
                            <a:cxn ang="0">
                              <a:pos x="14" y="9"/>
                            </a:cxn>
                            <a:cxn ang="0">
                              <a:pos x="14" y="6"/>
                            </a:cxn>
                            <a:cxn ang="0">
                              <a:pos x="13" y="3"/>
                            </a:cxn>
                            <a:cxn ang="0">
                              <a:pos x="13" y="1"/>
                            </a:cxn>
                            <a:cxn ang="0">
                              <a:pos x="12" y="0"/>
                            </a:cxn>
                            <a:cxn ang="0">
                              <a:pos x="0" y="5"/>
                            </a:cxn>
                            <a:cxn ang="0">
                              <a:pos x="0" y="42"/>
                            </a:cxn>
                          </a:cxnLst>
                          <a:rect l="txL" t="txT" r="txR" b="txB"/>
                          <a:pathLst>
                            <a:path w="17" h="49">
                              <a:moveTo>
                                <a:pt x="0" y="42"/>
                              </a:moveTo>
                              <a:lnTo>
                                <a:pt x="11" y="48"/>
                              </a:lnTo>
                              <a:lnTo>
                                <a:pt x="11" y="48"/>
                              </a:lnTo>
                              <a:lnTo>
                                <a:pt x="12" y="48"/>
                              </a:lnTo>
                              <a:lnTo>
                                <a:pt x="12" y="47"/>
                              </a:lnTo>
                              <a:lnTo>
                                <a:pt x="12" y="46"/>
                              </a:lnTo>
                              <a:lnTo>
                                <a:pt x="13" y="45"/>
                              </a:lnTo>
                              <a:lnTo>
                                <a:pt x="14" y="43"/>
                              </a:lnTo>
                              <a:lnTo>
                                <a:pt x="14" y="40"/>
                              </a:lnTo>
                              <a:lnTo>
                                <a:pt x="16" y="37"/>
                              </a:lnTo>
                              <a:lnTo>
                                <a:pt x="16" y="32"/>
                              </a:lnTo>
                              <a:lnTo>
                                <a:pt x="16" y="28"/>
                              </a:lnTo>
                              <a:lnTo>
                                <a:pt x="16" y="25"/>
                              </a:lnTo>
                              <a:lnTo>
                                <a:pt x="16" y="21"/>
                              </a:lnTo>
                              <a:lnTo>
                                <a:pt x="16" y="16"/>
                              </a:lnTo>
                              <a:lnTo>
                                <a:pt x="16" y="12"/>
                              </a:lnTo>
                              <a:lnTo>
                                <a:pt x="14" y="9"/>
                              </a:lnTo>
                              <a:lnTo>
                                <a:pt x="14" y="6"/>
                              </a:lnTo>
                              <a:lnTo>
                                <a:pt x="13" y="3"/>
                              </a:lnTo>
                              <a:lnTo>
                                <a:pt x="13" y="1"/>
                              </a:lnTo>
                              <a:lnTo>
                                <a:pt x="12" y="0"/>
                              </a:lnTo>
                              <a:lnTo>
                                <a:pt x="0" y="5"/>
                              </a:lnTo>
                              <a:lnTo>
                                <a:pt x="0" y="42"/>
                              </a:lnTo>
                            </a:path>
                          </a:pathLst>
                        </a:custGeom>
                        <a:solidFill>
                          <a:srgbClr val="E0E0E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518" name="Freeform 35"/>
                        <p:cNvSpPr/>
                        <p:nvPr/>
                      </p:nvSpPr>
                      <p:spPr>
                        <a:xfrm>
                          <a:off x="2421" y="3983"/>
                          <a:ext cx="55" cy="89"/>
                        </a:xfrm>
                        <a:custGeom>
                          <a:avLst/>
                          <a:gdLst>
                            <a:gd name="txL" fmla="*/ 0 w 55"/>
                            <a:gd name="txT" fmla="*/ 0 h 89"/>
                            <a:gd name="txR" fmla="*/ 55 w 55"/>
                            <a:gd name="txB" fmla="*/ 89 h 89"/>
                          </a:gdLst>
                          <a:ahLst/>
                          <a:cxnLst>
                            <a:cxn ang="0">
                              <a:pos x="4" y="68"/>
                            </a:cxn>
                            <a:cxn ang="0">
                              <a:pos x="44" y="88"/>
                            </a:cxn>
                            <a:cxn ang="0">
                              <a:pos x="46" y="87"/>
                            </a:cxn>
                            <a:cxn ang="0">
                              <a:pos x="48" y="86"/>
                            </a:cxn>
                            <a:cxn ang="0">
                              <a:pos x="49" y="83"/>
                            </a:cxn>
                            <a:cxn ang="0">
                              <a:pos x="50" y="80"/>
                            </a:cxn>
                            <a:cxn ang="0">
                              <a:pos x="51" y="78"/>
                            </a:cxn>
                            <a:cxn ang="0">
                              <a:pos x="51" y="75"/>
                            </a:cxn>
                            <a:cxn ang="0">
                              <a:pos x="52" y="72"/>
                            </a:cxn>
                            <a:cxn ang="0">
                              <a:pos x="53" y="68"/>
                            </a:cxn>
                            <a:cxn ang="0">
                              <a:pos x="53" y="65"/>
                            </a:cxn>
                            <a:cxn ang="0">
                              <a:pos x="53" y="61"/>
                            </a:cxn>
                            <a:cxn ang="0">
                              <a:pos x="54" y="58"/>
                            </a:cxn>
                            <a:cxn ang="0">
                              <a:pos x="54" y="52"/>
                            </a:cxn>
                            <a:cxn ang="0">
                              <a:pos x="54" y="46"/>
                            </a:cxn>
                            <a:cxn ang="0">
                              <a:pos x="54" y="42"/>
                            </a:cxn>
                            <a:cxn ang="0">
                              <a:pos x="54" y="38"/>
                            </a:cxn>
                            <a:cxn ang="0">
                              <a:pos x="54" y="34"/>
                            </a:cxn>
                            <a:cxn ang="0">
                              <a:pos x="53" y="30"/>
                            </a:cxn>
                            <a:cxn ang="0">
                              <a:pos x="53" y="26"/>
                            </a:cxn>
                            <a:cxn ang="0">
                              <a:pos x="53" y="22"/>
                            </a:cxn>
                            <a:cxn ang="0">
                              <a:pos x="52" y="18"/>
                            </a:cxn>
                            <a:cxn ang="0">
                              <a:pos x="51" y="14"/>
                            </a:cxn>
                            <a:cxn ang="0">
                              <a:pos x="51" y="10"/>
                            </a:cxn>
                            <a:cxn ang="0">
                              <a:pos x="49" y="6"/>
                            </a:cxn>
                            <a:cxn ang="0">
                              <a:pos x="48" y="4"/>
                            </a:cxn>
                            <a:cxn ang="0">
                              <a:pos x="47" y="2"/>
                            </a:cxn>
                            <a:cxn ang="0">
                              <a:pos x="46" y="0"/>
                            </a:cxn>
                            <a:cxn ang="0">
                              <a:pos x="45" y="0"/>
                            </a:cxn>
                            <a:cxn ang="0">
                              <a:pos x="44" y="0"/>
                            </a:cxn>
                            <a:cxn ang="0">
                              <a:pos x="42" y="0"/>
                            </a:cxn>
                            <a:cxn ang="0">
                              <a:pos x="3" y="20"/>
                            </a:cxn>
                            <a:cxn ang="0">
                              <a:pos x="0" y="30"/>
                            </a:cxn>
                            <a:cxn ang="0">
                              <a:pos x="0" y="43"/>
                            </a:cxn>
                            <a:cxn ang="0">
                              <a:pos x="0" y="52"/>
                            </a:cxn>
                            <a:cxn ang="0">
                              <a:pos x="1" y="62"/>
                            </a:cxn>
                            <a:cxn ang="0">
                              <a:pos x="4" y="68"/>
                            </a:cxn>
                          </a:cxnLst>
                          <a:rect l="txL" t="txT" r="txR" b="txB"/>
                          <a:pathLst>
                            <a:path w="55" h="89">
                              <a:moveTo>
                                <a:pt x="4" y="68"/>
                              </a:moveTo>
                              <a:lnTo>
                                <a:pt x="44" y="88"/>
                              </a:lnTo>
                              <a:lnTo>
                                <a:pt x="46" y="87"/>
                              </a:lnTo>
                              <a:lnTo>
                                <a:pt x="48" y="86"/>
                              </a:lnTo>
                              <a:lnTo>
                                <a:pt x="49" y="83"/>
                              </a:lnTo>
                              <a:lnTo>
                                <a:pt x="50" y="80"/>
                              </a:lnTo>
                              <a:lnTo>
                                <a:pt x="51" y="78"/>
                              </a:lnTo>
                              <a:lnTo>
                                <a:pt x="51" y="75"/>
                              </a:lnTo>
                              <a:lnTo>
                                <a:pt x="52" y="72"/>
                              </a:lnTo>
                              <a:lnTo>
                                <a:pt x="53" y="68"/>
                              </a:lnTo>
                              <a:lnTo>
                                <a:pt x="53" y="65"/>
                              </a:lnTo>
                              <a:lnTo>
                                <a:pt x="53" y="61"/>
                              </a:lnTo>
                              <a:lnTo>
                                <a:pt x="54" y="58"/>
                              </a:lnTo>
                              <a:lnTo>
                                <a:pt x="54" y="52"/>
                              </a:lnTo>
                              <a:lnTo>
                                <a:pt x="54" y="46"/>
                              </a:lnTo>
                              <a:lnTo>
                                <a:pt x="54" y="42"/>
                              </a:lnTo>
                              <a:lnTo>
                                <a:pt x="54" y="38"/>
                              </a:lnTo>
                              <a:lnTo>
                                <a:pt x="54" y="34"/>
                              </a:lnTo>
                              <a:lnTo>
                                <a:pt x="53" y="30"/>
                              </a:lnTo>
                              <a:lnTo>
                                <a:pt x="53" y="26"/>
                              </a:lnTo>
                              <a:lnTo>
                                <a:pt x="53" y="22"/>
                              </a:lnTo>
                              <a:lnTo>
                                <a:pt x="52" y="18"/>
                              </a:lnTo>
                              <a:lnTo>
                                <a:pt x="51" y="14"/>
                              </a:lnTo>
                              <a:lnTo>
                                <a:pt x="51" y="10"/>
                              </a:lnTo>
                              <a:lnTo>
                                <a:pt x="49" y="6"/>
                              </a:lnTo>
                              <a:lnTo>
                                <a:pt x="48" y="4"/>
                              </a:lnTo>
                              <a:lnTo>
                                <a:pt x="47" y="2"/>
                              </a:lnTo>
                              <a:lnTo>
                                <a:pt x="46" y="0"/>
                              </a:lnTo>
                              <a:lnTo>
                                <a:pt x="45" y="0"/>
                              </a:lnTo>
                              <a:lnTo>
                                <a:pt x="44" y="0"/>
                              </a:lnTo>
                              <a:lnTo>
                                <a:pt x="42" y="0"/>
                              </a:lnTo>
                              <a:lnTo>
                                <a:pt x="3" y="20"/>
                              </a:lnTo>
                              <a:lnTo>
                                <a:pt x="0" y="30"/>
                              </a:lnTo>
                              <a:lnTo>
                                <a:pt x="0" y="43"/>
                              </a:lnTo>
                              <a:lnTo>
                                <a:pt x="0" y="52"/>
                              </a:lnTo>
                              <a:lnTo>
                                <a:pt x="1" y="62"/>
                              </a:lnTo>
                              <a:lnTo>
                                <a:pt x="4" y="68"/>
                              </a:lnTo>
                            </a:path>
                          </a:pathLst>
                        </a:custGeom>
                        <a:solidFill>
                          <a:srgbClr val="E0E0E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519" name="Freeform 36"/>
                        <p:cNvSpPr/>
                        <p:nvPr/>
                      </p:nvSpPr>
                      <p:spPr>
                        <a:xfrm>
                          <a:off x="2419" y="4003"/>
                          <a:ext cx="17" cy="49"/>
                        </a:xfrm>
                        <a:custGeom>
                          <a:avLst/>
                          <a:gdLst>
                            <a:gd name="txL" fmla="*/ 0 w 17"/>
                            <a:gd name="txT" fmla="*/ 0 h 49"/>
                            <a:gd name="txR" fmla="*/ 17 w 17"/>
                            <a:gd name="txB" fmla="*/ 49 h 49"/>
                          </a:gdLst>
                          <a:ahLst/>
                          <a:cxnLst>
                            <a:cxn ang="0">
                              <a:pos x="0" y="48"/>
                            </a:cxn>
                            <a:cxn ang="0">
                              <a:pos x="6" y="48"/>
                            </a:cxn>
                            <a:cxn ang="0">
                              <a:pos x="10" y="48"/>
                            </a:cxn>
                            <a:cxn ang="0">
                              <a:pos x="11" y="48"/>
                            </a:cxn>
                            <a:cxn ang="0">
                              <a:pos x="11" y="47"/>
                            </a:cxn>
                            <a:cxn ang="0">
                              <a:pos x="13" y="46"/>
                            </a:cxn>
                            <a:cxn ang="0">
                              <a:pos x="13" y="45"/>
                            </a:cxn>
                            <a:cxn ang="0">
                              <a:pos x="14" y="43"/>
                            </a:cxn>
                            <a:cxn ang="0">
                              <a:pos x="14" y="41"/>
                            </a:cxn>
                            <a:cxn ang="0">
                              <a:pos x="16" y="38"/>
                            </a:cxn>
                            <a:cxn ang="0">
                              <a:pos x="16" y="36"/>
                            </a:cxn>
                            <a:cxn ang="0">
                              <a:pos x="16" y="33"/>
                            </a:cxn>
                            <a:cxn ang="0">
                              <a:pos x="16" y="31"/>
                            </a:cxn>
                            <a:cxn ang="0">
                              <a:pos x="16" y="29"/>
                            </a:cxn>
                            <a:cxn ang="0">
                              <a:pos x="16" y="25"/>
                            </a:cxn>
                            <a:cxn ang="0">
                              <a:pos x="16" y="23"/>
                            </a:cxn>
                            <a:cxn ang="0">
                              <a:pos x="16" y="20"/>
                            </a:cxn>
                            <a:cxn ang="0">
                              <a:pos x="16" y="17"/>
                            </a:cxn>
                            <a:cxn ang="0">
                              <a:pos x="16" y="15"/>
                            </a:cxn>
                            <a:cxn ang="0">
                              <a:pos x="16" y="13"/>
                            </a:cxn>
                            <a:cxn ang="0">
                              <a:pos x="16" y="10"/>
                            </a:cxn>
                            <a:cxn ang="0">
                              <a:pos x="14" y="8"/>
                            </a:cxn>
                            <a:cxn ang="0">
                              <a:pos x="14" y="7"/>
                            </a:cxn>
                            <a:cxn ang="0">
                              <a:pos x="14" y="6"/>
                            </a:cxn>
                            <a:cxn ang="0">
                              <a:pos x="14" y="4"/>
                            </a:cxn>
                            <a:cxn ang="0">
                              <a:pos x="13" y="3"/>
                            </a:cxn>
                            <a:cxn ang="0">
                              <a:pos x="13" y="2"/>
                            </a:cxn>
                            <a:cxn ang="0">
                              <a:pos x="13" y="1"/>
                            </a:cxn>
                            <a:cxn ang="0">
                              <a:pos x="11" y="0"/>
                            </a:cxn>
                            <a:cxn ang="0">
                              <a:pos x="11" y="0"/>
                            </a:cxn>
                            <a:cxn ang="0">
                              <a:pos x="11" y="0"/>
                            </a:cxn>
                            <a:cxn ang="0">
                              <a:pos x="1" y="0"/>
                            </a:cxn>
                            <a:cxn ang="0">
                              <a:pos x="1" y="0"/>
                            </a:cxn>
                            <a:cxn ang="0">
                              <a:pos x="1" y="1"/>
                            </a:cxn>
                            <a:cxn ang="0">
                              <a:pos x="3" y="2"/>
                            </a:cxn>
                            <a:cxn ang="0">
                              <a:pos x="3" y="3"/>
                            </a:cxn>
                            <a:cxn ang="0">
                              <a:pos x="4" y="4"/>
                            </a:cxn>
                            <a:cxn ang="0">
                              <a:pos x="4" y="5"/>
                            </a:cxn>
                            <a:cxn ang="0">
                              <a:pos x="4" y="7"/>
                            </a:cxn>
                            <a:cxn ang="0">
                              <a:pos x="4" y="9"/>
                            </a:cxn>
                            <a:cxn ang="0">
                              <a:pos x="4" y="11"/>
                            </a:cxn>
                            <a:cxn ang="0">
                              <a:pos x="6" y="13"/>
                            </a:cxn>
                            <a:cxn ang="0">
                              <a:pos x="6" y="15"/>
                            </a:cxn>
                            <a:cxn ang="0">
                              <a:pos x="6" y="18"/>
                            </a:cxn>
                            <a:cxn ang="0">
                              <a:pos x="6" y="21"/>
                            </a:cxn>
                            <a:cxn ang="0">
                              <a:pos x="6" y="23"/>
                            </a:cxn>
                            <a:cxn ang="0">
                              <a:pos x="6" y="26"/>
                            </a:cxn>
                            <a:cxn ang="0">
                              <a:pos x="6" y="28"/>
                            </a:cxn>
                            <a:cxn ang="0">
                              <a:pos x="6" y="32"/>
                            </a:cxn>
                            <a:cxn ang="0">
                              <a:pos x="6" y="35"/>
                            </a:cxn>
                            <a:cxn ang="0">
                              <a:pos x="4" y="39"/>
                            </a:cxn>
                            <a:cxn ang="0">
                              <a:pos x="4" y="42"/>
                            </a:cxn>
                            <a:cxn ang="0">
                              <a:pos x="3" y="44"/>
                            </a:cxn>
                            <a:cxn ang="0">
                              <a:pos x="3" y="46"/>
                            </a:cxn>
                            <a:cxn ang="0">
                              <a:pos x="1" y="47"/>
                            </a:cxn>
                            <a:cxn ang="0">
                              <a:pos x="1" y="48"/>
                            </a:cxn>
                            <a:cxn ang="0">
                              <a:pos x="0" y="48"/>
                            </a:cxn>
                          </a:cxnLst>
                          <a:rect l="txL" t="txT" r="txR" b="txB"/>
                          <a:pathLst>
                            <a:path w="17" h="49">
                              <a:moveTo>
                                <a:pt x="0" y="48"/>
                              </a:moveTo>
                              <a:lnTo>
                                <a:pt x="6" y="48"/>
                              </a:lnTo>
                              <a:lnTo>
                                <a:pt x="10" y="48"/>
                              </a:lnTo>
                              <a:lnTo>
                                <a:pt x="11" y="48"/>
                              </a:lnTo>
                              <a:lnTo>
                                <a:pt x="11" y="47"/>
                              </a:lnTo>
                              <a:lnTo>
                                <a:pt x="13" y="46"/>
                              </a:lnTo>
                              <a:lnTo>
                                <a:pt x="13" y="45"/>
                              </a:lnTo>
                              <a:lnTo>
                                <a:pt x="14" y="43"/>
                              </a:lnTo>
                              <a:lnTo>
                                <a:pt x="14" y="41"/>
                              </a:lnTo>
                              <a:lnTo>
                                <a:pt x="16" y="38"/>
                              </a:lnTo>
                              <a:lnTo>
                                <a:pt x="16" y="36"/>
                              </a:lnTo>
                              <a:lnTo>
                                <a:pt x="16" y="33"/>
                              </a:lnTo>
                              <a:lnTo>
                                <a:pt x="16" y="31"/>
                              </a:lnTo>
                              <a:lnTo>
                                <a:pt x="16" y="29"/>
                              </a:lnTo>
                              <a:lnTo>
                                <a:pt x="16" y="25"/>
                              </a:lnTo>
                              <a:lnTo>
                                <a:pt x="16" y="23"/>
                              </a:lnTo>
                              <a:lnTo>
                                <a:pt x="16" y="20"/>
                              </a:lnTo>
                              <a:lnTo>
                                <a:pt x="16" y="17"/>
                              </a:lnTo>
                              <a:lnTo>
                                <a:pt x="16" y="15"/>
                              </a:lnTo>
                              <a:lnTo>
                                <a:pt x="16" y="13"/>
                              </a:lnTo>
                              <a:lnTo>
                                <a:pt x="16" y="10"/>
                              </a:lnTo>
                              <a:lnTo>
                                <a:pt x="14" y="8"/>
                              </a:lnTo>
                              <a:lnTo>
                                <a:pt x="14" y="7"/>
                              </a:lnTo>
                              <a:lnTo>
                                <a:pt x="14" y="6"/>
                              </a:lnTo>
                              <a:lnTo>
                                <a:pt x="14" y="4"/>
                              </a:lnTo>
                              <a:lnTo>
                                <a:pt x="13" y="3"/>
                              </a:lnTo>
                              <a:lnTo>
                                <a:pt x="13" y="2"/>
                              </a:lnTo>
                              <a:lnTo>
                                <a:pt x="13" y="1"/>
                              </a:lnTo>
                              <a:lnTo>
                                <a:pt x="11" y="0"/>
                              </a:lnTo>
                              <a:lnTo>
                                <a:pt x="11" y="0"/>
                              </a:lnTo>
                              <a:lnTo>
                                <a:pt x="11" y="0"/>
                              </a:lnTo>
                              <a:lnTo>
                                <a:pt x="1" y="0"/>
                              </a:lnTo>
                              <a:lnTo>
                                <a:pt x="1" y="0"/>
                              </a:lnTo>
                              <a:lnTo>
                                <a:pt x="1" y="1"/>
                              </a:lnTo>
                              <a:lnTo>
                                <a:pt x="3" y="2"/>
                              </a:lnTo>
                              <a:lnTo>
                                <a:pt x="3" y="3"/>
                              </a:lnTo>
                              <a:lnTo>
                                <a:pt x="4" y="4"/>
                              </a:lnTo>
                              <a:lnTo>
                                <a:pt x="4" y="5"/>
                              </a:lnTo>
                              <a:lnTo>
                                <a:pt x="4" y="7"/>
                              </a:lnTo>
                              <a:lnTo>
                                <a:pt x="4" y="9"/>
                              </a:lnTo>
                              <a:lnTo>
                                <a:pt x="4" y="11"/>
                              </a:lnTo>
                              <a:lnTo>
                                <a:pt x="6" y="13"/>
                              </a:lnTo>
                              <a:lnTo>
                                <a:pt x="6" y="15"/>
                              </a:lnTo>
                              <a:lnTo>
                                <a:pt x="6" y="18"/>
                              </a:lnTo>
                              <a:lnTo>
                                <a:pt x="6" y="21"/>
                              </a:lnTo>
                              <a:lnTo>
                                <a:pt x="6" y="23"/>
                              </a:lnTo>
                              <a:lnTo>
                                <a:pt x="6" y="26"/>
                              </a:lnTo>
                              <a:lnTo>
                                <a:pt x="6" y="28"/>
                              </a:lnTo>
                              <a:lnTo>
                                <a:pt x="6" y="32"/>
                              </a:lnTo>
                              <a:lnTo>
                                <a:pt x="6" y="35"/>
                              </a:lnTo>
                              <a:lnTo>
                                <a:pt x="4" y="39"/>
                              </a:lnTo>
                              <a:lnTo>
                                <a:pt x="4" y="42"/>
                              </a:lnTo>
                              <a:lnTo>
                                <a:pt x="3" y="44"/>
                              </a:lnTo>
                              <a:lnTo>
                                <a:pt x="3" y="46"/>
                              </a:lnTo>
                              <a:lnTo>
                                <a:pt x="1" y="47"/>
                              </a:lnTo>
                              <a:lnTo>
                                <a:pt x="1" y="48"/>
                              </a:lnTo>
                              <a:lnTo>
                                <a:pt x="0" y="48"/>
                              </a:lnTo>
                            </a:path>
                          </a:pathLst>
                        </a:custGeom>
                        <a:solidFill>
                          <a:srgbClr val="C0C0C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520" name="Freeform 37"/>
                        <p:cNvSpPr/>
                        <p:nvPr/>
                      </p:nvSpPr>
                      <p:spPr>
                        <a:xfrm>
                          <a:off x="2372" y="4009"/>
                          <a:ext cx="41" cy="37"/>
                        </a:xfrm>
                        <a:custGeom>
                          <a:avLst/>
                          <a:gdLst>
                            <a:gd name="txL" fmla="*/ 0 w 41"/>
                            <a:gd name="txT" fmla="*/ 0 h 37"/>
                            <a:gd name="txR" fmla="*/ 41 w 41"/>
                            <a:gd name="txB" fmla="*/ 37 h 37"/>
                          </a:gdLst>
                          <a:ahLst/>
                          <a:cxnLst>
                            <a:cxn ang="0">
                              <a:pos x="0" y="35"/>
                            </a:cxn>
                            <a:cxn ang="0">
                              <a:pos x="36" y="36"/>
                            </a:cxn>
                            <a:cxn ang="0">
                              <a:pos x="37" y="36"/>
                            </a:cxn>
                            <a:cxn ang="0">
                              <a:pos x="38" y="34"/>
                            </a:cxn>
                            <a:cxn ang="0">
                              <a:pos x="39" y="29"/>
                            </a:cxn>
                            <a:cxn ang="0">
                              <a:pos x="40" y="23"/>
                            </a:cxn>
                            <a:cxn ang="0">
                              <a:pos x="40" y="16"/>
                            </a:cxn>
                            <a:cxn ang="0">
                              <a:pos x="40" y="10"/>
                            </a:cxn>
                            <a:cxn ang="0">
                              <a:pos x="39" y="4"/>
                            </a:cxn>
                            <a:cxn ang="0">
                              <a:pos x="37" y="0"/>
                            </a:cxn>
                            <a:cxn ang="0">
                              <a:pos x="35" y="0"/>
                            </a:cxn>
                            <a:cxn ang="0">
                              <a:pos x="1" y="0"/>
                            </a:cxn>
                            <a:cxn ang="0">
                              <a:pos x="0" y="35"/>
                            </a:cxn>
                          </a:cxnLst>
                          <a:rect l="txL" t="txT" r="txR" b="txB"/>
                          <a:pathLst>
                            <a:path w="41" h="37">
                              <a:moveTo>
                                <a:pt x="0" y="35"/>
                              </a:moveTo>
                              <a:lnTo>
                                <a:pt x="36" y="36"/>
                              </a:lnTo>
                              <a:lnTo>
                                <a:pt x="37" y="36"/>
                              </a:lnTo>
                              <a:lnTo>
                                <a:pt x="38" y="34"/>
                              </a:lnTo>
                              <a:lnTo>
                                <a:pt x="39" y="29"/>
                              </a:lnTo>
                              <a:lnTo>
                                <a:pt x="40" y="23"/>
                              </a:lnTo>
                              <a:lnTo>
                                <a:pt x="40" y="16"/>
                              </a:lnTo>
                              <a:lnTo>
                                <a:pt x="40" y="10"/>
                              </a:lnTo>
                              <a:lnTo>
                                <a:pt x="39" y="4"/>
                              </a:lnTo>
                              <a:lnTo>
                                <a:pt x="37" y="0"/>
                              </a:lnTo>
                              <a:lnTo>
                                <a:pt x="35" y="0"/>
                              </a:lnTo>
                              <a:lnTo>
                                <a:pt x="1" y="0"/>
                              </a:lnTo>
                              <a:lnTo>
                                <a:pt x="0" y="35"/>
                              </a:lnTo>
                            </a:path>
                          </a:pathLst>
                        </a:custGeom>
                        <a:solidFill>
                          <a:srgbClr val="C0C0C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521" name="Oval 38"/>
                        <p:cNvSpPr/>
                        <p:nvPr/>
                      </p:nvSpPr>
                      <p:spPr>
                        <a:xfrm>
                          <a:off x="2371" y="4010"/>
                          <a:ext cx="16" cy="33"/>
                        </a:xfrm>
                        <a:prstGeom prst="ellipse">
                          <a:avLst/>
                        </a:prstGeom>
                        <a:solidFill>
                          <a:srgbClr val="E0E0E0"/>
                        </a:solidFill>
                        <a:ln w="9525">
                          <a:noFill/>
                        </a:ln>
                      </p:spPr>
                      <p:txBody>
                        <a:bodyPr wrap="none" anchor="ct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grpSp>
                  <p:nvGrpSpPr>
                    <p:cNvPr id="98511" name="Group 39"/>
                    <p:cNvGrpSpPr/>
                    <p:nvPr/>
                  </p:nvGrpSpPr>
                  <p:grpSpPr>
                    <a:xfrm>
                      <a:off x="2337" y="4013"/>
                      <a:ext cx="37" cy="26"/>
                      <a:chOff x="2337" y="4013"/>
                      <a:chExt cx="37" cy="26"/>
                    </a:xfrm>
                  </p:grpSpPr>
                  <p:sp>
                    <p:nvSpPr>
                      <p:cNvPr id="98512" name="Freeform 40"/>
                      <p:cNvSpPr/>
                      <p:nvPr/>
                    </p:nvSpPr>
                    <p:spPr>
                      <a:xfrm>
                        <a:off x="2337" y="4013"/>
                        <a:ext cx="37" cy="19"/>
                      </a:xfrm>
                      <a:custGeom>
                        <a:avLst/>
                        <a:gdLst>
                          <a:gd name="txL" fmla="*/ 0 w 37"/>
                          <a:gd name="txT" fmla="*/ 0 h 19"/>
                          <a:gd name="txR" fmla="*/ 37 w 37"/>
                          <a:gd name="txB" fmla="*/ 19 h 19"/>
                        </a:gdLst>
                        <a:ahLst/>
                        <a:cxnLst>
                          <a:cxn ang="0">
                            <a:pos x="0" y="0"/>
                          </a:cxn>
                          <a:cxn ang="0">
                            <a:pos x="7" y="18"/>
                          </a:cxn>
                          <a:cxn ang="0">
                            <a:pos x="36" y="18"/>
                          </a:cxn>
                          <a:cxn ang="0">
                            <a:pos x="36" y="0"/>
                          </a:cxn>
                          <a:cxn ang="0">
                            <a:pos x="0" y="0"/>
                          </a:cxn>
                        </a:cxnLst>
                        <a:rect l="txL" t="txT" r="txR" b="txB"/>
                        <a:pathLst>
                          <a:path w="37" h="19">
                            <a:moveTo>
                              <a:pt x="0" y="0"/>
                            </a:moveTo>
                            <a:lnTo>
                              <a:pt x="7" y="18"/>
                            </a:lnTo>
                            <a:lnTo>
                              <a:pt x="36" y="18"/>
                            </a:lnTo>
                            <a:lnTo>
                              <a:pt x="36" y="0"/>
                            </a:lnTo>
                            <a:lnTo>
                              <a:pt x="0" y="0"/>
                            </a:lnTo>
                          </a:path>
                        </a:pathLst>
                      </a:custGeom>
                      <a:solidFill>
                        <a:srgbClr val="0000FF"/>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513" name="Freeform 41"/>
                      <p:cNvSpPr/>
                      <p:nvPr/>
                    </p:nvSpPr>
                    <p:spPr>
                      <a:xfrm>
                        <a:off x="2338" y="4013"/>
                        <a:ext cx="17" cy="26"/>
                      </a:xfrm>
                      <a:custGeom>
                        <a:avLst/>
                        <a:gdLst>
                          <a:gd name="txL" fmla="*/ 0 w 17"/>
                          <a:gd name="txT" fmla="*/ 0 h 26"/>
                          <a:gd name="txR" fmla="*/ 17 w 17"/>
                          <a:gd name="txB" fmla="*/ 26 h 26"/>
                        </a:gdLst>
                        <a:ahLst/>
                        <a:cxnLst>
                          <a:cxn ang="0">
                            <a:pos x="16" y="25"/>
                          </a:cxn>
                          <a:cxn ang="0">
                            <a:pos x="16" y="18"/>
                          </a:cxn>
                          <a:cxn ang="0">
                            <a:pos x="0" y="0"/>
                          </a:cxn>
                          <a:cxn ang="0">
                            <a:pos x="0" y="8"/>
                          </a:cxn>
                          <a:cxn ang="0">
                            <a:pos x="16" y="25"/>
                          </a:cxn>
                        </a:cxnLst>
                        <a:rect l="txL" t="txT" r="txR" b="txB"/>
                        <a:pathLst>
                          <a:path w="17" h="26">
                            <a:moveTo>
                              <a:pt x="16" y="25"/>
                            </a:moveTo>
                            <a:lnTo>
                              <a:pt x="16" y="18"/>
                            </a:lnTo>
                            <a:lnTo>
                              <a:pt x="0" y="0"/>
                            </a:lnTo>
                            <a:lnTo>
                              <a:pt x="0" y="8"/>
                            </a:lnTo>
                            <a:lnTo>
                              <a:pt x="16" y="25"/>
                            </a:lnTo>
                          </a:path>
                        </a:pathLst>
                      </a:custGeom>
                      <a:solidFill>
                        <a:srgbClr val="8080FF"/>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514" name="Freeform 42"/>
                      <p:cNvSpPr/>
                      <p:nvPr/>
                    </p:nvSpPr>
                    <p:spPr>
                      <a:xfrm>
                        <a:off x="2344" y="4021"/>
                        <a:ext cx="30" cy="17"/>
                      </a:xfrm>
                      <a:custGeom>
                        <a:avLst/>
                        <a:gdLst>
                          <a:gd name="txL" fmla="*/ 0 w 30"/>
                          <a:gd name="txT" fmla="*/ 0 h 17"/>
                          <a:gd name="txR" fmla="*/ 30 w 30"/>
                          <a:gd name="txB" fmla="*/ 17 h 17"/>
                        </a:gdLst>
                        <a:ahLst/>
                        <a:cxnLst>
                          <a:cxn ang="0">
                            <a:pos x="0" y="0"/>
                          </a:cxn>
                          <a:cxn ang="0">
                            <a:pos x="0" y="16"/>
                          </a:cxn>
                          <a:cxn ang="0">
                            <a:pos x="28" y="16"/>
                          </a:cxn>
                          <a:cxn ang="0">
                            <a:pos x="29" y="0"/>
                          </a:cxn>
                          <a:cxn ang="0">
                            <a:pos x="0" y="0"/>
                          </a:cxn>
                        </a:cxnLst>
                        <a:rect l="txL" t="txT" r="txR" b="txB"/>
                        <a:pathLst>
                          <a:path w="30" h="17">
                            <a:moveTo>
                              <a:pt x="0" y="0"/>
                            </a:moveTo>
                            <a:lnTo>
                              <a:pt x="0" y="16"/>
                            </a:lnTo>
                            <a:lnTo>
                              <a:pt x="28" y="16"/>
                            </a:lnTo>
                            <a:lnTo>
                              <a:pt x="29" y="0"/>
                            </a:lnTo>
                            <a:lnTo>
                              <a:pt x="0" y="0"/>
                            </a:lnTo>
                          </a:path>
                        </a:pathLst>
                      </a:custGeom>
                      <a:solidFill>
                        <a:srgbClr val="4040FF"/>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grpSp>
                <p:nvGrpSpPr>
                  <p:cNvPr id="98505" name="Group 43"/>
                  <p:cNvGrpSpPr/>
                  <p:nvPr/>
                </p:nvGrpSpPr>
                <p:grpSpPr>
                  <a:xfrm>
                    <a:off x="2427" y="3989"/>
                    <a:ext cx="60" cy="79"/>
                    <a:chOff x="2427" y="3989"/>
                    <a:chExt cx="60" cy="79"/>
                  </a:xfrm>
                </p:grpSpPr>
                <p:sp>
                  <p:nvSpPr>
                    <p:cNvPr id="98506" name="Freeform 44"/>
                    <p:cNvSpPr/>
                    <p:nvPr/>
                  </p:nvSpPr>
                  <p:spPr>
                    <a:xfrm>
                      <a:off x="2470" y="4048"/>
                      <a:ext cx="17" cy="20"/>
                    </a:xfrm>
                    <a:custGeom>
                      <a:avLst/>
                      <a:gdLst>
                        <a:gd name="txL" fmla="*/ 0 w 17"/>
                        <a:gd name="txT" fmla="*/ 0 h 20"/>
                        <a:gd name="txR" fmla="*/ 17 w 17"/>
                        <a:gd name="txB" fmla="*/ 20 h 20"/>
                      </a:gdLst>
                      <a:ahLst/>
                      <a:cxnLst>
                        <a:cxn ang="0">
                          <a:pos x="0" y="18"/>
                        </a:cxn>
                        <a:cxn ang="0">
                          <a:pos x="11" y="19"/>
                        </a:cxn>
                        <a:cxn ang="0">
                          <a:pos x="13" y="16"/>
                        </a:cxn>
                        <a:cxn ang="0">
                          <a:pos x="14" y="13"/>
                        </a:cxn>
                        <a:cxn ang="0">
                          <a:pos x="15" y="10"/>
                        </a:cxn>
                        <a:cxn ang="0">
                          <a:pos x="15" y="7"/>
                        </a:cxn>
                        <a:cxn ang="0">
                          <a:pos x="16" y="4"/>
                        </a:cxn>
                        <a:cxn ang="0">
                          <a:pos x="16" y="0"/>
                        </a:cxn>
                        <a:cxn ang="0">
                          <a:pos x="5" y="0"/>
                        </a:cxn>
                        <a:cxn ang="0">
                          <a:pos x="5" y="3"/>
                        </a:cxn>
                        <a:cxn ang="0">
                          <a:pos x="3" y="5"/>
                        </a:cxn>
                        <a:cxn ang="0">
                          <a:pos x="2" y="9"/>
                        </a:cxn>
                        <a:cxn ang="0">
                          <a:pos x="2" y="12"/>
                        </a:cxn>
                        <a:cxn ang="0">
                          <a:pos x="1" y="15"/>
                        </a:cxn>
                        <a:cxn ang="0">
                          <a:pos x="0" y="18"/>
                        </a:cxn>
                      </a:cxnLst>
                      <a:rect l="txL" t="txT" r="txR" b="txB"/>
                      <a:pathLst>
                        <a:path w="17" h="20">
                          <a:moveTo>
                            <a:pt x="0" y="18"/>
                          </a:moveTo>
                          <a:lnTo>
                            <a:pt x="11" y="19"/>
                          </a:lnTo>
                          <a:lnTo>
                            <a:pt x="13" y="16"/>
                          </a:lnTo>
                          <a:lnTo>
                            <a:pt x="14" y="13"/>
                          </a:lnTo>
                          <a:lnTo>
                            <a:pt x="15" y="10"/>
                          </a:lnTo>
                          <a:lnTo>
                            <a:pt x="15" y="7"/>
                          </a:lnTo>
                          <a:lnTo>
                            <a:pt x="16" y="4"/>
                          </a:lnTo>
                          <a:lnTo>
                            <a:pt x="16" y="0"/>
                          </a:lnTo>
                          <a:lnTo>
                            <a:pt x="5" y="0"/>
                          </a:lnTo>
                          <a:lnTo>
                            <a:pt x="5" y="3"/>
                          </a:lnTo>
                          <a:lnTo>
                            <a:pt x="3" y="5"/>
                          </a:lnTo>
                          <a:lnTo>
                            <a:pt x="2" y="9"/>
                          </a:lnTo>
                          <a:lnTo>
                            <a:pt x="2" y="12"/>
                          </a:lnTo>
                          <a:lnTo>
                            <a:pt x="1" y="15"/>
                          </a:lnTo>
                          <a:lnTo>
                            <a:pt x="0" y="18"/>
                          </a:lnTo>
                        </a:path>
                      </a:pathLst>
                    </a:custGeom>
                    <a:solidFill>
                      <a:srgbClr val="80808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507" name="Freeform 45"/>
                    <p:cNvSpPr/>
                    <p:nvPr/>
                  </p:nvSpPr>
                  <p:spPr>
                    <a:xfrm>
                      <a:off x="2470" y="3989"/>
                      <a:ext cx="17" cy="18"/>
                    </a:xfrm>
                    <a:custGeom>
                      <a:avLst/>
                      <a:gdLst>
                        <a:gd name="txL" fmla="*/ 0 w 17"/>
                        <a:gd name="txT" fmla="*/ 0 h 18"/>
                        <a:gd name="txR" fmla="*/ 17 w 17"/>
                        <a:gd name="txB" fmla="*/ 18 h 18"/>
                      </a:gdLst>
                      <a:ahLst/>
                      <a:cxnLst>
                        <a:cxn ang="0">
                          <a:pos x="0" y="0"/>
                        </a:cxn>
                        <a:cxn ang="0">
                          <a:pos x="13" y="0"/>
                        </a:cxn>
                        <a:cxn ang="0">
                          <a:pos x="13" y="2"/>
                        </a:cxn>
                        <a:cxn ang="0">
                          <a:pos x="14" y="5"/>
                        </a:cxn>
                        <a:cxn ang="0">
                          <a:pos x="15" y="8"/>
                        </a:cxn>
                        <a:cxn ang="0">
                          <a:pos x="15" y="11"/>
                        </a:cxn>
                        <a:cxn ang="0">
                          <a:pos x="16" y="14"/>
                        </a:cxn>
                        <a:cxn ang="0">
                          <a:pos x="16" y="17"/>
                        </a:cxn>
                        <a:cxn ang="0">
                          <a:pos x="5" y="17"/>
                        </a:cxn>
                        <a:cxn ang="0">
                          <a:pos x="3" y="15"/>
                        </a:cxn>
                        <a:cxn ang="0">
                          <a:pos x="3" y="12"/>
                        </a:cxn>
                        <a:cxn ang="0">
                          <a:pos x="3" y="9"/>
                        </a:cxn>
                        <a:cxn ang="0">
                          <a:pos x="2" y="5"/>
                        </a:cxn>
                        <a:cxn ang="0">
                          <a:pos x="1" y="2"/>
                        </a:cxn>
                        <a:cxn ang="0">
                          <a:pos x="0" y="0"/>
                        </a:cxn>
                      </a:cxnLst>
                      <a:rect l="txL" t="txT" r="txR" b="txB"/>
                      <a:pathLst>
                        <a:path w="17" h="18">
                          <a:moveTo>
                            <a:pt x="0" y="0"/>
                          </a:moveTo>
                          <a:lnTo>
                            <a:pt x="13" y="0"/>
                          </a:lnTo>
                          <a:lnTo>
                            <a:pt x="13" y="2"/>
                          </a:lnTo>
                          <a:lnTo>
                            <a:pt x="14" y="5"/>
                          </a:lnTo>
                          <a:lnTo>
                            <a:pt x="15" y="8"/>
                          </a:lnTo>
                          <a:lnTo>
                            <a:pt x="15" y="11"/>
                          </a:lnTo>
                          <a:lnTo>
                            <a:pt x="16" y="14"/>
                          </a:lnTo>
                          <a:lnTo>
                            <a:pt x="16" y="17"/>
                          </a:lnTo>
                          <a:lnTo>
                            <a:pt x="5" y="17"/>
                          </a:lnTo>
                          <a:lnTo>
                            <a:pt x="3" y="15"/>
                          </a:lnTo>
                          <a:lnTo>
                            <a:pt x="3" y="12"/>
                          </a:lnTo>
                          <a:lnTo>
                            <a:pt x="3" y="9"/>
                          </a:lnTo>
                          <a:lnTo>
                            <a:pt x="2" y="5"/>
                          </a:lnTo>
                          <a:lnTo>
                            <a:pt x="1" y="2"/>
                          </a:lnTo>
                          <a:lnTo>
                            <a:pt x="0" y="0"/>
                          </a:lnTo>
                        </a:path>
                      </a:pathLst>
                    </a:custGeom>
                    <a:solidFill>
                      <a:srgbClr val="E0E0E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508" name="Freeform 46"/>
                    <p:cNvSpPr/>
                    <p:nvPr/>
                  </p:nvSpPr>
                  <p:spPr>
                    <a:xfrm>
                      <a:off x="2428" y="3989"/>
                      <a:ext cx="47" cy="25"/>
                    </a:xfrm>
                    <a:custGeom>
                      <a:avLst/>
                      <a:gdLst>
                        <a:gd name="txL" fmla="*/ 0 w 47"/>
                        <a:gd name="txT" fmla="*/ 0 h 25"/>
                        <a:gd name="txR" fmla="*/ 47 w 47"/>
                        <a:gd name="txB" fmla="*/ 25 h 25"/>
                      </a:gdLst>
                      <a:ahLst/>
                      <a:cxnLst>
                        <a:cxn ang="0">
                          <a:pos x="1" y="24"/>
                        </a:cxn>
                        <a:cxn ang="0">
                          <a:pos x="46" y="17"/>
                        </a:cxn>
                        <a:cxn ang="0">
                          <a:pos x="45" y="13"/>
                        </a:cxn>
                        <a:cxn ang="0">
                          <a:pos x="45" y="10"/>
                        </a:cxn>
                        <a:cxn ang="0">
                          <a:pos x="44" y="6"/>
                        </a:cxn>
                        <a:cxn ang="0">
                          <a:pos x="43" y="2"/>
                        </a:cxn>
                        <a:cxn ang="0">
                          <a:pos x="42" y="0"/>
                        </a:cxn>
                        <a:cxn ang="0">
                          <a:pos x="0" y="19"/>
                        </a:cxn>
                        <a:cxn ang="0">
                          <a:pos x="1" y="24"/>
                        </a:cxn>
                      </a:cxnLst>
                      <a:rect l="txL" t="txT" r="txR" b="txB"/>
                      <a:pathLst>
                        <a:path w="47" h="25">
                          <a:moveTo>
                            <a:pt x="1" y="24"/>
                          </a:moveTo>
                          <a:lnTo>
                            <a:pt x="46" y="17"/>
                          </a:lnTo>
                          <a:lnTo>
                            <a:pt x="45" y="13"/>
                          </a:lnTo>
                          <a:lnTo>
                            <a:pt x="45" y="10"/>
                          </a:lnTo>
                          <a:lnTo>
                            <a:pt x="44" y="6"/>
                          </a:lnTo>
                          <a:lnTo>
                            <a:pt x="43" y="2"/>
                          </a:lnTo>
                          <a:lnTo>
                            <a:pt x="42" y="0"/>
                          </a:lnTo>
                          <a:lnTo>
                            <a:pt x="0" y="19"/>
                          </a:lnTo>
                          <a:lnTo>
                            <a:pt x="1" y="24"/>
                          </a:lnTo>
                        </a:path>
                      </a:pathLst>
                    </a:custGeom>
                    <a:solidFill>
                      <a:srgbClr val="FFFFFF"/>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509" name="Freeform 47"/>
                    <p:cNvSpPr/>
                    <p:nvPr/>
                  </p:nvSpPr>
                  <p:spPr>
                    <a:xfrm>
                      <a:off x="2427" y="4042"/>
                      <a:ext cx="48" cy="25"/>
                    </a:xfrm>
                    <a:custGeom>
                      <a:avLst/>
                      <a:gdLst>
                        <a:gd name="txL" fmla="*/ 0 w 48"/>
                        <a:gd name="txT" fmla="*/ 0 h 25"/>
                        <a:gd name="txR" fmla="*/ 48 w 48"/>
                        <a:gd name="txB" fmla="*/ 25 h 25"/>
                      </a:gdLst>
                      <a:ahLst/>
                      <a:cxnLst>
                        <a:cxn ang="0">
                          <a:pos x="0" y="6"/>
                        </a:cxn>
                        <a:cxn ang="0">
                          <a:pos x="43" y="24"/>
                        </a:cxn>
                        <a:cxn ang="0">
                          <a:pos x="44" y="22"/>
                        </a:cxn>
                        <a:cxn ang="0">
                          <a:pos x="44" y="20"/>
                        </a:cxn>
                        <a:cxn ang="0">
                          <a:pos x="45" y="18"/>
                        </a:cxn>
                        <a:cxn ang="0">
                          <a:pos x="45" y="15"/>
                        </a:cxn>
                        <a:cxn ang="0">
                          <a:pos x="46" y="13"/>
                        </a:cxn>
                        <a:cxn ang="0">
                          <a:pos x="46" y="11"/>
                        </a:cxn>
                        <a:cxn ang="0">
                          <a:pos x="47" y="8"/>
                        </a:cxn>
                        <a:cxn ang="0">
                          <a:pos x="47" y="6"/>
                        </a:cxn>
                        <a:cxn ang="0">
                          <a:pos x="2" y="0"/>
                        </a:cxn>
                        <a:cxn ang="0">
                          <a:pos x="0" y="6"/>
                        </a:cxn>
                      </a:cxnLst>
                      <a:rect l="txL" t="txT" r="txR" b="txB"/>
                      <a:pathLst>
                        <a:path w="48" h="25">
                          <a:moveTo>
                            <a:pt x="0" y="6"/>
                          </a:moveTo>
                          <a:lnTo>
                            <a:pt x="43" y="24"/>
                          </a:lnTo>
                          <a:lnTo>
                            <a:pt x="44" y="22"/>
                          </a:lnTo>
                          <a:lnTo>
                            <a:pt x="44" y="20"/>
                          </a:lnTo>
                          <a:lnTo>
                            <a:pt x="45" y="18"/>
                          </a:lnTo>
                          <a:lnTo>
                            <a:pt x="45" y="15"/>
                          </a:lnTo>
                          <a:lnTo>
                            <a:pt x="46" y="13"/>
                          </a:lnTo>
                          <a:lnTo>
                            <a:pt x="46" y="11"/>
                          </a:lnTo>
                          <a:lnTo>
                            <a:pt x="47" y="8"/>
                          </a:lnTo>
                          <a:lnTo>
                            <a:pt x="47" y="6"/>
                          </a:lnTo>
                          <a:lnTo>
                            <a:pt x="2" y="0"/>
                          </a:lnTo>
                          <a:lnTo>
                            <a:pt x="0" y="6"/>
                          </a:lnTo>
                        </a:path>
                      </a:pathLst>
                    </a:custGeom>
                    <a:solidFill>
                      <a:srgbClr val="C0C0C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grpSp>
          <p:grpSp>
            <p:nvGrpSpPr>
              <p:cNvPr id="98492" name="Group 48"/>
              <p:cNvGrpSpPr/>
              <p:nvPr/>
            </p:nvGrpSpPr>
            <p:grpSpPr>
              <a:xfrm>
                <a:off x="2289" y="3978"/>
                <a:ext cx="190" cy="98"/>
                <a:chOff x="2289" y="3978"/>
                <a:chExt cx="190" cy="98"/>
              </a:xfrm>
            </p:grpSpPr>
            <p:sp>
              <p:nvSpPr>
                <p:cNvPr id="98493" name="Freeform 49"/>
                <p:cNvSpPr/>
                <p:nvPr/>
              </p:nvSpPr>
              <p:spPr>
                <a:xfrm>
                  <a:off x="2293" y="3978"/>
                  <a:ext cx="186" cy="98"/>
                </a:xfrm>
                <a:custGeom>
                  <a:avLst/>
                  <a:gdLst>
                    <a:gd name="txL" fmla="*/ 0 w 186"/>
                    <a:gd name="txT" fmla="*/ 0 h 98"/>
                    <a:gd name="txR" fmla="*/ 186 w 186"/>
                    <a:gd name="txB" fmla="*/ 98 h 98"/>
                  </a:gdLst>
                  <a:ahLst/>
                  <a:cxnLst>
                    <a:cxn ang="0">
                      <a:pos x="0" y="93"/>
                    </a:cxn>
                    <a:cxn ang="0">
                      <a:pos x="82" y="97"/>
                    </a:cxn>
                    <a:cxn ang="0">
                      <a:pos x="175" y="97"/>
                    </a:cxn>
                    <a:cxn ang="0">
                      <a:pos x="178" y="90"/>
                    </a:cxn>
                    <a:cxn ang="0">
                      <a:pos x="182" y="81"/>
                    </a:cxn>
                    <a:cxn ang="0">
                      <a:pos x="184" y="69"/>
                    </a:cxn>
                    <a:cxn ang="0">
                      <a:pos x="185" y="57"/>
                    </a:cxn>
                    <a:cxn ang="0">
                      <a:pos x="185" y="48"/>
                    </a:cxn>
                    <a:cxn ang="0">
                      <a:pos x="185" y="36"/>
                    </a:cxn>
                    <a:cxn ang="0">
                      <a:pos x="184" y="26"/>
                    </a:cxn>
                    <a:cxn ang="0">
                      <a:pos x="182" y="15"/>
                    </a:cxn>
                    <a:cxn ang="0">
                      <a:pos x="179" y="8"/>
                    </a:cxn>
                    <a:cxn ang="0">
                      <a:pos x="175" y="0"/>
                    </a:cxn>
                    <a:cxn ang="0">
                      <a:pos x="83" y="0"/>
                    </a:cxn>
                    <a:cxn ang="0">
                      <a:pos x="0" y="6"/>
                    </a:cxn>
                    <a:cxn ang="0">
                      <a:pos x="0" y="93"/>
                    </a:cxn>
                  </a:cxnLst>
                  <a:rect l="txL" t="txT" r="txR" b="txB"/>
                  <a:pathLst>
                    <a:path w="186" h="98">
                      <a:moveTo>
                        <a:pt x="0" y="93"/>
                      </a:moveTo>
                      <a:lnTo>
                        <a:pt x="82" y="97"/>
                      </a:lnTo>
                      <a:lnTo>
                        <a:pt x="175" y="97"/>
                      </a:lnTo>
                      <a:lnTo>
                        <a:pt x="178" y="90"/>
                      </a:lnTo>
                      <a:lnTo>
                        <a:pt x="182" y="81"/>
                      </a:lnTo>
                      <a:lnTo>
                        <a:pt x="184" y="69"/>
                      </a:lnTo>
                      <a:lnTo>
                        <a:pt x="185" y="57"/>
                      </a:lnTo>
                      <a:lnTo>
                        <a:pt x="185" y="48"/>
                      </a:lnTo>
                      <a:lnTo>
                        <a:pt x="185" y="36"/>
                      </a:lnTo>
                      <a:lnTo>
                        <a:pt x="184" y="26"/>
                      </a:lnTo>
                      <a:lnTo>
                        <a:pt x="182" y="15"/>
                      </a:lnTo>
                      <a:lnTo>
                        <a:pt x="179" y="8"/>
                      </a:lnTo>
                      <a:lnTo>
                        <a:pt x="175" y="0"/>
                      </a:lnTo>
                      <a:lnTo>
                        <a:pt x="83" y="0"/>
                      </a:lnTo>
                      <a:lnTo>
                        <a:pt x="0" y="6"/>
                      </a:lnTo>
                      <a:lnTo>
                        <a:pt x="0" y="93"/>
                      </a:lnTo>
                    </a:path>
                  </a:pathLst>
                </a:custGeom>
                <a:solidFill>
                  <a:srgbClr val="FFFFFF"/>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94" name="Oval 50"/>
                <p:cNvSpPr/>
                <p:nvPr/>
              </p:nvSpPr>
              <p:spPr>
                <a:xfrm>
                  <a:off x="2289" y="3993"/>
                  <a:ext cx="16" cy="68"/>
                </a:xfrm>
                <a:prstGeom prst="ellipse">
                  <a:avLst/>
                </a:prstGeom>
                <a:solidFill>
                  <a:srgbClr val="E0E0E0"/>
                </a:solidFill>
                <a:ln w="9525">
                  <a:noFill/>
                </a:ln>
              </p:spPr>
              <p:txBody>
                <a:bodyPr wrap="none" anchor="ct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95" name="Freeform 51"/>
                <p:cNvSpPr/>
                <p:nvPr/>
              </p:nvSpPr>
              <p:spPr>
                <a:xfrm>
                  <a:off x="2293" y="4041"/>
                  <a:ext cx="179" cy="35"/>
                </a:xfrm>
                <a:custGeom>
                  <a:avLst/>
                  <a:gdLst>
                    <a:gd name="txL" fmla="*/ 0 w 179"/>
                    <a:gd name="txT" fmla="*/ 0 h 35"/>
                    <a:gd name="txR" fmla="*/ 179 w 179"/>
                    <a:gd name="txB" fmla="*/ 35 h 35"/>
                  </a:gdLst>
                  <a:ahLst/>
                  <a:cxnLst>
                    <a:cxn ang="0">
                      <a:pos x="2" y="20"/>
                    </a:cxn>
                    <a:cxn ang="0">
                      <a:pos x="81" y="34"/>
                    </a:cxn>
                    <a:cxn ang="0">
                      <a:pos x="175" y="34"/>
                    </a:cxn>
                    <a:cxn ang="0">
                      <a:pos x="176" y="31"/>
                    </a:cxn>
                    <a:cxn ang="0">
                      <a:pos x="177" y="29"/>
                    </a:cxn>
                    <a:cxn ang="0">
                      <a:pos x="178" y="27"/>
                    </a:cxn>
                    <a:cxn ang="0">
                      <a:pos x="84" y="27"/>
                    </a:cxn>
                    <a:cxn ang="0">
                      <a:pos x="2" y="17"/>
                    </a:cxn>
                    <a:cxn ang="0">
                      <a:pos x="3" y="13"/>
                    </a:cxn>
                    <a:cxn ang="0">
                      <a:pos x="0" y="0"/>
                    </a:cxn>
                    <a:cxn ang="0">
                      <a:pos x="2" y="20"/>
                    </a:cxn>
                  </a:cxnLst>
                  <a:rect l="txL" t="txT" r="txR" b="txB"/>
                  <a:pathLst>
                    <a:path w="179" h="35">
                      <a:moveTo>
                        <a:pt x="2" y="20"/>
                      </a:moveTo>
                      <a:lnTo>
                        <a:pt x="81" y="34"/>
                      </a:lnTo>
                      <a:lnTo>
                        <a:pt x="175" y="34"/>
                      </a:lnTo>
                      <a:lnTo>
                        <a:pt x="176" y="31"/>
                      </a:lnTo>
                      <a:lnTo>
                        <a:pt x="177" y="29"/>
                      </a:lnTo>
                      <a:lnTo>
                        <a:pt x="178" y="27"/>
                      </a:lnTo>
                      <a:lnTo>
                        <a:pt x="84" y="27"/>
                      </a:lnTo>
                      <a:lnTo>
                        <a:pt x="2" y="17"/>
                      </a:lnTo>
                      <a:lnTo>
                        <a:pt x="3" y="13"/>
                      </a:lnTo>
                      <a:lnTo>
                        <a:pt x="0" y="0"/>
                      </a:lnTo>
                      <a:lnTo>
                        <a:pt x="2" y="20"/>
                      </a:lnTo>
                    </a:path>
                  </a:pathLst>
                </a:custGeom>
                <a:solidFill>
                  <a:srgbClr val="C0C0C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96" name="Freeform 52"/>
                <p:cNvSpPr/>
                <p:nvPr/>
              </p:nvSpPr>
              <p:spPr>
                <a:xfrm>
                  <a:off x="2382" y="4044"/>
                  <a:ext cx="96" cy="17"/>
                </a:xfrm>
                <a:custGeom>
                  <a:avLst/>
                  <a:gdLst>
                    <a:gd name="txL" fmla="*/ 0 w 96"/>
                    <a:gd name="txT" fmla="*/ 0 h 17"/>
                    <a:gd name="txR" fmla="*/ 96 w 96"/>
                    <a:gd name="txB" fmla="*/ 17 h 17"/>
                  </a:gdLst>
                  <a:ahLst/>
                  <a:cxnLst>
                    <a:cxn ang="0">
                      <a:pos x="0" y="16"/>
                    </a:cxn>
                    <a:cxn ang="0">
                      <a:pos x="3" y="9"/>
                    </a:cxn>
                    <a:cxn ang="0">
                      <a:pos x="4" y="0"/>
                    </a:cxn>
                    <a:cxn ang="0">
                      <a:pos x="95" y="0"/>
                    </a:cxn>
                    <a:cxn ang="0">
                      <a:pos x="95" y="3"/>
                    </a:cxn>
                    <a:cxn ang="0">
                      <a:pos x="94" y="6"/>
                    </a:cxn>
                    <a:cxn ang="0">
                      <a:pos x="94" y="9"/>
                    </a:cxn>
                    <a:cxn ang="0">
                      <a:pos x="93" y="11"/>
                    </a:cxn>
                    <a:cxn ang="0">
                      <a:pos x="93" y="14"/>
                    </a:cxn>
                    <a:cxn ang="0">
                      <a:pos x="92" y="16"/>
                    </a:cxn>
                    <a:cxn ang="0">
                      <a:pos x="0" y="16"/>
                    </a:cxn>
                  </a:cxnLst>
                  <a:rect l="txL" t="txT" r="txR" b="txB"/>
                  <a:pathLst>
                    <a:path w="96" h="17">
                      <a:moveTo>
                        <a:pt x="0" y="16"/>
                      </a:moveTo>
                      <a:lnTo>
                        <a:pt x="3" y="9"/>
                      </a:lnTo>
                      <a:lnTo>
                        <a:pt x="4" y="0"/>
                      </a:lnTo>
                      <a:lnTo>
                        <a:pt x="95" y="0"/>
                      </a:lnTo>
                      <a:lnTo>
                        <a:pt x="95" y="3"/>
                      </a:lnTo>
                      <a:lnTo>
                        <a:pt x="94" y="6"/>
                      </a:lnTo>
                      <a:lnTo>
                        <a:pt x="94" y="9"/>
                      </a:lnTo>
                      <a:lnTo>
                        <a:pt x="93" y="11"/>
                      </a:lnTo>
                      <a:lnTo>
                        <a:pt x="93" y="14"/>
                      </a:lnTo>
                      <a:lnTo>
                        <a:pt x="92" y="16"/>
                      </a:lnTo>
                      <a:lnTo>
                        <a:pt x="0" y="16"/>
                      </a:lnTo>
                    </a:path>
                  </a:pathLst>
                </a:custGeom>
                <a:solidFill>
                  <a:srgbClr val="E0E0E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97" name="Freeform 53"/>
                <p:cNvSpPr/>
                <p:nvPr/>
              </p:nvSpPr>
              <p:spPr>
                <a:xfrm>
                  <a:off x="2304" y="4024"/>
                  <a:ext cx="175" cy="17"/>
                </a:xfrm>
                <a:custGeom>
                  <a:avLst/>
                  <a:gdLst>
                    <a:gd name="txL" fmla="*/ 0 w 175"/>
                    <a:gd name="txT" fmla="*/ 0 h 17"/>
                    <a:gd name="txR" fmla="*/ 175 w 175"/>
                    <a:gd name="txB" fmla="*/ 17 h 17"/>
                  </a:gdLst>
                  <a:ahLst/>
                  <a:cxnLst>
                    <a:cxn ang="0">
                      <a:pos x="0" y="6"/>
                    </a:cxn>
                    <a:cxn ang="0">
                      <a:pos x="88" y="16"/>
                    </a:cxn>
                    <a:cxn ang="0">
                      <a:pos x="173" y="16"/>
                    </a:cxn>
                    <a:cxn ang="0">
                      <a:pos x="174" y="10"/>
                    </a:cxn>
                    <a:cxn ang="0">
                      <a:pos x="174" y="6"/>
                    </a:cxn>
                    <a:cxn ang="0">
                      <a:pos x="174" y="0"/>
                    </a:cxn>
                    <a:cxn ang="0">
                      <a:pos x="93" y="5"/>
                    </a:cxn>
                    <a:cxn ang="0">
                      <a:pos x="85" y="9"/>
                    </a:cxn>
                    <a:cxn ang="0">
                      <a:pos x="0" y="6"/>
                    </a:cxn>
                  </a:cxnLst>
                  <a:rect l="txL" t="txT" r="txR" b="txB"/>
                  <a:pathLst>
                    <a:path w="175" h="17">
                      <a:moveTo>
                        <a:pt x="0" y="6"/>
                      </a:moveTo>
                      <a:lnTo>
                        <a:pt x="88" y="16"/>
                      </a:lnTo>
                      <a:lnTo>
                        <a:pt x="173" y="16"/>
                      </a:lnTo>
                      <a:lnTo>
                        <a:pt x="174" y="10"/>
                      </a:lnTo>
                      <a:lnTo>
                        <a:pt x="174" y="6"/>
                      </a:lnTo>
                      <a:lnTo>
                        <a:pt x="174" y="0"/>
                      </a:lnTo>
                      <a:lnTo>
                        <a:pt x="93" y="5"/>
                      </a:lnTo>
                      <a:lnTo>
                        <a:pt x="85" y="9"/>
                      </a:lnTo>
                      <a:lnTo>
                        <a:pt x="0" y="6"/>
                      </a:lnTo>
                    </a:path>
                  </a:pathLst>
                </a:custGeom>
                <a:solidFill>
                  <a:srgbClr val="C0C0C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98" name="Freeform 54"/>
                <p:cNvSpPr/>
                <p:nvPr/>
              </p:nvSpPr>
              <p:spPr>
                <a:xfrm>
                  <a:off x="2388" y="4002"/>
                  <a:ext cx="91" cy="21"/>
                </a:xfrm>
                <a:custGeom>
                  <a:avLst/>
                  <a:gdLst>
                    <a:gd name="txL" fmla="*/ 0 w 91"/>
                    <a:gd name="txT" fmla="*/ 0 h 21"/>
                    <a:gd name="txR" fmla="*/ 91 w 91"/>
                    <a:gd name="txB" fmla="*/ 21 h 21"/>
                  </a:gdLst>
                  <a:ahLst/>
                  <a:cxnLst>
                    <a:cxn ang="0">
                      <a:pos x="1" y="20"/>
                    </a:cxn>
                    <a:cxn ang="0">
                      <a:pos x="1" y="15"/>
                    </a:cxn>
                    <a:cxn ang="0">
                      <a:pos x="1" y="9"/>
                    </a:cxn>
                    <a:cxn ang="0">
                      <a:pos x="1" y="4"/>
                    </a:cxn>
                    <a:cxn ang="0">
                      <a:pos x="0" y="0"/>
                    </a:cxn>
                    <a:cxn ang="0">
                      <a:pos x="89" y="0"/>
                    </a:cxn>
                    <a:cxn ang="0">
                      <a:pos x="89" y="3"/>
                    </a:cxn>
                    <a:cxn ang="0">
                      <a:pos x="90" y="7"/>
                    </a:cxn>
                    <a:cxn ang="0">
                      <a:pos x="90" y="11"/>
                    </a:cxn>
                    <a:cxn ang="0">
                      <a:pos x="90" y="15"/>
                    </a:cxn>
                    <a:cxn ang="0">
                      <a:pos x="90" y="19"/>
                    </a:cxn>
                    <a:cxn ang="0">
                      <a:pos x="1" y="20"/>
                    </a:cxn>
                  </a:cxnLst>
                  <a:rect l="txL" t="txT" r="txR" b="txB"/>
                  <a:pathLst>
                    <a:path w="91" h="21">
                      <a:moveTo>
                        <a:pt x="1" y="20"/>
                      </a:moveTo>
                      <a:lnTo>
                        <a:pt x="1" y="15"/>
                      </a:lnTo>
                      <a:lnTo>
                        <a:pt x="1" y="9"/>
                      </a:lnTo>
                      <a:lnTo>
                        <a:pt x="1" y="4"/>
                      </a:lnTo>
                      <a:lnTo>
                        <a:pt x="0" y="0"/>
                      </a:lnTo>
                      <a:lnTo>
                        <a:pt x="89" y="0"/>
                      </a:lnTo>
                      <a:lnTo>
                        <a:pt x="89" y="3"/>
                      </a:lnTo>
                      <a:lnTo>
                        <a:pt x="90" y="7"/>
                      </a:lnTo>
                      <a:lnTo>
                        <a:pt x="90" y="11"/>
                      </a:lnTo>
                      <a:lnTo>
                        <a:pt x="90" y="15"/>
                      </a:lnTo>
                      <a:lnTo>
                        <a:pt x="90" y="19"/>
                      </a:lnTo>
                      <a:lnTo>
                        <a:pt x="1" y="20"/>
                      </a:lnTo>
                    </a:path>
                  </a:pathLst>
                </a:custGeom>
                <a:solidFill>
                  <a:srgbClr val="E0E0E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99" name="Freeform 55"/>
                <p:cNvSpPr/>
                <p:nvPr/>
              </p:nvSpPr>
              <p:spPr>
                <a:xfrm>
                  <a:off x="2301" y="3992"/>
                  <a:ext cx="98" cy="22"/>
                </a:xfrm>
                <a:custGeom>
                  <a:avLst/>
                  <a:gdLst>
                    <a:gd name="txL" fmla="*/ 0 w 98"/>
                    <a:gd name="txT" fmla="*/ 0 h 22"/>
                    <a:gd name="txR" fmla="*/ 98 w 98"/>
                    <a:gd name="txB" fmla="*/ 22 h 22"/>
                  </a:gdLst>
                  <a:ahLst/>
                  <a:cxnLst>
                    <a:cxn ang="0">
                      <a:pos x="0" y="21"/>
                    </a:cxn>
                    <a:cxn ang="0">
                      <a:pos x="19" y="12"/>
                    </a:cxn>
                    <a:cxn ang="0">
                      <a:pos x="82" y="0"/>
                    </a:cxn>
                    <a:cxn ang="0">
                      <a:pos x="97" y="8"/>
                    </a:cxn>
                    <a:cxn ang="0">
                      <a:pos x="87" y="8"/>
                    </a:cxn>
                    <a:cxn ang="0">
                      <a:pos x="0" y="21"/>
                    </a:cxn>
                  </a:cxnLst>
                  <a:rect l="txL" t="txT" r="txR" b="txB"/>
                  <a:pathLst>
                    <a:path w="98" h="22">
                      <a:moveTo>
                        <a:pt x="0" y="21"/>
                      </a:moveTo>
                      <a:lnTo>
                        <a:pt x="19" y="12"/>
                      </a:lnTo>
                      <a:lnTo>
                        <a:pt x="82" y="0"/>
                      </a:lnTo>
                      <a:lnTo>
                        <a:pt x="97" y="8"/>
                      </a:lnTo>
                      <a:lnTo>
                        <a:pt x="87" y="8"/>
                      </a:lnTo>
                      <a:lnTo>
                        <a:pt x="0" y="21"/>
                      </a:lnTo>
                    </a:path>
                  </a:pathLst>
                </a:custGeom>
                <a:solidFill>
                  <a:srgbClr val="C0C0C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500" name="Freeform 56"/>
                <p:cNvSpPr/>
                <p:nvPr/>
              </p:nvSpPr>
              <p:spPr>
                <a:xfrm>
                  <a:off x="2291" y="3988"/>
                  <a:ext cx="17" cy="59"/>
                </a:xfrm>
                <a:custGeom>
                  <a:avLst/>
                  <a:gdLst>
                    <a:gd name="txL" fmla="*/ 0 w 17"/>
                    <a:gd name="txT" fmla="*/ 0 h 59"/>
                    <a:gd name="txR" fmla="*/ 17 w 17"/>
                    <a:gd name="txB" fmla="*/ 59 h 59"/>
                  </a:gdLst>
                  <a:ahLst/>
                  <a:cxnLst>
                    <a:cxn ang="0">
                      <a:pos x="0" y="14"/>
                    </a:cxn>
                    <a:cxn ang="0">
                      <a:pos x="2" y="13"/>
                    </a:cxn>
                    <a:cxn ang="0">
                      <a:pos x="2" y="12"/>
                    </a:cxn>
                    <a:cxn ang="0">
                      <a:pos x="5" y="11"/>
                    </a:cxn>
                    <a:cxn ang="0">
                      <a:pos x="7" y="12"/>
                    </a:cxn>
                    <a:cxn ang="0">
                      <a:pos x="9" y="12"/>
                    </a:cxn>
                    <a:cxn ang="0">
                      <a:pos x="9" y="14"/>
                    </a:cxn>
                    <a:cxn ang="0">
                      <a:pos x="12" y="16"/>
                    </a:cxn>
                    <a:cxn ang="0">
                      <a:pos x="12" y="21"/>
                    </a:cxn>
                    <a:cxn ang="0">
                      <a:pos x="12" y="26"/>
                    </a:cxn>
                    <a:cxn ang="0">
                      <a:pos x="14" y="33"/>
                    </a:cxn>
                    <a:cxn ang="0">
                      <a:pos x="14" y="45"/>
                    </a:cxn>
                    <a:cxn ang="0">
                      <a:pos x="14" y="51"/>
                    </a:cxn>
                    <a:cxn ang="0">
                      <a:pos x="14" y="55"/>
                    </a:cxn>
                    <a:cxn ang="0">
                      <a:pos x="14" y="58"/>
                    </a:cxn>
                    <a:cxn ang="0">
                      <a:pos x="16" y="53"/>
                    </a:cxn>
                    <a:cxn ang="0">
                      <a:pos x="16" y="49"/>
                    </a:cxn>
                    <a:cxn ang="0">
                      <a:pos x="16" y="45"/>
                    </a:cxn>
                    <a:cxn ang="0">
                      <a:pos x="16" y="40"/>
                    </a:cxn>
                    <a:cxn ang="0">
                      <a:pos x="16" y="35"/>
                    </a:cxn>
                    <a:cxn ang="0">
                      <a:pos x="16" y="28"/>
                    </a:cxn>
                    <a:cxn ang="0">
                      <a:pos x="16" y="23"/>
                    </a:cxn>
                    <a:cxn ang="0">
                      <a:pos x="14" y="17"/>
                    </a:cxn>
                    <a:cxn ang="0">
                      <a:pos x="14" y="12"/>
                    </a:cxn>
                    <a:cxn ang="0">
                      <a:pos x="12" y="9"/>
                    </a:cxn>
                    <a:cxn ang="0">
                      <a:pos x="9" y="7"/>
                    </a:cxn>
                    <a:cxn ang="0">
                      <a:pos x="7" y="5"/>
                    </a:cxn>
                    <a:cxn ang="0">
                      <a:pos x="5" y="0"/>
                    </a:cxn>
                    <a:cxn ang="0">
                      <a:pos x="5" y="5"/>
                    </a:cxn>
                    <a:cxn ang="0">
                      <a:pos x="5" y="6"/>
                    </a:cxn>
                    <a:cxn ang="0">
                      <a:pos x="2" y="9"/>
                    </a:cxn>
                    <a:cxn ang="0">
                      <a:pos x="2" y="10"/>
                    </a:cxn>
                    <a:cxn ang="0">
                      <a:pos x="2" y="12"/>
                    </a:cxn>
                    <a:cxn ang="0">
                      <a:pos x="0" y="13"/>
                    </a:cxn>
                    <a:cxn ang="0">
                      <a:pos x="0" y="14"/>
                    </a:cxn>
                  </a:cxnLst>
                  <a:rect l="txL" t="txT" r="txR" b="txB"/>
                  <a:pathLst>
                    <a:path w="17" h="59">
                      <a:moveTo>
                        <a:pt x="0" y="14"/>
                      </a:moveTo>
                      <a:lnTo>
                        <a:pt x="2" y="13"/>
                      </a:lnTo>
                      <a:lnTo>
                        <a:pt x="2" y="12"/>
                      </a:lnTo>
                      <a:lnTo>
                        <a:pt x="5" y="11"/>
                      </a:lnTo>
                      <a:lnTo>
                        <a:pt x="7" y="12"/>
                      </a:lnTo>
                      <a:lnTo>
                        <a:pt x="9" y="12"/>
                      </a:lnTo>
                      <a:lnTo>
                        <a:pt x="9" y="14"/>
                      </a:lnTo>
                      <a:lnTo>
                        <a:pt x="12" y="16"/>
                      </a:lnTo>
                      <a:lnTo>
                        <a:pt x="12" y="21"/>
                      </a:lnTo>
                      <a:lnTo>
                        <a:pt x="12" y="26"/>
                      </a:lnTo>
                      <a:lnTo>
                        <a:pt x="14" y="33"/>
                      </a:lnTo>
                      <a:lnTo>
                        <a:pt x="14" y="45"/>
                      </a:lnTo>
                      <a:lnTo>
                        <a:pt x="14" y="51"/>
                      </a:lnTo>
                      <a:lnTo>
                        <a:pt x="14" y="55"/>
                      </a:lnTo>
                      <a:lnTo>
                        <a:pt x="14" y="58"/>
                      </a:lnTo>
                      <a:lnTo>
                        <a:pt x="16" y="53"/>
                      </a:lnTo>
                      <a:lnTo>
                        <a:pt x="16" y="49"/>
                      </a:lnTo>
                      <a:lnTo>
                        <a:pt x="16" y="45"/>
                      </a:lnTo>
                      <a:lnTo>
                        <a:pt x="16" y="40"/>
                      </a:lnTo>
                      <a:lnTo>
                        <a:pt x="16" y="35"/>
                      </a:lnTo>
                      <a:lnTo>
                        <a:pt x="16" y="28"/>
                      </a:lnTo>
                      <a:lnTo>
                        <a:pt x="16" y="23"/>
                      </a:lnTo>
                      <a:lnTo>
                        <a:pt x="14" y="17"/>
                      </a:lnTo>
                      <a:lnTo>
                        <a:pt x="14" y="12"/>
                      </a:lnTo>
                      <a:lnTo>
                        <a:pt x="12" y="9"/>
                      </a:lnTo>
                      <a:lnTo>
                        <a:pt x="9" y="7"/>
                      </a:lnTo>
                      <a:lnTo>
                        <a:pt x="7" y="5"/>
                      </a:lnTo>
                      <a:lnTo>
                        <a:pt x="5" y="0"/>
                      </a:lnTo>
                      <a:lnTo>
                        <a:pt x="5" y="5"/>
                      </a:lnTo>
                      <a:lnTo>
                        <a:pt x="5" y="6"/>
                      </a:lnTo>
                      <a:lnTo>
                        <a:pt x="2" y="9"/>
                      </a:lnTo>
                      <a:lnTo>
                        <a:pt x="2" y="10"/>
                      </a:lnTo>
                      <a:lnTo>
                        <a:pt x="2" y="12"/>
                      </a:lnTo>
                      <a:lnTo>
                        <a:pt x="0" y="13"/>
                      </a:lnTo>
                      <a:lnTo>
                        <a:pt x="0" y="14"/>
                      </a:lnTo>
                    </a:path>
                  </a:pathLst>
                </a:custGeom>
                <a:solidFill>
                  <a:srgbClr val="80808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501" name="Freeform 57"/>
                <p:cNvSpPr/>
                <p:nvPr/>
              </p:nvSpPr>
              <p:spPr>
                <a:xfrm>
                  <a:off x="2293" y="3978"/>
                  <a:ext cx="180" cy="20"/>
                </a:xfrm>
                <a:custGeom>
                  <a:avLst/>
                  <a:gdLst>
                    <a:gd name="txL" fmla="*/ 0 w 180"/>
                    <a:gd name="txT" fmla="*/ 0 h 20"/>
                    <a:gd name="txR" fmla="*/ 180 w 180"/>
                    <a:gd name="txB" fmla="*/ 20 h 20"/>
                  </a:gdLst>
                  <a:ahLst/>
                  <a:cxnLst>
                    <a:cxn ang="0">
                      <a:pos x="0" y="15"/>
                    </a:cxn>
                    <a:cxn ang="0">
                      <a:pos x="83" y="0"/>
                    </a:cxn>
                    <a:cxn ang="0">
                      <a:pos x="175" y="0"/>
                    </a:cxn>
                    <a:cxn ang="0">
                      <a:pos x="179" y="7"/>
                    </a:cxn>
                    <a:cxn ang="0">
                      <a:pos x="81" y="7"/>
                    </a:cxn>
                    <a:cxn ang="0">
                      <a:pos x="2" y="19"/>
                    </a:cxn>
                    <a:cxn ang="0">
                      <a:pos x="0" y="15"/>
                    </a:cxn>
                  </a:cxnLst>
                  <a:rect l="txL" t="txT" r="txR" b="txB"/>
                  <a:pathLst>
                    <a:path w="180" h="20">
                      <a:moveTo>
                        <a:pt x="0" y="15"/>
                      </a:moveTo>
                      <a:lnTo>
                        <a:pt x="83" y="0"/>
                      </a:lnTo>
                      <a:lnTo>
                        <a:pt x="175" y="0"/>
                      </a:lnTo>
                      <a:lnTo>
                        <a:pt x="179" y="7"/>
                      </a:lnTo>
                      <a:lnTo>
                        <a:pt x="81" y="7"/>
                      </a:lnTo>
                      <a:lnTo>
                        <a:pt x="2" y="19"/>
                      </a:lnTo>
                      <a:lnTo>
                        <a:pt x="0" y="15"/>
                      </a:lnTo>
                    </a:path>
                  </a:pathLst>
                </a:custGeom>
                <a:solidFill>
                  <a:srgbClr val="E0E0E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grpSp>
          <p:nvGrpSpPr>
            <p:cNvPr id="98323" name="Group 58"/>
            <p:cNvGrpSpPr/>
            <p:nvPr/>
          </p:nvGrpSpPr>
          <p:grpSpPr>
            <a:xfrm>
              <a:off x="441" y="587"/>
              <a:ext cx="246" cy="196"/>
              <a:chOff x="816" y="624"/>
              <a:chExt cx="241" cy="192"/>
            </a:xfrm>
          </p:grpSpPr>
          <p:sp>
            <p:nvSpPr>
              <p:cNvPr id="98487" name="Arc 59"/>
              <p:cNvSpPr/>
              <p:nvPr/>
            </p:nvSpPr>
            <p:spPr>
              <a:xfrm rot="10800000">
                <a:off x="817" y="624"/>
                <a:ext cx="240" cy="101"/>
              </a:xfrm>
              <a:custGeom>
                <a:avLst/>
                <a:gdLst>
                  <a:gd name="txL" fmla="*/ 0 w 43200"/>
                  <a:gd name="txT" fmla="*/ 0 h 22485"/>
                  <a:gd name="txR" fmla="*/ 43200 w 43200"/>
                  <a:gd name="txB" fmla="*/ 22485 h 22485"/>
                </a:gdLst>
                <a:ahLst/>
                <a:cxnLst>
                  <a:cxn ang="0">
                    <a:pos x="240" y="3"/>
                  </a:cxn>
                  <a:cxn ang="0">
                    <a:pos x="0" y="0"/>
                  </a:cxn>
                  <a:cxn ang="0">
                    <a:pos x="120" y="4"/>
                  </a:cxn>
                </a:cxnLst>
                <a:rect l="txL" t="txT" r="txR" b="txB"/>
                <a:pathLst>
                  <a:path w="43200" h="22485" fill="none">
                    <a:moveTo>
                      <a:pt x="43198" y="663"/>
                    </a:moveTo>
                    <a:cubicBezTo>
                      <a:pt x="43199" y="736"/>
                      <a:pt x="43200" y="810"/>
                      <a:pt x="43200" y="885"/>
                    </a:cubicBezTo>
                    <a:cubicBezTo>
                      <a:pt x="43200" y="12814"/>
                      <a:pt x="33529" y="22485"/>
                      <a:pt x="21600" y="22485"/>
                    </a:cubicBezTo>
                    <a:cubicBezTo>
                      <a:pt x="9670" y="22485"/>
                      <a:pt x="0" y="12814"/>
                      <a:pt x="0" y="885"/>
                    </a:cubicBezTo>
                    <a:cubicBezTo>
                      <a:pt x="-1" y="589"/>
                      <a:pt x="6" y="294"/>
                      <a:pt x="18" y="0"/>
                    </a:cubicBezTo>
                  </a:path>
                  <a:path w="43200" h="22485" stroke="0">
                    <a:moveTo>
                      <a:pt x="43198" y="663"/>
                    </a:moveTo>
                    <a:cubicBezTo>
                      <a:pt x="43199" y="736"/>
                      <a:pt x="43200" y="810"/>
                      <a:pt x="43200" y="885"/>
                    </a:cubicBezTo>
                    <a:cubicBezTo>
                      <a:pt x="43200" y="12814"/>
                      <a:pt x="33529" y="22485"/>
                      <a:pt x="21600" y="22485"/>
                    </a:cubicBezTo>
                    <a:cubicBezTo>
                      <a:pt x="9670" y="22485"/>
                      <a:pt x="0" y="12814"/>
                      <a:pt x="0" y="885"/>
                    </a:cubicBezTo>
                    <a:cubicBezTo>
                      <a:pt x="-1" y="589"/>
                      <a:pt x="6" y="294"/>
                      <a:pt x="18" y="0"/>
                    </a:cubicBezTo>
                    <a:lnTo>
                      <a:pt x="21600" y="885"/>
                    </a:lnTo>
                    <a:close/>
                  </a:path>
                </a:pathLst>
              </a:custGeom>
              <a:noFill/>
              <a:ln w="12700" cap="rnd" cmpd="sng">
                <a:solidFill>
                  <a:schemeClr val="tx1"/>
                </a:solidFill>
                <a:prstDash val="solid"/>
                <a:round/>
                <a:headEnd type="none" w="sm" len="sm"/>
                <a:tailEnd type="none" w="sm" len="sm"/>
              </a:ln>
            </p:spPr>
            <p:txBody>
              <a:bodyPr wrap="none" anchor="ct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88" name="Line 60"/>
              <p:cNvSpPr/>
              <p:nvPr/>
            </p:nvSpPr>
            <p:spPr>
              <a:xfrm>
                <a:off x="816" y="720"/>
                <a:ext cx="0" cy="96"/>
              </a:xfrm>
              <a:prstGeom prst="line">
                <a:avLst/>
              </a:prstGeom>
              <a:ln w="12700" cap="flat" cmpd="sng">
                <a:solidFill>
                  <a:schemeClr val="tx1"/>
                </a:solidFill>
                <a:prstDash val="solid"/>
                <a:headEnd type="none" w="sm" len="sm"/>
                <a:tailEnd type="none" w="sm" len="sm"/>
              </a:ln>
            </p:spPr>
          </p:sp>
          <p:sp>
            <p:nvSpPr>
              <p:cNvPr id="98489" name="Line 61"/>
              <p:cNvSpPr/>
              <p:nvPr/>
            </p:nvSpPr>
            <p:spPr>
              <a:xfrm>
                <a:off x="1056" y="720"/>
                <a:ext cx="0" cy="96"/>
              </a:xfrm>
              <a:prstGeom prst="line">
                <a:avLst/>
              </a:prstGeom>
              <a:ln w="12700" cap="flat" cmpd="sng">
                <a:solidFill>
                  <a:schemeClr val="tx1"/>
                </a:solidFill>
                <a:prstDash val="solid"/>
                <a:headEnd type="none" w="sm" len="sm"/>
                <a:tailEnd type="none" w="sm" len="sm"/>
              </a:ln>
            </p:spPr>
          </p:sp>
          <p:sp>
            <p:nvSpPr>
              <p:cNvPr id="98490" name="Oval 62"/>
              <p:cNvSpPr/>
              <p:nvPr/>
            </p:nvSpPr>
            <p:spPr>
              <a:xfrm>
                <a:off x="868" y="676"/>
                <a:ext cx="136" cy="88"/>
              </a:xfrm>
              <a:prstGeom prst="ellipse">
                <a:avLst/>
              </a:prstGeom>
              <a:solidFill>
                <a:schemeClr val="bg1"/>
              </a:solidFill>
              <a:ln w="12700" cap="flat" cmpd="sng">
                <a:solidFill>
                  <a:schemeClr val="bg2"/>
                </a:solidFill>
                <a:prstDash val="solid"/>
                <a:headEnd type="none" w="med" len="med"/>
                <a:tailEnd type="none" w="med" len="med"/>
              </a:ln>
            </p:spPr>
            <p:txBody>
              <a:bodyPr wrap="none" anchor="ct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nvGrpSpPr>
            <p:cNvPr id="98324" name="Group 63"/>
            <p:cNvGrpSpPr/>
            <p:nvPr/>
          </p:nvGrpSpPr>
          <p:grpSpPr>
            <a:xfrm>
              <a:off x="5143" y="587"/>
              <a:ext cx="246" cy="196"/>
              <a:chOff x="5424" y="624"/>
              <a:chExt cx="241" cy="192"/>
            </a:xfrm>
          </p:grpSpPr>
          <p:sp>
            <p:nvSpPr>
              <p:cNvPr id="98483" name="Arc 64"/>
              <p:cNvSpPr/>
              <p:nvPr/>
            </p:nvSpPr>
            <p:spPr>
              <a:xfrm rot="10800000">
                <a:off x="5425" y="624"/>
                <a:ext cx="240" cy="101"/>
              </a:xfrm>
              <a:custGeom>
                <a:avLst/>
                <a:gdLst>
                  <a:gd name="txL" fmla="*/ 0 w 43200"/>
                  <a:gd name="txT" fmla="*/ 0 h 22485"/>
                  <a:gd name="txR" fmla="*/ 43200 w 43200"/>
                  <a:gd name="txB" fmla="*/ 22485 h 22485"/>
                </a:gdLst>
                <a:ahLst/>
                <a:cxnLst>
                  <a:cxn ang="0">
                    <a:pos x="240" y="3"/>
                  </a:cxn>
                  <a:cxn ang="0">
                    <a:pos x="0" y="0"/>
                  </a:cxn>
                  <a:cxn ang="0">
                    <a:pos x="120" y="4"/>
                  </a:cxn>
                </a:cxnLst>
                <a:rect l="txL" t="txT" r="txR" b="txB"/>
                <a:pathLst>
                  <a:path w="43200" h="22485" fill="none">
                    <a:moveTo>
                      <a:pt x="43198" y="663"/>
                    </a:moveTo>
                    <a:cubicBezTo>
                      <a:pt x="43199" y="736"/>
                      <a:pt x="43200" y="810"/>
                      <a:pt x="43200" y="885"/>
                    </a:cubicBezTo>
                    <a:cubicBezTo>
                      <a:pt x="43200" y="12814"/>
                      <a:pt x="33529" y="22485"/>
                      <a:pt x="21600" y="22485"/>
                    </a:cubicBezTo>
                    <a:cubicBezTo>
                      <a:pt x="9670" y="22485"/>
                      <a:pt x="0" y="12814"/>
                      <a:pt x="0" y="885"/>
                    </a:cubicBezTo>
                    <a:cubicBezTo>
                      <a:pt x="-1" y="589"/>
                      <a:pt x="6" y="294"/>
                      <a:pt x="18" y="0"/>
                    </a:cubicBezTo>
                  </a:path>
                  <a:path w="43200" h="22485" stroke="0">
                    <a:moveTo>
                      <a:pt x="43198" y="663"/>
                    </a:moveTo>
                    <a:cubicBezTo>
                      <a:pt x="43199" y="736"/>
                      <a:pt x="43200" y="810"/>
                      <a:pt x="43200" y="885"/>
                    </a:cubicBezTo>
                    <a:cubicBezTo>
                      <a:pt x="43200" y="12814"/>
                      <a:pt x="33529" y="22485"/>
                      <a:pt x="21600" y="22485"/>
                    </a:cubicBezTo>
                    <a:cubicBezTo>
                      <a:pt x="9670" y="22485"/>
                      <a:pt x="0" y="12814"/>
                      <a:pt x="0" y="885"/>
                    </a:cubicBezTo>
                    <a:cubicBezTo>
                      <a:pt x="-1" y="589"/>
                      <a:pt x="6" y="294"/>
                      <a:pt x="18" y="0"/>
                    </a:cubicBezTo>
                    <a:lnTo>
                      <a:pt x="21600" y="885"/>
                    </a:lnTo>
                    <a:close/>
                  </a:path>
                </a:pathLst>
              </a:custGeom>
              <a:noFill/>
              <a:ln w="12700" cap="rnd" cmpd="sng">
                <a:solidFill>
                  <a:schemeClr val="tx1"/>
                </a:solidFill>
                <a:prstDash val="solid"/>
                <a:round/>
                <a:headEnd type="none" w="sm" len="sm"/>
                <a:tailEnd type="none" w="sm" len="sm"/>
              </a:ln>
            </p:spPr>
            <p:txBody>
              <a:bodyPr wrap="none" anchor="ct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84" name="Line 65"/>
              <p:cNvSpPr/>
              <p:nvPr/>
            </p:nvSpPr>
            <p:spPr>
              <a:xfrm>
                <a:off x="5424" y="720"/>
                <a:ext cx="0" cy="96"/>
              </a:xfrm>
              <a:prstGeom prst="line">
                <a:avLst/>
              </a:prstGeom>
              <a:ln w="12700" cap="flat" cmpd="sng">
                <a:solidFill>
                  <a:schemeClr val="tx1"/>
                </a:solidFill>
                <a:prstDash val="solid"/>
                <a:headEnd type="none" w="sm" len="sm"/>
                <a:tailEnd type="none" w="sm" len="sm"/>
              </a:ln>
            </p:spPr>
          </p:sp>
          <p:sp>
            <p:nvSpPr>
              <p:cNvPr id="98485" name="Line 66"/>
              <p:cNvSpPr/>
              <p:nvPr/>
            </p:nvSpPr>
            <p:spPr>
              <a:xfrm>
                <a:off x="5664" y="720"/>
                <a:ext cx="0" cy="96"/>
              </a:xfrm>
              <a:prstGeom prst="line">
                <a:avLst/>
              </a:prstGeom>
              <a:ln w="12700" cap="flat" cmpd="sng">
                <a:solidFill>
                  <a:schemeClr val="tx1"/>
                </a:solidFill>
                <a:prstDash val="solid"/>
                <a:headEnd type="none" w="sm" len="sm"/>
                <a:tailEnd type="none" w="sm" len="sm"/>
              </a:ln>
            </p:spPr>
          </p:sp>
          <p:sp>
            <p:nvSpPr>
              <p:cNvPr id="98486" name="Oval 67"/>
              <p:cNvSpPr/>
              <p:nvPr/>
            </p:nvSpPr>
            <p:spPr>
              <a:xfrm>
                <a:off x="5476" y="676"/>
                <a:ext cx="136" cy="88"/>
              </a:xfrm>
              <a:prstGeom prst="ellipse">
                <a:avLst/>
              </a:prstGeom>
              <a:solidFill>
                <a:schemeClr val="bg1"/>
              </a:solidFill>
              <a:ln w="12700" cap="flat" cmpd="sng">
                <a:solidFill>
                  <a:schemeClr val="bg2"/>
                </a:solidFill>
                <a:prstDash val="solid"/>
                <a:headEnd type="none" w="med" len="med"/>
                <a:tailEnd type="none" w="med" len="med"/>
              </a:ln>
            </p:spPr>
            <p:txBody>
              <a:bodyPr wrap="none" anchor="ct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nvGrpSpPr>
            <p:cNvPr id="98325" name="Group 68"/>
            <p:cNvGrpSpPr/>
            <p:nvPr/>
          </p:nvGrpSpPr>
          <p:grpSpPr>
            <a:xfrm>
              <a:off x="493" y="3839"/>
              <a:ext cx="860" cy="93"/>
              <a:chOff x="867" y="3984"/>
              <a:chExt cx="843" cy="91"/>
            </a:xfrm>
          </p:grpSpPr>
          <p:grpSp>
            <p:nvGrpSpPr>
              <p:cNvPr id="98442" name="Group 69"/>
              <p:cNvGrpSpPr/>
              <p:nvPr/>
            </p:nvGrpSpPr>
            <p:grpSpPr>
              <a:xfrm>
                <a:off x="867" y="3986"/>
                <a:ext cx="708" cy="84"/>
                <a:chOff x="867" y="3986"/>
                <a:chExt cx="708" cy="84"/>
              </a:xfrm>
            </p:grpSpPr>
            <p:grpSp>
              <p:nvGrpSpPr>
                <p:cNvPr id="98453" name="Group 70"/>
                <p:cNvGrpSpPr/>
                <p:nvPr/>
              </p:nvGrpSpPr>
              <p:grpSpPr>
                <a:xfrm>
                  <a:off x="1024" y="3986"/>
                  <a:ext cx="551" cy="84"/>
                  <a:chOff x="1024" y="3986"/>
                  <a:chExt cx="551" cy="84"/>
                </a:xfrm>
              </p:grpSpPr>
              <p:grpSp>
                <p:nvGrpSpPr>
                  <p:cNvPr id="98473" name="Group 71"/>
                  <p:cNvGrpSpPr/>
                  <p:nvPr/>
                </p:nvGrpSpPr>
                <p:grpSpPr>
                  <a:xfrm>
                    <a:off x="1024" y="3986"/>
                    <a:ext cx="551" cy="84"/>
                    <a:chOff x="1024" y="3986"/>
                    <a:chExt cx="551" cy="84"/>
                  </a:xfrm>
                </p:grpSpPr>
                <p:sp>
                  <p:nvSpPr>
                    <p:cNvPr id="98481" name="Freeform 72"/>
                    <p:cNvSpPr/>
                    <p:nvPr/>
                  </p:nvSpPr>
                  <p:spPr>
                    <a:xfrm>
                      <a:off x="1313" y="3986"/>
                      <a:ext cx="262" cy="83"/>
                    </a:xfrm>
                    <a:custGeom>
                      <a:avLst/>
                      <a:gdLst>
                        <a:gd name="txL" fmla="*/ 0 w 262"/>
                        <a:gd name="txT" fmla="*/ 0 h 83"/>
                        <a:gd name="txR" fmla="*/ 262 w 262"/>
                        <a:gd name="txB" fmla="*/ 83 h 83"/>
                      </a:gdLst>
                      <a:ahLst/>
                      <a:cxnLst>
                        <a:cxn ang="0">
                          <a:pos x="0" y="82"/>
                        </a:cxn>
                        <a:cxn ang="0">
                          <a:pos x="0" y="0"/>
                        </a:cxn>
                        <a:cxn ang="0">
                          <a:pos x="248" y="0"/>
                        </a:cxn>
                        <a:cxn ang="0">
                          <a:pos x="248" y="0"/>
                        </a:cxn>
                        <a:cxn ang="0">
                          <a:pos x="249" y="0"/>
                        </a:cxn>
                        <a:cxn ang="0">
                          <a:pos x="250" y="0"/>
                        </a:cxn>
                        <a:cxn ang="0">
                          <a:pos x="252" y="0"/>
                        </a:cxn>
                        <a:cxn ang="0">
                          <a:pos x="253" y="2"/>
                        </a:cxn>
                        <a:cxn ang="0">
                          <a:pos x="254" y="4"/>
                        </a:cxn>
                        <a:cxn ang="0">
                          <a:pos x="255" y="5"/>
                        </a:cxn>
                        <a:cxn ang="0">
                          <a:pos x="256" y="8"/>
                        </a:cxn>
                        <a:cxn ang="0">
                          <a:pos x="257" y="11"/>
                        </a:cxn>
                        <a:cxn ang="0">
                          <a:pos x="258" y="14"/>
                        </a:cxn>
                        <a:cxn ang="0">
                          <a:pos x="259" y="17"/>
                        </a:cxn>
                        <a:cxn ang="0">
                          <a:pos x="259" y="20"/>
                        </a:cxn>
                        <a:cxn ang="0">
                          <a:pos x="260" y="23"/>
                        </a:cxn>
                        <a:cxn ang="0">
                          <a:pos x="260" y="26"/>
                        </a:cxn>
                        <a:cxn ang="0">
                          <a:pos x="260" y="29"/>
                        </a:cxn>
                        <a:cxn ang="0">
                          <a:pos x="260" y="32"/>
                        </a:cxn>
                        <a:cxn ang="0">
                          <a:pos x="261" y="35"/>
                        </a:cxn>
                        <a:cxn ang="0">
                          <a:pos x="261" y="39"/>
                        </a:cxn>
                        <a:cxn ang="0">
                          <a:pos x="261" y="41"/>
                        </a:cxn>
                        <a:cxn ang="0">
                          <a:pos x="261" y="44"/>
                        </a:cxn>
                        <a:cxn ang="0">
                          <a:pos x="261" y="47"/>
                        </a:cxn>
                        <a:cxn ang="0">
                          <a:pos x="260" y="51"/>
                        </a:cxn>
                        <a:cxn ang="0">
                          <a:pos x="260" y="54"/>
                        </a:cxn>
                        <a:cxn ang="0">
                          <a:pos x="260" y="58"/>
                        </a:cxn>
                        <a:cxn ang="0">
                          <a:pos x="259" y="61"/>
                        </a:cxn>
                        <a:cxn ang="0">
                          <a:pos x="259" y="64"/>
                        </a:cxn>
                        <a:cxn ang="0">
                          <a:pos x="258" y="67"/>
                        </a:cxn>
                        <a:cxn ang="0">
                          <a:pos x="257" y="70"/>
                        </a:cxn>
                        <a:cxn ang="0">
                          <a:pos x="256" y="73"/>
                        </a:cxn>
                        <a:cxn ang="0">
                          <a:pos x="255" y="76"/>
                        </a:cxn>
                        <a:cxn ang="0">
                          <a:pos x="254" y="77"/>
                        </a:cxn>
                        <a:cxn ang="0">
                          <a:pos x="254" y="78"/>
                        </a:cxn>
                        <a:cxn ang="0">
                          <a:pos x="252" y="80"/>
                        </a:cxn>
                        <a:cxn ang="0">
                          <a:pos x="251" y="81"/>
                        </a:cxn>
                        <a:cxn ang="0">
                          <a:pos x="250" y="82"/>
                        </a:cxn>
                        <a:cxn ang="0">
                          <a:pos x="249" y="82"/>
                        </a:cxn>
                        <a:cxn ang="0">
                          <a:pos x="248" y="82"/>
                        </a:cxn>
                        <a:cxn ang="0">
                          <a:pos x="0" y="82"/>
                        </a:cxn>
                      </a:cxnLst>
                      <a:rect l="txL" t="txT" r="txR" b="txB"/>
                      <a:pathLst>
                        <a:path w="262" h="83">
                          <a:moveTo>
                            <a:pt x="0" y="82"/>
                          </a:moveTo>
                          <a:lnTo>
                            <a:pt x="0" y="0"/>
                          </a:lnTo>
                          <a:lnTo>
                            <a:pt x="248" y="0"/>
                          </a:lnTo>
                          <a:lnTo>
                            <a:pt x="248" y="0"/>
                          </a:lnTo>
                          <a:lnTo>
                            <a:pt x="249" y="0"/>
                          </a:lnTo>
                          <a:lnTo>
                            <a:pt x="250" y="0"/>
                          </a:lnTo>
                          <a:lnTo>
                            <a:pt x="252" y="0"/>
                          </a:lnTo>
                          <a:lnTo>
                            <a:pt x="253" y="2"/>
                          </a:lnTo>
                          <a:lnTo>
                            <a:pt x="254" y="4"/>
                          </a:lnTo>
                          <a:lnTo>
                            <a:pt x="255" y="5"/>
                          </a:lnTo>
                          <a:lnTo>
                            <a:pt x="256" y="8"/>
                          </a:lnTo>
                          <a:lnTo>
                            <a:pt x="257" y="11"/>
                          </a:lnTo>
                          <a:lnTo>
                            <a:pt x="258" y="14"/>
                          </a:lnTo>
                          <a:lnTo>
                            <a:pt x="259" y="17"/>
                          </a:lnTo>
                          <a:lnTo>
                            <a:pt x="259" y="20"/>
                          </a:lnTo>
                          <a:lnTo>
                            <a:pt x="260" y="23"/>
                          </a:lnTo>
                          <a:lnTo>
                            <a:pt x="260" y="26"/>
                          </a:lnTo>
                          <a:lnTo>
                            <a:pt x="260" y="29"/>
                          </a:lnTo>
                          <a:lnTo>
                            <a:pt x="260" y="32"/>
                          </a:lnTo>
                          <a:lnTo>
                            <a:pt x="261" y="35"/>
                          </a:lnTo>
                          <a:lnTo>
                            <a:pt x="261" y="39"/>
                          </a:lnTo>
                          <a:lnTo>
                            <a:pt x="261" y="41"/>
                          </a:lnTo>
                          <a:lnTo>
                            <a:pt x="261" y="44"/>
                          </a:lnTo>
                          <a:lnTo>
                            <a:pt x="261" y="47"/>
                          </a:lnTo>
                          <a:lnTo>
                            <a:pt x="260" y="51"/>
                          </a:lnTo>
                          <a:lnTo>
                            <a:pt x="260" y="54"/>
                          </a:lnTo>
                          <a:lnTo>
                            <a:pt x="260" y="58"/>
                          </a:lnTo>
                          <a:lnTo>
                            <a:pt x="259" y="61"/>
                          </a:lnTo>
                          <a:lnTo>
                            <a:pt x="259" y="64"/>
                          </a:lnTo>
                          <a:lnTo>
                            <a:pt x="258" y="67"/>
                          </a:lnTo>
                          <a:lnTo>
                            <a:pt x="257" y="70"/>
                          </a:lnTo>
                          <a:lnTo>
                            <a:pt x="256" y="73"/>
                          </a:lnTo>
                          <a:lnTo>
                            <a:pt x="255" y="76"/>
                          </a:lnTo>
                          <a:lnTo>
                            <a:pt x="254" y="77"/>
                          </a:lnTo>
                          <a:lnTo>
                            <a:pt x="254" y="78"/>
                          </a:lnTo>
                          <a:lnTo>
                            <a:pt x="252" y="80"/>
                          </a:lnTo>
                          <a:lnTo>
                            <a:pt x="251" y="81"/>
                          </a:lnTo>
                          <a:lnTo>
                            <a:pt x="250" y="82"/>
                          </a:lnTo>
                          <a:lnTo>
                            <a:pt x="249" y="82"/>
                          </a:lnTo>
                          <a:lnTo>
                            <a:pt x="248" y="82"/>
                          </a:lnTo>
                          <a:lnTo>
                            <a:pt x="0" y="82"/>
                          </a:lnTo>
                        </a:path>
                      </a:pathLst>
                    </a:custGeom>
                    <a:solidFill>
                      <a:srgbClr val="E0E0E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82" name="Freeform 73"/>
                    <p:cNvSpPr/>
                    <p:nvPr/>
                  </p:nvSpPr>
                  <p:spPr>
                    <a:xfrm>
                      <a:off x="1024" y="3986"/>
                      <a:ext cx="303" cy="84"/>
                    </a:xfrm>
                    <a:custGeom>
                      <a:avLst/>
                      <a:gdLst>
                        <a:gd name="txL" fmla="*/ 0 w 303"/>
                        <a:gd name="txT" fmla="*/ 0 h 84"/>
                        <a:gd name="txR" fmla="*/ 303 w 303"/>
                        <a:gd name="txB" fmla="*/ 84 h 84"/>
                      </a:gdLst>
                      <a:ahLst/>
                      <a:cxnLst>
                        <a:cxn ang="0">
                          <a:pos x="0" y="83"/>
                        </a:cxn>
                        <a:cxn ang="0">
                          <a:pos x="0" y="0"/>
                        </a:cxn>
                        <a:cxn ang="0">
                          <a:pos x="289" y="0"/>
                        </a:cxn>
                        <a:cxn ang="0">
                          <a:pos x="289" y="0"/>
                        </a:cxn>
                        <a:cxn ang="0">
                          <a:pos x="290" y="0"/>
                        </a:cxn>
                        <a:cxn ang="0">
                          <a:pos x="291" y="0"/>
                        </a:cxn>
                        <a:cxn ang="0">
                          <a:pos x="293" y="0"/>
                        </a:cxn>
                        <a:cxn ang="0">
                          <a:pos x="294" y="2"/>
                        </a:cxn>
                        <a:cxn ang="0">
                          <a:pos x="295" y="3"/>
                        </a:cxn>
                        <a:cxn ang="0">
                          <a:pos x="296" y="5"/>
                        </a:cxn>
                        <a:cxn ang="0">
                          <a:pos x="297" y="7"/>
                        </a:cxn>
                        <a:cxn ang="0">
                          <a:pos x="298" y="11"/>
                        </a:cxn>
                        <a:cxn ang="0">
                          <a:pos x="299" y="14"/>
                        </a:cxn>
                        <a:cxn ang="0">
                          <a:pos x="300" y="17"/>
                        </a:cxn>
                        <a:cxn ang="0">
                          <a:pos x="300" y="20"/>
                        </a:cxn>
                        <a:cxn ang="0">
                          <a:pos x="301" y="23"/>
                        </a:cxn>
                        <a:cxn ang="0">
                          <a:pos x="301" y="26"/>
                        </a:cxn>
                        <a:cxn ang="0">
                          <a:pos x="301" y="29"/>
                        </a:cxn>
                        <a:cxn ang="0">
                          <a:pos x="301" y="32"/>
                        </a:cxn>
                        <a:cxn ang="0">
                          <a:pos x="301" y="35"/>
                        </a:cxn>
                        <a:cxn ang="0">
                          <a:pos x="302" y="38"/>
                        </a:cxn>
                        <a:cxn ang="0">
                          <a:pos x="302" y="41"/>
                        </a:cxn>
                        <a:cxn ang="0">
                          <a:pos x="302" y="44"/>
                        </a:cxn>
                        <a:cxn ang="0">
                          <a:pos x="301" y="47"/>
                        </a:cxn>
                        <a:cxn ang="0">
                          <a:pos x="301" y="51"/>
                        </a:cxn>
                        <a:cxn ang="0">
                          <a:pos x="301" y="54"/>
                        </a:cxn>
                        <a:cxn ang="0">
                          <a:pos x="301" y="57"/>
                        </a:cxn>
                        <a:cxn ang="0">
                          <a:pos x="300" y="61"/>
                        </a:cxn>
                        <a:cxn ang="0">
                          <a:pos x="300" y="64"/>
                        </a:cxn>
                        <a:cxn ang="0">
                          <a:pos x="299" y="67"/>
                        </a:cxn>
                        <a:cxn ang="0">
                          <a:pos x="298" y="70"/>
                        </a:cxn>
                        <a:cxn ang="0">
                          <a:pos x="297" y="73"/>
                        </a:cxn>
                        <a:cxn ang="0">
                          <a:pos x="296" y="76"/>
                        </a:cxn>
                        <a:cxn ang="0">
                          <a:pos x="295" y="77"/>
                        </a:cxn>
                        <a:cxn ang="0">
                          <a:pos x="294" y="78"/>
                        </a:cxn>
                        <a:cxn ang="0">
                          <a:pos x="293" y="80"/>
                        </a:cxn>
                        <a:cxn ang="0">
                          <a:pos x="292" y="81"/>
                        </a:cxn>
                        <a:cxn ang="0">
                          <a:pos x="291" y="82"/>
                        </a:cxn>
                        <a:cxn ang="0">
                          <a:pos x="290" y="82"/>
                        </a:cxn>
                        <a:cxn ang="0">
                          <a:pos x="289" y="82"/>
                        </a:cxn>
                        <a:cxn ang="0">
                          <a:pos x="0" y="83"/>
                        </a:cxn>
                      </a:cxnLst>
                      <a:rect l="txL" t="txT" r="txR" b="txB"/>
                      <a:pathLst>
                        <a:path w="303" h="84">
                          <a:moveTo>
                            <a:pt x="0" y="83"/>
                          </a:moveTo>
                          <a:lnTo>
                            <a:pt x="0" y="0"/>
                          </a:lnTo>
                          <a:lnTo>
                            <a:pt x="289" y="0"/>
                          </a:lnTo>
                          <a:lnTo>
                            <a:pt x="289" y="0"/>
                          </a:lnTo>
                          <a:lnTo>
                            <a:pt x="290" y="0"/>
                          </a:lnTo>
                          <a:lnTo>
                            <a:pt x="291" y="0"/>
                          </a:lnTo>
                          <a:lnTo>
                            <a:pt x="293" y="0"/>
                          </a:lnTo>
                          <a:lnTo>
                            <a:pt x="294" y="2"/>
                          </a:lnTo>
                          <a:lnTo>
                            <a:pt x="295" y="3"/>
                          </a:lnTo>
                          <a:lnTo>
                            <a:pt x="296" y="5"/>
                          </a:lnTo>
                          <a:lnTo>
                            <a:pt x="297" y="7"/>
                          </a:lnTo>
                          <a:lnTo>
                            <a:pt x="298" y="11"/>
                          </a:lnTo>
                          <a:lnTo>
                            <a:pt x="299" y="14"/>
                          </a:lnTo>
                          <a:lnTo>
                            <a:pt x="300" y="17"/>
                          </a:lnTo>
                          <a:lnTo>
                            <a:pt x="300" y="20"/>
                          </a:lnTo>
                          <a:lnTo>
                            <a:pt x="301" y="23"/>
                          </a:lnTo>
                          <a:lnTo>
                            <a:pt x="301" y="26"/>
                          </a:lnTo>
                          <a:lnTo>
                            <a:pt x="301" y="29"/>
                          </a:lnTo>
                          <a:lnTo>
                            <a:pt x="301" y="32"/>
                          </a:lnTo>
                          <a:lnTo>
                            <a:pt x="301" y="35"/>
                          </a:lnTo>
                          <a:lnTo>
                            <a:pt x="302" y="38"/>
                          </a:lnTo>
                          <a:lnTo>
                            <a:pt x="302" y="41"/>
                          </a:lnTo>
                          <a:lnTo>
                            <a:pt x="302" y="44"/>
                          </a:lnTo>
                          <a:lnTo>
                            <a:pt x="301" y="47"/>
                          </a:lnTo>
                          <a:lnTo>
                            <a:pt x="301" y="51"/>
                          </a:lnTo>
                          <a:lnTo>
                            <a:pt x="301" y="54"/>
                          </a:lnTo>
                          <a:lnTo>
                            <a:pt x="301" y="57"/>
                          </a:lnTo>
                          <a:lnTo>
                            <a:pt x="300" y="61"/>
                          </a:lnTo>
                          <a:lnTo>
                            <a:pt x="300" y="64"/>
                          </a:lnTo>
                          <a:lnTo>
                            <a:pt x="299" y="67"/>
                          </a:lnTo>
                          <a:lnTo>
                            <a:pt x="298" y="70"/>
                          </a:lnTo>
                          <a:lnTo>
                            <a:pt x="297" y="73"/>
                          </a:lnTo>
                          <a:lnTo>
                            <a:pt x="296" y="76"/>
                          </a:lnTo>
                          <a:lnTo>
                            <a:pt x="295" y="77"/>
                          </a:lnTo>
                          <a:lnTo>
                            <a:pt x="294" y="78"/>
                          </a:lnTo>
                          <a:lnTo>
                            <a:pt x="293" y="80"/>
                          </a:lnTo>
                          <a:lnTo>
                            <a:pt x="292" y="81"/>
                          </a:lnTo>
                          <a:lnTo>
                            <a:pt x="291" y="82"/>
                          </a:lnTo>
                          <a:lnTo>
                            <a:pt x="290" y="82"/>
                          </a:lnTo>
                          <a:lnTo>
                            <a:pt x="289" y="82"/>
                          </a:lnTo>
                          <a:lnTo>
                            <a:pt x="0" y="83"/>
                          </a:lnTo>
                        </a:path>
                      </a:pathLst>
                    </a:custGeom>
                    <a:solidFill>
                      <a:srgbClr val="3333FF"/>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nvGrpSpPr>
                  <p:cNvPr id="98474" name="Group 74"/>
                  <p:cNvGrpSpPr/>
                  <p:nvPr/>
                </p:nvGrpSpPr>
                <p:grpSpPr>
                  <a:xfrm>
                    <a:off x="1028" y="3991"/>
                    <a:ext cx="546" cy="74"/>
                    <a:chOff x="1028" y="3991"/>
                    <a:chExt cx="546" cy="74"/>
                  </a:xfrm>
                </p:grpSpPr>
                <p:grpSp>
                  <p:nvGrpSpPr>
                    <p:cNvPr id="98475" name="Group 75"/>
                    <p:cNvGrpSpPr/>
                    <p:nvPr/>
                  </p:nvGrpSpPr>
                  <p:grpSpPr>
                    <a:xfrm>
                      <a:off x="1028" y="4047"/>
                      <a:ext cx="546" cy="18"/>
                      <a:chOff x="1028" y="4047"/>
                      <a:chExt cx="546" cy="18"/>
                    </a:xfrm>
                  </p:grpSpPr>
                  <p:sp>
                    <p:nvSpPr>
                      <p:cNvPr id="98479" name="Freeform 76"/>
                      <p:cNvSpPr/>
                      <p:nvPr/>
                    </p:nvSpPr>
                    <p:spPr>
                      <a:xfrm>
                        <a:off x="1028" y="4047"/>
                        <a:ext cx="298" cy="18"/>
                      </a:xfrm>
                      <a:custGeom>
                        <a:avLst/>
                        <a:gdLst>
                          <a:gd name="txL" fmla="*/ 0 w 298"/>
                          <a:gd name="txT" fmla="*/ 0 h 18"/>
                          <a:gd name="txR" fmla="*/ 298 w 298"/>
                          <a:gd name="txB" fmla="*/ 18 h 18"/>
                        </a:gdLst>
                        <a:ahLst/>
                        <a:cxnLst>
                          <a:cxn ang="0">
                            <a:pos x="0" y="17"/>
                          </a:cxn>
                          <a:cxn ang="0">
                            <a:pos x="4" y="0"/>
                          </a:cxn>
                          <a:cxn ang="0">
                            <a:pos x="297" y="0"/>
                          </a:cxn>
                          <a:cxn ang="0">
                            <a:pos x="296" y="4"/>
                          </a:cxn>
                          <a:cxn ang="0">
                            <a:pos x="295" y="8"/>
                          </a:cxn>
                          <a:cxn ang="0">
                            <a:pos x="294" y="13"/>
                          </a:cxn>
                          <a:cxn ang="0">
                            <a:pos x="292" y="17"/>
                          </a:cxn>
                          <a:cxn ang="0">
                            <a:pos x="0" y="17"/>
                          </a:cxn>
                        </a:cxnLst>
                        <a:rect l="txL" t="txT" r="txR" b="txB"/>
                        <a:pathLst>
                          <a:path w="298" h="18">
                            <a:moveTo>
                              <a:pt x="0" y="17"/>
                            </a:moveTo>
                            <a:lnTo>
                              <a:pt x="4" y="0"/>
                            </a:lnTo>
                            <a:lnTo>
                              <a:pt x="297" y="0"/>
                            </a:lnTo>
                            <a:lnTo>
                              <a:pt x="296" y="4"/>
                            </a:lnTo>
                            <a:lnTo>
                              <a:pt x="295" y="8"/>
                            </a:lnTo>
                            <a:lnTo>
                              <a:pt x="294" y="13"/>
                            </a:lnTo>
                            <a:lnTo>
                              <a:pt x="292" y="17"/>
                            </a:lnTo>
                            <a:lnTo>
                              <a:pt x="0" y="17"/>
                            </a:lnTo>
                          </a:path>
                        </a:pathLst>
                      </a:custGeom>
                      <a:solidFill>
                        <a:srgbClr val="00008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80" name="Freeform 77"/>
                      <p:cNvSpPr/>
                      <p:nvPr/>
                    </p:nvSpPr>
                    <p:spPr>
                      <a:xfrm>
                        <a:off x="1320" y="4047"/>
                        <a:ext cx="254" cy="18"/>
                      </a:xfrm>
                      <a:custGeom>
                        <a:avLst/>
                        <a:gdLst>
                          <a:gd name="txL" fmla="*/ 0 w 254"/>
                          <a:gd name="txT" fmla="*/ 0 h 18"/>
                          <a:gd name="txR" fmla="*/ 254 w 254"/>
                          <a:gd name="txB" fmla="*/ 18 h 18"/>
                        </a:gdLst>
                        <a:ahLst/>
                        <a:cxnLst>
                          <a:cxn ang="0">
                            <a:pos x="0" y="17"/>
                          </a:cxn>
                          <a:cxn ang="0">
                            <a:pos x="0" y="13"/>
                          </a:cxn>
                          <a:cxn ang="0">
                            <a:pos x="1" y="10"/>
                          </a:cxn>
                          <a:cxn ang="0">
                            <a:pos x="2" y="5"/>
                          </a:cxn>
                          <a:cxn ang="0">
                            <a:pos x="3" y="3"/>
                          </a:cxn>
                          <a:cxn ang="0">
                            <a:pos x="3" y="0"/>
                          </a:cxn>
                          <a:cxn ang="0">
                            <a:pos x="253" y="0"/>
                          </a:cxn>
                          <a:cxn ang="0">
                            <a:pos x="252" y="3"/>
                          </a:cxn>
                          <a:cxn ang="0">
                            <a:pos x="252" y="5"/>
                          </a:cxn>
                          <a:cxn ang="0">
                            <a:pos x="251" y="9"/>
                          </a:cxn>
                          <a:cxn ang="0">
                            <a:pos x="249" y="13"/>
                          </a:cxn>
                          <a:cxn ang="0">
                            <a:pos x="248" y="17"/>
                          </a:cxn>
                          <a:cxn ang="0">
                            <a:pos x="0" y="17"/>
                          </a:cxn>
                        </a:cxnLst>
                        <a:rect l="txL" t="txT" r="txR" b="txB"/>
                        <a:pathLst>
                          <a:path w="254" h="18">
                            <a:moveTo>
                              <a:pt x="0" y="17"/>
                            </a:moveTo>
                            <a:lnTo>
                              <a:pt x="0" y="13"/>
                            </a:lnTo>
                            <a:lnTo>
                              <a:pt x="1" y="10"/>
                            </a:lnTo>
                            <a:lnTo>
                              <a:pt x="2" y="5"/>
                            </a:lnTo>
                            <a:lnTo>
                              <a:pt x="3" y="3"/>
                            </a:lnTo>
                            <a:lnTo>
                              <a:pt x="3" y="0"/>
                            </a:lnTo>
                            <a:lnTo>
                              <a:pt x="253" y="0"/>
                            </a:lnTo>
                            <a:lnTo>
                              <a:pt x="252" y="3"/>
                            </a:lnTo>
                            <a:lnTo>
                              <a:pt x="252" y="5"/>
                            </a:lnTo>
                            <a:lnTo>
                              <a:pt x="251" y="9"/>
                            </a:lnTo>
                            <a:lnTo>
                              <a:pt x="249" y="13"/>
                            </a:lnTo>
                            <a:lnTo>
                              <a:pt x="248" y="17"/>
                            </a:lnTo>
                            <a:lnTo>
                              <a:pt x="0" y="17"/>
                            </a:lnTo>
                          </a:path>
                        </a:pathLst>
                      </a:custGeom>
                      <a:solidFill>
                        <a:srgbClr val="C0C0C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nvGrpSpPr>
                    <p:cNvPr id="98476" name="Group 78"/>
                    <p:cNvGrpSpPr/>
                    <p:nvPr/>
                  </p:nvGrpSpPr>
                  <p:grpSpPr>
                    <a:xfrm>
                      <a:off x="1029" y="3991"/>
                      <a:ext cx="545" cy="18"/>
                      <a:chOff x="1029" y="3991"/>
                      <a:chExt cx="545" cy="18"/>
                    </a:xfrm>
                  </p:grpSpPr>
                  <p:sp>
                    <p:nvSpPr>
                      <p:cNvPr id="98477" name="Freeform 79"/>
                      <p:cNvSpPr/>
                      <p:nvPr/>
                    </p:nvSpPr>
                    <p:spPr>
                      <a:xfrm>
                        <a:off x="1029" y="3991"/>
                        <a:ext cx="297" cy="18"/>
                      </a:xfrm>
                      <a:custGeom>
                        <a:avLst/>
                        <a:gdLst>
                          <a:gd name="txL" fmla="*/ 0 w 297"/>
                          <a:gd name="txT" fmla="*/ 0 h 18"/>
                          <a:gd name="txR" fmla="*/ 297 w 297"/>
                          <a:gd name="txB" fmla="*/ 18 h 18"/>
                        </a:gdLst>
                        <a:ahLst/>
                        <a:cxnLst>
                          <a:cxn ang="0">
                            <a:pos x="0" y="0"/>
                          </a:cxn>
                          <a:cxn ang="0">
                            <a:pos x="3" y="17"/>
                          </a:cxn>
                          <a:cxn ang="0">
                            <a:pos x="296" y="17"/>
                          </a:cxn>
                          <a:cxn ang="0">
                            <a:pos x="295" y="12"/>
                          </a:cxn>
                          <a:cxn ang="0">
                            <a:pos x="294" y="8"/>
                          </a:cxn>
                          <a:cxn ang="0">
                            <a:pos x="293" y="4"/>
                          </a:cxn>
                          <a:cxn ang="0">
                            <a:pos x="291" y="0"/>
                          </a:cxn>
                          <a:cxn ang="0">
                            <a:pos x="0" y="0"/>
                          </a:cxn>
                        </a:cxnLst>
                        <a:rect l="txL" t="txT" r="txR" b="txB"/>
                        <a:pathLst>
                          <a:path w="297" h="18">
                            <a:moveTo>
                              <a:pt x="0" y="0"/>
                            </a:moveTo>
                            <a:lnTo>
                              <a:pt x="3" y="17"/>
                            </a:lnTo>
                            <a:lnTo>
                              <a:pt x="296" y="17"/>
                            </a:lnTo>
                            <a:lnTo>
                              <a:pt x="295" y="12"/>
                            </a:lnTo>
                            <a:lnTo>
                              <a:pt x="294" y="8"/>
                            </a:lnTo>
                            <a:lnTo>
                              <a:pt x="293" y="4"/>
                            </a:lnTo>
                            <a:lnTo>
                              <a:pt x="291" y="0"/>
                            </a:lnTo>
                            <a:lnTo>
                              <a:pt x="0" y="0"/>
                            </a:lnTo>
                          </a:path>
                        </a:pathLst>
                      </a:custGeom>
                      <a:solidFill>
                        <a:srgbClr val="0066FF"/>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78" name="Freeform 80"/>
                      <p:cNvSpPr/>
                      <p:nvPr/>
                    </p:nvSpPr>
                    <p:spPr>
                      <a:xfrm>
                        <a:off x="1320" y="3991"/>
                        <a:ext cx="254" cy="18"/>
                      </a:xfrm>
                      <a:custGeom>
                        <a:avLst/>
                        <a:gdLst>
                          <a:gd name="txL" fmla="*/ 0 w 254"/>
                          <a:gd name="txT" fmla="*/ 0 h 18"/>
                          <a:gd name="txR" fmla="*/ 254 w 254"/>
                          <a:gd name="txB" fmla="*/ 18 h 18"/>
                        </a:gdLst>
                        <a:ahLst/>
                        <a:cxnLst>
                          <a:cxn ang="0">
                            <a:pos x="0" y="0"/>
                          </a:cxn>
                          <a:cxn ang="0">
                            <a:pos x="0" y="3"/>
                          </a:cxn>
                          <a:cxn ang="0">
                            <a:pos x="1" y="6"/>
                          </a:cxn>
                          <a:cxn ang="0">
                            <a:pos x="2" y="11"/>
                          </a:cxn>
                          <a:cxn ang="0">
                            <a:pos x="3" y="13"/>
                          </a:cxn>
                          <a:cxn ang="0">
                            <a:pos x="3" y="17"/>
                          </a:cxn>
                          <a:cxn ang="0">
                            <a:pos x="253" y="17"/>
                          </a:cxn>
                          <a:cxn ang="0">
                            <a:pos x="252" y="13"/>
                          </a:cxn>
                          <a:cxn ang="0">
                            <a:pos x="252" y="11"/>
                          </a:cxn>
                          <a:cxn ang="0">
                            <a:pos x="251" y="7"/>
                          </a:cxn>
                          <a:cxn ang="0">
                            <a:pos x="250" y="3"/>
                          </a:cxn>
                          <a:cxn ang="0">
                            <a:pos x="248" y="0"/>
                          </a:cxn>
                          <a:cxn ang="0">
                            <a:pos x="0" y="0"/>
                          </a:cxn>
                        </a:cxnLst>
                        <a:rect l="txL" t="txT" r="txR" b="txB"/>
                        <a:pathLst>
                          <a:path w="254" h="18">
                            <a:moveTo>
                              <a:pt x="0" y="0"/>
                            </a:moveTo>
                            <a:lnTo>
                              <a:pt x="0" y="3"/>
                            </a:lnTo>
                            <a:lnTo>
                              <a:pt x="1" y="6"/>
                            </a:lnTo>
                            <a:lnTo>
                              <a:pt x="2" y="11"/>
                            </a:lnTo>
                            <a:lnTo>
                              <a:pt x="3" y="13"/>
                            </a:lnTo>
                            <a:lnTo>
                              <a:pt x="3" y="17"/>
                            </a:lnTo>
                            <a:lnTo>
                              <a:pt x="253" y="17"/>
                            </a:lnTo>
                            <a:lnTo>
                              <a:pt x="252" y="13"/>
                            </a:lnTo>
                            <a:lnTo>
                              <a:pt x="252" y="11"/>
                            </a:lnTo>
                            <a:lnTo>
                              <a:pt x="251" y="7"/>
                            </a:lnTo>
                            <a:lnTo>
                              <a:pt x="250" y="3"/>
                            </a:lnTo>
                            <a:lnTo>
                              <a:pt x="248" y="0"/>
                            </a:lnTo>
                            <a:lnTo>
                              <a:pt x="0" y="0"/>
                            </a:lnTo>
                          </a:path>
                        </a:pathLst>
                      </a:custGeom>
                      <a:solidFill>
                        <a:srgbClr val="FFFFFF"/>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grpSp>
            <p:grpSp>
              <p:nvGrpSpPr>
                <p:cNvPr id="98454" name="Group 81"/>
                <p:cNvGrpSpPr/>
                <p:nvPr/>
              </p:nvGrpSpPr>
              <p:grpSpPr>
                <a:xfrm>
                  <a:off x="867" y="3986"/>
                  <a:ext cx="168" cy="83"/>
                  <a:chOff x="867" y="3986"/>
                  <a:chExt cx="168" cy="83"/>
                </a:xfrm>
              </p:grpSpPr>
              <p:grpSp>
                <p:nvGrpSpPr>
                  <p:cNvPr id="98455" name="Group 82"/>
                  <p:cNvGrpSpPr/>
                  <p:nvPr/>
                </p:nvGrpSpPr>
                <p:grpSpPr>
                  <a:xfrm>
                    <a:off x="867" y="3986"/>
                    <a:ext cx="168" cy="83"/>
                    <a:chOff x="867" y="3986"/>
                    <a:chExt cx="168" cy="83"/>
                  </a:xfrm>
                </p:grpSpPr>
                <p:grpSp>
                  <p:nvGrpSpPr>
                    <p:cNvPr id="98461" name="Group 83"/>
                    <p:cNvGrpSpPr/>
                    <p:nvPr/>
                  </p:nvGrpSpPr>
                  <p:grpSpPr>
                    <a:xfrm>
                      <a:off x="904" y="3986"/>
                      <a:ext cx="131" cy="83"/>
                      <a:chOff x="904" y="3986"/>
                      <a:chExt cx="131" cy="83"/>
                    </a:xfrm>
                  </p:grpSpPr>
                  <p:sp>
                    <p:nvSpPr>
                      <p:cNvPr id="98466" name="Freeform 84"/>
                      <p:cNvSpPr/>
                      <p:nvPr/>
                    </p:nvSpPr>
                    <p:spPr>
                      <a:xfrm>
                        <a:off x="1011" y="3986"/>
                        <a:ext cx="24" cy="83"/>
                      </a:xfrm>
                      <a:custGeom>
                        <a:avLst/>
                        <a:gdLst>
                          <a:gd name="txL" fmla="*/ 0 w 24"/>
                          <a:gd name="txT" fmla="*/ 0 h 83"/>
                          <a:gd name="txR" fmla="*/ 24 w 24"/>
                          <a:gd name="txB" fmla="*/ 83 h 83"/>
                        </a:gdLst>
                        <a:ahLst/>
                        <a:cxnLst>
                          <a:cxn ang="0">
                            <a:pos x="0" y="82"/>
                          </a:cxn>
                          <a:cxn ang="0">
                            <a:pos x="12" y="82"/>
                          </a:cxn>
                          <a:cxn ang="0">
                            <a:pos x="13" y="82"/>
                          </a:cxn>
                          <a:cxn ang="0">
                            <a:pos x="14" y="81"/>
                          </a:cxn>
                          <a:cxn ang="0">
                            <a:pos x="15" y="79"/>
                          </a:cxn>
                          <a:cxn ang="0">
                            <a:pos x="16" y="76"/>
                          </a:cxn>
                          <a:cxn ang="0">
                            <a:pos x="18" y="74"/>
                          </a:cxn>
                          <a:cxn ang="0">
                            <a:pos x="19" y="70"/>
                          </a:cxn>
                          <a:cxn ang="0">
                            <a:pos x="20" y="67"/>
                          </a:cxn>
                          <a:cxn ang="0">
                            <a:pos x="21" y="63"/>
                          </a:cxn>
                          <a:cxn ang="0">
                            <a:pos x="21" y="59"/>
                          </a:cxn>
                          <a:cxn ang="0">
                            <a:pos x="22" y="55"/>
                          </a:cxn>
                          <a:cxn ang="0">
                            <a:pos x="22" y="51"/>
                          </a:cxn>
                          <a:cxn ang="0">
                            <a:pos x="22" y="46"/>
                          </a:cxn>
                          <a:cxn ang="0">
                            <a:pos x="23" y="43"/>
                          </a:cxn>
                          <a:cxn ang="0">
                            <a:pos x="23" y="39"/>
                          </a:cxn>
                          <a:cxn ang="0">
                            <a:pos x="22" y="34"/>
                          </a:cxn>
                          <a:cxn ang="0">
                            <a:pos x="22" y="29"/>
                          </a:cxn>
                          <a:cxn ang="0">
                            <a:pos x="22" y="24"/>
                          </a:cxn>
                          <a:cxn ang="0">
                            <a:pos x="21" y="20"/>
                          </a:cxn>
                          <a:cxn ang="0">
                            <a:pos x="20" y="17"/>
                          </a:cxn>
                          <a:cxn ang="0">
                            <a:pos x="20" y="14"/>
                          </a:cxn>
                          <a:cxn ang="0">
                            <a:pos x="19" y="11"/>
                          </a:cxn>
                          <a:cxn ang="0">
                            <a:pos x="18" y="9"/>
                          </a:cxn>
                          <a:cxn ang="0">
                            <a:pos x="18" y="7"/>
                          </a:cxn>
                          <a:cxn ang="0">
                            <a:pos x="16" y="5"/>
                          </a:cxn>
                          <a:cxn ang="0">
                            <a:pos x="15" y="3"/>
                          </a:cxn>
                          <a:cxn ang="0">
                            <a:pos x="15" y="1"/>
                          </a:cxn>
                          <a:cxn ang="0">
                            <a:pos x="14" y="0"/>
                          </a:cxn>
                          <a:cxn ang="0">
                            <a:pos x="13" y="0"/>
                          </a:cxn>
                          <a:cxn ang="0">
                            <a:pos x="12" y="0"/>
                          </a:cxn>
                          <a:cxn ang="0">
                            <a:pos x="0" y="0"/>
                          </a:cxn>
                          <a:cxn ang="0">
                            <a:pos x="1" y="0"/>
                          </a:cxn>
                          <a:cxn ang="0">
                            <a:pos x="3" y="1"/>
                          </a:cxn>
                          <a:cxn ang="0">
                            <a:pos x="4" y="2"/>
                          </a:cxn>
                          <a:cxn ang="0">
                            <a:pos x="5" y="4"/>
                          </a:cxn>
                          <a:cxn ang="0">
                            <a:pos x="5" y="5"/>
                          </a:cxn>
                          <a:cxn ang="0">
                            <a:pos x="7" y="7"/>
                          </a:cxn>
                          <a:cxn ang="0">
                            <a:pos x="7" y="9"/>
                          </a:cxn>
                          <a:cxn ang="0">
                            <a:pos x="7" y="12"/>
                          </a:cxn>
                          <a:cxn ang="0">
                            <a:pos x="8" y="15"/>
                          </a:cxn>
                          <a:cxn ang="0">
                            <a:pos x="9" y="18"/>
                          </a:cxn>
                          <a:cxn ang="0">
                            <a:pos x="9" y="23"/>
                          </a:cxn>
                          <a:cxn ang="0">
                            <a:pos x="10" y="24"/>
                          </a:cxn>
                          <a:cxn ang="0">
                            <a:pos x="10" y="29"/>
                          </a:cxn>
                          <a:cxn ang="0">
                            <a:pos x="11" y="34"/>
                          </a:cxn>
                          <a:cxn ang="0">
                            <a:pos x="11" y="39"/>
                          </a:cxn>
                          <a:cxn ang="0">
                            <a:pos x="11" y="44"/>
                          </a:cxn>
                          <a:cxn ang="0">
                            <a:pos x="11" y="47"/>
                          </a:cxn>
                          <a:cxn ang="0">
                            <a:pos x="10" y="54"/>
                          </a:cxn>
                          <a:cxn ang="0">
                            <a:pos x="10" y="60"/>
                          </a:cxn>
                          <a:cxn ang="0">
                            <a:pos x="8" y="66"/>
                          </a:cxn>
                          <a:cxn ang="0">
                            <a:pos x="7" y="71"/>
                          </a:cxn>
                          <a:cxn ang="0">
                            <a:pos x="6" y="76"/>
                          </a:cxn>
                          <a:cxn ang="0">
                            <a:pos x="5" y="77"/>
                          </a:cxn>
                          <a:cxn ang="0">
                            <a:pos x="2" y="81"/>
                          </a:cxn>
                          <a:cxn ang="0">
                            <a:pos x="1" y="82"/>
                          </a:cxn>
                          <a:cxn ang="0">
                            <a:pos x="0" y="82"/>
                          </a:cxn>
                        </a:cxnLst>
                        <a:rect l="txL" t="txT" r="txR" b="txB"/>
                        <a:pathLst>
                          <a:path w="24" h="83">
                            <a:moveTo>
                              <a:pt x="0" y="82"/>
                            </a:moveTo>
                            <a:lnTo>
                              <a:pt x="12" y="82"/>
                            </a:lnTo>
                            <a:lnTo>
                              <a:pt x="13" y="82"/>
                            </a:lnTo>
                            <a:lnTo>
                              <a:pt x="14" y="81"/>
                            </a:lnTo>
                            <a:lnTo>
                              <a:pt x="15" y="79"/>
                            </a:lnTo>
                            <a:lnTo>
                              <a:pt x="16" y="76"/>
                            </a:lnTo>
                            <a:lnTo>
                              <a:pt x="18" y="74"/>
                            </a:lnTo>
                            <a:lnTo>
                              <a:pt x="19" y="70"/>
                            </a:lnTo>
                            <a:lnTo>
                              <a:pt x="20" y="67"/>
                            </a:lnTo>
                            <a:lnTo>
                              <a:pt x="21" y="63"/>
                            </a:lnTo>
                            <a:lnTo>
                              <a:pt x="21" y="59"/>
                            </a:lnTo>
                            <a:lnTo>
                              <a:pt x="22" y="55"/>
                            </a:lnTo>
                            <a:lnTo>
                              <a:pt x="22" y="51"/>
                            </a:lnTo>
                            <a:lnTo>
                              <a:pt x="22" y="46"/>
                            </a:lnTo>
                            <a:lnTo>
                              <a:pt x="23" y="43"/>
                            </a:lnTo>
                            <a:lnTo>
                              <a:pt x="23" y="39"/>
                            </a:lnTo>
                            <a:lnTo>
                              <a:pt x="22" y="34"/>
                            </a:lnTo>
                            <a:lnTo>
                              <a:pt x="22" y="29"/>
                            </a:lnTo>
                            <a:lnTo>
                              <a:pt x="22" y="24"/>
                            </a:lnTo>
                            <a:lnTo>
                              <a:pt x="21" y="20"/>
                            </a:lnTo>
                            <a:lnTo>
                              <a:pt x="20" y="17"/>
                            </a:lnTo>
                            <a:lnTo>
                              <a:pt x="20" y="14"/>
                            </a:lnTo>
                            <a:lnTo>
                              <a:pt x="19" y="11"/>
                            </a:lnTo>
                            <a:lnTo>
                              <a:pt x="18" y="9"/>
                            </a:lnTo>
                            <a:lnTo>
                              <a:pt x="18" y="7"/>
                            </a:lnTo>
                            <a:lnTo>
                              <a:pt x="16" y="5"/>
                            </a:lnTo>
                            <a:lnTo>
                              <a:pt x="15" y="3"/>
                            </a:lnTo>
                            <a:lnTo>
                              <a:pt x="15" y="1"/>
                            </a:lnTo>
                            <a:lnTo>
                              <a:pt x="14" y="0"/>
                            </a:lnTo>
                            <a:lnTo>
                              <a:pt x="13" y="0"/>
                            </a:lnTo>
                            <a:lnTo>
                              <a:pt x="12" y="0"/>
                            </a:lnTo>
                            <a:lnTo>
                              <a:pt x="0" y="0"/>
                            </a:lnTo>
                            <a:lnTo>
                              <a:pt x="1" y="0"/>
                            </a:lnTo>
                            <a:lnTo>
                              <a:pt x="3" y="1"/>
                            </a:lnTo>
                            <a:lnTo>
                              <a:pt x="4" y="2"/>
                            </a:lnTo>
                            <a:lnTo>
                              <a:pt x="5" y="4"/>
                            </a:lnTo>
                            <a:lnTo>
                              <a:pt x="5" y="5"/>
                            </a:lnTo>
                            <a:lnTo>
                              <a:pt x="7" y="7"/>
                            </a:lnTo>
                            <a:lnTo>
                              <a:pt x="7" y="9"/>
                            </a:lnTo>
                            <a:lnTo>
                              <a:pt x="7" y="12"/>
                            </a:lnTo>
                            <a:lnTo>
                              <a:pt x="8" y="15"/>
                            </a:lnTo>
                            <a:lnTo>
                              <a:pt x="9" y="18"/>
                            </a:lnTo>
                            <a:lnTo>
                              <a:pt x="9" y="23"/>
                            </a:lnTo>
                            <a:lnTo>
                              <a:pt x="10" y="24"/>
                            </a:lnTo>
                            <a:lnTo>
                              <a:pt x="10" y="29"/>
                            </a:lnTo>
                            <a:lnTo>
                              <a:pt x="11" y="34"/>
                            </a:lnTo>
                            <a:lnTo>
                              <a:pt x="11" y="39"/>
                            </a:lnTo>
                            <a:lnTo>
                              <a:pt x="11" y="44"/>
                            </a:lnTo>
                            <a:lnTo>
                              <a:pt x="11" y="47"/>
                            </a:lnTo>
                            <a:lnTo>
                              <a:pt x="10" y="54"/>
                            </a:lnTo>
                            <a:lnTo>
                              <a:pt x="10" y="60"/>
                            </a:lnTo>
                            <a:lnTo>
                              <a:pt x="8" y="66"/>
                            </a:lnTo>
                            <a:lnTo>
                              <a:pt x="7" y="71"/>
                            </a:lnTo>
                            <a:lnTo>
                              <a:pt x="6" y="76"/>
                            </a:lnTo>
                            <a:lnTo>
                              <a:pt x="5" y="77"/>
                            </a:lnTo>
                            <a:lnTo>
                              <a:pt x="2" y="81"/>
                            </a:lnTo>
                            <a:lnTo>
                              <a:pt x="1" y="82"/>
                            </a:lnTo>
                            <a:lnTo>
                              <a:pt x="0" y="82"/>
                            </a:lnTo>
                          </a:path>
                        </a:pathLst>
                      </a:custGeom>
                      <a:solidFill>
                        <a:srgbClr val="A0A0A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nvGrpSpPr>
                      <p:cNvPr id="98467" name="Group 85"/>
                      <p:cNvGrpSpPr/>
                      <p:nvPr/>
                    </p:nvGrpSpPr>
                    <p:grpSpPr>
                      <a:xfrm>
                        <a:off x="904" y="3986"/>
                        <a:ext cx="120" cy="83"/>
                        <a:chOff x="904" y="3986"/>
                        <a:chExt cx="120" cy="83"/>
                      </a:xfrm>
                    </p:grpSpPr>
                    <p:sp>
                      <p:nvSpPr>
                        <p:cNvPr id="98468" name="Freeform 86"/>
                        <p:cNvSpPr/>
                        <p:nvPr/>
                      </p:nvSpPr>
                      <p:spPr>
                        <a:xfrm>
                          <a:off x="948" y="4004"/>
                          <a:ext cx="17" cy="46"/>
                        </a:xfrm>
                        <a:custGeom>
                          <a:avLst/>
                          <a:gdLst>
                            <a:gd name="txL" fmla="*/ 0 w 17"/>
                            <a:gd name="txT" fmla="*/ 0 h 46"/>
                            <a:gd name="txR" fmla="*/ 17 w 17"/>
                            <a:gd name="txB" fmla="*/ 46 h 46"/>
                          </a:gdLst>
                          <a:ahLst/>
                          <a:cxnLst>
                            <a:cxn ang="0">
                              <a:pos x="0" y="39"/>
                            </a:cxn>
                            <a:cxn ang="0">
                              <a:pos x="10" y="45"/>
                            </a:cxn>
                            <a:cxn ang="0">
                              <a:pos x="11" y="45"/>
                            </a:cxn>
                            <a:cxn ang="0">
                              <a:pos x="11" y="45"/>
                            </a:cxn>
                            <a:cxn ang="0">
                              <a:pos x="12" y="45"/>
                            </a:cxn>
                            <a:cxn ang="0">
                              <a:pos x="13" y="44"/>
                            </a:cxn>
                            <a:cxn ang="0">
                              <a:pos x="13" y="42"/>
                            </a:cxn>
                            <a:cxn ang="0">
                              <a:pos x="14" y="39"/>
                            </a:cxn>
                            <a:cxn ang="0">
                              <a:pos x="15" y="38"/>
                            </a:cxn>
                            <a:cxn ang="0">
                              <a:pos x="15" y="34"/>
                            </a:cxn>
                            <a:cxn ang="0">
                              <a:pos x="16" y="30"/>
                            </a:cxn>
                            <a:cxn ang="0">
                              <a:pos x="16" y="27"/>
                            </a:cxn>
                            <a:cxn ang="0">
                              <a:pos x="16" y="23"/>
                            </a:cxn>
                            <a:cxn ang="0">
                              <a:pos x="16" y="20"/>
                            </a:cxn>
                            <a:cxn ang="0">
                              <a:pos x="15" y="16"/>
                            </a:cxn>
                            <a:cxn ang="0">
                              <a:pos x="15" y="12"/>
                            </a:cxn>
                            <a:cxn ang="0">
                              <a:pos x="15" y="9"/>
                            </a:cxn>
                            <a:cxn ang="0">
                              <a:pos x="14" y="5"/>
                            </a:cxn>
                            <a:cxn ang="0">
                              <a:pos x="14" y="3"/>
                            </a:cxn>
                            <a:cxn ang="0">
                              <a:pos x="13" y="1"/>
                            </a:cxn>
                            <a:cxn ang="0">
                              <a:pos x="12" y="0"/>
                            </a:cxn>
                            <a:cxn ang="0">
                              <a:pos x="0" y="5"/>
                            </a:cxn>
                            <a:cxn ang="0">
                              <a:pos x="0" y="39"/>
                            </a:cxn>
                          </a:cxnLst>
                          <a:rect l="txL" t="txT" r="txR" b="txB"/>
                          <a:pathLst>
                            <a:path w="17" h="46">
                              <a:moveTo>
                                <a:pt x="0" y="39"/>
                              </a:moveTo>
                              <a:lnTo>
                                <a:pt x="10" y="45"/>
                              </a:lnTo>
                              <a:lnTo>
                                <a:pt x="11" y="45"/>
                              </a:lnTo>
                              <a:lnTo>
                                <a:pt x="11" y="45"/>
                              </a:lnTo>
                              <a:lnTo>
                                <a:pt x="12" y="45"/>
                              </a:lnTo>
                              <a:lnTo>
                                <a:pt x="13" y="44"/>
                              </a:lnTo>
                              <a:lnTo>
                                <a:pt x="13" y="42"/>
                              </a:lnTo>
                              <a:lnTo>
                                <a:pt x="14" y="39"/>
                              </a:lnTo>
                              <a:lnTo>
                                <a:pt x="15" y="38"/>
                              </a:lnTo>
                              <a:lnTo>
                                <a:pt x="15" y="34"/>
                              </a:lnTo>
                              <a:lnTo>
                                <a:pt x="16" y="30"/>
                              </a:lnTo>
                              <a:lnTo>
                                <a:pt x="16" y="27"/>
                              </a:lnTo>
                              <a:lnTo>
                                <a:pt x="16" y="23"/>
                              </a:lnTo>
                              <a:lnTo>
                                <a:pt x="16" y="20"/>
                              </a:lnTo>
                              <a:lnTo>
                                <a:pt x="15" y="16"/>
                              </a:lnTo>
                              <a:lnTo>
                                <a:pt x="15" y="12"/>
                              </a:lnTo>
                              <a:lnTo>
                                <a:pt x="15" y="9"/>
                              </a:lnTo>
                              <a:lnTo>
                                <a:pt x="14" y="5"/>
                              </a:lnTo>
                              <a:lnTo>
                                <a:pt x="14" y="3"/>
                              </a:lnTo>
                              <a:lnTo>
                                <a:pt x="13" y="1"/>
                              </a:lnTo>
                              <a:lnTo>
                                <a:pt x="12" y="0"/>
                              </a:lnTo>
                              <a:lnTo>
                                <a:pt x="0" y="5"/>
                              </a:lnTo>
                              <a:lnTo>
                                <a:pt x="0" y="39"/>
                              </a:lnTo>
                            </a:path>
                          </a:pathLst>
                        </a:custGeom>
                        <a:solidFill>
                          <a:srgbClr val="E0E0E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69" name="Freeform 87"/>
                        <p:cNvSpPr/>
                        <p:nvPr/>
                      </p:nvSpPr>
                      <p:spPr>
                        <a:xfrm>
                          <a:off x="961" y="3986"/>
                          <a:ext cx="63" cy="83"/>
                        </a:xfrm>
                        <a:custGeom>
                          <a:avLst/>
                          <a:gdLst>
                            <a:gd name="txL" fmla="*/ 0 w 63"/>
                            <a:gd name="txT" fmla="*/ 0 h 83"/>
                            <a:gd name="txR" fmla="*/ 63 w 63"/>
                            <a:gd name="txB" fmla="*/ 83 h 83"/>
                          </a:gdLst>
                          <a:ahLst/>
                          <a:cxnLst>
                            <a:cxn ang="0">
                              <a:pos x="4" y="63"/>
                            </a:cxn>
                            <a:cxn ang="0">
                              <a:pos x="49" y="82"/>
                            </a:cxn>
                            <a:cxn ang="0">
                              <a:pos x="52" y="81"/>
                            </a:cxn>
                            <a:cxn ang="0">
                              <a:pos x="54" y="79"/>
                            </a:cxn>
                            <a:cxn ang="0">
                              <a:pos x="56" y="76"/>
                            </a:cxn>
                            <a:cxn ang="0">
                              <a:pos x="57" y="74"/>
                            </a:cxn>
                            <a:cxn ang="0">
                              <a:pos x="58" y="72"/>
                            </a:cxn>
                            <a:cxn ang="0">
                              <a:pos x="59" y="70"/>
                            </a:cxn>
                            <a:cxn ang="0">
                              <a:pos x="60" y="66"/>
                            </a:cxn>
                            <a:cxn ang="0">
                              <a:pos x="60" y="63"/>
                            </a:cxn>
                            <a:cxn ang="0">
                              <a:pos x="61" y="60"/>
                            </a:cxn>
                            <a:cxn ang="0">
                              <a:pos x="61" y="57"/>
                            </a:cxn>
                            <a:cxn ang="0">
                              <a:pos x="62" y="53"/>
                            </a:cxn>
                            <a:cxn ang="0">
                              <a:pos x="62" y="48"/>
                            </a:cxn>
                            <a:cxn ang="0">
                              <a:pos x="62" y="42"/>
                            </a:cxn>
                            <a:cxn ang="0">
                              <a:pos x="62" y="39"/>
                            </a:cxn>
                            <a:cxn ang="0">
                              <a:pos x="62" y="35"/>
                            </a:cxn>
                            <a:cxn ang="0">
                              <a:pos x="62" y="31"/>
                            </a:cxn>
                            <a:cxn ang="0">
                              <a:pos x="61" y="28"/>
                            </a:cxn>
                            <a:cxn ang="0">
                              <a:pos x="61" y="23"/>
                            </a:cxn>
                            <a:cxn ang="0">
                              <a:pos x="60" y="20"/>
                            </a:cxn>
                            <a:cxn ang="0">
                              <a:pos x="60" y="17"/>
                            </a:cxn>
                            <a:cxn ang="0">
                              <a:pos x="59" y="13"/>
                            </a:cxn>
                            <a:cxn ang="0">
                              <a:pos x="58" y="9"/>
                            </a:cxn>
                            <a:cxn ang="0">
                              <a:pos x="56" y="5"/>
                            </a:cxn>
                            <a:cxn ang="0">
                              <a:pos x="55" y="3"/>
                            </a:cxn>
                            <a:cxn ang="0">
                              <a:pos x="54" y="1"/>
                            </a:cxn>
                            <a:cxn ang="0">
                              <a:pos x="52" y="0"/>
                            </a:cxn>
                            <a:cxn ang="0">
                              <a:pos x="51" y="0"/>
                            </a:cxn>
                            <a:cxn ang="0">
                              <a:pos x="49" y="0"/>
                            </a:cxn>
                            <a:cxn ang="0">
                              <a:pos x="48" y="0"/>
                            </a:cxn>
                            <a:cxn ang="0">
                              <a:pos x="4" y="18"/>
                            </a:cxn>
                            <a:cxn ang="0">
                              <a:pos x="0" y="28"/>
                            </a:cxn>
                            <a:cxn ang="0">
                              <a:pos x="0" y="40"/>
                            </a:cxn>
                            <a:cxn ang="0">
                              <a:pos x="0" y="48"/>
                            </a:cxn>
                            <a:cxn ang="0">
                              <a:pos x="1" y="58"/>
                            </a:cxn>
                            <a:cxn ang="0">
                              <a:pos x="4" y="63"/>
                            </a:cxn>
                          </a:cxnLst>
                          <a:rect l="txL" t="txT" r="txR" b="txB"/>
                          <a:pathLst>
                            <a:path w="63" h="83">
                              <a:moveTo>
                                <a:pt x="4" y="63"/>
                              </a:moveTo>
                              <a:lnTo>
                                <a:pt x="49" y="82"/>
                              </a:lnTo>
                              <a:lnTo>
                                <a:pt x="52" y="81"/>
                              </a:lnTo>
                              <a:lnTo>
                                <a:pt x="54" y="79"/>
                              </a:lnTo>
                              <a:lnTo>
                                <a:pt x="56" y="76"/>
                              </a:lnTo>
                              <a:lnTo>
                                <a:pt x="57" y="74"/>
                              </a:lnTo>
                              <a:lnTo>
                                <a:pt x="58" y="72"/>
                              </a:lnTo>
                              <a:lnTo>
                                <a:pt x="59" y="70"/>
                              </a:lnTo>
                              <a:lnTo>
                                <a:pt x="60" y="66"/>
                              </a:lnTo>
                              <a:lnTo>
                                <a:pt x="60" y="63"/>
                              </a:lnTo>
                              <a:lnTo>
                                <a:pt x="61" y="60"/>
                              </a:lnTo>
                              <a:lnTo>
                                <a:pt x="61" y="57"/>
                              </a:lnTo>
                              <a:lnTo>
                                <a:pt x="62" y="53"/>
                              </a:lnTo>
                              <a:lnTo>
                                <a:pt x="62" y="48"/>
                              </a:lnTo>
                              <a:lnTo>
                                <a:pt x="62" y="42"/>
                              </a:lnTo>
                              <a:lnTo>
                                <a:pt x="62" y="39"/>
                              </a:lnTo>
                              <a:lnTo>
                                <a:pt x="62" y="35"/>
                              </a:lnTo>
                              <a:lnTo>
                                <a:pt x="62" y="31"/>
                              </a:lnTo>
                              <a:lnTo>
                                <a:pt x="61" y="28"/>
                              </a:lnTo>
                              <a:lnTo>
                                <a:pt x="61" y="23"/>
                              </a:lnTo>
                              <a:lnTo>
                                <a:pt x="60" y="20"/>
                              </a:lnTo>
                              <a:lnTo>
                                <a:pt x="60" y="17"/>
                              </a:lnTo>
                              <a:lnTo>
                                <a:pt x="59" y="13"/>
                              </a:lnTo>
                              <a:lnTo>
                                <a:pt x="58" y="9"/>
                              </a:lnTo>
                              <a:lnTo>
                                <a:pt x="56" y="5"/>
                              </a:lnTo>
                              <a:lnTo>
                                <a:pt x="55" y="3"/>
                              </a:lnTo>
                              <a:lnTo>
                                <a:pt x="54" y="1"/>
                              </a:lnTo>
                              <a:lnTo>
                                <a:pt x="52" y="0"/>
                              </a:lnTo>
                              <a:lnTo>
                                <a:pt x="51" y="0"/>
                              </a:lnTo>
                              <a:lnTo>
                                <a:pt x="49" y="0"/>
                              </a:lnTo>
                              <a:lnTo>
                                <a:pt x="48" y="0"/>
                              </a:lnTo>
                              <a:lnTo>
                                <a:pt x="4" y="18"/>
                              </a:lnTo>
                              <a:lnTo>
                                <a:pt x="0" y="28"/>
                              </a:lnTo>
                              <a:lnTo>
                                <a:pt x="0" y="40"/>
                              </a:lnTo>
                              <a:lnTo>
                                <a:pt x="0" y="48"/>
                              </a:lnTo>
                              <a:lnTo>
                                <a:pt x="1" y="58"/>
                              </a:lnTo>
                              <a:lnTo>
                                <a:pt x="4" y="63"/>
                              </a:lnTo>
                            </a:path>
                          </a:pathLst>
                        </a:custGeom>
                        <a:solidFill>
                          <a:srgbClr val="E0E0E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70" name="Freeform 88"/>
                        <p:cNvSpPr/>
                        <p:nvPr/>
                      </p:nvSpPr>
                      <p:spPr>
                        <a:xfrm>
                          <a:off x="958" y="4004"/>
                          <a:ext cx="17" cy="47"/>
                        </a:xfrm>
                        <a:custGeom>
                          <a:avLst/>
                          <a:gdLst>
                            <a:gd name="txL" fmla="*/ 0 w 17"/>
                            <a:gd name="txT" fmla="*/ 0 h 47"/>
                            <a:gd name="txR" fmla="*/ 17 w 17"/>
                            <a:gd name="txB" fmla="*/ 47 h 47"/>
                          </a:gdLst>
                          <a:ahLst/>
                          <a:cxnLst>
                            <a:cxn ang="0">
                              <a:pos x="0" y="46"/>
                            </a:cxn>
                            <a:cxn ang="0">
                              <a:pos x="6" y="45"/>
                            </a:cxn>
                            <a:cxn ang="0">
                              <a:pos x="10" y="45"/>
                            </a:cxn>
                            <a:cxn ang="0">
                              <a:pos x="11" y="45"/>
                            </a:cxn>
                            <a:cxn ang="0">
                              <a:pos x="11" y="45"/>
                            </a:cxn>
                            <a:cxn ang="0">
                              <a:pos x="14" y="44"/>
                            </a:cxn>
                            <a:cxn ang="0">
                              <a:pos x="14" y="42"/>
                            </a:cxn>
                            <a:cxn ang="0">
                              <a:pos x="15" y="40"/>
                            </a:cxn>
                            <a:cxn ang="0">
                              <a:pos x="15" y="38"/>
                            </a:cxn>
                            <a:cxn ang="0">
                              <a:pos x="15" y="36"/>
                            </a:cxn>
                            <a:cxn ang="0">
                              <a:pos x="16" y="34"/>
                            </a:cxn>
                            <a:cxn ang="0">
                              <a:pos x="16" y="31"/>
                            </a:cxn>
                            <a:cxn ang="0">
                              <a:pos x="16" y="29"/>
                            </a:cxn>
                            <a:cxn ang="0">
                              <a:pos x="16" y="27"/>
                            </a:cxn>
                            <a:cxn ang="0">
                              <a:pos x="16" y="24"/>
                            </a:cxn>
                            <a:cxn ang="0">
                              <a:pos x="16" y="22"/>
                            </a:cxn>
                            <a:cxn ang="0">
                              <a:pos x="16" y="19"/>
                            </a:cxn>
                            <a:cxn ang="0">
                              <a:pos x="16" y="17"/>
                            </a:cxn>
                            <a:cxn ang="0">
                              <a:pos x="16" y="14"/>
                            </a:cxn>
                            <a:cxn ang="0">
                              <a:pos x="16" y="12"/>
                            </a:cxn>
                            <a:cxn ang="0">
                              <a:pos x="15" y="10"/>
                            </a:cxn>
                            <a:cxn ang="0">
                              <a:pos x="15" y="8"/>
                            </a:cxn>
                            <a:cxn ang="0">
                              <a:pos x="15" y="6"/>
                            </a:cxn>
                            <a:cxn ang="0">
                              <a:pos x="15" y="5"/>
                            </a:cxn>
                            <a:cxn ang="0">
                              <a:pos x="14" y="5"/>
                            </a:cxn>
                            <a:cxn ang="0">
                              <a:pos x="14" y="3"/>
                            </a:cxn>
                            <a:cxn ang="0">
                              <a:pos x="13" y="2"/>
                            </a:cxn>
                            <a:cxn ang="0">
                              <a:pos x="13" y="1"/>
                            </a:cxn>
                            <a:cxn ang="0">
                              <a:pos x="11" y="0"/>
                            </a:cxn>
                            <a:cxn ang="0">
                              <a:pos x="11" y="0"/>
                            </a:cxn>
                            <a:cxn ang="0">
                              <a:pos x="11" y="0"/>
                            </a:cxn>
                            <a:cxn ang="0">
                              <a:pos x="1" y="0"/>
                            </a:cxn>
                            <a:cxn ang="0">
                              <a:pos x="1" y="0"/>
                            </a:cxn>
                            <a:cxn ang="0">
                              <a:pos x="2" y="1"/>
                            </a:cxn>
                            <a:cxn ang="0">
                              <a:pos x="2" y="2"/>
                            </a:cxn>
                            <a:cxn ang="0">
                              <a:pos x="3" y="3"/>
                            </a:cxn>
                            <a:cxn ang="0">
                              <a:pos x="3" y="5"/>
                            </a:cxn>
                            <a:cxn ang="0">
                              <a:pos x="5" y="5"/>
                            </a:cxn>
                            <a:cxn ang="0">
                              <a:pos x="5" y="7"/>
                            </a:cxn>
                            <a:cxn ang="0">
                              <a:pos x="5" y="9"/>
                            </a:cxn>
                            <a:cxn ang="0">
                              <a:pos x="6" y="11"/>
                            </a:cxn>
                            <a:cxn ang="0">
                              <a:pos x="6" y="12"/>
                            </a:cxn>
                            <a:cxn ang="0">
                              <a:pos x="6" y="14"/>
                            </a:cxn>
                            <a:cxn ang="0">
                              <a:pos x="6" y="17"/>
                            </a:cxn>
                            <a:cxn ang="0">
                              <a:pos x="6" y="20"/>
                            </a:cxn>
                            <a:cxn ang="0">
                              <a:pos x="6" y="22"/>
                            </a:cxn>
                            <a:cxn ang="0">
                              <a:pos x="6" y="24"/>
                            </a:cxn>
                            <a:cxn ang="0">
                              <a:pos x="6" y="26"/>
                            </a:cxn>
                            <a:cxn ang="0">
                              <a:pos x="6" y="30"/>
                            </a:cxn>
                            <a:cxn ang="0">
                              <a:pos x="6" y="34"/>
                            </a:cxn>
                            <a:cxn ang="0">
                              <a:pos x="5" y="37"/>
                            </a:cxn>
                            <a:cxn ang="0">
                              <a:pos x="5" y="40"/>
                            </a:cxn>
                            <a:cxn ang="0">
                              <a:pos x="3" y="41"/>
                            </a:cxn>
                            <a:cxn ang="0">
                              <a:pos x="3" y="43"/>
                            </a:cxn>
                            <a:cxn ang="0">
                              <a:pos x="2" y="44"/>
                            </a:cxn>
                            <a:cxn ang="0">
                              <a:pos x="1" y="45"/>
                            </a:cxn>
                            <a:cxn ang="0">
                              <a:pos x="0" y="46"/>
                            </a:cxn>
                          </a:cxnLst>
                          <a:rect l="txL" t="txT" r="txR" b="txB"/>
                          <a:pathLst>
                            <a:path w="17" h="47">
                              <a:moveTo>
                                <a:pt x="0" y="46"/>
                              </a:moveTo>
                              <a:lnTo>
                                <a:pt x="6" y="45"/>
                              </a:lnTo>
                              <a:lnTo>
                                <a:pt x="10" y="45"/>
                              </a:lnTo>
                              <a:lnTo>
                                <a:pt x="11" y="45"/>
                              </a:lnTo>
                              <a:lnTo>
                                <a:pt x="11" y="45"/>
                              </a:lnTo>
                              <a:lnTo>
                                <a:pt x="14" y="44"/>
                              </a:lnTo>
                              <a:lnTo>
                                <a:pt x="14" y="42"/>
                              </a:lnTo>
                              <a:lnTo>
                                <a:pt x="15" y="40"/>
                              </a:lnTo>
                              <a:lnTo>
                                <a:pt x="15" y="38"/>
                              </a:lnTo>
                              <a:lnTo>
                                <a:pt x="15" y="36"/>
                              </a:lnTo>
                              <a:lnTo>
                                <a:pt x="16" y="34"/>
                              </a:lnTo>
                              <a:lnTo>
                                <a:pt x="16" y="31"/>
                              </a:lnTo>
                              <a:lnTo>
                                <a:pt x="16" y="29"/>
                              </a:lnTo>
                              <a:lnTo>
                                <a:pt x="16" y="27"/>
                              </a:lnTo>
                              <a:lnTo>
                                <a:pt x="16" y="24"/>
                              </a:lnTo>
                              <a:lnTo>
                                <a:pt x="16" y="22"/>
                              </a:lnTo>
                              <a:lnTo>
                                <a:pt x="16" y="19"/>
                              </a:lnTo>
                              <a:lnTo>
                                <a:pt x="16" y="17"/>
                              </a:lnTo>
                              <a:lnTo>
                                <a:pt x="16" y="14"/>
                              </a:lnTo>
                              <a:lnTo>
                                <a:pt x="16" y="12"/>
                              </a:lnTo>
                              <a:lnTo>
                                <a:pt x="15" y="10"/>
                              </a:lnTo>
                              <a:lnTo>
                                <a:pt x="15" y="8"/>
                              </a:lnTo>
                              <a:lnTo>
                                <a:pt x="15" y="6"/>
                              </a:lnTo>
                              <a:lnTo>
                                <a:pt x="15" y="5"/>
                              </a:lnTo>
                              <a:lnTo>
                                <a:pt x="14" y="5"/>
                              </a:lnTo>
                              <a:lnTo>
                                <a:pt x="14" y="3"/>
                              </a:lnTo>
                              <a:lnTo>
                                <a:pt x="13" y="2"/>
                              </a:lnTo>
                              <a:lnTo>
                                <a:pt x="13" y="1"/>
                              </a:lnTo>
                              <a:lnTo>
                                <a:pt x="11" y="0"/>
                              </a:lnTo>
                              <a:lnTo>
                                <a:pt x="11" y="0"/>
                              </a:lnTo>
                              <a:lnTo>
                                <a:pt x="11" y="0"/>
                              </a:lnTo>
                              <a:lnTo>
                                <a:pt x="1" y="0"/>
                              </a:lnTo>
                              <a:lnTo>
                                <a:pt x="1" y="0"/>
                              </a:lnTo>
                              <a:lnTo>
                                <a:pt x="2" y="1"/>
                              </a:lnTo>
                              <a:lnTo>
                                <a:pt x="2" y="2"/>
                              </a:lnTo>
                              <a:lnTo>
                                <a:pt x="3" y="3"/>
                              </a:lnTo>
                              <a:lnTo>
                                <a:pt x="3" y="5"/>
                              </a:lnTo>
                              <a:lnTo>
                                <a:pt x="5" y="5"/>
                              </a:lnTo>
                              <a:lnTo>
                                <a:pt x="5" y="7"/>
                              </a:lnTo>
                              <a:lnTo>
                                <a:pt x="5" y="9"/>
                              </a:lnTo>
                              <a:lnTo>
                                <a:pt x="6" y="11"/>
                              </a:lnTo>
                              <a:lnTo>
                                <a:pt x="6" y="12"/>
                              </a:lnTo>
                              <a:lnTo>
                                <a:pt x="6" y="14"/>
                              </a:lnTo>
                              <a:lnTo>
                                <a:pt x="6" y="17"/>
                              </a:lnTo>
                              <a:lnTo>
                                <a:pt x="6" y="20"/>
                              </a:lnTo>
                              <a:lnTo>
                                <a:pt x="6" y="22"/>
                              </a:lnTo>
                              <a:lnTo>
                                <a:pt x="6" y="24"/>
                              </a:lnTo>
                              <a:lnTo>
                                <a:pt x="6" y="26"/>
                              </a:lnTo>
                              <a:lnTo>
                                <a:pt x="6" y="30"/>
                              </a:lnTo>
                              <a:lnTo>
                                <a:pt x="6" y="34"/>
                              </a:lnTo>
                              <a:lnTo>
                                <a:pt x="5" y="37"/>
                              </a:lnTo>
                              <a:lnTo>
                                <a:pt x="5" y="40"/>
                              </a:lnTo>
                              <a:lnTo>
                                <a:pt x="3" y="41"/>
                              </a:lnTo>
                              <a:lnTo>
                                <a:pt x="3" y="43"/>
                              </a:lnTo>
                              <a:lnTo>
                                <a:pt x="2" y="44"/>
                              </a:lnTo>
                              <a:lnTo>
                                <a:pt x="1" y="45"/>
                              </a:lnTo>
                              <a:lnTo>
                                <a:pt x="0" y="46"/>
                              </a:lnTo>
                            </a:path>
                          </a:pathLst>
                        </a:custGeom>
                        <a:solidFill>
                          <a:srgbClr val="C0C0C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71" name="Freeform 89"/>
                        <p:cNvSpPr/>
                        <p:nvPr/>
                      </p:nvSpPr>
                      <p:spPr>
                        <a:xfrm>
                          <a:off x="906" y="4009"/>
                          <a:ext cx="47" cy="36"/>
                        </a:xfrm>
                        <a:custGeom>
                          <a:avLst/>
                          <a:gdLst>
                            <a:gd name="txL" fmla="*/ 0 w 47"/>
                            <a:gd name="txT" fmla="*/ 0 h 36"/>
                            <a:gd name="txR" fmla="*/ 47 w 47"/>
                            <a:gd name="txB" fmla="*/ 36 h 36"/>
                          </a:gdLst>
                          <a:ahLst/>
                          <a:cxnLst>
                            <a:cxn ang="0">
                              <a:pos x="0" y="34"/>
                            </a:cxn>
                            <a:cxn ang="0">
                              <a:pos x="41" y="35"/>
                            </a:cxn>
                            <a:cxn ang="0">
                              <a:pos x="43" y="35"/>
                            </a:cxn>
                            <a:cxn ang="0">
                              <a:pos x="44" y="32"/>
                            </a:cxn>
                            <a:cxn ang="0">
                              <a:pos x="46" y="28"/>
                            </a:cxn>
                            <a:cxn ang="0">
                              <a:pos x="46" y="22"/>
                            </a:cxn>
                            <a:cxn ang="0">
                              <a:pos x="46" y="15"/>
                            </a:cxn>
                            <a:cxn ang="0">
                              <a:pos x="46" y="9"/>
                            </a:cxn>
                            <a:cxn ang="0">
                              <a:pos x="45" y="4"/>
                            </a:cxn>
                            <a:cxn ang="0">
                              <a:pos x="43" y="0"/>
                            </a:cxn>
                            <a:cxn ang="0">
                              <a:pos x="41" y="0"/>
                            </a:cxn>
                            <a:cxn ang="0">
                              <a:pos x="0" y="0"/>
                            </a:cxn>
                            <a:cxn ang="0">
                              <a:pos x="0" y="34"/>
                            </a:cxn>
                          </a:cxnLst>
                          <a:rect l="txL" t="txT" r="txR" b="txB"/>
                          <a:pathLst>
                            <a:path w="47" h="36">
                              <a:moveTo>
                                <a:pt x="0" y="34"/>
                              </a:moveTo>
                              <a:lnTo>
                                <a:pt x="41" y="35"/>
                              </a:lnTo>
                              <a:lnTo>
                                <a:pt x="43" y="35"/>
                              </a:lnTo>
                              <a:lnTo>
                                <a:pt x="44" y="32"/>
                              </a:lnTo>
                              <a:lnTo>
                                <a:pt x="46" y="28"/>
                              </a:lnTo>
                              <a:lnTo>
                                <a:pt x="46" y="22"/>
                              </a:lnTo>
                              <a:lnTo>
                                <a:pt x="46" y="15"/>
                              </a:lnTo>
                              <a:lnTo>
                                <a:pt x="46" y="9"/>
                              </a:lnTo>
                              <a:lnTo>
                                <a:pt x="45" y="4"/>
                              </a:lnTo>
                              <a:lnTo>
                                <a:pt x="43" y="0"/>
                              </a:lnTo>
                              <a:lnTo>
                                <a:pt x="41" y="0"/>
                              </a:lnTo>
                              <a:lnTo>
                                <a:pt x="0" y="0"/>
                              </a:lnTo>
                              <a:lnTo>
                                <a:pt x="0" y="34"/>
                              </a:lnTo>
                            </a:path>
                          </a:pathLst>
                        </a:custGeom>
                        <a:solidFill>
                          <a:srgbClr val="C0C0C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72" name="Oval 90"/>
                        <p:cNvSpPr/>
                        <p:nvPr/>
                      </p:nvSpPr>
                      <p:spPr>
                        <a:xfrm>
                          <a:off x="904" y="4010"/>
                          <a:ext cx="16" cy="32"/>
                        </a:xfrm>
                        <a:prstGeom prst="ellipse">
                          <a:avLst/>
                        </a:prstGeom>
                        <a:solidFill>
                          <a:srgbClr val="E0E0E0"/>
                        </a:solidFill>
                        <a:ln w="9525">
                          <a:noFill/>
                        </a:ln>
                      </p:spPr>
                      <p:txBody>
                        <a:bodyPr wrap="none" anchor="ct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grpSp>
                  <p:nvGrpSpPr>
                    <p:cNvPr id="98462" name="Group 91"/>
                    <p:cNvGrpSpPr/>
                    <p:nvPr/>
                  </p:nvGrpSpPr>
                  <p:grpSpPr>
                    <a:xfrm>
                      <a:off x="867" y="4014"/>
                      <a:ext cx="41" cy="27"/>
                      <a:chOff x="867" y="4014"/>
                      <a:chExt cx="41" cy="27"/>
                    </a:xfrm>
                  </p:grpSpPr>
                  <p:sp>
                    <p:nvSpPr>
                      <p:cNvPr id="98463" name="Freeform 92"/>
                      <p:cNvSpPr/>
                      <p:nvPr/>
                    </p:nvSpPr>
                    <p:spPr>
                      <a:xfrm>
                        <a:off x="867" y="4014"/>
                        <a:ext cx="41" cy="18"/>
                      </a:xfrm>
                      <a:custGeom>
                        <a:avLst/>
                        <a:gdLst>
                          <a:gd name="txL" fmla="*/ 0 w 41"/>
                          <a:gd name="txT" fmla="*/ 0 h 18"/>
                          <a:gd name="txR" fmla="*/ 41 w 41"/>
                          <a:gd name="txB" fmla="*/ 18 h 18"/>
                        </a:gdLst>
                        <a:ahLst/>
                        <a:cxnLst>
                          <a:cxn ang="0">
                            <a:pos x="0" y="0"/>
                          </a:cxn>
                          <a:cxn ang="0">
                            <a:pos x="8" y="17"/>
                          </a:cxn>
                          <a:cxn ang="0">
                            <a:pos x="40" y="17"/>
                          </a:cxn>
                          <a:cxn ang="0">
                            <a:pos x="40" y="0"/>
                          </a:cxn>
                          <a:cxn ang="0">
                            <a:pos x="0" y="0"/>
                          </a:cxn>
                        </a:cxnLst>
                        <a:rect l="txL" t="txT" r="txR" b="txB"/>
                        <a:pathLst>
                          <a:path w="41" h="18">
                            <a:moveTo>
                              <a:pt x="0" y="0"/>
                            </a:moveTo>
                            <a:lnTo>
                              <a:pt x="8" y="17"/>
                            </a:lnTo>
                            <a:lnTo>
                              <a:pt x="40" y="17"/>
                            </a:lnTo>
                            <a:lnTo>
                              <a:pt x="40" y="0"/>
                            </a:lnTo>
                            <a:lnTo>
                              <a:pt x="0" y="0"/>
                            </a:lnTo>
                          </a:path>
                        </a:pathLst>
                      </a:custGeom>
                      <a:solidFill>
                        <a:srgbClr val="0000FF"/>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64" name="Freeform 93"/>
                      <p:cNvSpPr/>
                      <p:nvPr/>
                    </p:nvSpPr>
                    <p:spPr>
                      <a:xfrm>
                        <a:off x="868" y="4014"/>
                        <a:ext cx="17" cy="25"/>
                      </a:xfrm>
                      <a:custGeom>
                        <a:avLst/>
                        <a:gdLst>
                          <a:gd name="txL" fmla="*/ 0 w 17"/>
                          <a:gd name="txT" fmla="*/ 0 h 25"/>
                          <a:gd name="txR" fmla="*/ 17 w 17"/>
                          <a:gd name="txB" fmla="*/ 25 h 25"/>
                        </a:gdLst>
                        <a:ahLst/>
                        <a:cxnLst>
                          <a:cxn ang="0">
                            <a:pos x="16" y="24"/>
                          </a:cxn>
                          <a:cxn ang="0">
                            <a:pos x="16" y="17"/>
                          </a:cxn>
                          <a:cxn ang="0">
                            <a:pos x="0" y="0"/>
                          </a:cxn>
                          <a:cxn ang="0">
                            <a:pos x="0" y="6"/>
                          </a:cxn>
                          <a:cxn ang="0">
                            <a:pos x="16" y="24"/>
                          </a:cxn>
                        </a:cxnLst>
                        <a:rect l="txL" t="txT" r="txR" b="txB"/>
                        <a:pathLst>
                          <a:path w="17" h="25">
                            <a:moveTo>
                              <a:pt x="16" y="24"/>
                            </a:moveTo>
                            <a:lnTo>
                              <a:pt x="16" y="17"/>
                            </a:lnTo>
                            <a:lnTo>
                              <a:pt x="0" y="0"/>
                            </a:lnTo>
                            <a:lnTo>
                              <a:pt x="0" y="6"/>
                            </a:lnTo>
                            <a:lnTo>
                              <a:pt x="16" y="24"/>
                            </a:lnTo>
                          </a:path>
                        </a:pathLst>
                      </a:custGeom>
                      <a:solidFill>
                        <a:srgbClr val="8080FF"/>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65" name="Freeform 94"/>
                      <p:cNvSpPr/>
                      <p:nvPr/>
                    </p:nvSpPr>
                    <p:spPr>
                      <a:xfrm>
                        <a:off x="876" y="4024"/>
                        <a:ext cx="32" cy="17"/>
                      </a:xfrm>
                      <a:custGeom>
                        <a:avLst/>
                        <a:gdLst>
                          <a:gd name="txL" fmla="*/ 0 w 32"/>
                          <a:gd name="txT" fmla="*/ 0 h 17"/>
                          <a:gd name="txR" fmla="*/ 32 w 32"/>
                          <a:gd name="txB" fmla="*/ 17 h 17"/>
                        </a:gdLst>
                        <a:ahLst/>
                        <a:cxnLst>
                          <a:cxn ang="0">
                            <a:pos x="0" y="0"/>
                          </a:cxn>
                          <a:cxn ang="0">
                            <a:pos x="0" y="16"/>
                          </a:cxn>
                          <a:cxn ang="0">
                            <a:pos x="31" y="16"/>
                          </a:cxn>
                          <a:cxn ang="0">
                            <a:pos x="31" y="0"/>
                          </a:cxn>
                          <a:cxn ang="0">
                            <a:pos x="0" y="0"/>
                          </a:cxn>
                        </a:cxnLst>
                        <a:rect l="txL" t="txT" r="txR" b="txB"/>
                        <a:pathLst>
                          <a:path w="32" h="17">
                            <a:moveTo>
                              <a:pt x="0" y="0"/>
                            </a:moveTo>
                            <a:lnTo>
                              <a:pt x="0" y="16"/>
                            </a:lnTo>
                            <a:lnTo>
                              <a:pt x="31" y="16"/>
                            </a:lnTo>
                            <a:lnTo>
                              <a:pt x="31" y="0"/>
                            </a:lnTo>
                            <a:lnTo>
                              <a:pt x="0" y="0"/>
                            </a:lnTo>
                          </a:path>
                        </a:pathLst>
                      </a:custGeom>
                      <a:solidFill>
                        <a:srgbClr val="4040FF"/>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grpSp>
                <p:nvGrpSpPr>
                  <p:cNvPr id="98456" name="Group 95"/>
                  <p:cNvGrpSpPr/>
                  <p:nvPr/>
                </p:nvGrpSpPr>
                <p:grpSpPr>
                  <a:xfrm>
                    <a:off x="969" y="3991"/>
                    <a:ext cx="65" cy="74"/>
                    <a:chOff x="969" y="3991"/>
                    <a:chExt cx="65" cy="74"/>
                  </a:xfrm>
                </p:grpSpPr>
                <p:sp>
                  <p:nvSpPr>
                    <p:cNvPr id="98457" name="Freeform 96"/>
                    <p:cNvSpPr/>
                    <p:nvPr/>
                  </p:nvSpPr>
                  <p:spPr>
                    <a:xfrm>
                      <a:off x="1016" y="4047"/>
                      <a:ext cx="18" cy="18"/>
                    </a:xfrm>
                    <a:custGeom>
                      <a:avLst/>
                      <a:gdLst>
                        <a:gd name="txL" fmla="*/ 0 w 18"/>
                        <a:gd name="txT" fmla="*/ 0 h 18"/>
                        <a:gd name="txR" fmla="*/ 18 w 18"/>
                        <a:gd name="txB" fmla="*/ 18 h 18"/>
                      </a:gdLst>
                      <a:ahLst/>
                      <a:cxnLst>
                        <a:cxn ang="0">
                          <a:pos x="0" y="17"/>
                        </a:cxn>
                        <a:cxn ang="0">
                          <a:pos x="12" y="17"/>
                        </a:cxn>
                        <a:cxn ang="0">
                          <a:pos x="13" y="14"/>
                        </a:cxn>
                        <a:cxn ang="0">
                          <a:pos x="14" y="11"/>
                        </a:cxn>
                        <a:cxn ang="0">
                          <a:pos x="15" y="8"/>
                        </a:cxn>
                        <a:cxn ang="0">
                          <a:pos x="16" y="5"/>
                        </a:cxn>
                        <a:cxn ang="0">
                          <a:pos x="16" y="3"/>
                        </a:cxn>
                        <a:cxn ang="0">
                          <a:pos x="17" y="0"/>
                        </a:cxn>
                        <a:cxn ang="0">
                          <a:pos x="5" y="0"/>
                        </a:cxn>
                        <a:cxn ang="0">
                          <a:pos x="4" y="2"/>
                        </a:cxn>
                        <a:cxn ang="0">
                          <a:pos x="3" y="4"/>
                        </a:cxn>
                        <a:cxn ang="0">
                          <a:pos x="2" y="7"/>
                        </a:cxn>
                        <a:cxn ang="0">
                          <a:pos x="2" y="11"/>
                        </a:cxn>
                        <a:cxn ang="0">
                          <a:pos x="1" y="13"/>
                        </a:cxn>
                        <a:cxn ang="0">
                          <a:pos x="0" y="17"/>
                        </a:cxn>
                      </a:cxnLst>
                      <a:rect l="txL" t="txT" r="txR" b="txB"/>
                      <a:pathLst>
                        <a:path w="18" h="18">
                          <a:moveTo>
                            <a:pt x="0" y="17"/>
                          </a:moveTo>
                          <a:lnTo>
                            <a:pt x="12" y="17"/>
                          </a:lnTo>
                          <a:lnTo>
                            <a:pt x="13" y="14"/>
                          </a:lnTo>
                          <a:lnTo>
                            <a:pt x="14" y="11"/>
                          </a:lnTo>
                          <a:lnTo>
                            <a:pt x="15" y="8"/>
                          </a:lnTo>
                          <a:lnTo>
                            <a:pt x="16" y="5"/>
                          </a:lnTo>
                          <a:lnTo>
                            <a:pt x="16" y="3"/>
                          </a:lnTo>
                          <a:lnTo>
                            <a:pt x="17" y="0"/>
                          </a:lnTo>
                          <a:lnTo>
                            <a:pt x="5" y="0"/>
                          </a:lnTo>
                          <a:lnTo>
                            <a:pt x="4" y="2"/>
                          </a:lnTo>
                          <a:lnTo>
                            <a:pt x="3" y="4"/>
                          </a:lnTo>
                          <a:lnTo>
                            <a:pt x="2" y="7"/>
                          </a:lnTo>
                          <a:lnTo>
                            <a:pt x="2" y="11"/>
                          </a:lnTo>
                          <a:lnTo>
                            <a:pt x="1" y="13"/>
                          </a:lnTo>
                          <a:lnTo>
                            <a:pt x="0" y="17"/>
                          </a:lnTo>
                        </a:path>
                      </a:pathLst>
                    </a:custGeom>
                    <a:solidFill>
                      <a:srgbClr val="80808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58" name="Freeform 97"/>
                    <p:cNvSpPr/>
                    <p:nvPr/>
                  </p:nvSpPr>
                  <p:spPr>
                    <a:xfrm>
                      <a:off x="1017" y="3991"/>
                      <a:ext cx="17" cy="18"/>
                    </a:xfrm>
                    <a:custGeom>
                      <a:avLst/>
                      <a:gdLst>
                        <a:gd name="txL" fmla="*/ 0 w 17"/>
                        <a:gd name="txT" fmla="*/ 0 h 18"/>
                        <a:gd name="txR" fmla="*/ 17 w 17"/>
                        <a:gd name="txB" fmla="*/ 18 h 18"/>
                      </a:gdLst>
                      <a:ahLst/>
                      <a:cxnLst>
                        <a:cxn ang="0">
                          <a:pos x="0" y="0"/>
                        </a:cxn>
                        <a:cxn ang="0">
                          <a:pos x="11" y="0"/>
                        </a:cxn>
                        <a:cxn ang="0">
                          <a:pos x="13" y="2"/>
                        </a:cxn>
                        <a:cxn ang="0">
                          <a:pos x="14" y="5"/>
                        </a:cxn>
                        <a:cxn ang="0">
                          <a:pos x="15" y="8"/>
                        </a:cxn>
                        <a:cxn ang="0">
                          <a:pos x="15" y="11"/>
                        </a:cxn>
                        <a:cxn ang="0">
                          <a:pos x="16" y="13"/>
                        </a:cxn>
                        <a:cxn ang="0">
                          <a:pos x="16" y="17"/>
                        </a:cxn>
                        <a:cxn ang="0">
                          <a:pos x="3" y="17"/>
                        </a:cxn>
                        <a:cxn ang="0">
                          <a:pos x="3" y="14"/>
                        </a:cxn>
                        <a:cxn ang="0">
                          <a:pos x="2" y="12"/>
                        </a:cxn>
                        <a:cxn ang="0">
                          <a:pos x="2" y="9"/>
                        </a:cxn>
                        <a:cxn ang="0">
                          <a:pos x="1" y="5"/>
                        </a:cxn>
                        <a:cxn ang="0">
                          <a:pos x="0" y="3"/>
                        </a:cxn>
                        <a:cxn ang="0">
                          <a:pos x="0" y="0"/>
                        </a:cxn>
                      </a:cxnLst>
                      <a:rect l="txL" t="txT" r="txR" b="txB"/>
                      <a:pathLst>
                        <a:path w="17" h="18">
                          <a:moveTo>
                            <a:pt x="0" y="0"/>
                          </a:moveTo>
                          <a:lnTo>
                            <a:pt x="11" y="0"/>
                          </a:lnTo>
                          <a:lnTo>
                            <a:pt x="13" y="2"/>
                          </a:lnTo>
                          <a:lnTo>
                            <a:pt x="14" y="5"/>
                          </a:lnTo>
                          <a:lnTo>
                            <a:pt x="15" y="8"/>
                          </a:lnTo>
                          <a:lnTo>
                            <a:pt x="15" y="11"/>
                          </a:lnTo>
                          <a:lnTo>
                            <a:pt x="16" y="13"/>
                          </a:lnTo>
                          <a:lnTo>
                            <a:pt x="16" y="17"/>
                          </a:lnTo>
                          <a:lnTo>
                            <a:pt x="3" y="17"/>
                          </a:lnTo>
                          <a:lnTo>
                            <a:pt x="3" y="14"/>
                          </a:lnTo>
                          <a:lnTo>
                            <a:pt x="2" y="12"/>
                          </a:lnTo>
                          <a:lnTo>
                            <a:pt x="2" y="9"/>
                          </a:lnTo>
                          <a:lnTo>
                            <a:pt x="1" y="5"/>
                          </a:lnTo>
                          <a:lnTo>
                            <a:pt x="0" y="3"/>
                          </a:lnTo>
                          <a:lnTo>
                            <a:pt x="0" y="0"/>
                          </a:lnTo>
                        </a:path>
                      </a:pathLst>
                    </a:custGeom>
                    <a:solidFill>
                      <a:srgbClr val="E0E0E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59" name="Freeform 98"/>
                    <p:cNvSpPr/>
                    <p:nvPr/>
                  </p:nvSpPr>
                  <p:spPr>
                    <a:xfrm>
                      <a:off x="969" y="3991"/>
                      <a:ext cx="54" cy="25"/>
                    </a:xfrm>
                    <a:custGeom>
                      <a:avLst/>
                      <a:gdLst>
                        <a:gd name="txL" fmla="*/ 0 w 54"/>
                        <a:gd name="txT" fmla="*/ 0 h 25"/>
                        <a:gd name="txR" fmla="*/ 54 w 54"/>
                        <a:gd name="txB" fmla="*/ 25 h 25"/>
                      </a:gdLst>
                      <a:ahLst/>
                      <a:cxnLst>
                        <a:cxn ang="0">
                          <a:pos x="0" y="24"/>
                        </a:cxn>
                        <a:cxn ang="0">
                          <a:pos x="53" y="17"/>
                        </a:cxn>
                        <a:cxn ang="0">
                          <a:pos x="52" y="13"/>
                        </a:cxn>
                        <a:cxn ang="0">
                          <a:pos x="51" y="10"/>
                        </a:cxn>
                        <a:cxn ang="0">
                          <a:pos x="50" y="6"/>
                        </a:cxn>
                        <a:cxn ang="0">
                          <a:pos x="49" y="3"/>
                        </a:cxn>
                        <a:cxn ang="0">
                          <a:pos x="48" y="0"/>
                        </a:cxn>
                        <a:cxn ang="0">
                          <a:pos x="0" y="18"/>
                        </a:cxn>
                        <a:cxn ang="0">
                          <a:pos x="0" y="24"/>
                        </a:cxn>
                      </a:cxnLst>
                      <a:rect l="txL" t="txT" r="txR" b="txB"/>
                      <a:pathLst>
                        <a:path w="54" h="25">
                          <a:moveTo>
                            <a:pt x="0" y="24"/>
                          </a:moveTo>
                          <a:lnTo>
                            <a:pt x="53" y="17"/>
                          </a:lnTo>
                          <a:lnTo>
                            <a:pt x="52" y="13"/>
                          </a:lnTo>
                          <a:lnTo>
                            <a:pt x="51" y="10"/>
                          </a:lnTo>
                          <a:lnTo>
                            <a:pt x="50" y="6"/>
                          </a:lnTo>
                          <a:lnTo>
                            <a:pt x="49" y="3"/>
                          </a:lnTo>
                          <a:lnTo>
                            <a:pt x="48" y="0"/>
                          </a:lnTo>
                          <a:lnTo>
                            <a:pt x="0" y="18"/>
                          </a:lnTo>
                          <a:lnTo>
                            <a:pt x="0" y="24"/>
                          </a:lnTo>
                        </a:path>
                      </a:pathLst>
                    </a:custGeom>
                    <a:solidFill>
                      <a:srgbClr val="FFFFFF"/>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60" name="Freeform 99"/>
                    <p:cNvSpPr/>
                    <p:nvPr/>
                  </p:nvSpPr>
                  <p:spPr>
                    <a:xfrm>
                      <a:off x="969" y="4040"/>
                      <a:ext cx="54" cy="25"/>
                    </a:xfrm>
                    <a:custGeom>
                      <a:avLst/>
                      <a:gdLst>
                        <a:gd name="txL" fmla="*/ 0 w 54"/>
                        <a:gd name="txT" fmla="*/ 0 h 25"/>
                        <a:gd name="txR" fmla="*/ 54 w 54"/>
                        <a:gd name="txB" fmla="*/ 25 h 25"/>
                      </a:gdLst>
                      <a:ahLst/>
                      <a:cxnLst>
                        <a:cxn ang="0">
                          <a:pos x="0" y="6"/>
                        </a:cxn>
                        <a:cxn ang="0">
                          <a:pos x="48" y="24"/>
                        </a:cxn>
                        <a:cxn ang="0">
                          <a:pos x="49" y="21"/>
                        </a:cxn>
                        <a:cxn ang="0">
                          <a:pos x="50" y="19"/>
                        </a:cxn>
                        <a:cxn ang="0">
                          <a:pos x="50" y="17"/>
                        </a:cxn>
                        <a:cxn ang="0">
                          <a:pos x="51" y="15"/>
                        </a:cxn>
                        <a:cxn ang="0">
                          <a:pos x="51" y="12"/>
                        </a:cxn>
                        <a:cxn ang="0">
                          <a:pos x="52" y="10"/>
                        </a:cxn>
                        <a:cxn ang="0">
                          <a:pos x="52" y="8"/>
                        </a:cxn>
                        <a:cxn ang="0">
                          <a:pos x="53" y="6"/>
                        </a:cxn>
                        <a:cxn ang="0">
                          <a:pos x="0" y="0"/>
                        </a:cxn>
                        <a:cxn ang="0">
                          <a:pos x="0" y="6"/>
                        </a:cxn>
                      </a:cxnLst>
                      <a:rect l="txL" t="txT" r="txR" b="txB"/>
                      <a:pathLst>
                        <a:path w="54" h="25">
                          <a:moveTo>
                            <a:pt x="0" y="6"/>
                          </a:moveTo>
                          <a:lnTo>
                            <a:pt x="48" y="24"/>
                          </a:lnTo>
                          <a:lnTo>
                            <a:pt x="49" y="21"/>
                          </a:lnTo>
                          <a:lnTo>
                            <a:pt x="50" y="19"/>
                          </a:lnTo>
                          <a:lnTo>
                            <a:pt x="50" y="17"/>
                          </a:lnTo>
                          <a:lnTo>
                            <a:pt x="51" y="15"/>
                          </a:lnTo>
                          <a:lnTo>
                            <a:pt x="51" y="12"/>
                          </a:lnTo>
                          <a:lnTo>
                            <a:pt x="52" y="10"/>
                          </a:lnTo>
                          <a:lnTo>
                            <a:pt x="52" y="8"/>
                          </a:lnTo>
                          <a:lnTo>
                            <a:pt x="53" y="6"/>
                          </a:lnTo>
                          <a:lnTo>
                            <a:pt x="0" y="0"/>
                          </a:lnTo>
                          <a:lnTo>
                            <a:pt x="0" y="6"/>
                          </a:lnTo>
                        </a:path>
                      </a:pathLst>
                    </a:custGeom>
                    <a:solidFill>
                      <a:srgbClr val="C0C0C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grpSp>
          <p:grpSp>
            <p:nvGrpSpPr>
              <p:cNvPr id="98443" name="Group 100"/>
              <p:cNvGrpSpPr/>
              <p:nvPr/>
            </p:nvGrpSpPr>
            <p:grpSpPr>
              <a:xfrm>
                <a:off x="1496" y="3984"/>
                <a:ext cx="214" cy="91"/>
                <a:chOff x="1496" y="3984"/>
                <a:chExt cx="214" cy="91"/>
              </a:xfrm>
            </p:grpSpPr>
            <p:sp>
              <p:nvSpPr>
                <p:cNvPr id="98444" name="Freeform 101"/>
                <p:cNvSpPr/>
                <p:nvPr/>
              </p:nvSpPr>
              <p:spPr>
                <a:xfrm>
                  <a:off x="1496" y="3984"/>
                  <a:ext cx="210" cy="91"/>
                </a:xfrm>
                <a:custGeom>
                  <a:avLst/>
                  <a:gdLst>
                    <a:gd name="txL" fmla="*/ 0 w 210"/>
                    <a:gd name="txT" fmla="*/ 0 h 91"/>
                    <a:gd name="txR" fmla="*/ 210 w 210"/>
                    <a:gd name="txB" fmla="*/ 91 h 91"/>
                  </a:gdLst>
                  <a:ahLst/>
                  <a:cxnLst>
                    <a:cxn ang="0">
                      <a:pos x="209" y="85"/>
                    </a:cxn>
                    <a:cxn ang="0">
                      <a:pos x="116" y="90"/>
                    </a:cxn>
                    <a:cxn ang="0">
                      <a:pos x="11" y="90"/>
                    </a:cxn>
                    <a:cxn ang="0">
                      <a:pos x="7" y="83"/>
                    </a:cxn>
                    <a:cxn ang="0">
                      <a:pos x="3" y="75"/>
                    </a:cxn>
                    <a:cxn ang="0">
                      <a:pos x="0" y="64"/>
                    </a:cxn>
                    <a:cxn ang="0">
                      <a:pos x="0" y="53"/>
                    </a:cxn>
                    <a:cxn ang="0">
                      <a:pos x="0" y="44"/>
                    </a:cxn>
                    <a:cxn ang="0">
                      <a:pos x="0" y="33"/>
                    </a:cxn>
                    <a:cxn ang="0">
                      <a:pos x="0" y="24"/>
                    </a:cxn>
                    <a:cxn ang="0">
                      <a:pos x="3" y="14"/>
                    </a:cxn>
                    <a:cxn ang="0">
                      <a:pos x="6" y="6"/>
                    </a:cxn>
                    <a:cxn ang="0">
                      <a:pos x="11" y="0"/>
                    </a:cxn>
                    <a:cxn ang="0">
                      <a:pos x="115" y="0"/>
                    </a:cxn>
                    <a:cxn ang="0">
                      <a:pos x="209" y="5"/>
                    </a:cxn>
                    <a:cxn ang="0">
                      <a:pos x="209" y="85"/>
                    </a:cxn>
                  </a:cxnLst>
                  <a:rect l="txL" t="txT" r="txR" b="txB"/>
                  <a:pathLst>
                    <a:path w="210" h="91">
                      <a:moveTo>
                        <a:pt x="209" y="85"/>
                      </a:moveTo>
                      <a:lnTo>
                        <a:pt x="116" y="90"/>
                      </a:lnTo>
                      <a:lnTo>
                        <a:pt x="11" y="90"/>
                      </a:lnTo>
                      <a:lnTo>
                        <a:pt x="7" y="83"/>
                      </a:lnTo>
                      <a:lnTo>
                        <a:pt x="3" y="75"/>
                      </a:lnTo>
                      <a:lnTo>
                        <a:pt x="0" y="64"/>
                      </a:lnTo>
                      <a:lnTo>
                        <a:pt x="0" y="53"/>
                      </a:lnTo>
                      <a:lnTo>
                        <a:pt x="0" y="44"/>
                      </a:lnTo>
                      <a:lnTo>
                        <a:pt x="0" y="33"/>
                      </a:lnTo>
                      <a:lnTo>
                        <a:pt x="0" y="24"/>
                      </a:lnTo>
                      <a:lnTo>
                        <a:pt x="3" y="14"/>
                      </a:lnTo>
                      <a:lnTo>
                        <a:pt x="6" y="6"/>
                      </a:lnTo>
                      <a:lnTo>
                        <a:pt x="11" y="0"/>
                      </a:lnTo>
                      <a:lnTo>
                        <a:pt x="115" y="0"/>
                      </a:lnTo>
                      <a:lnTo>
                        <a:pt x="209" y="5"/>
                      </a:lnTo>
                      <a:lnTo>
                        <a:pt x="209" y="85"/>
                      </a:lnTo>
                    </a:path>
                  </a:pathLst>
                </a:custGeom>
                <a:solidFill>
                  <a:srgbClr val="FFFFFF"/>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45" name="Oval 102"/>
                <p:cNvSpPr/>
                <p:nvPr/>
              </p:nvSpPr>
              <p:spPr>
                <a:xfrm>
                  <a:off x="1694" y="3998"/>
                  <a:ext cx="16" cy="63"/>
                </a:xfrm>
                <a:prstGeom prst="ellipse">
                  <a:avLst/>
                </a:prstGeom>
                <a:solidFill>
                  <a:srgbClr val="E0E0E0"/>
                </a:solidFill>
                <a:ln w="9525">
                  <a:noFill/>
                </a:ln>
              </p:spPr>
              <p:txBody>
                <a:bodyPr wrap="none" anchor="ct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46" name="Freeform 103"/>
                <p:cNvSpPr/>
                <p:nvPr/>
              </p:nvSpPr>
              <p:spPr>
                <a:xfrm>
                  <a:off x="1503" y="4042"/>
                  <a:ext cx="203" cy="33"/>
                </a:xfrm>
                <a:custGeom>
                  <a:avLst/>
                  <a:gdLst>
                    <a:gd name="txL" fmla="*/ 0 w 203"/>
                    <a:gd name="txT" fmla="*/ 0 h 33"/>
                    <a:gd name="txR" fmla="*/ 203 w 203"/>
                    <a:gd name="txB" fmla="*/ 33 h 33"/>
                  </a:gdLst>
                  <a:ahLst/>
                  <a:cxnLst>
                    <a:cxn ang="0">
                      <a:pos x="199" y="19"/>
                    </a:cxn>
                    <a:cxn ang="0">
                      <a:pos x="109" y="32"/>
                    </a:cxn>
                    <a:cxn ang="0">
                      <a:pos x="3" y="32"/>
                    </a:cxn>
                    <a:cxn ang="0">
                      <a:pos x="1" y="29"/>
                    </a:cxn>
                    <a:cxn ang="0">
                      <a:pos x="0" y="27"/>
                    </a:cxn>
                    <a:cxn ang="0">
                      <a:pos x="0" y="25"/>
                    </a:cxn>
                    <a:cxn ang="0">
                      <a:pos x="107" y="25"/>
                    </a:cxn>
                    <a:cxn ang="0">
                      <a:pos x="199" y="16"/>
                    </a:cxn>
                    <a:cxn ang="0">
                      <a:pos x="198" y="12"/>
                    </a:cxn>
                    <a:cxn ang="0">
                      <a:pos x="202" y="0"/>
                    </a:cxn>
                    <a:cxn ang="0">
                      <a:pos x="199" y="19"/>
                    </a:cxn>
                  </a:cxnLst>
                  <a:rect l="txL" t="txT" r="txR" b="txB"/>
                  <a:pathLst>
                    <a:path w="203" h="33">
                      <a:moveTo>
                        <a:pt x="199" y="19"/>
                      </a:moveTo>
                      <a:lnTo>
                        <a:pt x="109" y="32"/>
                      </a:lnTo>
                      <a:lnTo>
                        <a:pt x="3" y="32"/>
                      </a:lnTo>
                      <a:lnTo>
                        <a:pt x="1" y="29"/>
                      </a:lnTo>
                      <a:lnTo>
                        <a:pt x="0" y="27"/>
                      </a:lnTo>
                      <a:lnTo>
                        <a:pt x="0" y="25"/>
                      </a:lnTo>
                      <a:lnTo>
                        <a:pt x="107" y="25"/>
                      </a:lnTo>
                      <a:lnTo>
                        <a:pt x="199" y="16"/>
                      </a:lnTo>
                      <a:lnTo>
                        <a:pt x="198" y="12"/>
                      </a:lnTo>
                      <a:lnTo>
                        <a:pt x="202" y="0"/>
                      </a:lnTo>
                      <a:lnTo>
                        <a:pt x="199" y="19"/>
                      </a:lnTo>
                    </a:path>
                  </a:pathLst>
                </a:custGeom>
                <a:solidFill>
                  <a:srgbClr val="C0C0C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47" name="Freeform 104"/>
                <p:cNvSpPr/>
                <p:nvPr/>
              </p:nvSpPr>
              <p:spPr>
                <a:xfrm>
                  <a:off x="1497" y="4046"/>
                  <a:ext cx="108" cy="17"/>
                </a:xfrm>
                <a:custGeom>
                  <a:avLst/>
                  <a:gdLst>
                    <a:gd name="txL" fmla="*/ 0 w 108"/>
                    <a:gd name="txT" fmla="*/ 0 h 17"/>
                    <a:gd name="txR" fmla="*/ 108 w 108"/>
                    <a:gd name="txB" fmla="*/ 17 h 17"/>
                  </a:gdLst>
                  <a:ahLst/>
                  <a:cxnLst>
                    <a:cxn ang="0">
                      <a:pos x="107" y="16"/>
                    </a:cxn>
                    <a:cxn ang="0">
                      <a:pos x="104" y="9"/>
                    </a:cxn>
                    <a:cxn ang="0">
                      <a:pos x="102" y="0"/>
                    </a:cxn>
                    <a:cxn ang="0">
                      <a:pos x="0" y="0"/>
                    </a:cxn>
                    <a:cxn ang="0">
                      <a:pos x="0" y="3"/>
                    </a:cxn>
                    <a:cxn ang="0">
                      <a:pos x="0" y="6"/>
                    </a:cxn>
                    <a:cxn ang="0">
                      <a:pos x="0" y="9"/>
                    </a:cxn>
                    <a:cxn ang="0">
                      <a:pos x="1" y="11"/>
                    </a:cxn>
                    <a:cxn ang="0">
                      <a:pos x="2" y="14"/>
                    </a:cxn>
                    <a:cxn ang="0">
                      <a:pos x="2" y="16"/>
                    </a:cxn>
                    <a:cxn ang="0">
                      <a:pos x="107" y="16"/>
                    </a:cxn>
                  </a:cxnLst>
                  <a:rect l="txL" t="txT" r="txR" b="txB"/>
                  <a:pathLst>
                    <a:path w="108" h="17">
                      <a:moveTo>
                        <a:pt x="107" y="16"/>
                      </a:moveTo>
                      <a:lnTo>
                        <a:pt x="104" y="9"/>
                      </a:lnTo>
                      <a:lnTo>
                        <a:pt x="102" y="0"/>
                      </a:lnTo>
                      <a:lnTo>
                        <a:pt x="0" y="0"/>
                      </a:lnTo>
                      <a:lnTo>
                        <a:pt x="0" y="3"/>
                      </a:lnTo>
                      <a:lnTo>
                        <a:pt x="0" y="6"/>
                      </a:lnTo>
                      <a:lnTo>
                        <a:pt x="0" y="9"/>
                      </a:lnTo>
                      <a:lnTo>
                        <a:pt x="1" y="11"/>
                      </a:lnTo>
                      <a:lnTo>
                        <a:pt x="2" y="14"/>
                      </a:lnTo>
                      <a:lnTo>
                        <a:pt x="2" y="16"/>
                      </a:lnTo>
                      <a:lnTo>
                        <a:pt x="107" y="16"/>
                      </a:lnTo>
                    </a:path>
                  </a:pathLst>
                </a:custGeom>
                <a:solidFill>
                  <a:srgbClr val="E0E0E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48" name="Freeform 105"/>
                <p:cNvSpPr/>
                <p:nvPr/>
              </p:nvSpPr>
              <p:spPr>
                <a:xfrm>
                  <a:off x="1496" y="4029"/>
                  <a:ext cx="197" cy="17"/>
                </a:xfrm>
                <a:custGeom>
                  <a:avLst/>
                  <a:gdLst>
                    <a:gd name="txL" fmla="*/ 0 w 197"/>
                    <a:gd name="txT" fmla="*/ 0 h 17"/>
                    <a:gd name="txR" fmla="*/ 197 w 197"/>
                    <a:gd name="txB" fmla="*/ 17 h 17"/>
                  </a:gdLst>
                  <a:ahLst/>
                  <a:cxnLst>
                    <a:cxn ang="0">
                      <a:pos x="196" y="5"/>
                    </a:cxn>
                    <a:cxn ang="0">
                      <a:pos x="96" y="16"/>
                    </a:cxn>
                    <a:cxn ang="0">
                      <a:pos x="0" y="15"/>
                    </a:cxn>
                    <a:cxn ang="0">
                      <a:pos x="0" y="10"/>
                    </a:cxn>
                    <a:cxn ang="0">
                      <a:pos x="0" y="7"/>
                    </a:cxn>
                    <a:cxn ang="0">
                      <a:pos x="0" y="0"/>
                    </a:cxn>
                    <a:cxn ang="0">
                      <a:pos x="90" y="4"/>
                    </a:cxn>
                    <a:cxn ang="0">
                      <a:pos x="100" y="8"/>
                    </a:cxn>
                    <a:cxn ang="0">
                      <a:pos x="196" y="5"/>
                    </a:cxn>
                  </a:cxnLst>
                  <a:rect l="txL" t="txT" r="txR" b="txB"/>
                  <a:pathLst>
                    <a:path w="197" h="17">
                      <a:moveTo>
                        <a:pt x="196" y="5"/>
                      </a:moveTo>
                      <a:lnTo>
                        <a:pt x="96" y="16"/>
                      </a:lnTo>
                      <a:lnTo>
                        <a:pt x="0" y="15"/>
                      </a:lnTo>
                      <a:lnTo>
                        <a:pt x="0" y="10"/>
                      </a:lnTo>
                      <a:lnTo>
                        <a:pt x="0" y="7"/>
                      </a:lnTo>
                      <a:lnTo>
                        <a:pt x="0" y="0"/>
                      </a:lnTo>
                      <a:lnTo>
                        <a:pt x="90" y="4"/>
                      </a:lnTo>
                      <a:lnTo>
                        <a:pt x="100" y="8"/>
                      </a:lnTo>
                      <a:lnTo>
                        <a:pt x="196" y="5"/>
                      </a:lnTo>
                    </a:path>
                  </a:pathLst>
                </a:custGeom>
                <a:solidFill>
                  <a:srgbClr val="C0C0C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49" name="Freeform 106"/>
                <p:cNvSpPr/>
                <p:nvPr/>
              </p:nvSpPr>
              <p:spPr>
                <a:xfrm>
                  <a:off x="1496" y="4006"/>
                  <a:ext cx="103" cy="20"/>
                </a:xfrm>
                <a:custGeom>
                  <a:avLst/>
                  <a:gdLst>
                    <a:gd name="txL" fmla="*/ 0 w 103"/>
                    <a:gd name="txT" fmla="*/ 0 h 20"/>
                    <a:gd name="txR" fmla="*/ 103 w 103"/>
                    <a:gd name="txB" fmla="*/ 20 h 20"/>
                  </a:gdLst>
                  <a:ahLst/>
                  <a:cxnLst>
                    <a:cxn ang="0">
                      <a:pos x="101" y="19"/>
                    </a:cxn>
                    <a:cxn ang="0">
                      <a:pos x="100" y="14"/>
                    </a:cxn>
                    <a:cxn ang="0">
                      <a:pos x="100" y="9"/>
                    </a:cxn>
                    <a:cxn ang="0">
                      <a:pos x="101" y="4"/>
                    </a:cxn>
                    <a:cxn ang="0">
                      <a:pos x="102" y="0"/>
                    </a:cxn>
                    <a:cxn ang="0">
                      <a:pos x="0" y="0"/>
                    </a:cxn>
                    <a:cxn ang="0">
                      <a:pos x="0" y="3"/>
                    </a:cxn>
                    <a:cxn ang="0">
                      <a:pos x="0" y="7"/>
                    </a:cxn>
                    <a:cxn ang="0">
                      <a:pos x="0" y="10"/>
                    </a:cxn>
                    <a:cxn ang="0">
                      <a:pos x="0" y="14"/>
                    </a:cxn>
                    <a:cxn ang="0">
                      <a:pos x="0" y="18"/>
                    </a:cxn>
                    <a:cxn ang="0">
                      <a:pos x="101" y="19"/>
                    </a:cxn>
                  </a:cxnLst>
                  <a:rect l="txL" t="txT" r="txR" b="txB"/>
                  <a:pathLst>
                    <a:path w="103" h="20">
                      <a:moveTo>
                        <a:pt x="101" y="19"/>
                      </a:moveTo>
                      <a:lnTo>
                        <a:pt x="100" y="14"/>
                      </a:lnTo>
                      <a:lnTo>
                        <a:pt x="100" y="9"/>
                      </a:lnTo>
                      <a:lnTo>
                        <a:pt x="101" y="4"/>
                      </a:lnTo>
                      <a:lnTo>
                        <a:pt x="102" y="0"/>
                      </a:lnTo>
                      <a:lnTo>
                        <a:pt x="0" y="0"/>
                      </a:lnTo>
                      <a:lnTo>
                        <a:pt x="0" y="3"/>
                      </a:lnTo>
                      <a:lnTo>
                        <a:pt x="0" y="7"/>
                      </a:lnTo>
                      <a:lnTo>
                        <a:pt x="0" y="10"/>
                      </a:lnTo>
                      <a:lnTo>
                        <a:pt x="0" y="14"/>
                      </a:lnTo>
                      <a:lnTo>
                        <a:pt x="0" y="18"/>
                      </a:lnTo>
                      <a:lnTo>
                        <a:pt x="101" y="19"/>
                      </a:lnTo>
                    </a:path>
                  </a:pathLst>
                </a:custGeom>
                <a:solidFill>
                  <a:srgbClr val="E0E0E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50" name="Freeform 107"/>
                <p:cNvSpPr/>
                <p:nvPr/>
              </p:nvSpPr>
              <p:spPr>
                <a:xfrm>
                  <a:off x="1586" y="3997"/>
                  <a:ext cx="111" cy="22"/>
                </a:xfrm>
                <a:custGeom>
                  <a:avLst/>
                  <a:gdLst>
                    <a:gd name="txL" fmla="*/ 0 w 111"/>
                    <a:gd name="txT" fmla="*/ 0 h 22"/>
                    <a:gd name="txR" fmla="*/ 111 w 111"/>
                    <a:gd name="txB" fmla="*/ 22 h 22"/>
                  </a:gdLst>
                  <a:ahLst/>
                  <a:cxnLst>
                    <a:cxn ang="0">
                      <a:pos x="110" y="21"/>
                    </a:cxn>
                    <a:cxn ang="0">
                      <a:pos x="87" y="12"/>
                    </a:cxn>
                    <a:cxn ang="0">
                      <a:pos x="15" y="0"/>
                    </a:cxn>
                    <a:cxn ang="0">
                      <a:pos x="0" y="7"/>
                    </a:cxn>
                    <a:cxn ang="0">
                      <a:pos x="11" y="7"/>
                    </a:cxn>
                    <a:cxn ang="0">
                      <a:pos x="110" y="21"/>
                    </a:cxn>
                  </a:cxnLst>
                  <a:rect l="txL" t="txT" r="txR" b="txB"/>
                  <a:pathLst>
                    <a:path w="111" h="22">
                      <a:moveTo>
                        <a:pt x="110" y="21"/>
                      </a:moveTo>
                      <a:lnTo>
                        <a:pt x="87" y="12"/>
                      </a:lnTo>
                      <a:lnTo>
                        <a:pt x="15" y="0"/>
                      </a:lnTo>
                      <a:lnTo>
                        <a:pt x="0" y="7"/>
                      </a:lnTo>
                      <a:lnTo>
                        <a:pt x="11" y="7"/>
                      </a:lnTo>
                      <a:lnTo>
                        <a:pt x="110" y="21"/>
                      </a:lnTo>
                    </a:path>
                  </a:pathLst>
                </a:custGeom>
                <a:solidFill>
                  <a:srgbClr val="C0C0C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51" name="Freeform 108"/>
                <p:cNvSpPr/>
                <p:nvPr/>
              </p:nvSpPr>
              <p:spPr>
                <a:xfrm>
                  <a:off x="1691" y="3993"/>
                  <a:ext cx="17" cy="56"/>
                </a:xfrm>
                <a:custGeom>
                  <a:avLst/>
                  <a:gdLst>
                    <a:gd name="txL" fmla="*/ 0 w 17"/>
                    <a:gd name="txT" fmla="*/ 0 h 56"/>
                    <a:gd name="txR" fmla="*/ 17 w 17"/>
                    <a:gd name="txB" fmla="*/ 56 h 56"/>
                  </a:gdLst>
                  <a:ahLst/>
                  <a:cxnLst>
                    <a:cxn ang="0">
                      <a:pos x="16" y="13"/>
                    </a:cxn>
                    <a:cxn ang="0">
                      <a:pos x="16" y="12"/>
                    </a:cxn>
                    <a:cxn ang="0">
                      <a:pos x="14" y="11"/>
                    </a:cxn>
                    <a:cxn ang="0">
                      <a:pos x="13" y="10"/>
                    </a:cxn>
                    <a:cxn ang="0">
                      <a:pos x="9" y="11"/>
                    </a:cxn>
                    <a:cxn ang="0">
                      <a:pos x="9" y="11"/>
                    </a:cxn>
                    <a:cxn ang="0">
                      <a:pos x="7" y="13"/>
                    </a:cxn>
                    <a:cxn ang="0">
                      <a:pos x="7" y="14"/>
                    </a:cxn>
                    <a:cxn ang="0">
                      <a:pos x="5" y="19"/>
                    </a:cxn>
                    <a:cxn ang="0">
                      <a:pos x="5" y="24"/>
                    </a:cxn>
                    <a:cxn ang="0">
                      <a:pos x="4" y="31"/>
                    </a:cxn>
                    <a:cxn ang="0">
                      <a:pos x="4" y="42"/>
                    </a:cxn>
                    <a:cxn ang="0">
                      <a:pos x="4" y="48"/>
                    </a:cxn>
                    <a:cxn ang="0">
                      <a:pos x="4" y="52"/>
                    </a:cxn>
                    <a:cxn ang="0">
                      <a:pos x="2" y="55"/>
                    </a:cxn>
                    <a:cxn ang="0">
                      <a:pos x="2" y="49"/>
                    </a:cxn>
                    <a:cxn ang="0">
                      <a:pos x="2" y="46"/>
                    </a:cxn>
                    <a:cxn ang="0">
                      <a:pos x="2" y="42"/>
                    </a:cxn>
                    <a:cxn ang="0">
                      <a:pos x="0" y="37"/>
                    </a:cxn>
                    <a:cxn ang="0">
                      <a:pos x="2" y="32"/>
                    </a:cxn>
                    <a:cxn ang="0">
                      <a:pos x="2" y="26"/>
                    </a:cxn>
                    <a:cxn ang="0">
                      <a:pos x="2" y="21"/>
                    </a:cxn>
                    <a:cxn ang="0">
                      <a:pos x="4" y="15"/>
                    </a:cxn>
                    <a:cxn ang="0">
                      <a:pos x="4" y="11"/>
                    </a:cxn>
                    <a:cxn ang="0">
                      <a:pos x="7" y="7"/>
                    </a:cxn>
                    <a:cxn ang="0">
                      <a:pos x="7" y="6"/>
                    </a:cxn>
                    <a:cxn ang="0">
                      <a:pos x="11" y="4"/>
                    </a:cxn>
                    <a:cxn ang="0">
                      <a:pos x="13" y="0"/>
                    </a:cxn>
                    <a:cxn ang="0">
                      <a:pos x="13" y="4"/>
                    </a:cxn>
                    <a:cxn ang="0">
                      <a:pos x="13" y="6"/>
                    </a:cxn>
                    <a:cxn ang="0">
                      <a:pos x="14" y="7"/>
                    </a:cxn>
                    <a:cxn ang="0">
                      <a:pos x="16" y="9"/>
                    </a:cxn>
                    <a:cxn ang="0">
                      <a:pos x="16" y="11"/>
                    </a:cxn>
                    <a:cxn ang="0">
                      <a:pos x="16" y="12"/>
                    </a:cxn>
                    <a:cxn ang="0">
                      <a:pos x="16" y="13"/>
                    </a:cxn>
                  </a:cxnLst>
                  <a:rect l="txL" t="txT" r="txR" b="txB"/>
                  <a:pathLst>
                    <a:path w="17" h="56">
                      <a:moveTo>
                        <a:pt x="16" y="13"/>
                      </a:moveTo>
                      <a:lnTo>
                        <a:pt x="16" y="12"/>
                      </a:lnTo>
                      <a:lnTo>
                        <a:pt x="14" y="11"/>
                      </a:lnTo>
                      <a:lnTo>
                        <a:pt x="13" y="10"/>
                      </a:lnTo>
                      <a:lnTo>
                        <a:pt x="9" y="11"/>
                      </a:lnTo>
                      <a:lnTo>
                        <a:pt x="9" y="11"/>
                      </a:lnTo>
                      <a:lnTo>
                        <a:pt x="7" y="13"/>
                      </a:lnTo>
                      <a:lnTo>
                        <a:pt x="7" y="14"/>
                      </a:lnTo>
                      <a:lnTo>
                        <a:pt x="5" y="19"/>
                      </a:lnTo>
                      <a:lnTo>
                        <a:pt x="5" y="24"/>
                      </a:lnTo>
                      <a:lnTo>
                        <a:pt x="4" y="31"/>
                      </a:lnTo>
                      <a:lnTo>
                        <a:pt x="4" y="42"/>
                      </a:lnTo>
                      <a:lnTo>
                        <a:pt x="4" y="48"/>
                      </a:lnTo>
                      <a:lnTo>
                        <a:pt x="4" y="52"/>
                      </a:lnTo>
                      <a:lnTo>
                        <a:pt x="2" y="55"/>
                      </a:lnTo>
                      <a:lnTo>
                        <a:pt x="2" y="49"/>
                      </a:lnTo>
                      <a:lnTo>
                        <a:pt x="2" y="46"/>
                      </a:lnTo>
                      <a:lnTo>
                        <a:pt x="2" y="42"/>
                      </a:lnTo>
                      <a:lnTo>
                        <a:pt x="0" y="37"/>
                      </a:lnTo>
                      <a:lnTo>
                        <a:pt x="2" y="32"/>
                      </a:lnTo>
                      <a:lnTo>
                        <a:pt x="2" y="26"/>
                      </a:lnTo>
                      <a:lnTo>
                        <a:pt x="2" y="21"/>
                      </a:lnTo>
                      <a:lnTo>
                        <a:pt x="4" y="15"/>
                      </a:lnTo>
                      <a:lnTo>
                        <a:pt x="4" y="11"/>
                      </a:lnTo>
                      <a:lnTo>
                        <a:pt x="7" y="7"/>
                      </a:lnTo>
                      <a:lnTo>
                        <a:pt x="7" y="6"/>
                      </a:lnTo>
                      <a:lnTo>
                        <a:pt x="11" y="4"/>
                      </a:lnTo>
                      <a:lnTo>
                        <a:pt x="13" y="0"/>
                      </a:lnTo>
                      <a:lnTo>
                        <a:pt x="13" y="4"/>
                      </a:lnTo>
                      <a:lnTo>
                        <a:pt x="13" y="6"/>
                      </a:lnTo>
                      <a:lnTo>
                        <a:pt x="14" y="7"/>
                      </a:lnTo>
                      <a:lnTo>
                        <a:pt x="16" y="9"/>
                      </a:lnTo>
                      <a:lnTo>
                        <a:pt x="16" y="11"/>
                      </a:lnTo>
                      <a:lnTo>
                        <a:pt x="16" y="12"/>
                      </a:lnTo>
                      <a:lnTo>
                        <a:pt x="16" y="13"/>
                      </a:lnTo>
                    </a:path>
                  </a:pathLst>
                </a:custGeom>
                <a:solidFill>
                  <a:srgbClr val="80808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52" name="Freeform 109"/>
                <p:cNvSpPr/>
                <p:nvPr/>
              </p:nvSpPr>
              <p:spPr>
                <a:xfrm>
                  <a:off x="1503" y="3984"/>
                  <a:ext cx="201" cy="19"/>
                </a:xfrm>
                <a:custGeom>
                  <a:avLst/>
                  <a:gdLst>
                    <a:gd name="txL" fmla="*/ 0 w 201"/>
                    <a:gd name="txT" fmla="*/ 0 h 19"/>
                    <a:gd name="txR" fmla="*/ 201 w 201"/>
                    <a:gd name="txB" fmla="*/ 19 h 19"/>
                  </a:gdLst>
                  <a:ahLst/>
                  <a:cxnLst>
                    <a:cxn ang="0">
                      <a:pos x="200" y="14"/>
                    </a:cxn>
                    <a:cxn ang="0">
                      <a:pos x="107" y="0"/>
                    </a:cxn>
                    <a:cxn ang="0">
                      <a:pos x="4" y="0"/>
                    </a:cxn>
                    <a:cxn ang="0">
                      <a:pos x="0" y="6"/>
                    </a:cxn>
                    <a:cxn ang="0">
                      <a:pos x="110" y="6"/>
                    </a:cxn>
                    <a:cxn ang="0">
                      <a:pos x="199" y="18"/>
                    </a:cxn>
                    <a:cxn ang="0">
                      <a:pos x="200" y="14"/>
                    </a:cxn>
                  </a:cxnLst>
                  <a:rect l="txL" t="txT" r="txR" b="txB"/>
                  <a:pathLst>
                    <a:path w="201" h="19">
                      <a:moveTo>
                        <a:pt x="200" y="14"/>
                      </a:moveTo>
                      <a:lnTo>
                        <a:pt x="107" y="0"/>
                      </a:lnTo>
                      <a:lnTo>
                        <a:pt x="4" y="0"/>
                      </a:lnTo>
                      <a:lnTo>
                        <a:pt x="0" y="6"/>
                      </a:lnTo>
                      <a:lnTo>
                        <a:pt x="110" y="6"/>
                      </a:lnTo>
                      <a:lnTo>
                        <a:pt x="199" y="18"/>
                      </a:lnTo>
                      <a:lnTo>
                        <a:pt x="200" y="14"/>
                      </a:lnTo>
                    </a:path>
                  </a:pathLst>
                </a:custGeom>
                <a:solidFill>
                  <a:srgbClr val="E0E0E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grpSp>
          <p:nvGrpSpPr>
            <p:cNvPr id="98326" name="Group 110"/>
            <p:cNvGrpSpPr/>
            <p:nvPr/>
          </p:nvGrpSpPr>
          <p:grpSpPr>
            <a:xfrm>
              <a:off x="3272" y="3833"/>
              <a:ext cx="691" cy="100"/>
              <a:chOff x="3591" y="3978"/>
              <a:chExt cx="677" cy="98"/>
            </a:xfrm>
          </p:grpSpPr>
          <p:grpSp>
            <p:nvGrpSpPr>
              <p:cNvPr id="98401" name="Group 111"/>
              <p:cNvGrpSpPr/>
              <p:nvPr/>
            </p:nvGrpSpPr>
            <p:grpSpPr>
              <a:xfrm>
                <a:off x="3639" y="3982"/>
                <a:ext cx="629" cy="91"/>
                <a:chOff x="3639" y="3982"/>
                <a:chExt cx="629" cy="91"/>
              </a:xfrm>
            </p:grpSpPr>
            <p:grpSp>
              <p:nvGrpSpPr>
                <p:cNvPr id="98412" name="Group 112"/>
                <p:cNvGrpSpPr/>
                <p:nvPr/>
              </p:nvGrpSpPr>
              <p:grpSpPr>
                <a:xfrm>
                  <a:off x="3778" y="3982"/>
                  <a:ext cx="490" cy="91"/>
                  <a:chOff x="3778" y="3982"/>
                  <a:chExt cx="490" cy="91"/>
                </a:xfrm>
              </p:grpSpPr>
              <p:grpSp>
                <p:nvGrpSpPr>
                  <p:cNvPr id="98432" name="Group 113"/>
                  <p:cNvGrpSpPr/>
                  <p:nvPr/>
                </p:nvGrpSpPr>
                <p:grpSpPr>
                  <a:xfrm>
                    <a:off x="3778" y="3982"/>
                    <a:ext cx="490" cy="91"/>
                    <a:chOff x="3778" y="3982"/>
                    <a:chExt cx="490" cy="91"/>
                  </a:xfrm>
                </p:grpSpPr>
                <p:sp>
                  <p:nvSpPr>
                    <p:cNvPr id="98440" name="Freeform 114"/>
                    <p:cNvSpPr/>
                    <p:nvPr/>
                  </p:nvSpPr>
                  <p:spPr>
                    <a:xfrm>
                      <a:off x="4036" y="3983"/>
                      <a:ext cx="232" cy="90"/>
                    </a:xfrm>
                    <a:custGeom>
                      <a:avLst/>
                      <a:gdLst>
                        <a:gd name="txL" fmla="*/ 0 w 232"/>
                        <a:gd name="txT" fmla="*/ 0 h 90"/>
                        <a:gd name="txR" fmla="*/ 232 w 232"/>
                        <a:gd name="txB" fmla="*/ 90 h 90"/>
                      </a:gdLst>
                      <a:ahLst/>
                      <a:cxnLst>
                        <a:cxn ang="0">
                          <a:pos x="0" y="89"/>
                        </a:cxn>
                        <a:cxn ang="0">
                          <a:pos x="0" y="0"/>
                        </a:cxn>
                        <a:cxn ang="0">
                          <a:pos x="221" y="0"/>
                        </a:cxn>
                        <a:cxn ang="0">
                          <a:pos x="220" y="0"/>
                        </a:cxn>
                        <a:cxn ang="0">
                          <a:pos x="221" y="0"/>
                        </a:cxn>
                        <a:cxn ang="0">
                          <a:pos x="222" y="0"/>
                        </a:cxn>
                        <a:cxn ang="0">
                          <a:pos x="223" y="1"/>
                        </a:cxn>
                        <a:cxn ang="0">
                          <a:pos x="225" y="3"/>
                        </a:cxn>
                        <a:cxn ang="0">
                          <a:pos x="225" y="4"/>
                        </a:cxn>
                        <a:cxn ang="0">
                          <a:pos x="226" y="6"/>
                        </a:cxn>
                        <a:cxn ang="0">
                          <a:pos x="227" y="8"/>
                        </a:cxn>
                        <a:cxn ang="0">
                          <a:pos x="228" y="12"/>
                        </a:cxn>
                        <a:cxn ang="0">
                          <a:pos x="229" y="15"/>
                        </a:cxn>
                        <a:cxn ang="0">
                          <a:pos x="229" y="18"/>
                        </a:cxn>
                        <a:cxn ang="0">
                          <a:pos x="230" y="22"/>
                        </a:cxn>
                        <a:cxn ang="0">
                          <a:pos x="230" y="25"/>
                        </a:cxn>
                        <a:cxn ang="0">
                          <a:pos x="231" y="28"/>
                        </a:cxn>
                        <a:cxn ang="0">
                          <a:pos x="231" y="31"/>
                        </a:cxn>
                        <a:cxn ang="0">
                          <a:pos x="231" y="35"/>
                        </a:cxn>
                        <a:cxn ang="0">
                          <a:pos x="231" y="38"/>
                        </a:cxn>
                        <a:cxn ang="0">
                          <a:pos x="231" y="42"/>
                        </a:cxn>
                        <a:cxn ang="0">
                          <a:pos x="231" y="44"/>
                        </a:cxn>
                        <a:cxn ang="0">
                          <a:pos x="231" y="48"/>
                        </a:cxn>
                        <a:cxn ang="0">
                          <a:pos x="231" y="51"/>
                        </a:cxn>
                        <a:cxn ang="0">
                          <a:pos x="231" y="55"/>
                        </a:cxn>
                        <a:cxn ang="0">
                          <a:pos x="231" y="59"/>
                        </a:cxn>
                        <a:cxn ang="0">
                          <a:pos x="230" y="62"/>
                        </a:cxn>
                        <a:cxn ang="0">
                          <a:pos x="230" y="66"/>
                        </a:cxn>
                        <a:cxn ang="0">
                          <a:pos x="229" y="69"/>
                        </a:cxn>
                        <a:cxn ang="0">
                          <a:pos x="229" y="73"/>
                        </a:cxn>
                        <a:cxn ang="0">
                          <a:pos x="228" y="76"/>
                        </a:cxn>
                        <a:cxn ang="0">
                          <a:pos x="227" y="79"/>
                        </a:cxn>
                        <a:cxn ang="0">
                          <a:pos x="227" y="81"/>
                        </a:cxn>
                        <a:cxn ang="0">
                          <a:pos x="226" y="83"/>
                        </a:cxn>
                        <a:cxn ang="0">
                          <a:pos x="225" y="84"/>
                        </a:cxn>
                        <a:cxn ang="0">
                          <a:pos x="224" y="86"/>
                        </a:cxn>
                        <a:cxn ang="0">
                          <a:pos x="223" y="87"/>
                        </a:cxn>
                        <a:cxn ang="0">
                          <a:pos x="222" y="88"/>
                        </a:cxn>
                        <a:cxn ang="0">
                          <a:pos x="221" y="88"/>
                        </a:cxn>
                        <a:cxn ang="0">
                          <a:pos x="221" y="89"/>
                        </a:cxn>
                        <a:cxn ang="0">
                          <a:pos x="0" y="89"/>
                        </a:cxn>
                      </a:cxnLst>
                      <a:rect l="txL" t="txT" r="txR" b="txB"/>
                      <a:pathLst>
                        <a:path w="232" h="90">
                          <a:moveTo>
                            <a:pt x="0" y="89"/>
                          </a:moveTo>
                          <a:lnTo>
                            <a:pt x="0" y="0"/>
                          </a:lnTo>
                          <a:lnTo>
                            <a:pt x="221" y="0"/>
                          </a:lnTo>
                          <a:lnTo>
                            <a:pt x="220" y="0"/>
                          </a:lnTo>
                          <a:lnTo>
                            <a:pt x="221" y="0"/>
                          </a:lnTo>
                          <a:lnTo>
                            <a:pt x="222" y="0"/>
                          </a:lnTo>
                          <a:lnTo>
                            <a:pt x="223" y="1"/>
                          </a:lnTo>
                          <a:lnTo>
                            <a:pt x="225" y="3"/>
                          </a:lnTo>
                          <a:lnTo>
                            <a:pt x="225" y="4"/>
                          </a:lnTo>
                          <a:lnTo>
                            <a:pt x="226" y="6"/>
                          </a:lnTo>
                          <a:lnTo>
                            <a:pt x="227" y="8"/>
                          </a:lnTo>
                          <a:lnTo>
                            <a:pt x="228" y="12"/>
                          </a:lnTo>
                          <a:lnTo>
                            <a:pt x="229" y="15"/>
                          </a:lnTo>
                          <a:lnTo>
                            <a:pt x="229" y="18"/>
                          </a:lnTo>
                          <a:lnTo>
                            <a:pt x="230" y="22"/>
                          </a:lnTo>
                          <a:lnTo>
                            <a:pt x="230" y="25"/>
                          </a:lnTo>
                          <a:lnTo>
                            <a:pt x="231" y="28"/>
                          </a:lnTo>
                          <a:lnTo>
                            <a:pt x="231" y="31"/>
                          </a:lnTo>
                          <a:lnTo>
                            <a:pt x="231" y="35"/>
                          </a:lnTo>
                          <a:lnTo>
                            <a:pt x="231" y="38"/>
                          </a:lnTo>
                          <a:lnTo>
                            <a:pt x="231" y="42"/>
                          </a:lnTo>
                          <a:lnTo>
                            <a:pt x="231" y="44"/>
                          </a:lnTo>
                          <a:lnTo>
                            <a:pt x="231" y="48"/>
                          </a:lnTo>
                          <a:lnTo>
                            <a:pt x="231" y="51"/>
                          </a:lnTo>
                          <a:lnTo>
                            <a:pt x="231" y="55"/>
                          </a:lnTo>
                          <a:lnTo>
                            <a:pt x="231" y="59"/>
                          </a:lnTo>
                          <a:lnTo>
                            <a:pt x="230" y="62"/>
                          </a:lnTo>
                          <a:lnTo>
                            <a:pt x="230" y="66"/>
                          </a:lnTo>
                          <a:lnTo>
                            <a:pt x="229" y="69"/>
                          </a:lnTo>
                          <a:lnTo>
                            <a:pt x="229" y="73"/>
                          </a:lnTo>
                          <a:lnTo>
                            <a:pt x="228" y="76"/>
                          </a:lnTo>
                          <a:lnTo>
                            <a:pt x="227" y="79"/>
                          </a:lnTo>
                          <a:lnTo>
                            <a:pt x="227" y="81"/>
                          </a:lnTo>
                          <a:lnTo>
                            <a:pt x="226" y="83"/>
                          </a:lnTo>
                          <a:lnTo>
                            <a:pt x="225" y="84"/>
                          </a:lnTo>
                          <a:lnTo>
                            <a:pt x="224" y="86"/>
                          </a:lnTo>
                          <a:lnTo>
                            <a:pt x="223" y="87"/>
                          </a:lnTo>
                          <a:lnTo>
                            <a:pt x="222" y="88"/>
                          </a:lnTo>
                          <a:lnTo>
                            <a:pt x="221" y="88"/>
                          </a:lnTo>
                          <a:lnTo>
                            <a:pt x="221" y="89"/>
                          </a:lnTo>
                          <a:lnTo>
                            <a:pt x="0" y="89"/>
                          </a:lnTo>
                        </a:path>
                      </a:pathLst>
                    </a:custGeom>
                    <a:solidFill>
                      <a:srgbClr val="E0E0E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41" name="Freeform 115"/>
                    <p:cNvSpPr/>
                    <p:nvPr/>
                  </p:nvSpPr>
                  <p:spPr>
                    <a:xfrm>
                      <a:off x="3778" y="3982"/>
                      <a:ext cx="269" cy="91"/>
                    </a:xfrm>
                    <a:custGeom>
                      <a:avLst/>
                      <a:gdLst>
                        <a:gd name="txL" fmla="*/ 0 w 269"/>
                        <a:gd name="txT" fmla="*/ 0 h 91"/>
                        <a:gd name="txR" fmla="*/ 269 w 269"/>
                        <a:gd name="txB" fmla="*/ 91 h 91"/>
                      </a:gdLst>
                      <a:ahLst/>
                      <a:cxnLst>
                        <a:cxn ang="0">
                          <a:pos x="0" y="90"/>
                        </a:cxn>
                        <a:cxn ang="0">
                          <a:pos x="0" y="0"/>
                        </a:cxn>
                        <a:cxn ang="0">
                          <a:pos x="258" y="0"/>
                        </a:cxn>
                        <a:cxn ang="0">
                          <a:pos x="257" y="0"/>
                        </a:cxn>
                        <a:cxn ang="0">
                          <a:pos x="258" y="0"/>
                        </a:cxn>
                        <a:cxn ang="0">
                          <a:pos x="259" y="1"/>
                        </a:cxn>
                        <a:cxn ang="0">
                          <a:pos x="261" y="2"/>
                        </a:cxn>
                        <a:cxn ang="0">
                          <a:pos x="262" y="3"/>
                        </a:cxn>
                        <a:cxn ang="0">
                          <a:pos x="262" y="5"/>
                        </a:cxn>
                        <a:cxn ang="0">
                          <a:pos x="263" y="7"/>
                        </a:cxn>
                        <a:cxn ang="0">
                          <a:pos x="264" y="9"/>
                        </a:cxn>
                        <a:cxn ang="0">
                          <a:pos x="265" y="13"/>
                        </a:cxn>
                        <a:cxn ang="0">
                          <a:pos x="266" y="16"/>
                        </a:cxn>
                        <a:cxn ang="0">
                          <a:pos x="266" y="19"/>
                        </a:cxn>
                        <a:cxn ang="0">
                          <a:pos x="267" y="23"/>
                        </a:cxn>
                        <a:cxn ang="0">
                          <a:pos x="267" y="26"/>
                        </a:cxn>
                        <a:cxn ang="0">
                          <a:pos x="267" y="29"/>
                        </a:cxn>
                        <a:cxn ang="0">
                          <a:pos x="268" y="32"/>
                        </a:cxn>
                        <a:cxn ang="0">
                          <a:pos x="268" y="36"/>
                        </a:cxn>
                        <a:cxn ang="0">
                          <a:pos x="268" y="39"/>
                        </a:cxn>
                        <a:cxn ang="0">
                          <a:pos x="268" y="42"/>
                        </a:cxn>
                        <a:cxn ang="0">
                          <a:pos x="268" y="45"/>
                        </a:cxn>
                        <a:cxn ang="0">
                          <a:pos x="268" y="49"/>
                        </a:cxn>
                        <a:cxn ang="0">
                          <a:pos x="268" y="52"/>
                        </a:cxn>
                        <a:cxn ang="0">
                          <a:pos x="268" y="56"/>
                        </a:cxn>
                        <a:cxn ang="0">
                          <a:pos x="268" y="59"/>
                        </a:cxn>
                        <a:cxn ang="0">
                          <a:pos x="267" y="63"/>
                        </a:cxn>
                        <a:cxn ang="0">
                          <a:pos x="267" y="66"/>
                        </a:cxn>
                        <a:cxn ang="0">
                          <a:pos x="266" y="70"/>
                        </a:cxn>
                        <a:cxn ang="0">
                          <a:pos x="266" y="73"/>
                        </a:cxn>
                        <a:cxn ang="0">
                          <a:pos x="265" y="76"/>
                        </a:cxn>
                        <a:cxn ang="0">
                          <a:pos x="264" y="79"/>
                        </a:cxn>
                        <a:cxn ang="0">
                          <a:pos x="263" y="82"/>
                        </a:cxn>
                        <a:cxn ang="0">
                          <a:pos x="263" y="84"/>
                        </a:cxn>
                        <a:cxn ang="0">
                          <a:pos x="262" y="85"/>
                        </a:cxn>
                        <a:cxn ang="0">
                          <a:pos x="261" y="87"/>
                        </a:cxn>
                        <a:cxn ang="0">
                          <a:pos x="260" y="88"/>
                        </a:cxn>
                        <a:cxn ang="0">
                          <a:pos x="259" y="89"/>
                        </a:cxn>
                        <a:cxn ang="0">
                          <a:pos x="258" y="89"/>
                        </a:cxn>
                        <a:cxn ang="0">
                          <a:pos x="258" y="90"/>
                        </a:cxn>
                        <a:cxn ang="0">
                          <a:pos x="0" y="90"/>
                        </a:cxn>
                      </a:cxnLst>
                      <a:rect l="txL" t="txT" r="txR" b="txB"/>
                      <a:pathLst>
                        <a:path w="269" h="91">
                          <a:moveTo>
                            <a:pt x="0" y="90"/>
                          </a:moveTo>
                          <a:lnTo>
                            <a:pt x="0" y="0"/>
                          </a:lnTo>
                          <a:lnTo>
                            <a:pt x="258" y="0"/>
                          </a:lnTo>
                          <a:lnTo>
                            <a:pt x="257" y="0"/>
                          </a:lnTo>
                          <a:lnTo>
                            <a:pt x="258" y="0"/>
                          </a:lnTo>
                          <a:lnTo>
                            <a:pt x="259" y="1"/>
                          </a:lnTo>
                          <a:lnTo>
                            <a:pt x="261" y="2"/>
                          </a:lnTo>
                          <a:lnTo>
                            <a:pt x="262" y="3"/>
                          </a:lnTo>
                          <a:lnTo>
                            <a:pt x="262" y="5"/>
                          </a:lnTo>
                          <a:lnTo>
                            <a:pt x="263" y="7"/>
                          </a:lnTo>
                          <a:lnTo>
                            <a:pt x="264" y="9"/>
                          </a:lnTo>
                          <a:lnTo>
                            <a:pt x="265" y="13"/>
                          </a:lnTo>
                          <a:lnTo>
                            <a:pt x="266" y="16"/>
                          </a:lnTo>
                          <a:lnTo>
                            <a:pt x="266" y="19"/>
                          </a:lnTo>
                          <a:lnTo>
                            <a:pt x="267" y="23"/>
                          </a:lnTo>
                          <a:lnTo>
                            <a:pt x="267" y="26"/>
                          </a:lnTo>
                          <a:lnTo>
                            <a:pt x="267" y="29"/>
                          </a:lnTo>
                          <a:lnTo>
                            <a:pt x="268" y="32"/>
                          </a:lnTo>
                          <a:lnTo>
                            <a:pt x="268" y="36"/>
                          </a:lnTo>
                          <a:lnTo>
                            <a:pt x="268" y="39"/>
                          </a:lnTo>
                          <a:lnTo>
                            <a:pt x="268" y="42"/>
                          </a:lnTo>
                          <a:lnTo>
                            <a:pt x="268" y="45"/>
                          </a:lnTo>
                          <a:lnTo>
                            <a:pt x="268" y="49"/>
                          </a:lnTo>
                          <a:lnTo>
                            <a:pt x="268" y="52"/>
                          </a:lnTo>
                          <a:lnTo>
                            <a:pt x="268" y="56"/>
                          </a:lnTo>
                          <a:lnTo>
                            <a:pt x="268" y="59"/>
                          </a:lnTo>
                          <a:lnTo>
                            <a:pt x="267" y="63"/>
                          </a:lnTo>
                          <a:lnTo>
                            <a:pt x="267" y="66"/>
                          </a:lnTo>
                          <a:lnTo>
                            <a:pt x="266" y="70"/>
                          </a:lnTo>
                          <a:lnTo>
                            <a:pt x="266" y="73"/>
                          </a:lnTo>
                          <a:lnTo>
                            <a:pt x="265" y="76"/>
                          </a:lnTo>
                          <a:lnTo>
                            <a:pt x="264" y="79"/>
                          </a:lnTo>
                          <a:lnTo>
                            <a:pt x="263" y="82"/>
                          </a:lnTo>
                          <a:lnTo>
                            <a:pt x="263" y="84"/>
                          </a:lnTo>
                          <a:lnTo>
                            <a:pt x="262" y="85"/>
                          </a:lnTo>
                          <a:lnTo>
                            <a:pt x="261" y="87"/>
                          </a:lnTo>
                          <a:lnTo>
                            <a:pt x="260" y="88"/>
                          </a:lnTo>
                          <a:lnTo>
                            <a:pt x="259" y="89"/>
                          </a:lnTo>
                          <a:lnTo>
                            <a:pt x="258" y="89"/>
                          </a:lnTo>
                          <a:lnTo>
                            <a:pt x="258" y="90"/>
                          </a:lnTo>
                          <a:lnTo>
                            <a:pt x="0" y="90"/>
                          </a:lnTo>
                        </a:path>
                      </a:pathLst>
                    </a:custGeom>
                    <a:solidFill>
                      <a:srgbClr val="1D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nvGrpSpPr>
                  <p:cNvPr id="98433" name="Group 116"/>
                  <p:cNvGrpSpPr/>
                  <p:nvPr/>
                </p:nvGrpSpPr>
                <p:grpSpPr>
                  <a:xfrm>
                    <a:off x="3782" y="3988"/>
                    <a:ext cx="485" cy="80"/>
                    <a:chOff x="3782" y="3988"/>
                    <a:chExt cx="485" cy="80"/>
                  </a:xfrm>
                </p:grpSpPr>
                <p:grpSp>
                  <p:nvGrpSpPr>
                    <p:cNvPr id="98434" name="Group 117"/>
                    <p:cNvGrpSpPr/>
                    <p:nvPr/>
                  </p:nvGrpSpPr>
                  <p:grpSpPr>
                    <a:xfrm>
                      <a:off x="3782" y="4048"/>
                      <a:ext cx="485" cy="20"/>
                      <a:chOff x="3782" y="4048"/>
                      <a:chExt cx="485" cy="20"/>
                    </a:xfrm>
                  </p:grpSpPr>
                  <p:sp>
                    <p:nvSpPr>
                      <p:cNvPr id="98438" name="Freeform 118"/>
                      <p:cNvSpPr/>
                      <p:nvPr/>
                    </p:nvSpPr>
                    <p:spPr>
                      <a:xfrm>
                        <a:off x="3782" y="4048"/>
                        <a:ext cx="264" cy="20"/>
                      </a:xfrm>
                      <a:custGeom>
                        <a:avLst/>
                        <a:gdLst>
                          <a:gd name="txL" fmla="*/ 0 w 264"/>
                          <a:gd name="txT" fmla="*/ 0 h 20"/>
                          <a:gd name="txR" fmla="*/ 264 w 264"/>
                          <a:gd name="txB" fmla="*/ 20 h 20"/>
                        </a:gdLst>
                        <a:ahLst/>
                        <a:cxnLst>
                          <a:cxn ang="0">
                            <a:pos x="0" y="19"/>
                          </a:cxn>
                          <a:cxn ang="0">
                            <a:pos x="4" y="0"/>
                          </a:cxn>
                          <a:cxn ang="0">
                            <a:pos x="263" y="0"/>
                          </a:cxn>
                          <a:cxn ang="0">
                            <a:pos x="263" y="5"/>
                          </a:cxn>
                          <a:cxn ang="0">
                            <a:pos x="262" y="10"/>
                          </a:cxn>
                          <a:cxn ang="0">
                            <a:pos x="261" y="14"/>
                          </a:cxn>
                          <a:cxn ang="0">
                            <a:pos x="259" y="19"/>
                          </a:cxn>
                          <a:cxn ang="0">
                            <a:pos x="0" y="19"/>
                          </a:cxn>
                        </a:cxnLst>
                        <a:rect l="txL" t="txT" r="txR" b="txB"/>
                        <a:pathLst>
                          <a:path w="264" h="20">
                            <a:moveTo>
                              <a:pt x="0" y="19"/>
                            </a:moveTo>
                            <a:lnTo>
                              <a:pt x="4" y="0"/>
                            </a:lnTo>
                            <a:lnTo>
                              <a:pt x="263" y="0"/>
                            </a:lnTo>
                            <a:lnTo>
                              <a:pt x="263" y="5"/>
                            </a:lnTo>
                            <a:lnTo>
                              <a:pt x="262" y="10"/>
                            </a:lnTo>
                            <a:lnTo>
                              <a:pt x="261" y="14"/>
                            </a:lnTo>
                            <a:lnTo>
                              <a:pt x="259" y="19"/>
                            </a:lnTo>
                            <a:lnTo>
                              <a:pt x="0" y="19"/>
                            </a:lnTo>
                          </a:path>
                        </a:pathLst>
                      </a:custGeom>
                      <a:solidFill>
                        <a:srgbClr val="10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39" name="Freeform 119"/>
                      <p:cNvSpPr/>
                      <p:nvPr/>
                    </p:nvSpPr>
                    <p:spPr>
                      <a:xfrm>
                        <a:off x="4041" y="4048"/>
                        <a:ext cx="226" cy="20"/>
                      </a:xfrm>
                      <a:custGeom>
                        <a:avLst/>
                        <a:gdLst>
                          <a:gd name="txL" fmla="*/ 0 w 226"/>
                          <a:gd name="txT" fmla="*/ 0 h 20"/>
                          <a:gd name="txR" fmla="*/ 226 w 226"/>
                          <a:gd name="txB" fmla="*/ 20 h 20"/>
                        </a:gdLst>
                        <a:ahLst/>
                        <a:cxnLst>
                          <a:cxn ang="0">
                            <a:pos x="0" y="19"/>
                          </a:cxn>
                          <a:cxn ang="0">
                            <a:pos x="2" y="15"/>
                          </a:cxn>
                          <a:cxn ang="0">
                            <a:pos x="2" y="11"/>
                          </a:cxn>
                          <a:cxn ang="0">
                            <a:pos x="3" y="7"/>
                          </a:cxn>
                          <a:cxn ang="0">
                            <a:pos x="4" y="4"/>
                          </a:cxn>
                          <a:cxn ang="0">
                            <a:pos x="4" y="0"/>
                          </a:cxn>
                          <a:cxn ang="0">
                            <a:pos x="225" y="0"/>
                          </a:cxn>
                          <a:cxn ang="0">
                            <a:pos x="225" y="4"/>
                          </a:cxn>
                          <a:cxn ang="0">
                            <a:pos x="224" y="7"/>
                          </a:cxn>
                          <a:cxn ang="0">
                            <a:pos x="224" y="11"/>
                          </a:cxn>
                          <a:cxn ang="0">
                            <a:pos x="222" y="15"/>
                          </a:cxn>
                          <a:cxn ang="0">
                            <a:pos x="222" y="19"/>
                          </a:cxn>
                          <a:cxn ang="0">
                            <a:pos x="0" y="19"/>
                          </a:cxn>
                        </a:cxnLst>
                        <a:rect l="txL" t="txT" r="txR" b="txB"/>
                        <a:pathLst>
                          <a:path w="226" h="20">
                            <a:moveTo>
                              <a:pt x="0" y="19"/>
                            </a:moveTo>
                            <a:lnTo>
                              <a:pt x="2" y="15"/>
                            </a:lnTo>
                            <a:lnTo>
                              <a:pt x="2" y="11"/>
                            </a:lnTo>
                            <a:lnTo>
                              <a:pt x="3" y="7"/>
                            </a:lnTo>
                            <a:lnTo>
                              <a:pt x="4" y="4"/>
                            </a:lnTo>
                            <a:lnTo>
                              <a:pt x="4" y="0"/>
                            </a:lnTo>
                            <a:lnTo>
                              <a:pt x="225" y="0"/>
                            </a:lnTo>
                            <a:lnTo>
                              <a:pt x="225" y="4"/>
                            </a:lnTo>
                            <a:lnTo>
                              <a:pt x="224" y="7"/>
                            </a:lnTo>
                            <a:lnTo>
                              <a:pt x="224" y="11"/>
                            </a:lnTo>
                            <a:lnTo>
                              <a:pt x="222" y="15"/>
                            </a:lnTo>
                            <a:lnTo>
                              <a:pt x="222" y="19"/>
                            </a:lnTo>
                            <a:lnTo>
                              <a:pt x="0" y="19"/>
                            </a:lnTo>
                          </a:path>
                        </a:pathLst>
                      </a:custGeom>
                      <a:solidFill>
                        <a:srgbClr val="C0C0C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nvGrpSpPr>
                    <p:cNvPr id="98435" name="Group 120"/>
                    <p:cNvGrpSpPr/>
                    <p:nvPr/>
                  </p:nvGrpSpPr>
                  <p:grpSpPr>
                    <a:xfrm>
                      <a:off x="3783" y="3988"/>
                      <a:ext cx="484" cy="19"/>
                      <a:chOff x="3783" y="3988"/>
                      <a:chExt cx="484" cy="19"/>
                    </a:xfrm>
                  </p:grpSpPr>
                  <p:sp>
                    <p:nvSpPr>
                      <p:cNvPr id="98436" name="Freeform 121"/>
                      <p:cNvSpPr/>
                      <p:nvPr/>
                    </p:nvSpPr>
                    <p:spPr>
                      <a:xfrm>
                        <a:off x="3783" y="3988"/>
                        <a:ext cx="263" cy="19"/>
                      </a:xfrm>
                      <a:custGeom>
                        <a:avLst/>
                        <a:gdLst>
                          <a:gd name="txL" fmla="*/ 0 w 263"/>
                          <a:gd name="txT" fmla="*/ 0 h 19"/>
                          <a:gd name="txR" fmla="*/ 263 w 263"/>
                          <a:gd name="txB" fmla="*/ 19 h 19"/>
                        </a:gdLst>
                        <a:ahLst/>
                        <a:cxnLst>
                          <a:cxn ang="0">
                            <a:pos x="0" y="0"/>
                          </a:cxn>
                          <a:cxn ang="0">
                            <a:pos x="3" y="18"/>
                          </a:cxn>
                          <a:cxn ang="0">
                            <a:pos x="262" y="18"/>
                          </a:cxn>
                          <a:cxn ang="0">
                            <a:pos x="262" y="14"/>
                          </a:cxn>
                          <a:cxn ang="0">
                            <a:pos x="261" y="9"/>
                          </a:cxn>
                          <a:cxn ang="0">
                            <a:pos x="260" y="4"/>
                          </a:cxn>
                          <a:cxn ang="0">
                            <a:pos x="258" y="0"/>
                          </a:cxn>
                          <a:cxn ang="0">
                            <a:pos x="0" y="0"/>
                          </a:cxn>
                        </a:cxnLst>
                        <a:rect l="txL" t="txT" r="txR" b="txB"/>
                        <a:pathLst>
                          <a:path w="263" h="19">
                            <a:moveTo>
                              <a:pt x="0" y="0"/>
                            </a:moveTo>
                            <a:lnTo>
                              <a:pt x="3" y="18"/>
                            </a:lnTo>
                            <a:lnTo>
                              <a:pt x="262" y="18"/>
                            </a:lnTo>
                            <a:lnTo>
                              <a:pt x="262" y="14"/>
                            </a:lnTo>
                            <a:lnTo>
                              <a:pt x="261" y="9"/>
                            </a:lnTo>
                            <a:lnTo>
                              <a:pt x="260" y="4"/>
                            </a:lnTo>
                            <a:lnTo>
                              <a:pt x="258" y="0"/>
                            </a:lnTo>
                            <a:lnTo>
                              <a:pt x="0" y="0"/>
                            </a:lnTo>
                          </a:path>
                        </a:pathLst>
                      </a:custGeom>
                      <a:solidFill>
                        <a:srgbClr val="1D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37" name="Freeform 122"/>
                      <p:cNvSpPr/>
                      <p:nvPr/>
                    </p:nvSpPr>
                    <p:spPr>
                      <a:xfrm>
                        <a:off x="4041" y="3988"/>
                        <a:ext cx="226" cy="19"/>
                      </a:xfrm>
                      <a:custGeom>
                        <a:avLst/>
                        <a:gdLst>
                          <a:gd name="txL" fmla="*/ 0 w 226"/>
                          <a:gd name="txT" fmla="*/ 0 h 19"/>
                          <a:gd name="txR" fmla="*/ 226 w 226"/>
                          <a:gd name="txB" fmla="*/ 19 h 19"/>
                        </a:gdLst>
                        <a:ahLst/>
                        <a:cxnLst>
                          <a:cxn ang="0">
                            <a:pos x="0" y="0"/>
                          </a:cxn>
                          <a:cxn ang="0">
                            <a:pos x="2" y="4"/>
                          </a:cxn>
                          <a:cxn ang="0">
                            <a:pos x="2" y="7"/>
                          </a:cxn>
                          <a:cxn ang="0">
                            <a:pos x="3" y="12"/>
                          </a:cxn>
                          <a:cxn ang="0">
                            <a:pos x="4" y="14"/>
                          </a:cxn>
                          <a:cxn ang="0">
                            <a:pos x="4" y="18"/>
                          </a:cxn>
                          <a:cxn ang="0">
                            <a:pos x="225" y="18"/>
                          </a:cxn>
                          <a:cxn ang="0">
                            <a:pos x="225" y="15"/>
                          </a:cxn>
                          <a:cxn ang="0">
                            <a:pos x="225" y="12"/>
                          </a:cxn>
                          <a:cxn ang="0">
                            <a:pos x="224" y="8"/>
                          </a:cxn>
                          <a:cxn ang="0">
                            <a:pos x="223" y="3"/>
                          </a:cxn>
                          <a:cxn ang="0">
                            <a:pos x="222" y="0"/>
                          </a:cxn>
                          <a:cxn ang="0">
                            <a:pos x="0" y="0"/>
                          </a:cxn>
                        </a:cxnLst>
                        <a:rect l="txL" t="txT" r="txR" b="txB"/>
                        <a:pathLst>
                          <a:path w="226" h="19">
                            <a:moveTo>
                              <a:pt x="0" y="0"/>
                            </a:moveTo>
                            <a:lnTo>
                              <a:pt x="2" y="4"/>
                            </a:lnTo>
                            <a:lnTo>
                              <a:pt x="2" y="7"/>
                            </a:lnTo>
                            <a:lnTo>
                              <a:pt x="3" y="12"/>
                            </a:lnTo>
                            <a:lnTo>
                              <a:pt x="4" y="14"/>
                            </a:lnTo>
                            <a:lnTo>
                              <a:pt x="4" y="18"/>
                            </a:lnTo>
                            <a:lnTo>
                              <a:pt x="225" y="18"/>
                            </a:lnTo>
                            <a:lnTo>
                              <a:pt x="225" y="15"/>
                            </a:lnTo>
                            <a:lnTo>
                              <a:pt x="225" y="12"/>
                            </a:lnTo>
                            <a:lnTo>
                              <a:pt x="224" y="8"/>
                            </a:lnTo>
                            <a:lnTo>
                              <a:pt x="223" y="3"/>
                            </a:lnTo>
                            <a:lnTo>
                              <a:pt x="222" y="0"/>
                            </a:lnTo>
                            <a:lnTo>
                              <a:pt x="0" y="0"/>
                            </a:lnTo>
                          </a:path>
                        </a:pathLst>
                      </a:custGeom>
                      <a:solidFill>
                        <a:srgbClr val="FFFFFF"/>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grpSp>
            <p:grpSp>
              <p:nvGrpSpPr>
                <p:cNvPr id="98413" name="Group 123"/>
                <p:cNvGrpSpPr/>
                <p:nvPr/>
              </p:nvGrpSpPr>
              <p:grpSpPr>
                <a:xfrm>
                  <a:off x="3639" y="3983"/>
                  <a:ext cx="150" cy="90"/>
                  <a:chOff x="3639" y="3983"/>
                  <a:chExt cx="150" cy="90"/>
                </a:xfrm>
              </p:grpSpPr>
              <p:grpSp>
                <p:nvGrpSpPr>
                  <p:cNvPr id="98414" name="Group 124"/>
                  <p:cNvGrpSpPr/>
                  <p:nvPr/>
                </p:nvGrpSpPr>
                <p:grpSpPr>
                  <a:xfrm>
                    <a:off x="3639" y="3983"/>
                    <a:ext cx="149" cy="90"/>
                    <a:chOff x="3639" y="3983"/>
                    <a:chExt cx="149" cy="90"/>
                  </a:xfrm>
                </p:grpSpPr>
                <p:grpSp>
                  <p:nvGrpSpPr>
                    <p:cNvPr id="98420" name="Group 125"/>
                    <p:cNvGrpSpPr/>
                    <p:nvPr/>
                  </p:nvGrpSpPr>
                  <p:grpSpPr>
                    <a:xfrm>
                      <a:off x="3673" y="3983"/>
                      <a:ext cx="115" cy="90"/>
                      <a:chOff x="3673" y="3983"/>
                      <a:chExt cx="115" cy="90"/>
                    </a:xfrm>
                  </p:grpSpPr>
                  <p:sp>
                    <p:nvSpPr>
                      <p:cNvPr id="98425" name="Freeform 126"/>
                      <p:cNvSpPr/>
                      <p:nvPr/>
                    </p:nvSpPr>
                    <p:spPr>
                      <a:xfrm>
                        <a:off x="3767" y="3983"/>
                        <a:ext cx="21" cy="90"/>
                      </a:xfrm>
                      <a:custGeom>
                        <a:avLst/>
                        <a:gdLst>
                          <a:gd name="txL" fmla="*/ 0 w 21"/>
                          <a:gd name="txT" fmla="*/ 0 h 90"/>
                          <a:gd name="txR" fmla="*/ 21 w 21"/>
                          <a:gd name="txB" fmla="*/ 90 h 90"/>
                        </a:gdLst>
                        <a:ahLst/>
                        <a:cxnLst>
                          <a:cxn ang="0">
                            <a:pos x="0" y="88"/>
                          </a:cxn>
                          <a:cxn ang="0">
                            <a:pos x="11" y="89"/>
                          </a:cxn>
                          <a:cxn ang="0">
                            <a:pos x="12" y="88"/>
                          </a:cxn>
                          <a:cxn ang="0">
                            <a:pos x="13" y="87"/>
                          </a:cxn>
                          <a:cxn ang="0">
                            <a:pos x="14" y="85"/>
                          </a:cxn>
                          <a:cxn ang="0">
                            <a:pos x="15" y="83"/>
                          </a:cxn>
                          <a:cxn ang="0">
                            <a:pos x="16" y="79"/>
                          </a:cxn>
                          <a:cxn ang="0">
                            <a:pos x="17" y="76"/>
                          </a:cxn>
                          <a:cxn ang="0">
                            <a:pos x="18" y="72"/>
                          </a:cxn>
                          <a:cxn ang="0">
                            <a:pos x="19" y="67"/>
                          </a:cxn>
                          <a:cxn ang="0">
                            <a:pos x="19" y="64"/>
                          </a:cxn>
                          <a:cxn ang="0">
                            <a:pos x="20" y="60"/>
                          </a:cxn>
                          <a:cxn ang="0">
                            <a:pos x="20" y="55"/>
                          </a:cxn>
                          <a:cxn ang="0">
                            <a:pos x="20" y="50"/>
                          </a:cxn>
                          <a:cxn ang="0">
                            <a:pos x="20" y="46"/>
                          </a:cxn>
                          <a:cxn ang="0">
                            <a:pos x="20" y="42"/>
                          </a:cxn>
                          <a:cxn ang="0">
                            <a:pos x="20" y="37"/>
                          </a:cxn>
                          <a:cxn ang="0">
                            <a:pos x="20" y="32"/>
                          </a:cxn>
                          <a:cxn ang="0">
                            <a:pos x="20" y="26"/>
                          </a:cxn>
                          <a:cxn ang="0">
                            <a:pos x="19" y="22"/>
                          </a:cxn>
                          <a:cxn ang="0">
                            <a:pos x="19" y="19"/>
                          </a:cxn>
                          <a:cxn ang="0">
                            <a:pos x="18" y="16"/>
                          </a:cxn>
                          <a:cxn ang="0">
                            <a:pos x="18" y="12"/>
                          </a:cxn>
                          <a:cxn ang="0">
                            <a:pos x="17" y="10"/>
                          </a:cxn>
                          <a:cxn ang="0">
                            <a:pos x="16" y="8"/>
                          </a:cxn>
                          <a:cxn ang="0">
                            <a:pos x="15" y="5"/>
                          </a:cxn>
                          <a:cxn ang="0">
                            <a:pos x="14" y="3"/>
                          </a:cxn>
                          <a:cxn ang="0">
                            <a:pos x="14" y="2"/>
                          </a:cxn>
                          <a:cxn ang="0">
                            <a:pos x="13" y="1"/>
                          </a:cxn>
                          <a:cxn ang="0">
                            <a:pos x="12" y="0"/>
                          </a:cxn>
                          <a:cxn ang="0">
                            <a:pos x="11" y="0"/>
                          </a:cxn>
                          <a:cxn ang="0">
                            <a:pos x="0" y="0"/>
                          </a:cxn>
                          <a:cxn ang="0">
                            <a:pos x="2" y="0"/>
                          </a:cxn>
                          <a:cxn ang="0">
                            <a:pos x="3" y="1"/>
                          </a:cxn>
                          <a:cxn ang="0">
                            <a:pos x="4" y="3"/>
                          </a:cxn>
                          <a:cxn ang="0">
                            <a:pos x="4" y="5"/>
                          </a:cxn>
                          <a:cxn ang="0">
                            <a:pos x="5" y="6"/>
                          </a:cxn>
                          <a:cxn ang="0">
                            <a:pos x="6" y="8"/>
                          </a:cxn>
                          <a:cxn ang="0">
                            <a:pos x="6" y="10"/>
                          </a:cxn>
                          <a:cxn ang="0">
                            <a:pos x="7" y="13"/>
                          </a:cxn>
                          <a:cxn ang="0">
                            <a:pos x="8" y="16"/>
                          </a:cxn>
                          <a:cxn ang="0">
                            <a:pos x="8" y="20"/>
                          </a:cxn>
                          <a:cxn ang="0">
                            <a:pos x="9" y="24"/>
                          </a:cxn>
                          <a:cxn ang="0">
                            <a:pos x="9" y="26"/>
                          </a:cxn>
                          <a:cxn ang="0">
                            <a:pos x="9" y="32"/>
                          </a:cxn>
                          <a:cxn ang="0">
                            <a:pos x="10" y="37"/>
                          </a:cxn>
                          <a:cxn ang="0">
                            <a:pos x="10" y="42"/>
                          </a:cxn>
                          <a:cxn ang="0">
                            <a:pos x="10" y="47"/>
                          </a:cxn>
                          <a:cxn ang="0">
                            <a:pos x="10" y="52"/>
                          </a:cxn>
                          <a:cxn ang="0">
                            <a:pos x="9" y="59"/>
                          </a:cxn>
                          <a:cxn ang="0">
                            <a:pos x="9" y="65"/>
                          </a:cxn>
                          <a:cxn ang="0">
                            <a:pos x="8" y="72"/>
                          </a:cxn>
                          <a:cxn ang="0">
                            <a:pos x="7" y="77"/>
                          </a:cxn>
                          <a:cxn ang="0">
                            <a:pos x="6" y="81"/>
                          </a:cxn>
                          <a:cxn ang="0">
                            <a:pos x="4" y="84"/>
                          </a:cxn>
                          <a:cxn ang="0">
                            <a:pos x="2" y="87"/>
                          </a:cxn>
                          <a:cxn ang="0">
                            <a:pos x="1" y="88"/>
                          </a:cxn>
                          <a:cxn ang="0">
                            <a:pos x="0" y="88"/>
                          </a:cxn>
                        </a:cxnLst>
                        <a:rect l="txL" t="txT" r="txR" b="txB"/>
                        <a:pathLst>
                          <a:path w="21" h="90">
                            <a:moveTo>
                              <a:pt x="0" y="88"/>
                            </a:moveTo>
                            <a:lnTo>
                              <a:pt x="11" y="89"/>
                            </a:lnTo>
                            <a:lnTo>
                              <a:pt x="12" y="88"/>
                            </a:lnTo>
                            <a:lnTo>
                              <a:pt x="13" y="87"/>
                            </a:lnTo>
                            <a:lnTo>
                              <a:pt x="14" y="85"/>
                            </a:lnTo>
                            <a:lnTo>
                              <a:pt x="15" y="83"/>
                            </a:lnTo>
                            <a:lnTo>
                              <a:pt x="16" y="79"/>
                            </a:lnTo>
                            <a:lnTo>
                              <a:pt x="17" y="76"/>
                            </a:lnTo>
                            <a:lnTo>
                              <a:pt x="18" y="72"/>
                            </a:lnTo>
                            <a:lnTo>
                              <a:pt x="19" y="67"/>
                            </a:lnTo>
                            <a:lnTo>
                              <a:pt x="19" y="64"/>
                            </a:lnTo>
                            <a:lnTo>
                              <a:pt x="20" y="60"/>
                            </a:lnTo>
                            <a:lnTo>
                              <a:pt x="20" y="55"/>
                            </a:lnTo>
                            <a:lnTo>
                              <a:pt x="20" y="50"/>
                            </a:lnTo>
                            <a:lnTo>
                              <a:pt x="20" y="46"/>
                            </a:lnTo>
                            <a:lnTo>
                              <a:pt x="20" y="42"/>
                            </a:lnTo>
                            <a:lnTo>
                              <a:pt x="20" y="37"/>
                            </a:lnTo>
                            <a:lnTo>
                              <a:pt x="20" y="32"/>
                            </a:lnTo>
                            <a:lnTo>
                              <a:pt x="20" y="26"/>
                            </a:lnTo>
                            <a:lnTo>
                              <a:pt x="19" y="22"/>
                            </a:lnTo>
                            <a:lnTo>
                              <a:pt x="19" y="19"/>
                            </a:lnTo>
                            <a:lnTo>
                              <a:pt x="18" y="16"/>
                            </a:lnTo>
                            <a:lnTo>
                              <a:pt x="18" y="12"/>
                            </a:lnTo>
                            <a:lnTo>
                              <a:pt x="17" y="10"/>
                            </a:lnTo>
                            <a:lnTo>
                              <a:pt x="16" y="8"/>
                            </a:lnTo>
                            <a:lnTo>
                              <a:pt x="15" y="5"/>
                            </a:lnTo>
                            <a:lnTo>
                              <a:pt x="14" y="3"/>
                            </a:lnTo>
                            <a:lnTo>
                              <a:pt x="14" y="2"/>
                            </a:lnTo>
                            <a:lnTo>
                              <a:pt x="13" y="1"/>
                            </a:lnTo>
                            <a:lnTo>
                              <a:pt x="12" y="0"/>
                            </a:lnTo>
                            <a:lnTo>
                              <a:pt x="11" y="0"/>
                            </a:lnTo>
                            <a:lnTo>
                              <a:pt x="0" y="0"/>
                            </a:lnTo>
                            <a:lnTo>
                              <a:pt x="2" y="0"/>
                            </a:lnTo>
                            <a:lnTo>
                              <a:pt x="3" y="1"/>
                            </a:lnTo>
                            <a:lnTo>
                              <a:pt x="4" y="3"/>
                            </a:lnTo>
                            <a:lnTo>
                              <a:pt x="4" y="5"/>
                            </a:lnTo>
                            <a:lnTo>
                              <a:pt x="5" y="6"/>
                            </a:lnTo>
                            <a:lnTo>
                              <a:pt x="6" y="8"/>
                            </a:lnTo>
                            <a:lnTo>
                              <a:pt x="6" y="10"/>
                            </a:lnTo>
                            <a:lnTo>
                              <a:pt x="7" y="13"/>
                            </a:lnTo>
                            <a:lnTo>
                              <a:pt x="8" y="16"/>
                            </a:lnTo>
                            <a:lnTo>
                              <a:pt x="8" y="20"/>
                            </a:lnTo>
                            <a:lnTo>
                              <a:pt x="9" y="24"/>
                            </a:lnTo>
                            <a:lnTo>
                              <a:pt x="9" y="26"/>
                            </a:lnTo>
                            <a:lnTo>
                              <a:pt x="9" y="32"/>
                            </a:lnTo>
                            <a:lnTo>
                              <a:pt x="10" y="37"/>
                            </a:lnTo>
                            <a:lnTo>
                              <a:pt x="10" y="42"/>
                            </a:lnTo>
                            <a:lnTo>
                              <a:pt x="10" y="47"/>
                            </a:lnTo>
                            <a:lnTo>
                              <a:pt x="10" y="52"/>
                            </a:lnTo>
                            <a:lnTo>
                              <a:pt x="9" y="59"/>
                            </a:lnTo>
                            <a:lnTo>
                              <a:pt x="9" y="65"/>
                            </a:lnTo>
                            <a:lnTo>
                              <a:pt x="8" y="72"/>
                            </a:lnTo>
                            <a:lnTo>
                              <a:pt x="7" y="77"/>
                            </a:lnTo>
                            <a:lnTo>
                              <a:pt x="6" y="81"/>
                            </a:lnTo>
                            <a:lnTo>
                              <a:pt x="4" y="84"/>
                            </a:lnTo>
                            <a:lnTo>
                              <a:pt x="2" y="87"/>
                            </a:lnTo>
                            <a:lnTo>
                              <a:pt x="1" y="88"/>
                            </a:lnTo>
                            <a:lnTo>
                              <a:pt x="0" y="88"/>
                            </a:lnTo>
                          </a:path>
                        </a:pathLst>
                      </a:custGeom>
                      <a:solidFill>
                        <a:srgbClr val="A0A0A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nvGrpSpPr>
                      <p:cNvPr id="98426" name="Group 127"/>
                      <p:cNvGrpSpPr/>
                      <p:nvPr/>
                    </p:nvGrpSpPr>
                    <p:grpSpPr>
                      <a:xfrm>
                        <a:off x="3673" y="3983"/>
                        <a:ext cx="105" cy="89"/>
                        <a:chOff x="3673" y="3983"/>
                        <a:chExt cx="105" cy="89"/>
                      </a:xfrm>
                    </p:grpSpPr>
                    <p:sp>
                      <p:nvSpPr>
                        <p:cNvPr id="98427" name="Freeform 128"/>
                        <p:cNvSpPr/>
                        <p:nvPr/>
                      </p:nvSpPr>
                      <p:spPr>
                        <a:xfrm>
                          <a:off x="3712" y="4003"/>
                          <a:ext cx="17" cy="49"/>
                        </a:xfrm>
                        <a:custGeom>
                          <a:avLst/>
                          <a:gdLst>
                            <a:gd name="txL" fmla="*/ 0 w 17"/>
                            <a:gd name="txT" fmla="*/ 0 h 49"/>
                            <a:gd name="txR" fmla="*/ 17 w 17"/>
                            <a:gd name="txB" fmla="*/ 49 h 49"/>
                          </a:gdLst>
                          <a:ahLst/>
                          <a:cxnLst>
                            <a:cxn ang="0">
                              <a:pos x="0" y="42"/>
                            </a:cxn>
                            <a:cxn ang="0">
                              <a:pos x="11" y="48"/>
                            </a:cxn>
                            <a:cxn ang="0">
                              <a:pos x="11" y="48"/>
                            </a:cxn>
                            <a:cxn ang="0">
                              <a:pos x="12" y="48"/>
                            </a:cxn>
                            <a:cxn ang="0">
                              <a:pos x="12" y="47"/>
                            </a:cxn>
                            <a:cxn ang="0">
                              <a:pos x="12" y="46"/>
                            </a:cxn>
                            <a:cxn ang="0">
                              <a:pos x="13" y="45"/>
                            </a:cxn>
                            <a:cxn ang="0">
                              <a:pos x="14" y="43"/>
                            </a:cxn>
                            <a:cxn ang="0">
                              <a:pos x="14" y="40"/>
                            </a:cxn>
                            <a:cxn ang="0">
                              <a:pos x="16" y="37"/>
                            </a:cxn>
                            <a:cxn ang="0">
                              <a:pos x="16" y="32"/>
                            </a:cxn>
                            <a:cxn ang="0">
                              <a:pos x="16" y="28"/>
                            </a:cxn>
                            <a:cxn ang="0">
                              <a:pos x="16" y="25"/>
                            </a:cxn>
                            <a:cxn ang="0">
                              <a:pos x="16" y="21"/>
                            </a:cxn>
                            <a:cxn ang="0">
                              <a:pos x="16" y="16"/>
                            </a:cxn>
                            <a:cxn ang="0">
                              <a:pos x="16" y="12"/>
                            </a:cxn>
                            <a:cxn ang="0">
                              <a:pos x="14" y="9"/>
                            </a:cxn>
                            <a:cxn ang="0">
                              <a:pos x="14" y="6"/>
                            </a:cxn>
                            <a:cxn ang="0">
                              <a:pos x="13" y="3"/>
                            </a:cxn>
                            <a:cxn ang="0">
                              <a:pos x="13" y="1"/>
                            </a:cxn>
                            <a:cxn ang="0">
                              <a:pos x="12" y="0"/>
                            </a:cxn>
                            <a:cxn ang="0">
                              <a:pos x="0" y="5"/>
                            </a:cxn>
                            <a:cxn ang="0">
                              <a:pos x="0" y="42"/>
                            </a:cxn>
                          </a:cxnLst>
                          <a:rect l="txL" t="txT" r="txR" b="txB"/>
                          <a:pathLst>
                            <a:path w="17" h="49">
                              <a:moveTo>
                                <a:pt x="0" y="42"/>
                              </a:moveTo>
                              <a:lnTo>
                                <a:pt x="11" y="48"/>
                              </a:lnTo>
                              <a:lnTo>
                                <a:pt x="11" y="48"/>
                              </a:lnTo>
                              <a:lnTo>
                                <a:pt x="12" y="48"/>
                              </a:lnTo>
                              <a:lnTo>
                                <a:pt x="12" y="47"/>
                              </a:lnTo>
                              <a:lnTo>
                                <a:pt x="12" y="46"/>
                              </a:lnTo>
                              <a:lnTo>
                                <a:pt x="13" y="45"/>
                              </a:lnTo>
                              <a:lnTo>
                                <a:pt x="14" y="43"/>
                              </a:lnTo>
                              <a:lnTo>
                                <a:pt x="14" y="40"/>
                              </a:lnTo>
                              <a:lnTo>
                                <a:pt x="16" y="37"/>
                              </a:lnTo>
                              <a:lnTo>
                                <a:pt x="16" y="32"/>
                              </a:lnTo>
                              <a:lnTo>
                                <a:pt x="16" y="28"/>
                              </a:lnTo>
                              <a:lnTo>
                                <a:pt x="16" y="25"/>
                              </a:lnTo>
                              <a:lnTo>
                                <a:pt x="16" y="21"/>
                              </a:lnTo>
                              <a:lnTo>
                                <a:pt x="16" y="16"/>
                              </a:lnTo>
                              <a:lnTo>
                                <a:pt x="16" y="12"/>
                              </a:lnTo>
                              <a:lnTo>
                                <a:pt x="14" y="9"/>
                              </a:lnTo>
                              <a:lnTo>
                                <a:pt x="14" y="6"/>
                              </a:lnTo>
                              <a:lnTo>
                                <a:pt x="13" y="3"/>
                              </a:lnTo>
                              <a:lnTo>
                                <a:pt x="13" y="1"/>
                              </a:lnTo>
                              <a:lnTo>
                                <a:pt x="12" y="0"/>
                              </a:lnTo>
                              <a:lnTo>
                                <a:pt x="0" y="5"/>
                              </a:lnTo>
                              <a:lnTo>
                                <a:pt x="0" y="42"/>
                              </a:lnTo>
                            </a:path>
                          </a:pathLst>
                        </a:custGeom>
                        <a:solidFill>
                          <a:srgbClr val="E0E0E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28" name="Freeform 129"/>
                        <p:cNvSpPr/>
                        <p:nvPr/>
                      </p:nvSpPr>
                      <p:spPr>
                        <a:xfrm>
                          <a:off x="3723" y="3983"/>
                          <a:ext cx="55" cy="89"/>
                        </a:xfrm>
                        <a:custGeom>
                          <a:avLst/>
                          <a:gdLst>
                            <a:gd name="txL" fmla="*/ 0 w 55"/>
                            <a:gd name="txT" fmla="*/ 0 h 89"/>
                            <a:gd name="txR" fmla="*/ 55 w 55"/>
                            <a:gd name="txB" fmla="*/ 89 h 89"/>
                          </a:gdLst>
                          <a:ahLst/>
                          <a:cxnLst>
                            <a:cxn ang="0">
                              <a:pos x="4" y="68"/>
                            </a:cxn>
                            <a:cxn ang="0">
                              <a:pos x="44" y="88"/>
                            </a:cxn>
                            <a:cxn ang="0">
                              <a:pos x="46" y="87"/>
                            </a:cxn>
                            <a:cxn ang="0">
                              <a:pos x="48" y="86"/>
                            </a:cxn>
                            <a:cxn ang="0">
                              <a:pos x="49" y="83"/>
                            </a:cxn>
                            <a:cxn ang="0">
                              <a:pos x="50" y="80"/>
                            </a:cxn>
                            <a:cxn ang="0">
                              <a:pos x="51" y="78"/>
                            </a:cxn>
                            <a:cxn ang="0">
                              <a:pos x="51" y="75"/>
                            </a:cxn>
                            <a:cxn ang="0">
                              <a:pos x="52" y="72"/>
                            </a:cxn>
                            <a:cxn ang="0">
                              <a:pos x="53" y="68"/>
                            </a:cxn>
                            <a:cxn ang="0">
                              <a:pos x="53" y="65"/>
                            </a:cxn>
                            <a:cxn ang="0">
                              <a:pos x="53" y="61"/>
                            </a:cxn>
                            <a:cxn ang="0">
                              <a:pos x="54" y="58"/>
                            </a:cxn>
                            <a:cxn ang="0">
                              <a:pos x="54" y="52"/>
                            </a:cxn>
                            <a:cxn ang="0">
                              <a:pos x="54" y="46"/>
                            </a:cxn>
                            <a:cxn ang="0">
                              <a:pos x="54" y="42"/>
                            </a:cxn>
                            <a:cxn ang="0">
                              <a:pos x="54" y="38"/>
                            </a:cxn>
                            <a:cxn ang="0">
                              <a:pos x="54" y="34"/>
                            </a:cxn>
                            <a:cxn ang="0">
                              <a:pos x="53" y="30"/>
                            </a:cxn>
                            <a:cxn ang="0">
                              <a:pos x="53" y="26"/>
                            </a:cxn>
                            <a:cxn ang="0">
                              <a:pos x="53" y="22"/>
                            </a:cxn>
                            <a:cxn ang="0">
                              <a:pos x="52" y="18"/>
                            </a:cxn>
                            <a:cxn ang="0">
                              <a:pos x="51" y="14"/>
                            </a:cxn>
                            <a:cxn ang="0">
                              <a:pos x="51" y="10"/>
                            </a:cxn>
                            <a:cxn ang="0">
                              <a:pos x="49" y="6"/>
                            </a:cxn>
                            <a:cxn ang="0">
                              <a:pos x="48" y="4"/>
                            </a:cxn>
                            <a:cxn ang="0">
                              <a:pos x="47" y="2"/>
                            </a:cxn>
                            <a:cxn ang="0">
                              <a:pos x="46" y="0"/>
                            </a:cxn>
                            <a:cxn ang="0">
                              <a:pos x="45" y="0"/>
                            </a:cxn>
                            <a:cxn ang="0">
                              <a:pos x="44" y="0"/>
                            </a:cxn>
                            <a:cxn ang="0">
                              <a:pos x="42" y="0"/>
                            </a:cxn>
                            <a:cxn ang="0">
                              <a:pos x="3" y="20"/>
                            </a:cxn>
                            <a:cxn ang="0">
                              <a:pos x="0" y="30"/>
                            </a:cxn>
                            <a:cxn ang="0">
                              <a:pos x="0" y="43"/>
                            </a:cxn>
                            <a:cxn ang="0">
                              <a:pos x="0" y="52"/>
                            </a:cxn>
                            <a:cxn ang="0">
                              <a:pos x="1" y="62"/>
                            </a:cxn>
                            <a:cxn ang="0">
                              <a:pos x="4" y="68"/>
                            </a:cxn>
                          </a:cxnLst>
                          <a:rect l="txL" t="txT" r="txR" b="txB"/>
                          <a:pathLst>
                            <a:path w="55" h="89">
                              <a:moveTo>
                                <a:pt x="4" y="68"/>
                              </a:moveTo>
                              <a:lnTo>
                                <a:pt x="44" y="88"/>
                              </a:lnTo>
                              <a:lnTo>
                                <a:pt x="46" y="87"/>
                              </a:lnTo>
                              <a:lnTo>
                                <a:pt x="48" y="86"/>
                              </a:lnTo>
                              <a:lnTo>
                                <a:pt x="49" y="83"/>
                              </a:lnTo>
                              <a:lnTo>
                                <a:pt x="50" y="80"/>
                              </a:lnTo>
                              <a:lnTo>
                                <a:pt x="51" y="78"/>
                              </a:lnTo>
                              <a:lnTo>
                                <a:pt x="51" y="75"/>
                              </a:lnTo>
                              <a:lnTo>
                                <a:pt x="52" y="72"/>
                              </a:lnTo>
                              <a:lnTo>
                                <a:pt x="53" y="68"/>
                              </a:lnTo>
                              <a:lnTo>
                                <a:pt x="53" y="65"/>
                              </a:lnTo>
                              <a:lnTo>
                                <a:pt x="53" y="61"/>
                              </a:lnTo>
                              <a:lnTo>
                                <a:pt x="54" y="58"/>
                              </a:lnTo>
                              <a:lnTo>
                                <a:pt x="54" y="52"/>
                              </a:lnTo>
                              <a:lnTo>
                                <a:pt x="54" y="46"/>
                              </a:lnTo>
                              <a:lnTo>
                                <a:pt x="54" y="42"/>
                              </a:lnTo>
                              <a:lnTo>
                                <a:pt x="54" y="38"/>
                              </a:lnTo>
                              <a:lnTo>
                                <a:pt x="54" y="34"/>
                              </a:lnTo>
                              <a:lnTo>
                                <a:pt x="53" y="30"/>
                              </a:lnTo>
                              <a:lnTo>
                                <a:pt x="53" y="26"/>
                              </a:lnTo>
                              <a:lnTo>
                                <a:pt x="53" y="22"/>
                              </a:lnTo>
                              <a:lnTo>
                                <a:pt x="52" y="18"/>
                              </a:lnTo>
                              <a:lnTo>
                                <a:pt x="51" y="14"/>
                              </a:lnTo>
                              <a:lnTo>
                                <a:pt x="51" y="10"/>
                              </a:lnTo>
                              <a:lnTo>
                                <a:pt x="49" y="6"/>
                              </a:lnTo>
                              <a:lnTo>
                                <a:pt x="48" y="4"/>
                              </a:lnTo>
                              <a:lnTo>
                                <a:pt x="47" y="2"/>
                              </a:lnTo>
                              <a:lnTo>
                                <a:pt x="46" y="0"/>
                              </a:lnTo>
                              <a:lnTo>
                                <a:pt x="45" y="0"/>
                              </a:lnTo>
                              <a:lnTo>
                                <a:pt x="44" y="0"/>
                              </a:lnTo>
                              <a:lnTo>
                                <a:pt x="42" y="0"/>
                              </a:lnTo>
                              <a:lnTo>
                                <a:pt x="3" y="20"/>
                              </a:lnTo>
                              <a:lnTo>
                                <a:pt x="0" y="30"/>
                              </a:lnTo>
                              <a:lnTo>
                                <a:pt x="0" y="43"/>
                              </a:lnTo>
                              <a:lnTo>
                                <a:pt x="0" y="52"/>
                              </a:lnTo>
                              <a:lnTo>
                                <a:pt x="1" y="62"/>
                              </a:lnTo>
                              <a:lnTo>
                                <a:pt x="4" y="68"/>
                              </a:lnTo>
                            </a:path>
                          </a:pathLst>
                        </a:custGeom>
                        <a:solidFill>
                          <a:srgbClr val="E0E0E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29" name="Freeform 130"/>
                        <p:cNvSpPr/>
                        <p:nvPr/>
                      </p:nvSpPr>
                      <p:spPr>
                        <a:xfrm>
                          <a:off x="3721" y="4003"/>
                          <a:ext cx="17" cy="49"/>
                        </a:xfrm>
                        <a:custGeom>
                          <a:avLst/>
                          <a:gdLst>
                            <a:gd name="txL" fmla="*/ 0 w 17"/>
                            <a:gd name="txT" fmla="*/ 0 h 49"/>
                            <a:gd name="txR" fmla="*/ 17 w 17"/>
                            <a:gd name="txB" fmla="*/ 49 h 49"/>
                          </a:gdLst>
                          <a:ahLst/>
                          <a:cxnLst>
                            <a:cxn ang="0">
                              <a:pos x="0" y="48"/>
                            </a:cxn>
                            <a:cxn ang="0">
                              <a:pos x="6" y="48"/>
                            </a:cxn>
                            <a:cxn ang="0">
                              <a:pos x="10" y="48"/>
                            </a:cxn>
                            <a:cxn ang="0">
                              <a:pos x="11" y="48"/>
                            </a:cxn>
                            <a:cxn ang="0">
                              <a:pos x="11" y="47"/>
                            </a:cxn>
                            <a:cxn ang="0">
                              <a:pos x="13" y="46"/>
                            </a:cxn>
                            <a:cxn ang="0">
                              <a:pos x="13" y="45"/>
                            </a:cxn>
                            <a:cxn ang="0">
                              <a:pos x="14" y="43"/>
                            </a:cxn>
                            <a:cxn ang="0">
                              <a:pos x="14" y="41"/>
                            </a:cxn>
                            <a:cxn ang="0">
                              <a:pos x="16" y="38"/>
                            </a:cxn>
                            <a:cxn ang="0">
                              <a:pos x="16" y="36"/>
                            </a:cxn>
                            <a:cxn ang="0">
                              <a:pos x="16" y="33"/>
                            </a:cxn>
                            <a:cxn ang="0">
                              <a:pos x="16" y="31"/>
                            </a:cxn>
                            <a:cxn ang="0">
                              <a:pos x="16" y="29"/>
                            </a:cxn>
                            <a:cxn ang="0">
                              <a:pos x="16" y="25"/>
                            </a:cxn>
                            <a:cxn ang="0">
                              <a:pos x="16" y="23"/>
                            </a:cxn>
                            <a:cxn ang="0">
                              <a:pos x="16" y="20"/>
                            </a:cxn>
                            <a:cxn ang="0">
                              <a:pos x="16" y="17"/>
                            </a:cxn>
                            <a:cxn ang="0">
                              <a:pos x="16" y="15"/>
                            </a:cxn>
                            <a:cxn ang="0">
                              <a:pos x="16" y="13"/>
                            </a:cxn>
                            <a:cxn ang="0">
                              <a:pos x="16" y="10"/>
                            </a:cxn>
                            <a:cxn ang="0">
                              <a:pos x="14" y="8"/>
                            </a:cxn>
                            <a:cxn ang="0">
                              <a:pos x="14" y="7"/>
                            </a:cxn>
                            <a:cxn ang="0">
                              <a:pos x="14" y="6"/>
                            </a:cxn>
                            <a:cxn ang="0">
                              <a:pos x="14" y="4"/>
                            </a:cxn>
                            <a:cxn ang="0">
                              <a:pos x="13" y="3"/>
                            </a:cxn>
                            <a:cxn ang="0">
                              <a:pos x="13" y="2"/>
                            </a:cxn>
                            <a:cxn ang="0">
                              <a:pos x="13" y="1"/>
                            </a:cxn>
                            <a:cxn ang="0">
                              <a:pos x="11" y="0"/>
                            </a:cxn>
                            <a:cxn ang="0">
                              <a:pos x="11" y="0"/>
                            </a:cxn>
                            <a:cxn ang="0">
                              <a:pos x="11" y="0"/>
                            </a:cxn>
                            <a:cxn ang="0">
                              <a:pos x="1" y="0"/>
                            </a:cxn>
                            <a:cxn ang="0">
                              <a:pos x="1" y="0"/>
                            </a:cxn>
                            <a:cxn ang="0">
                              <a:pos x="1" y="1"/>
                            </a:cxn>
                            <a:cxn ang="0">
                              <a:pos x="3" y="2"/>
                            </a:cxn>
                            <a:cxn ang="0">
                              <a:pos x="3" y="3"/>
                            </a:cxn>
                            <a:cxn ang="0">
                              <a:pos x="4" y="4"/>
                            </a:cxn>
                            <a:cxn ang="0">
                              <a:pos x="4" y="5"/>
                            </a:cxn>
                            <a:cxn ang="0">
                              <a:pos x="4" y="7"/>
                            </a:cxn>
                            <a:cxn ang="0">
                              <a:pos x="4" y="9"/>
                            </a:cxn>
                            <a:cxn ang="0">
                              <a:pos x="4" y="11"/>
                            </a:cxn>
                            <a:cxn ang="0">
                              <a:pos x="6" y="13"/>
                            </a:cxn>
                            <a:cxn ang="0">
                              <a:pos x="6" y="15"/>
                            </a:cxn>
                            <a:cxn ang="0">
                              <a:pos x="6" y="18"/>
                            </a:cxn>
                            <a:cxn ang="0">
                              <a:pos x="6" y="21"/>
                            </a:cxn>
                            <a:cxn ang="0">
                              <a:pos x="6" y="23"/>
                            </a:cxn>
                            <a:cxn ang="0">
                              <a:pos x="6" y="26"/>
                            </a:cxn>
                            <a:cxn ang="0">
                              <a:pos x="6" y="28"/>
                            </a:cxn>
                            <a:cxn ang="0">
                              <a:pos x="6" y="32"/>
                            </a:cxn>
                            <a:cxn ang="0">
                              <a:pos x="6" y="35"/>
                            </a:cxn>
                            <a:cxn ang="0">
                              <a:pos x="4" y="39"/>
                            </a:cxn>
                            <a:cxn ang="0">
                              <a:pos x="4" y="42"/>
                            </a:cxn>
                            <a:cxn ang="0">
                              <a:pos x="3" y="44"/>
                            </a:cxn>
                            <a:cxn ang="0">
                              <a:pos x="3" y="46"/>
                            </a:cxn>
                            <a:cxn ang="0">
                              <a:pos x="1" y="47"/>
                            </a:cxn>
                            <a:cxn ang="0">
                              <a:pos x="1" y="48"/>
                            </a:cxn>
                            <a:cxn ang="0">
                              <a:pos x="0" y="48"/>
                            </a:cxn>
                          </a:cxnLst>
                          <a:rect l="txL" t="txT" r="txR" b="txB"/>
                          <a:pathLst>
                            <a:path w="17" h="49">
                              <a:moveTo>
                                <a:pt x="0" y="48"/>
                              </a:moveTo>
                              <a:lnTo>
                                <a:pt x="6" y="48"/>
                              </a:lnTo>
                              <a:lnTo>
                                <a:pt x="10" y="48"/>
                              </a:lnTo>
                              <a:lnTo>
                                <a:pt x="11" y="48"/>
                              </a:lnTo>
                              <a:lnTo>
                                <a:pt x="11" y="47"/>
                              </a:lnTo>
                              <a:lnTo>
                                <a:pt x="13" y="46"/>
                              </a:lnTo>
                              <a:lnTo>
                                <a:pt x="13" y="45"/>
                              </a:lnTo>
                              <a:lnTo>
                                <a:pt x="14" y="43"/>
                              </a:lnTo>
                              <a:lnTo>
                                <a:pt x="14" y="41"/>
                              </a:lnTo>
                              <a:lnTo>
                                <a:pt x="16" y="38"/>
                              </a:lnTo>
                              <a:lnTo>
                                <a:pt x="16" y="36"/>
                              </a:lnTo>
                              <a:lnTo>
                                <a:pt x="16" y="33"/>
                              </a:lnTo>
                              <a:lnTo>
                                <a:pt x="16" y="31"/>
                              </a:lnTo>
                              <a:lnTo>
                                <a:pt x="16" y="29"/>
                              </a:lnTo>
                              <a:lnTo>
                                <a:pt x="16" y="25"/>
                              </a:lnTo>
                              <a:lnTo>
                                <a:pt x="16" y="23"/>
                              </a:lnTo>
                              <a:lnTo>
                                <a:pt x="16" y="20"/>
                              </a:lnTo>
                              <a:lnTo>
                                <a:pt x="16" y="17"/>
                              </a:lnTo>
                              <a:lnTo>
                                <a:pt x="16" y="15"/>
                              </a:lnTo>
                              <a:lnTo>
                                <a:pt x="16" y="13"/>
                              </a:lnTo>
                              <a:lnTo>
                                <a:pt x="16" y="10"/>
                              </a:lnTo>
                              <a:lnTo>
                                <a:pt x="14" y="8"/>
                              </a:lnTo>
                              <a:lnTo>
                                <a:pt x="14" y="7"/>
                              </a:lnTo>
                              <a:lnTo>
                                <a:pt x="14" y="6"/>
                              </a:lnTo>
                              <a:lnTo>
                                <a:pt x="14" y="4"/>
                              </a:lnTo>
                              <a:lnTo>
                                <a:pt x="13" y="3"/>
                              </a:lnTo>
                              <a:lnTo>
                                <a:pt x="13" y="2"/>
                              </a:lnTo>
                              <a:lnTo>
                                <a:pt x="13" y="1"/>
                              </a:lnTo>
                              <a:lnTo>
                                <a:pt x="11" y="0"/>
                              </a:lnTo>
                              <a:lnTo>
                                <a:pt x="11" y="0"/>
                              </a:lnTo>
                              <a:lnTo>
                                <a:pt x="11" y="0"/>
                              </a:lnTo>
                              <a:lnTo>
                                <a:pt x="1" y="0"/>
                              </a:lnTo>
                              <a:lnTo>
                                <a:pt x="1" y="0"/>
                              </a:lnTo>
                              <a:lnTo>
                                <a:pt x="1" y="1"/>
                              </a:lnTo>
                              <a:lnTo>
                                <a:pt x="3" y="2"/>
                              </a:lnTo>
                              <a:lnTo>
                                <a:pt x="3" y="3"/>
                              </a:lnTo>
                              <a:lnTo>
                                <a:pt x="4" y="4"/>
                              </a:lnTo>
                              <a:lnTo>
                                <a:pt x="4" y="5"/>
                              </a:lnTo>
                              <a:lnTo>
                                <a:pt x="4" y="7"/>
                              </a:lnTo>
                              <a:lnTo>
                                <a:pt x="4" y="9"/>
                              </a:lnTo>
                              <a:lnTo>
                                <a:pt x="4" y="11"/>
                              </a:lnTo>
                              <a:lnTo>
                                <a:pt x="6" y="13"/>
                              </a:lnTo>
                              <a:lnTo>
                                <a:pt x="6" y="15"/>
                              </a:lnTo>
                              <a:lnTo>
                                <a:pt x="6" y="18"/>
                              </a:lnTo>
                              <a:lnTo>
                                <a:pt x="6" y="21"/>
                              </a:lnTo>
                              <a:lnTo>
                                <a:pt x="6" y="23"/>
                              </a:lnTo>
                              <a:lnTo>
                                <a:pt x="6" y="26"/>
                              </a:lnTo>
                              <a:lnTo>
                                <a:pt x="6" y="28"/>
                              </a:lnTo>
                              <a:lnTo>
                                <a:pt x="6" y="32"/>
                              </a:lnTo>
                              <a:lnTo>
                                <a:pt x="6" y="35"/>
                              </a:lnTo>
                              <a:lnTo>
                                <a:pt x="4" y="39"/>
                              </a:lnTo>
                              <a:lnTo>
                                <a:pt x="4" y="42"/>
                              </a:lnTo>
                              <a:lnTo>
                                <a:pt x="3" y="44"/>
                              </a:lnTo>
                              <a:lnTo>
                                <a:pt x="3" y="46"/>
                              </a:lnTo>
                              <a:lnTo>
                                <a:pt x="1" y="47"/>
                              </a:lnTo>
                              <a:lnTo>
                                <a:pt x="1" y="48"/>
                              </a:lnTo>
                              <a:lnTo>
                                <a:pt x="0" y="48"/>
                              </a:lnTo>
                            </a:path>
                          </a:pathLst>
                        </a:custGeom>
                        <a:solidFill>
                          <a:srgbClr val="C0C0C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30" name="Freeform 131"/>
                        <p:cNvSpPr/>
                        <p:nvPr/>
                      </p:nvSpPr>
                      <p:spPr>
                        <a:xfrm>
                          <a:off x="3674" y="4009"/>
                          <a:ext cx="41" cy="37"/>
                        </a:xfrm>
                        <a:custGeom>
                          <a:avLst/>
                          <a:gdLst>
                            <a:gd name="txL" fmla="*/ 0 w 41"/>
                            <a:gd name="txT" fmla="*/ 0 h 37"/>
                            <a:gd name="txR" fmla="*/ 41 w 41"/>
                            <a:gd name="txB" fmla="*/ 37 h 37"/>
                          </a:gdLst>
                          <a:ahLst/>
                          <a:cxnLst>
                            <a:cxn ang="0">
                              <a:pos x="0" y="35"/>
                            </a:cxn>
                            <a:cxn ang="0">
                              <a:pos x="36" y="36"/>
                            </a:cxn>
                            <a:cxn ang="0">
                              <a:pos x="37" y="36"/>
                            </a:cxn>
                            <a:cxn ang="0">
                              <a:pos x="38" y="34"/>
                            </a:cxn>
                            <a:cxn ang="0">
                              <a:pos x="39" y="29"/>
                            </a:cxn>
                            <a:cxn ang="0">
                              <a:pos x="40" y="23"/>
                            </a:cxn>
                            <a:cxn ang="0">
                              <a:pos x="40" y="16"/>
                            </a:cxn>
                            <a:cxn ang="0">
                              <a:pos x="40" y="10"/>
                            </a:cxn>
                            <a:cxn ang="0">
                              <a:pos x="39" y="4"/>
                            </a:cxn>
                            <a:cxn ang="0">
                              <a:pos x="37" y="0"/>
                            </a:cxn>
                            <a:cxn ang="0">
                              <a:pos x="35" y="0"/>
                            </a:cxn>
                            <a:cxn ang="0">
                              <a:pos x="1" y="0"/>
                            </a:cxn>
                            <a:cxn ang="0">
                              <a:pos x="0" y="35"/>
                            </a:cxn>
                          </a:cxnLst>
                          <a:rect l="txL" t="txT" r="txR" b="txB"/>
                          <a:pathLst>
                            <a:path w="41" h="37">
                              <a:moveTo>
                                <a:pt x="0" y="35"/>
                              </a:moveTo>
                              <a:lnTo>
                                <a:pt x="36" y="36"/>
                              </a:lnTo>
                              <a:lnTo>
                                <a:pt x="37" y="36"/>
                              </a:lnTo>
                              <a:lnTo>
                                <a:pt x="38" y="34"/>
                              </a:lnTo>
                              <a:lnTo>
                                <a:pt x="39" y="29"/>
                              </a:lnTo>
                              <a:lnTo>
                                <a:pt x="40" y="23"/>
                              </a:lnTo>
                              <a:lnTo>
                                <a:pt x="40" y="16"/>
                              </a:lnTo>
                              <a:lnTo>
                                <a:pt x="40" y="10"/>
                              </a:lnTo>
                              <a:lnTo>
                                <a:pt x="39" y="4"/>
                              </a:lnTo>
                              <a:lnTo>
                                <a:pt x="37" y="0"/>
                              </a:lnTo>
                              <a:lnTo>
                                <a:pt x="35" y="0"/>
                              </a:lnTo>
                              <a:lnTo>
                                <a:pt x="1" y="0"/>
                              </a:lnTo>
                              <a:lnTo>
                                <a:pt x="0" y="35"/>
                              </a:lnTo>
                            </a:path>
                          </a:pathLst>
                        </a:custGeom>
                        <a:solidFill>
                          <a:srgbClr val="C0C0C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31" name="Oval 132"/>
                        <p:cNvSpPr/>
                        <p:nvPr/>
                      </p:nvSpPr>
                      <p:spPr>
                        <a:xfrm>
                          <a:off x="3673" y="4010"/>
                          <a:ext cx="16" cy="33"/>
                        </a:xfrm>
                        <a:prstGeom prst="ellipse">
                          <a:avLst/>
                        </a:prstGeom>
                        <a:solidFill>
                          <a:srgbClr val="E0E0E0"/>
                        </a:solidFill>
                        <a:ln w="9525">
                          <a:noFill/>
                        </a:ln>
                      </p:spPr>
                      <p:txBody>
                        <a:bodyPr wrap="none" anchor="ct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grpSp>
                  <p:nvGrpSpPr>
                    <p:cNvPr id="98421" name="Group 133"/>
                    <p:cNvGrpSpPr/>
                    <p:nvPr/>
                  </p:nvGrpSpPr>
                  <p:grpSpPr>
                    <a:xfrm>
                      <a:off x="3639" y="4013"/>
                      <a:ext cx="37" cy="26"/>
                      <a:chOff x="3639" y="4013"/>
                      <a:chExt cx="37" cy="26"/>
                    </a:xfrm>
                  </p:grpSpPr>
                  <p:sp>
                    <p:nvSpPr>
                      <p:cNvPr id="98422" name="Freeform 134"/>
                      <p:cNvSpPr/>
                      <p:nvPr/>
                    </p:nvSpPr>
                    <p:spPr>
                      <a:xfrm>
                        <a:off x="3639" y="4013"/>
                        <a:ext cx="37" cy="19"/>
                      </a:xfrm>
                      <a:custGeom>
                        <a:avLst/>
                        <a:gdLst>
                          <a:gd name="txL" fmla="*/ 0 w 37"/>
                          <a:gd name="txT" fmla="*/ 0 h 19"/>
                          <a:gd name="txR" fmla="*/ 37 w 37"/>
                          <a:gd name="txB" fmla="*/ 19 h 19"/>
                        </a:gdLst>
                        <a:ahLst/>
                        <a:cxnLst>
                          <a:cxn ang="0">
                            <a:pos x="0" y="0"/>
                          </a:cxn>
                          <a:cxn ang="0">
                            <a:pos x="7" y="18"/>
                          </a:cxn>
                          <a:cxn ang="0">
                            <a:pos x="36" y="18"/>
                          </a:cxn>
                          <a:cxn ang="0">
                            <a:pos x="36" y="0"/>
                          </a:cxn>
                          <a:cxn ang="0">
                            <a:pos x="0" y="0"/>
                          </a:cxn>
                        </a:cxnLst>
                        <a:rect l="txL" t="txT" r="txR" b="txB"/>
                        <a:pathLst>
                          <a:path w="37" h="19">
                            <a:moveTo>
                              <a:pt x="0" y="0"/>
                            </a:moveTo>
                            <a:lnTo>
                              <a:pt x="7" y="18"/>
                            </a:lnTo>
                            <a:lnTo>
                              <a:pt x="36" y="18"/>
                            </a:lnTo>
                            <a:lnTo>
                              <a:pt x="36" y="0"/>
                            </a:lnTo>
                            <a:lnTo>
                              <a:pt x="0" y="0"/>
                            </a:lnTo>
                          </a:path>
                        </a:pathLst>
                      </a:custGeom>
                      <a:solidFill>
                        <a:srgbClr val="0000FF"/>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23" name="Freeform 135"/>
                      <p:cNvSpPr/>
                      <p:nvPr/>
                    </p:nvSpPr>
                    <p:spPr>
                      <a:xfrm>
                        <a:off x="3640" y="4013"/>
                        <a:ext cx="17" cy="26"/>
                      </a:xfrm>
                      <a:custGeom>
                        <a:avLst/>
                        <a:gdLst>
                          <a:gd name="txL" fmla="*/ 0 w 17"/>
                          <a:gd name="txT" fmla="*/ 0 h 26"/>
                          <a:gd name="txR" fmla="*/ 17 w 17"/>
                          <a:gd name="txB" fmla="*/ 26 h 26"/>
                        </a:gdLst>
                        <a:ahLst/>
                        <a:cxnLst>
                          <a:cxn ang="0">
                            <a:pos x="16" y="25"/>
                          </a:cxn>
                          <a:cxn ang="0">
                            <a:pos x="16" y="18"/>
                          </a:cxn>
                          <a:cxn ang="0">
                            <a:pos x="0" y="0"/>
                          </a:cxn>
                          <a:cxn ang="0">
                            <a:pos x="0" y="8"/>
                          </a:cxn>
                          <a:cxn ang="0">
                            <a:pos x="16" y="25"/>
                          </a:cxn>
                        </a:cxnLst>
                        <a:rect l="txL" t="txT" r="txR" b="txB"/>
                        <a:pathLst>
                          <a:path w="17" h="26">
                            <a:moveTo>
                              <a:pt x="16" y="25"/>
                            </a:moveTo>
                            <a:lnTo>
                              <a:pt x="16" y="18"/>
                            </a:lnTo>
                            <a:lnTo>
                              <a:pt x="0" y="0"/>
                            </a:lnTo>
                            <a:lnTo>
                              <a:pt x="0" y="8"/>
                            </a:lnTo>
                            <a:lnTo>
                              <a:pt x="16" y="25"/>
                            </a:lnTo>
                          </a:path>
                        </a:pathLst>
                      </a:custGeom>
                      <a:solidFill>
                        <a:srgbClr val="8080FF"/>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24" name="Freeform 136"/>
                      <p:cNvSpPr/>
                      <p:nvPr/>
                    </p:nvSpPr>
                    <p:spPr>
                      <a:xfrm>
                        <a:off x="3646" y="4021"/>
                        <a:ext cx="30" cy="17"/>
                      </a:xfrm>
                      <a:custGeom>
                        <a:avLst/>
                        <a:gdLst>
                          <a:gd name="txL" fmla="*/ 0 w 30"/>
                          <a:gd name="txT" fmla="*/ 0 h 17"/>
                          <a:gd name="txR" fmla="*/ 30 w 30"/>
                          <a:gd name="txB" fmla="*/ 17 h 17"/>
                        </a:gdLst>
                        <a:ahLst/>
                        <a:cxnLst>
                          <a:cxn ang="0">
                            <a:pos x="0" y="0"/>
                          </a:cxn>
                          <a:cxn ang="0">
                            <a:pos x="0" y="16"/>
                          </a:cxn>
                          <a:cxn ang="0">
                            <a:pos x="28" y="16"/>
                          </a:cxn>
                          <a:cxn ang="0">
                            <a:pos x="29" y="0"/>
                          </a:cxn>
                          <a:cxn ang="0">
                            <a:pos x="0" y="0"/>
                          </a:cxn>
                        </a:cxnLst>
                        <a:rect l="txL" t="txT" r="txR" b="txB"/>
                        <a:pathLst>
                          <a:path w="30" h="17">
                            <a:moveTo>
                              <a:pt x="0" y="0"/>
                            </a:moveTo>
                            <a:lnTo>
                              <a:pt x="0" y="16"/>
                            </a:lnTo>
                            <a:lnTo>
                              <a:pt x="28" y="16"/>
                            </a:lnTo>
                            <a:lnTo>
                              <a:pt x="29" y="0"/>
                            </a:lnTo>
                            <a:lnTo>
                              <a:pt x="0" y="0"/>
                            </a:lnTo>
                          </a:path>
                        </a:pathLst>
                      </a:custGeom>
                      <a:solidFill>
                        <a:srgbClr val="4040FF"/>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grpSp>
                <p:nvGrpSpPr>
                  <p:cNvPr id="98415" name="Group 137"/>
                  <p:cNvGrpSpPr/>
                  <p:nvPr/>
                </p:nvGrpSpPr>
                <p:grpSpPr>
                  <a:xfrm>
                    <a:off x="3729" y="3989"/>
                    <a:ext cx="60" cy="79"/>
                    <a:chOff x="3729" y="3989"/>
                    <a:chExt cx="60" cy="79"/>
                  </a:xfrm>
                </p:grpSpPr>
                <p:sp>
                  <p:nvSpPr>
                    <p:cNvPr id="98416" name="Freeform 138"/>
                    <p:cNvSpPr/>
                    <p:nvPr/>
                  </p:nvSpPr>
                  <p:spPr>
                    <a:xfrm>
                      <a:off x="3772" y="4048"/>
                      <a:ext cx="17" cy="20"/>
                    </a:xfrm>
                    <a:custGeom>
                      <a:avLst/>
                      <a:gdLst>
                        <a:gd name="txL" fmla="*/ 0 w 17"/>
                        <a:gd name="txT" fmla="*/ 0 h 20"/>
                        <a:gd name="txR" fmla="*/ 17 w 17"/>
                        <a:gd name="txB" fmla="*/ 20 h 20"/>
                      </a:gdLst>
                      <a:ahLst/>
                      <a:cxnLst>
                        <a:cxn ang="0">
                          <a:pos x="0" y="18"/>
                        </a:cxn>
                        <a:cxn ang="0">
                          <a:pos x="11" y="19"/>
                        </a:cxn>
                        <a:cxn ang="0">
                          <a:pos x="13" y="16"/>
                        </a:cxn>
                        <a:cxn ang="0">
                          <a:pos x="14" y="13"/>
                        </a:cxn>
                        <a:cxn ang="0">
                          <a:pos x="15" y="10"/>
                        </a:cxn>
                        <a:cxn ang="0">
                          <a:pos x="15" y="7"/>
                        </a:cxn>
                        <a:cxn ang="0">
                          <a:pos x="16" y="4"/>
                        </a:cxn>
                        <a:cxn ang="0">
                          <a:pos x="16" y="0"/>
                        </a:cxn>
                        <a:cxn ang="0">
                          <a:pos x="5" y="0"/>
                        </a:cxn>
                        <a:cxn ang="0">
                          <a:pos x="5" y="3"/>
                        </a:cxn>
                        <a:cxn ang="0">
                          <a:pos x="3" y="5"/>
                        </a:cxn>
                        <a:cxn ang="0">
                          <a:pos x="2" y="9"/>
                        </a:cxn>
                        <a:cxn ang="0">
                          <a:pos x="2" y="12"/>
                        </a:cxn>
                        <a:cxn ang="0">
                          <a:pos x="1" y="15"/>
                        </a:cxn>
                        <a:cxn ang="0">
                          <a:pos x="0" y="18"/>
                        </a:cxn>
                      </a:cxnLst>
                      <a:rect l="txL" t="txT" r="txR" b="txB"/>
                      <a:pathLst>
                        <a:path w="17" h="20">
                          <a:moveTo>
                            <a:pt x="0" y="18"/>
                          </a:moveTo>
                          <a:lnTo>
                            <a:pt x="11" y="19"/>
                          </a:lnTo>
                          <a:lnTo>
                            <a:pt x="13" y="16"/>
                          </a:lnTo>
                          <a:lnTo>
                            <a:pt x="14" y="13"/>
                          </a:lnTo>
                          <a:lnTo>
                            <a:pt x="15" y="10"/>
                          </a:lnTo>
                          <a:lnTo>
                            <a:pt x="15" y="7"/>
                          </a:lnTo>
                          <a:lnTo>
                            <a:pt x="16" y="4"/>
                          </a:lnTo>
                          <a:lnTo>
                            <a:pt x="16" y="0"/>
                          </a:lnTo>
                          <a:lnTo>
                            <a:pt x="5" y="0"/>
                          </a:lnTo>
                          <a:lnTo>
                            <a:pt x="5" y="3"/>
                          </a:lnTo>
                          <a:lnTo>
                            <a:pt x="3" y="5"/>
                          </a:lnTo>
                          <a:lnTo>
                            <a:pt x="2" y="9"/>
                          </a:lnTo>
                          <a:lnTo>
                            <a:pt x="2" y="12"/>
                          </a:lnTo>
                          <a:lnTo>
                            <a:pt x="1" y="15"/>
                          </a:lnTo>
                          <a:lnTo>
                            <a:pt x="0" y="18"/>
                          </a:lnTo>
                        </a:path>
                      </a:pathLst>
                    </a:custGeom>
                    <a:solidFill>
                      <a:srgbClr val="80808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17" name="Freeform 139"/>
                    <p:cNvSpPr/>
                    <p:nvPr/>
                  </p:nvSpPr>
                  <p:spPr>
                    <a:xfrm>
                      <a:off x="3772" y="3989"/>
                      <a:ext cx="17" cy="18"/>
                    </a:xfrm>
                    <a:custGeom>
                      <a:avLst/>
                      <a:gdLst>
                        <a:gd name="txL" fmla="*/ 0 w 17"/>
                        <a:gd name="txT" fmla="*/ 0 h 18"/>
                        <a:gd name="txR" fmla="*/ 17 w 17"/>
                        <a:gd name="txB" fmla="*/ 18 h 18"/>
                      </a:gdLst>
                      <a:ahLst/>
                      <a:cxnLst>
                        <a:cxn ang="0">
                          <a:pos x="0" y="0"/>
                        </a:cxn>
                        <a:cxn ang="0">
                          <a:pos x="13" y="0"/>
                        </a:cxn>
                        <a:cxn ang="0">
                          <a:pos x="13" y="2"/>
                        </a:cxn>
                        <a:cxn ang="0">
                          <a:pos x="14" y="5"/>
                        </a:cxn>
                        <a:cxn ang="0">
                          <a:pos x="15" y="8"/>
                        </a:cxn>
                        <a:cxn ang="0">
                          <a:pos x="15" y="11"/>
                        </a:cxn>
                        <a:cxn ang="0">
                          <a:pos x="16" y="14"/>
                        </a:cxn>
                        <a:cxn ang="0">
                          <a:pos x="16" y="17"/>
                        </a:cxn>
                        <a:cxn ang="0">
                          <a:pos x="5" y="17"/>
                        </a:cxn>
                        <a:cxn ang="0">
                          <a:pos x="3" y="15"/>
                        </a:cxn>
                        <a:cxn ang="0">
                          <a:pos x="3" y="12"/>
                        </a:cxn>
                        <a:cxn ang="0">
                          <a:pos x="3" y="9"/>
                        </a:cxn>
                        <a:cxn ang="0">
                          <a:pos x="2" y="5"/>
                        </a:cxn>
                        <a:cxn ang="0">
                          <a:pos x="1" y="2"/>
                        </a:cxn>
                        <a:cxn ang="0">
                          <a:pos x="0" y="0"/>
                        </a:cxn>
                      </a:cxnLst>
                      <a:rect l="txL" t="txT" r="txR" b="txB"/>
                      <a:pathLst>
                        <a:path w="17" h="18">
                          <a:moveTo>
                            <a:pt x="0" y="0"/>
                          </a:moveTo>
                          <a:lnTo>
                            <a:pt x="13" y="0"/>
                          </a:lnTo>
                          <a:lnTo>
                            <a:pt x="13" y="2"/>
                          </a:lnTo>
                          <a:lnTo>
                            <a:pt x="14" y="5"/>
                          </a:lnTo>
                          <a:lnTo>
                            <a:pt x="15" y="8"/>
                          </a:lnTo>
                          <a:lnTo>
                            <a:pt x="15" y="11"/>
                          </a:lnTo>
                          <a:lnTo>
                            <a:pt x="16" y="14"/>
                          </a:lnTo>
                          <a:lnTo>
                            <a:pt x="16" y="17"/>
                          </a:lnTo>
                          <a:lnTo>
                            <a:pt x="5" y="17"/>
                          </a:lnTo>
                          <a:lnTo>
                            <a:pt x="3" y="15"/>
                          </a:lnTo>
                          <a:lnTo>
                            <a:pt x="3" y="12"/>
                          </a:lnTo>
                          <a:lnTo>
                            <a:pt x="3" y="9"/>
                          </a:lnTo>
                          <a:lnTo>
                            <a:pt x="2" y="5"/>
                          </a:lnTo>
                          <a:lnTo>
                            <a:pt x="1" y="2"/>
                          </a:lnTo>
                          <a:lnTo>
                            <a:pt x="0" y="0"/>
                          </a:lnTo>
                        </a:path>
                      </a:pathLst>
                    </a:custGeom>
                    <a:solidFill>
                      <a:srgbClr val="E0E0E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18" name="Freeform 140"/>
                    <p:cNvSpPr/>
                    <p:nvPr/>
                  </p:nvSpPr>
                  <p:spPr>
                    <a:xfrm>
                      <a:off x="3730" y="3989"/>
                      <a:ext cx="47" cy="25"/>
                    </a:xfrm>
                    <a:custGeom>
                      <a:avLst/>
                      <a:gdLst>
                        <a:gd name="txL" fmla="*/ 0 w 47"/>
                        <a:gd name="txT" fmla="*/ 0 h 25"/>
                        <a:gd name="txR" fmla="*/ 47 w 47"/>
                        <a:gd name="txB" fmla="*/ 25 h 25"/>
                      </a:gdLst>
                      <a:ahLst/>
                      <a:cxnLst>
                        <a:cxn ang="0">
                          <a:pos x="1" y="24"/>
                        </a:cxn>
                        <a:cxn ang="0">
                          <a:pos x="46" y="17"/>
                        </a:cxn>
                        <a:cxn ang="0">
                          <a:pos x="45" y="13"/>
                        </a:cxn>
                        <a:cxn ang="0">
                          <a:pos x="45" y="10"/>
                        </a:cxn>
                        <a:cxn ang="0">
                          <a:pos x="44" y="6"/>
                        </a:cxn>
                        <a:cxn ang="0">
                          <a:pos x="43" y="2"/>
                        </a:cxn>
                        <a:cxn ang="0">
                          <a:pos x="42" y="0"/>
                        </a:cxn>
                        <a:cxn ang="0">
                          <a:pos x="0" y="19"/>
                        </a:cxn>
                        <a:cxn ang="0">
                          <a:pos x="1" y="24"/>
                        </a:cxn>
                      </a:cxnLst>
                      <a:rect l="txL" t="txT" r="txR" b="txB"/>
                      <a:pathLst>
                        <a:path w="47" h="25">
                          <a:moveTo>
                            <a:pt x="1" y="24"/>
                          </a:moveTo>
                          <a:lnTo>
                            <a:pt x="46" y="17"/>
                          </a:lnTo>
                          <a:lnTo>
                            <a:pt x="45" y="13"/>
                          </a:lnTo>
                          <a:lnTo>
                            <a:pt x="45" y="10"/>
                          </a:lnTo>
                          <a:lnTo>
                            <a:pt x="44" y="6"/>
                          </a:lnTo>
                          <a:lnTo>
                            <a:pt x="43" y="2"/>
                          </a:lnTo>
                          <a:lnTo>
                            <a:pt x="42" y="0"/>
                          </a:lnTo>
                          <a:lnTo>
                            <a:pt x="0" y="19"/>
                          </a:lnTo>
                          <a:lnTo>
                            <a:pt x="1" y="24"/>
                          </a:lnTo>
                        </a:path>
                      </a:pathLst>
                    </a:custGeom>
                    <a:solidFill>
                      <a:srgbClr val="FFFFFF"/>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19" name="Freeform 141"/>
                    <p:cNvSpPr/>
                    <p:nvPr/>
                  </p:nvSpPr>
                  <p:spPr>
                    <a:xfrm>
                      <a:off x="3729" y="4042"/>
                      <a:ext cx="48" cy="25"/>
                    </a:xfrm>
                    <a:custGeom>
                      <a:avLst/>
                      <a:gdLst>
                        <a:gd name="txL" fmla="*/ 0 w 48"/>
                        <a:gd name="txT" fmla="*/ 0 h 25"/>
                        <a:gd name="txR" fmla="*/ 48 w 48"/>
                        <a:gd name="txB" fmla="*/ 25 h 25"/>
                      </a:gdLst>
                      <a:ahLst/>
                      <a:cxnLst>
                        <a:cxn ang="0">
                          <a:pos x="0" y="6"/>
                        </a:cxn>
                        <a:cxn ang="0">
                          <a:pos x="43" y="24"/>
                        </a:cxn>
                        <a:cxn ang="0">
                          <a:pos x="44" y="22"/>
                        </a:cxn>
                        <a:cxn ang="0">
                          <a:pos x="44" y="20"/>
                        </a:cxn>
                        <a:cxn ang="0">
                          <a:pos x="45" y="18"/>
                        </a:cxn>
                        <a:cxn ang="0">
                          <a:pos x="45" y="15"/>
                        </a:cxn>
                        <a:cxn ang="0">
                          <a:pos x="46" y="13"/>
                        </a:cxn>
                        <a:cxn ang="0">
                          <a:pos x="46" y="11"/>
                        </a:cxn>
                        <a:cxn ang="0">
                          <a:pos x="47" y="8"/>
                        </a:cxn>
                        <a:cxn ang="0">
                          <a:pos x="47" y="6"/>
                        </a:cxn>
                        <a:cxn ang="0">
                          <a:pos x="2" y="0"/>
                        </a:cxn>
                        <a:cxn ang="0">
                          <a:pos x="0" y="6"/>
                        </a:cxn>
                      </a:cxnLst>
                      <a:rect l="txL" t="txT" r="txR" b="txB"/>
                      <a:pathLst>
                        <a:path w="48" h="25">
                          <a:moveTo>
                            <a:pt x="0" y="6"/>
                          </a:moveTo>
                          <a:lnTo>
                            <a:pt x="43" y="24"/>
                          </a:lnTo>
                          <a:lnTo>
                            <a:pt x="44" y="22"/>
                          </a:lnTo>
                          <a:lnTo>
                            <a:pt x="44" y="20"/>
                          </a:lnTo>
                          <a:lnTo>
                            <a:pt x="45" y="18"/>
                          </a:lnTo>
                          <a:lnTo>
                            <a:pt x="45" y="15"/>
                          </a:lnTo>
                          <a:lnTo>
                            <a:pt x="46" y="13"/>
                          </a:lnTo>
                          <a:lnTo>
                            <a:pt x="46" y="11"/>
                          </a:lnTo>
                          <a:lnTo>
                            <a:pt x="47" y="8"/>
                          </a:lnTo>
                          <a:lnTo>
                            <a:pt x="47" y="6"/>
                          </a:lnTo>
                          <a:lnTo>
                            <a:pt x="2" y="0"/>
                          </a:lnTo>
                          <a:lnTo>
                            <a:pt x="0" y="6"/>
                          </a:lnTo>
                        </a:path>
                      </a:pathLst>
                    </a:custGeom>
                    <a:solidFill>
                      <a:srgbClr val="C0C0C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grpSp>
          <p:grpSp>
            <p:nvGrpSpPr>
              <p:cNvPr id="98402" name="Group 142"/>
              <p:cNvGrpSpPr/>
              <p:nvPr/>
            </p:nvGrpSpPr>
            <p:grpSpPr>
              <a:xfrm>
                <a:off x="3591" y="3978"/>
                <a:ext cx="190" cy="98"/>
                <a:chOff x="3591" y="3978"/>
                <a:chExt cx="190" cy="98"/>
              </a:xfrm>
            </p:grpSpPr>
            <p:sp>
              <p:nvSpPr>
                <p:cNvPr id="98403" name="Freeform 143"/>
                <p:cNvSpPr/>
                <p:nvPr/>
              </p:nvSpPr>
              <p:spPr>
                <a:xfrm>
                  <a:off x="3595" y="3978"/>
                  <a:ext cx="186" cy="98"/>
                </a:xfrm>
                <a:custGeom>
                  <a:avLst/>
                  <a:gdLst>
                    <a:gd name="txL" fmla="*/ 0 w 186"/>
                    <a:gd name="txT" fmla="*/ 0 h 98"/>
                    <a:gd name="txR" fmla="*/ 186 w 186"/>
                    <a:gd name="txB" fmla="*/ 98 h 98"/>
                  </a:gdLst>
                  <a:ahLst/>
                  <a:cxnLst>
                    <a:cxn ang="0">
                      <a:pos x="0" y="93"/>
                    </a:cxn>
                    <a:cxn ang="0">
                      <a:pos x="82" y="97"/>
                    </a:cxn>
                    <a:cxn ang="0">
                      <a:pos x="175" y="97"/>
                    </a:cxn>
                    <a:cxn ang="0">
                      <a:pos x="178" y="90"/>
                    </a:cxn>
                    <a:cxn ang="0">
                      <a:pos x="182" y="81"/>
                    </a:cxn>
                    <a:cxn ang="0">
                      <a:pos x="184" y="69"/>
                    </a:cxn>
                    <a:cxn ang="0">
                      <a:pos x="185" y="57"/>
                    </a:cxn>
                    <a:cxn ang="0">
                      <a:pos x="185" y="48"/>
                    </a:cxn>
                    <a:cxn ang="0">
                      <a:pos x="185" y="36"/>
                    </a:cxn>
                    <a:cxn ang="0">
                      <a:pos x="184" y="26"/>
                    </a:cxn>
                    <a:cxn ang="0">
                      <a:pos x="182" y="15"/>
                    </a:cxn>
                    <a:cxn ang="0">
                      <a:pos x="179" y="8"/>
                    </a:cxn>
                    <a:cxn ang="0">
                      <a:pos x="175" y="0"/>
                    </a:cxn>
                    <a:cxn ang="0">
                      <a:pos x="83" y="0"/>
                    </a:cxn>
                    <a:cxn ang="0">
                      <a:pos x="0" y="6"/>
                    </a:cxn>
                    <a:cxn ang="0">
                      <a:pos x="0" y="93"/>
                    </a:cxn>
                  </a:cxnLst>
                  <a:rect l="txL" t="txT" r="txR" b="txB"/>
                  <a:pathLst>
                    <a:path w="186" h="98">
                      <a:moveTo>
                        <a:pt x="0" y="93"/>
                      </a:moveTo>
                      <a:lnTo>
                        <a:pt x="82" y="97"/>
                      </a:lnTo>
                      <a:lnTo>
                        <a:pt x="175" y="97"/>
                      </a:lnTo>
                      <a:lnTo>
                        <a:pt x="178" y="90"/>
                      </a:lnTo>
                      <a:lnTo>
                        <a:pt x="182" y="81"/>
                      </a:lnTo>
                      <a:lnTo>
                        <a:pt x="184" y="69"/>
                      </a:lnTo>
                      <a:lnTo>
                        <a:pt x="185" y="57"/>
                      </a:lnTo>
                      <a:lnTo>
                        <a:pt x="185" y="48"/>
                      </a:lnTo>
                      <a:lnTo>
                        <a:pt x="185" y="36"/>
                      </a:lnTo>
                      <a:lnTo>
                        <a:pt x="184" y="26"/>
                      </a:lnTo>
                      <a:lnTo>
                        <a:pt x="182" y="15"/>
                      </a:lnTo>
                      <a:lnTo>
                        <a:pt x="179" y="8"/>
                      </a:lnTo>
                      <a:lnTo>
                        <a:pt x="175" y="0"/>
                      </a:lnTo>
                      <a:lnTo>
                        <a:pt x="83" y="0"/>
                      </a:lnTo>
                      <a:lnTo>
                        <a:pt x="0" y="6"/>
                      </a:lnTo>
                      <a:lnTo>
                        <a:pt x="0" y="93"/>
                      </a:lnTo>
                    </a:path>
                  </a:pathLst>
                </a:custGeom>
                <a:solidFill>
                  <a:srgbClr val="FFFFFF"/>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04" name="Oval 144"/>
                <p:cNvSpPr/>
                <p:nvPr/>
              </p:nvSpPr>
              <p:spPr>
                <a:xfrm>
                  <a:off x="3591" y="3993"/>
                  <a:ext cx="16" cy="68"/>
                </a:xfrm>
                <a:prstGeom prst="ellipse">
                  <a:avLst/>
                </a:prstGeom>
                <a:solidFill>
                  <a:srgbClr val="E0E0E0"/>
                </a:solidFill>
                <a:ln w="9525">
                  <a:noFill/>
                </a:ln>
              </p:spPr>
              <p:txBody>
                <a:bodyPr wrap="none" anchor="ct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05" name="Freeform 145"/>
                <p:cNvSpPr/>
                <p:nvPr/>
              </p:nvSpPr>
              <p:spPr>
                <a:xfrm>
                  <a:off x="3595" y="4041"/>
                  <a:ext cx="179" cy="35"/>
                </a:xfrm>
                <a:custGeom>
                  <a:avLst/>
                  <a:gdLst>
                    <a:gd name="txL" fmla="*/ 0 w 179"/>
                    <a:gd name="txT" fmla="*/ 0 h 35"/>
                    <a:gd name="txR" fmla="*/ 179 w 179"/>
                    <a:gd name="txB" fmla="*/ 35 h 35"/>
                  </a:gdLst>
                  <a:ahLst/>
                  <a:cxnLst>
                    <a:cxn ang="0">
                      <a:pos x="2" y="20"/>
                    </a:cxn>
                    <a:cxn ang="0">
                      <a:pos x="81" y="34"/>
                    </a:cxn>
                    <a:cxn ang="0">
                      <a:pos x="175" y="34"/>
                    </a:cxn>
                    <a:cxn ang="0">
                      <a:pos x="176" y="31"/>
                    </a:cxn>
                    <a:cxn ang="0">
                      <a:pos x="177" y="29"/>
                    </a:cxn>
                    <a:cxn ang="0">
                      <a:pos x="178" y="27"/>
                    </a:cxn>
                    <a:cxn ang="0">
                      <a:pos x="84" y="27"/>
                    </a:cxn>
                    <a:cxn ang="0">
                      <a:pos x="2" y="17"/>
                    </a:cxn>
                    <a:cxn ang="0">
                      <a:pos x="3" y="13"/>
                    </a:cxn>
                    <a:cxn ang="0">
                      <a:pos x="0" y="0"/>
                    </a:cxn>
                    <a:cxn ang="0">
                      <a:pos x="2" y="20"/>
                    </a:cxn>
                  </a:cxnLst>
                  <a:rect l="txL" t="txT" r="txR" b="txB"/>
                  <a:pathLst>
                    <a:path w="179" h="35">
                      <a:moveTo>
                        <a:pt x="2" y="20"/>
                      </a:moveTo>
                      <a:lnTo>
                        <a:pt x="81" y="34"/>
                      </a:lnTo>
                      <a:lnTo>
                        <a:pt x="175" y="34"/>
                      </a:lnTo>
                      <a:lnTo>
                        <a:pt x="176" y="31"/>
                      </a:lnTo>
                      <a:lnTo>
                        <a:pt x="177" y="29"/>
                      </a:lnTo>
                      <a:lnTo>
                        <a:pt x="178" y="27"/>
                      </a:lnTo>
                      <a:lnTo>
                        <a:pt x="84" y="27"/>
                      </a:lnTo>
                      <a:lnTo>
                        <a:pt x="2" y="17"/>
                      </a:lnTo>
                      <a:lnTo>
                        <a:pt x="3" y="13"/>
                      </a:lnTo>
                      <a:lnTo>
                        <a:pt x="0" y="0"/>
                      </a:lnTo>
                      <a:lnTo>
                        <a:pt x="2" y="20"/>
                      </a:lnTo>
                    </a:path>
                  </a:pathLst>
                </a:custGeom>
                <a:solidFill>
                  <a:srgbClr val="C0C0C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06" name="Freeform 146"/>
                <p:cNvSpPr/>
                <p:nvPr/>
              </p:nvSpPr>
              <p:spPr>
                <a:xfrm>
                  <a:off x="3684" y="4044"/>
                  <a:ext cx="96" cy="17"/>
                </a:xfrm>
                <a:custGeom>
                  <a:avLst/>
                  <a:gdLst>
                    <a:gd name="txL" fmla="*/ 0 w 96"/>
                    <a:gd name="txT" fmla="*/ 0 h 17"/>
                    <a:gd name="txR" fmla="*/ 96 w 96"/>
                    <a:gd name="txB" fmla="*/ 17 h 17"/>
                  </a:gdLst>
                  <a:ahLst/>
                  <a:cxnLst>
                    <a:cxn ang="0">
                      <a:pos x="0" y="16"/>
                    </a:cxn>
                    <a:cxn ang="0">
                      <a:pos x="3" y="9"/>
                    </a:cxn>
                    <a:cxn ang="0">
                      <a:pos x="4" y="0"/>
                    </a:cxn>
                    <a:cxn ang="0">
                      <a:pos x="95" y="0"/>
                    </a:cxn>
                    <a:cxn ang="0">
                      <a:pos x="95" y="3"/>
                    </a:cxn>
                    <a:cxn ang="0">
                      <a:pos x="94" y="6"/>
                    </a:cxn>
                    <a:cxn ang="0">
                      <a:pos x="94" y="9"/>
                    </a:cxn>
                    <a:cxn ang="0">
                      <a:pos x="93" y="11"/>
                    </a:cxn>
                    <a:cxn ang="0">
                      <a:pos x="93" y="14"/>
                    </a:cxn>
                    <a:cxn ang="0">
                      <a:pos x="92" y="16"/>
                    </a:cxn>
                    <a:cxn ang="0">
                      <a:pos x="0" y="16"/>
                    </a:cxn>
                  </a:cxnLst>
                  <a:rect l="txL" t="txT" r="txR" b="txB"/>
                  <a:pathLst>
                    <a:path w="96" h="17">
                      <a:moveTo>
                        <a:pt x="0" y="16"/>
                      </a:moveTo>
                      <a:lnTo>
                        <a:pt x="3" y="9"/>
                      </a:lnTo>
                      <a:lnTo>
                        <a:pt x="4" y="0"/>
                      </a:lnTo>
                      <a:lnTo>
                        <a:pt x="95" y="0"/>
                      </a:lnTo>
                      <a:lnTo>
                        <a:pt x="95" y="3"/>
                      </a:lnTo>
                      <a:lnTo>
                        <a:pt x="94" y="6"/>
                      </a:lnTo>
                      <a:lnTo>
                        <a:pt x="94" y="9"/>
                      </a:lnTo>
                      <a:lnTo>
                        <a:pt x="93" y="11"/>
                      </a:lnTo>
                      <a:lnTo>
                        <a:pt x="93" y="14"/>
                      </a:lnTo>
                      <a:lnTo>
                        <a:pt x="92" y="16"/>
                      </a:lnTo>
                      <a:lnTo>
                        <a:pt x="0" y="16"/>
                      </a:lnTo>
                    </a:path>
                  </a:pathLst>
                </a:custGeom>
                <a:solidFill>
                  <a:srgbClr val="E0E0E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07" name="Freeform 147"/>
                <p:cNvSpPr/>
                <p:nvPr/>
              </p:nvSpPr>
              <p:spPr>
                <a:xfrm>
                  <a:off x="3606" y="4024"/>
                  <a:ext cx="175" cy="17"/>
                </a:xfrm>
                <a:custGeom>
                  <a:avLst/>
                  <a:gdLst>
                    <a:gd name="txL" fmla="*/ 0 w 175"/>
                    <a:gd name="txT" fmla="*/ 0 h 17"/>
                    <a:gd name="txR" fmla="*/ 175 w 175"/>
                    <a:gd name="txB" fmla="*/ 17 h 17"/>
                  </a:gdLst>
                  <a:ahLst/>
                  <a:cxnLst>
                    <a:cxn ang="0">
                      <a:pos x="0" y="6"/>
                    </a:cxn>
                    <a:cxn ang="0">
                      <a:pos x="88" y="16"/>
                    </a:cxn>
                    <a:cxn ang="0">
                      <a:pos x="173" y="16"/>
                    </a:cxn>
                    <a:cxn ang="0">
                      <a:pos x="174" y="10"/>
                    </a:cxn>
                    <a:cxn ang="0">
                      <a:pos x="174" y="6"/>
                    </a:cxn>
                    <a:cxn ang="0">
                      <a:pos x="174" y="0"/>
                    </a:cxn>
                    <a:cxn ang="0">
                      <a:pos x="93" y="5"/>
                    </a:cxn>
                    <a:cxn ang="0">
                      <a:pos x="85" y="9"/>
                    </a:cxn>
                    <a:cxn ang="0">
                      <a:pos x="0" y="6"/>
                    </a:cxn>
                  </a:cxnLst>
                  <a:rect l="txL" t="txT" r="txR" b="txB"/>
                  <a:pathLst>
                    <a:path w="175" h="17">
                      <a:moveTo>
                        <a:pt x="0" y="6"/>
                      </a:moveTo>
                      <a:lnTo>
                        <a:pt x="88" y="16"/>
                      </a:lnTo>
                      <a:lnTo>
                        <a:pt x="173" y="16"/>
                      </a:lnTo>
                      <a:lnTo>
                        <a:pt x="174" y="10"/>
                      </a:lnTo>
                      <a:lnTo>
                        <a:pt x="174" y="6"/>
                      </a:lnTo>
                      <a:lnTo>
                        <a:pt x="174" y="0"/>
                      </a:lnTo>
                      <a:lnTo>
                        <a:pt x="93" y="5"/>
                      </a:lnTo>
                      <a:lnTo>
                        <a:pt x="85" y="9"/>
                      </a:lnTo>
                      <a:lnTo>
                        <a:pt x="0" y="6"/>
                      </a:lnTo>
                    </a:path>
                  </a:pathLst>
                </a:custGeom>
                <a:solidFill>
                  <a:srgbClr val="C0C0C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08" name="Freeform 148"/>
                <p:cNvSpPr/>
                <p:nvPr/>
              </p:nvSpPr>
              <p:spPr>
                <a:xfrm>
                  <a:off x="3690" y="4002"/>
                  <a:ext cx="91" cy="21"/>
                </a:xfrm>
                <a:custGeom>
                  <a:avLst/>
                  <a:gdLst>
                    <a:gd name="txL" fmla="*/ 0 w 91"/>
                    <a:gd name="txT" fmla="*/ 0 h 21"/>
                    <a:gd name="txR" fmla="*/ 91 w 91"/>
                    <a:gd name="txB" fmla="*/ 21 h 21"/>
                  </a:gdLst>
                  <a:ahLst/>
                  <a:cxnLst>
                    <a:cxn ang="0">
                      <a:pos x="1" y="20"/>
                    </a:cxn>
                    <a:cxn ang="0">
                      <a:pos x="1" y="15"/>
                    </a:cxn>
                    <a:cxn ang="0">
                      <a:pos x="1" y="9"/>
                    </a:cxn>
                    <a:cxn ang="0">
                      <a:pos x="1" y="4"/>
                    </a:cxn>
                    <a:cxn ang="0">
                      <a:pos x="0" y="0"/>
                    </a:cxn>
                    <a:cxn ang="0">
                      <a:pos x="89" y="0"/>
                    </a:cxn>
                    <a:cxn ang="0">
                      <a:pos x="89" y="3"/>
                    </a:cxn>
                    <a:cxn ang="0">
                      <a:pos x="90" y="7"/>
                    </a:cxn>
                    <a:cxn ang="0">
                      <a:pos x="90" y="11"/>
                    </a:cxn>
                    <a:cxn ang="0">
                      <a:pos x="90" y="15"/>
                    </a:cxn>
                    <a:cxn ang="0">
                      <a:pos x="90" y="19"/>
                    </a:cxn>
                    <a:cxn ang="0">
                      <a:pos x="1" y="20"/>
                    </a:cxn>
                  </a:cxnLst>
                  <a:rect l="txL" t="txT" r="txR" b="txB"/>
                  <a:pathLst>
                    <a:path w="91" h="21">
                      <a:moveTo>
                        <a:pt x="1" y="20"/>
                      </a:moveTo>
                      <a:lnTo>
                        <a:pt x="1" y="15"/>
                      </a:lnTo>
                      <a:lnTo>
                        <a:pt x="1" y="9"/>
                      </a:lnTo>
                      <a:lnTo>
                        <a:pt x="1" y="4"/>
                      </a:lnTo>
                      <a:lnTo>
                        <a:pt x="0" y="0"/>
                      </a:lnTo>
                      <a:lnTo>
                        <a:pt x="89" y="0"/>
                      </a:lnTo>
                      <a:lnTo>
                        <a:pt x="89" y="3"/>
                      </a:lnTo>
                      <a:lnTo>
                        <a:pt x="90" y="7"/>
                      </a:lnTo>
                      <a:lnTo>
                        <a:pt x="90" y="11"/>
                      </a:lnTo>
                      <a:lnTo>
                        <a:pt x="90" y="15"/>
                      </a:lnTo>
                      <a:lnTo>
                        <a:pt x="90" y="19"/>
                      </a:lnTo>
                      <a:lnTo>
                        <a:pt x="1" y="20"/>
                      </a:lnTo>
                    </a:path>
                  </a:pathLst>
                </a:custGeom>
                <a:solidFill>
                  <a:srgbClr val="E0E0E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09" name="Freeform 149"/>
                <p:cNvSpPr/>
                <p:nvPr/>
              </p:nvSpPr>
              <p:spPr>
                <a:xfrm>
                  <a:off x="3603" y="3992"/>
                  <a:ext cx="98" cy="22"/>
                </a:xfrm>
                <a:custGeom>
                  <a:avLst/>
                  <a:gdLst>
                    <a:gd name="txL" fmla="*/ 0 w 98"/>
                    <a:gd name="txT" fmla="*/ 0 h 22"/>
                    <a:gd name="txR" fmla="*/ 98 w 98"/>
                    <a:gd name="txB" fmla="*/ 22 h 22"/>
                  </a:gdLst>
                  <a:ahLst/>
                  <a:cxnLst>
                    <a:cxn ang="0">
                      <a:pos x="0" y="21"/>
                    </a:cxn>
                    <a:cxn ang="0">
                      <a:pos x="19" y="12"/>
                    </a:cxn>
                    <a:cxn ang="0">
                      <a:pos x="82" y="0"/>
                    </a:cxn>
                    <a:cxn ang="0">
                      <a:pos x="97" y="8"/>
                    </a:cxn>
                    <a:cxn ang="0">
                      <a:pos x="87" y="8"/>
                    </a:cxn>
                    <a:cxn ang="0">
                      <a:pos x="0" y="21"/>
                    </a:cxn>
                  </a:cxnLst>
                  <a:rect l="txL" t="txT" r="txR" b="txB"/>
                  <a:pathLst>
                    <a:path w="98" h="22">
                      <a:moveTo>
                        <a:pt x="0" y="21"/>
                      </a:moveTo>
                      <a:lnTo>
                        <a:pt x="19" y="12"/>
                      </a:lnTo>
                      <a:lnTo>
                        <a:pt x="82" y="0"/>
                      </a:lnTo>
                      <a:lnTo>
                        <a:pt x="97" y="8"/>
                      </a:lnTo>
                      <a:lnTo>
                        <a:pt x="87" y="8"/>
                      </a:lnTo>
                      <a:lnTo>
                        <a:pt x="0" y="21"/>
                      </a:lnTo>
                    </a:path>
                  </a:pathLst>
                </a:custGeom>
                <a:solidFill>
                  <a:srgbClr val="C0C0C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10" name="Freeform 150"/>
                <p:cNvSpPr/>
                <p:nvPr/>
              </p:nvSpPr>
              <p:spPr>
                <a:xfrm>
                  <a:off x="3593" y="3988"/>
                  <a:ext cx="17" cy="59"/>
                </a:xfrm>
                <a:custGeom>
                  <a:avLst/>
                  <a:gdLst>
                    <a:gd name="txL" fmla="*/ 0 w 17"/>
                    <a:gd name="txT" fmla="*/ 0 h 59"/>
                    <a:gd name="txR" fmla="*/ 17 w 17"/>
                    <a:gd name="txB" fmla="*/ 59 h 59"/>
                  </a:gdLst>
                  <a:ahLst/>
                  <a:cxnLst>
                    <a:cxn ang="0">
                      <a:pos x="0" y="14"/>
                    </a:cxn>
                    <a:cxn ang="0">
                      <a:pos x="2" y="13"/>
                    </a:cxn>
                    <a:cxn ang="0">
                      <a:pos x="2" y="12"/>
                    </a:cxn>
                    <a:cxn ang="0">
                      <a:pos x="5" y="11"/>
                    </a:cxn>
                    <a:cxn ang="0">
                      <a:pos x="7" y="12"/>
                    </a:cxn>
                    <a:cxn ang="0">
                      <a:pos x="9" y="12"/>
                    </a:cxn>
                    <a:cxn ang="0">
                      <a:pos x="9" y="14"/>
                    </a:cxn>
                    <a:cxn ang="0">
                      <a:pos x="12" y="16"/>
                    </a:cxn>
                    <a:cxn ang="0">
                      <a:pos x="12" y="21"/>
                    </a:cxn>
                    <a:cxn ang="0">
                      <a:pos x="12" y="26"/>
                    </a:cxn>
                    <a:cxn ang="0">
                      <a:pos x="14" y="33"/>
                    </a:cxn>
                    <a:cxn ang="0">
                      <a:pos x="14" y="45"/>
                    </a:cxn>
                    <a:cxn ang="0">
                      <a:pos x="14" y="51"/>
                    </a:cxn>
                    <a:cxn ang="0">
                      <a:pos x="14" y="55"/>
                    </a:cxn>
                    <a:cxn ang="0">
                      <a:pos x="14" y="58"/>
                    </a:cxn>
                    <a:cxn ang="0">
                      <a:pos x="16" y="53"/>
                    </a:cxn>
                    <a:cxn ang="0">
                      <a:pos x="16" y="49"/>
                    </a:cxn>
                    <a:cxn ang="0">
                      <a:pos x="16" y="45"/>
                    </a:cxn>
                    <a:cxn ang="0">
                      <a:pos x="16" y="40"/>
                    </a:cxn>
                    <a:cxn ang="0">
                      <a:pos x="16" y="35"/>
                    </a:cxn>
                    <a:cxn ang="0">
                      <a:pos x="16" y="28"/>
                    </a:cxn>
                    <a:cxn ang="0">
                      <a:pos x="16" y="23"/>
                    </a:cxn>
                    <a:cxn ang="0">
                      <a:pos x="14" y="17"/>
                    </a:cxn>
                    <a:cxn ang="0">
                      <a:pos x="14" y="12"/>
                    </a:cxn>
                    <a:cxn ang="0">
                      <a:pos x="12" y="9"/>
                    </a:cxn>
                    <a:cxn ang="0">
                      <a:pos x="9" y="7"/>
                    </a:cxn>
                    <a:cxn ang="0">
                      <a:pos x="7" y="5"/>
                    </a:cxn>
                    <a:cxn ang="0">
                      <a:pos x="5" y="0"/>
                    </a:cxn>
                    <a:cxn ang="0">
                      <a:pos x="5" y="5"/>
                    </a:cxn>
                    <a:cxn ang="0">
                      <a:pos x="5" y="6"/>
                    </a:cxn>
                    <a:cxn ang="0">
                      <a:pos x="2" y="9"/>
                    </a:cxn>
                    <a:cxn ang="0">
                      <a:pos x="2" y="10"/>
                    </a:cxn>
                    <a:cxn ang="0">
                      <a:pos x="2" y="12"/>
                    </a:cxn>
                    <a:cxn ang="0">
                      <a:pos x="0" y="13"/>
                    </a:cxn>
                    <a:cxn ang="0">
                      <a:pos x="0" y="14"/>
                    </a:cxn>
                  </a:cxnLst>
                  <a:rect l="txL" t="txT" r="txR" b="txB"/>
                  <a:pathLst>
                    <a:path w="17" h="59">
                      <a:moveTo>
                        <a:pt x="0" y="14"/>
                      </a:moveTo>
                      <a:lnTo>
                        <a:pt x="2" y="13"/>
                      </a:lnTo>
                      <a:lnTo>
                        <a:pt x="2" y="12"/>
                      </a:lnTo>
                      <a:lnTo>
                        <a:pt x="5" y="11"/>
                      </a:lnTo>
                      <a:lnTo>
                        <a:pt x="7" y="12"/>
                      </a:lnTo>
                      <a:lnTo>
                        <a:pt x="9" y="12"/>
                      </a:lnTo>
                      <a:lnTo>
                        <a:pt x="9" y="14"/>
                      </a:lnTo>
                      <a:lnTo>
                        <a:pt x="12" y="16"/>
                      </a:lnTo>
                      <a:lnTo>
                        <a:pt x="12" y="21"/>
                      </a:lnTo>
                      <a:lnTo>
                        <a:pt x="12" y="26"/>
                      </a:lnTo>
                      <a:lnTo>
                        <a:pt x="14" y="33"/>
                      </a:lnTo>
                      <a:lnTo>
                        <a:pt x="14" y="45"/>
                      </a:lnTo>
                      <a:lnTo>
                        <a:pt x="14" y="51"/>
                      </a:lnTo>
                      <a:lnTo>
                        <a:pt x="14" y="55"/>
                      </a:lnTo>
                      <a:lnTo>
                        <a:pt x="14" y="58"/>
                      </a:lnTo>
                      <a:lnTo>
                        <a:pt x="16" y="53"/>
                      </a:lnTo>
                      <a:lnTo>
                        <a:pt x="16" y="49"/>
                      </a:lnTo>
                      <a:lnTo>
                        <a:pt x="16" y="45"/>
                      </a:lnTo>
                      <a:lnTo>
                        <a:pt x="16" y="40"/>
                      </a:lnTo>
                      <a:lnTo>
                        <a:pt x="16" y="35"/>
                      </a:lnTo>
                      <a:lnTo>
                        <a:pt x="16" y="28"/>
                      </a:lnTo>
                      <a:lnTo>
                        <a:pt x="16" y="23"/>
                      </a:lnTo>
                      <a:lnTo>
                        <a:pt x="14" y="17"/>
                      </a:lnTo>
                      <a:lnTo>
                        <a:pt x="14" y="12"/>
                      </a:lnTo>
                      <a:lnTo>
                        <a:pt x="12" y="9"/>
                      </a:lnTo>
                      <a:lnTo>
                        <a:pt x="9" y="7"/>
                      </a:lnTo>
                      <a:lnTo>
                        <a:pt x="7" y="5"/>
                      </a:lnTo>
                      <a:lnTo>
                        <a:pt x="5" y="0"/>
                      </a:lnTo>
                      <a:lnTo>
                        <a:pt x="5" y="5"/>
                      </a:lnTo>
                      <a:lnTo>
                        <a:pt x="5" y="6"/>
                      </a:lnTo>
                      <a:lnTo>
                        <a:pt x="2" y="9"/>
                      </a:lnTo>
                      <a:lnTo>
                        <a:pt x="2" y="10"/>
                      </a:lnTo>
                      <a:lnTo>
                        <a:pt x="2" y="12"/>
                      </a:lnTo>
                      <a:lnTo>
                        <a:pt x="0" y="13"/>
                      </a:lnTo>
                      <a:lnTo>
                        <a:pt x="0" y="14"/>
                      </a:lnTo>
                    </a:path>
                  </a:pathLst>
                </a:custGeom>
                <a:solidFill>
                  <a:srgbClr val="80808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411" name="Freeform 151"/>
                <p:cNvSpPr/>
                <p:nvPr/>
              </p:nvSpPr>
              <p:spPr>
                <a:xfrm>
                  <a:off x="3595" y="3978"/>
                  <a:ext cx="180" cy="20"/>
                </a:xfrm>
                <a:custGeom>
                  <a:avLst/>
                  <a:gdLst>
                    <a:gd name="txL" fmla="*/ 0 w 180"/>
                    <a:gd name="txT" fmla="*/ 0 h 20"/>
                    <a:gd name="txR" fmla="*/ 180 w 180"/>
                    <a:gd name="txB" fmla="*/ 20 h 20"/>
                  </a:gdLst>
                  <a:ahLst/>
                  <a:cxnLst>
                    <a:cxn ang="0">
                      <a:pos x="0" y="15"/>
                    </a:cxn>
                    <a:cxn ang="0">
                      <a:pos x="83" y="0"/>
                    </a:cxn>
                    <a:cxn ang="0">
                      <a:pos x="175" y="0"/>
                    </a:cxn>
                    <a:cxn ang="0">
                      <a:pos x="179" y="7"/>
                    </a:cxn>
                    <a:cxn ang="0">
                      <a:pos x="81" y="7"/>
                    </a:cxn>
                    <a:cxn ang="0">
                      <a:pos x="2" y="19"/>
                    </a:cxn>
                    <a:cxn ang="0">
                      <a:pos x="0" y="15"/>
                    </a:cxn>
                  </a:cxnLst>
                  <a:rect l="txL" t="txT" r="txR" b="txB"/>
                  <a:pathLst>
                    <a:path w="180" h="20">
                      <a:moveTo>
                        <a:pt x="0" y="15"/>
                      </a:moveTo>
                      <a:lnTo>
                        <a:pt x="83" y="0"/>
                      </a:lnTo>
                      <a:lnTo>
                        <a:pt x="175" y="0"/>
                      </a:lnTo>
                      <a:lnTo>
                        <a:pt x="179" y="7"/>
                      </a:lnTo>
                      <a:lnTo>
                        <a:pt x="81" y="7"/>
                      </a:lnTo>
                      <a:lnTo>
                        <a:pt x="2" y="19"/>
                      </a:lnTo>
                      <a:lnTo>
                        <a:pt x="0" y="15"/>
                      </a:lnTo>
                    </a:path>
                  </a:pathLst>
                </a:custGeom>
                <a:solidFill>
                  <a:srgbClr val="E0E0E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grpSp>
        </p:grpSp>
        <p:sp>
          <p:nvSpPr>
            <p:cNvPr id="98327" name="Rectangle 152"/>
            <p:cNvSpPr/>
            <p:nvPr/>
          </p:nvSpPr>
          <p:spPr>
            <a:xfrm>
              <a:off x="215" y="1244"/>
              <a:ext cx="13" cy="2436"/>
            </a:xfrm>
            <a:prstGeom prst="rect">
              <a:avLst/>
            </a:prstGeom>
            <a:solidFill>
              <a:srgbClr val="00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328" name="Rectangle 153"/>
            <p:cNvSpPr/>
            <p:nvPr/>
          </p:nvSpPr>
          <p:spPr>
            <a:xfrm>
              <a:off x="942" y="1255"/>
              <a:ext cx="12" cy="2425"/>
            </a:xfrm>
            <a:prstGeom prst="rect">
              <a:avLst/>
            </a:prstGeom>
            <a:solidFill>
              <a:srgbClr val="00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329" name="Rectangle 154"/>
            <p:cNvSpPr/>
            <p:nvPr/>
          </p:nvSpPr>
          <p:spPr>
            <a:xfrm>
              <a:off x="1437" y="1255"/>
              <a:ext cx="13" cy="2425"/>
            </a:xfrm>
            <a:prstGeom prst="rect">
              <a:avLst/>
            </a:prstGeom>
            <a:solidFill>
              <a:srgbClr val="00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330" name="Rectangle 155"/>
            <p:cNvSpPr/>
            <p:nvPr/>
          </p:nvSpPr>
          <p:spPr>
            <a:xfrm>
              <a:off x="1983" y="1255"/>
              <a:ext cx="13" cy="2425"/>
            </a:xfrm>
            <a:prstGeom prst="rect">
              <a:avLst/>
            </a:prstGeom>
            <a:solidFill>
              <a:srgbClr val="00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331" name="Rectangle 156"/>
            <p:cNvSpPr/>
            <p:nvPr/>
          </p:nvSpPr>
          <p:spPr>
            <a:xfrm>
              <a:off x="2363" y="1255"/>
              <a:ext cx="12" cy="2425"/>
            </a:xfrm>
            <a:prstGeom prst="rect">
              <a:avLst/>
            </a:prstGeom>
            <a:solidFill>
              <a:srgbClr val="00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332" name="Rectangle 157"/>
            <p:cNvSpPr/>
            <p:nvPr/>
          </p:nvSpPr>
          <p:spPr>
            <a:xfrm>
              <a:off x="2973" y="1255"/>
              <a:ext cx="14" cy="2425"/>
            </a:xfrm>
            <a:prstGeom prst="rect">
              <a:avLst/>
            </a:prstGeom>
            <a:solidFill>
              <a:srgbClr val="00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333" name="Rectangle 158"/>
            <p:cNvSpPr/>
            <p:nvPr/>
          </p:nvSpPr>
          <p:spPr>
            <a:xfrm>
              <a:off x="5442" y="1255"/>
              <a:ext cx="13" cy="2425"/>
            </a:xfrm>
            <a:prstGeom prst="rect">
              <a:avLst/>
            </a:prstGeom>
            <a:solidFill>
              <a:srgbClr val="00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334" name="Rectangle 159"/>
            <p:cNvSpPr/>
            <p:nvPr/>
          </p:nvSpPr>
          <p:spPr>
            <a:xfrm>
              <a:off x="228" y="1244"/>
              <a:ext cx="5227" cy="11"/>
            </a:xfrm>
            <a:prstGeom prst="rect">
              <a:avLst/>
            </a:prstGeom>
            <a:solidFill>
              <a:srgbClr val="00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335" name="Rectangle 160"/>
            <p:cNvSpPr/>
            <p:nvPr/>
          </p:nvSpPr>
          <p:spPr>
            <a:xfrm>
              <a:off x="228" y="1540"/>
              <a:ext cx="5227" cy="12"/>
            </a:xfrm>
            <a:prstGeom prst="rect">
              <a:avLst/>
            </a:prstGeom>
            <a:solidFill>
              <a:srgbClr val="00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336" name="Rectangle 161"/>
            <p:cNvSpPr/>
            <p:nvPr/>
          </p:nvSpPr>
          <p:spPr>
            <a:xfrm>
              <a:off x="228" y="1775"/>
              <a:ext cx="5227" cy="13"/>
            </a:xfrm>
            <a:prstGeom prst="rect">
              <a:avLst/>
            </a:prstGeom>
            <a:solidFill>
              <a:srgbClr val="00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337" name="Rectangle 162"/>
            <p:cNvSpPr/>
            <p:nvPr/>
          </p:nvSpPr>
          <p:spPr>
            <a:xfrm>
              <a:off x="228" y="2013"/>
              <a:ext cx="5227" cy="11"/>
            </a:xfrm>
            <a:prstGeom prst="rect">
              <a:avLst/>
            </a:prstGeom>
            <a:solidFill>
              <a:srgbClr val="00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338" name="Rectangle 163"/>
            <p:cNvSpPr/>
            <p:nvPr/>
          </p:nvSpPr>
          <p:spPr>
            <a:xfrm>
              <a:off x="228" y="2249"/>
              <a:ext cx="5227" cy="12"/>
            </a:xfrm>
            <a:prstGeom prst="rect">
              <a:avLst/>
            </a:prstGeom>
            <a:solidFill>
              <a:srgbClr val="00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339" name="Rectangle 164"/>
            <p:cNvSpPr/>
            <p:nvPr/>
          </p:nvSpPr>
          <p:spPr>
            <a:xfrm>
              <a:off x="228" y="2486"/>
              <a:ext cx="5227" cy="12"/>
            </a:xfrm>
            <a:prstGeom prst="rect">
              <a:avLst/>
            </a:prstGeom>
            <a:solidFill>
              <a:srgbClr val="00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340" name="Rectangle 165"/>
            <p:cNvSpPr/>
            <p:nvPr/>
          </p:nvSpPr>
          <p:spPr>
            <a:xfrm>
              <a:off x="228" y="2722"/>
              <a:ext cx="5227" cy="12"/>
            </a:xfrm>
            <a:prstGeom prst="rect">
              <a:avLst/>
            </a:prstGeom>
            <a:solidFill>
              <a:srgbClr val="00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341" name="Rectangle 166"/>
            <p:cNvSpPr/>
            <p:nvPr/>
          </p:nvSpPr>
          <p:spPr>
            <a:xfrm>
              <a:off x="228" y="2959"/>
              <a:ext cx="5227" cy="12"/>
            </a:xfrm>
            <a:prstGeom prst="rect">
              <a:avLst/>
            </a:prstGeom>
            <a:solidFill>
              <a:srgbClr val="00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342" name="Rectangle 167"/>
            <p:cNvSpPr/>
            <p:nvPr/>
          </p:nvSpPr>
          <p:spPr>
            <a:xfrm>
              <a:off x="228" y="3196"/>
              <a:ext cx="5227" cy="11"/>
            </a:xfrm>
            <a:prstGeom prst="rect">
              <a:avLst/>
            </a:prstGeom>
            <a:solidFill>
              <a:srgbClr val="00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343" name="Rectangle 168"/>
            <p:cNvSpPr/>
            <p:nvPr/>
          </p:nvSpPr>
          <p:spPr>
            <a:xfrm>
              <a:off x="228" y="3432"/>
              <a:ext cx="5227" cy="13"/>
            </a:xfrm>
            <a:prstGeom prst="rect">
              <a:avLst/>
            </a:prstGeom>
            <a:solidFill>
              <a:srgbClr val="00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344" name="Rectangle 169"/>
            <p:cNvSpPr/>
            <p:nvPr/>
          </p:nvSpPr>
          <p:spPr>
            <a:xfrm>
              <a:off x="228" y="3668"/>
              <a:ext cx="5227" cy="12"/>
            </a:xfrm>
            <a:prstGeom prst="rect">
              <a:avLst/>
            </a:prstGeom>
            <a:solidFill>
              <a:srgbClr val="000000"/>
            </a:solidFill>
            <a:ln w="9525">
              <a:noFill/>
            </a:ln>
          </p:spPr>
          <p:txBody>
            <a:bodyPr/>
            <a:lstStyle/>
            <a:p>
              <a:pPr lvl="0"/>
              <a:endParaRPr lang="zh-CN" altLang="en-US" sz="1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345" name="Rectangle 170"/>
            <p:cNvSpPr/>
            <p:nvPr/>
          </p:nvSpPr>
          <p:spPr>
            <a:xfrm>
              <a:off x="1114" y="989"/>
              <a:ext cx="1844" cy="192"/>
            </a:xfrm>
            <a:prstGeom prst="rect">
              <a:avLst/>
            </a:prstGeom>
            <a:noFill/>
            <a:ln w="9525">
              <a:noFill/>
            </a:ln>
          </p:spPr>
          <p:txBody>
            <a:bodyPr wrap="none" lIns="0" tIns="0" rIns="0" bIns="0">
              <a:spAutoFit/>
            </a:bodyPr>
            <a:lstStyle/>
            <a:p>
              <a:pPr lvl="0" defTabSz="933450" eaLnBrk="1" hangingPunct="1">
                <a:spcBef>
                  <a:spcPct val="0"/>
                </a:spcBef>
              </a:pPr>
              <a:r>
                <a:rPr lang="en-US" altLang="zh-CN" sz="1795" b="1" dirty="0">
                  <a:solidFill>
                    <a:srgbClr val="0000FF"/>
                  </a:solidFill>
                  <a:latin typeface="微软雅黑" panose="020B0503020204020204" pitchFamily="34" charset="-122"/>
                  <a:ea typeface="微软雅黑" panose="020B0503020204020204" pitchFamily="34" charset="-122"/>
                  <a:cs typeface="微软雅黑" panose="020B0503020204020204" pitchFamily="34" charset="-122"/>
                </a:rPr>
                <a:t>#100</a:t>
              </a:r>
              <a:r>
                <a:rPr lang="zh-CN" altLang="en-US" sz="1795" b="1" dirty="0">
                  <a:solidFill>
                    <a:srgbClr val="0000FF"/>
                  </a:solidFill>
                  <a:latin typeface="微软雅黑" panose="020B0503020204020204" pitchFamily="34" charset="-122"/>
                  <a:ea typeface="微软雅黑" panose="020B0503020204020204" pitchFamily="34" charset="-122"/>
                  <a:cs typeface="微软雅黑" panose="020B0503020204020204" pitchFamily="34" charset="-122"/>
                </a:rPr>
                <a:t>生产线每小时产量数字</a:t>
              </a:r>
              <a:endPar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346" name="Rectangle 171"/>
            <p:cNvSpPr/>
            <p:nvPr/>
          </p:nvSpPr>
          <p:spPr>
            <a:xfrm>
              <a:off x="2412" y="1261"/>
              <a:ext cx="445"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CUMMUL.</a:t>
              </a:r>
            </a:p>
          </p:txBody>
        </p:sp>
        <p:sp>
          <p:nvSpPr>
            <p:cNvPr id="98347" name="Rectangle 172"/>
            <p:cNvSpPr/>
            <p:nvPr/>
          </p:nvSpPr>
          <p:spPr>
            <a:xfrm>
              <a:off x="483" y="1409"/>
              <a:ext cx="253" cy="158"/>
            </a:xfrm>
            <a:prstGeom prst="rect">
              <a:avLst/>
            </a:prstGeom>
            <a:noFill/>
            <a:ln w="9525">
              <a:noFill/>
            </a:ln>
          </p:spPr>
          <p:txBody>
            <a:bodyPr wrap="none" lIns="0" tIns="0" rIns="0" bIns="0">
              <a:spAutoFit/>
            </a:bodyPr>
            <a:lstStyle/>
            <a:p>
              <a:pPr lvl="0" defTabSz="933450" eaLnBrk="1" hangingPunct="1">
                <a:spcBef>
                  <a:spcPct val="0"/>
                </a:spcBef>
              </a:pPr>
              <a:r>
                <a:rPr lang="zh-CN" altLang="en-US"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时段</a:t>
              </a:r>
            </a:p>
          </p:txBody>
        </p:sp>
        <p:sp>
          <p:nvSpPr>
            <p:cNvPr id="98348" name="Rectangle 173"/>
            <p:cNvSpPr/>
            <p:nvPr/>
          </p:nvSpPr>
          <p:spPr>
            <a:xfrm>
              <a:off x="1083" y="1409"/>
              <a:ext cx="253" cy="158"/>
            </a:xfrm>
            <a:prstGeom prst="rect">
              <a:avLst/>
            </a:prstGeom>
            <a:noFill/>
            <a:ln w="9525">
              <a:noFill/>
            </a:ln>
          </p:spPr>
          <p:txBody>
            <a:bodyPr wrap="none" lIns="0" tIns="0" rIns="0" bIns="0">
              <a:spAutoFit/>
            </a:bodyPr>
            <a:lstStyle/>
            <a:p>
              <a:pPr lvl="0" defTabSz="933450" eaLnBrk="1" hangingPunct="1">
                <a:spcBef>
                  <a:spcPct val="0"/>
                </a:spcBef>
              </a:pPr>
              <a:r>
                <a:rPr lang="zh-CN" altLang="en-US"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目标</a:t>
              </a:r>
            </a:p>
          </p:txBody>
        </p:sp>
        <p:sp>
          <p:nvSpPr>
            <p:cNvPr id="98349" name="Rectangle 174"/>
            <p:cNvSpPr/>
            <p:nvPr/>
          </p:nvSpPr>
          <p:spPr>
            <a:xfrm>
              <a:off x="1601" y="1409"/>
              <a:ext cx="253" cy="158"/>
            </a:xfrm>
            <a:prstGeom prst="rect">
              <a:avLst/>
            </a:prstGeom>
            <a:noFill/>
            <a:ln w="9525">
              <a:noFill/>
            </a:ln>
          </p:spPr>
          <p:txBody>
            <a:bodyPr wrap="none" lIns="0" tIns="0" rIns="0" bIns="0">
              <a:spAutoFit/>
            </a:bodyPr>
            <a:lstStyle/>
            <a:p>
              <a:pPr lvl="0" defTabSz="933450" eaLnBrk="1" hangingPunct="1">
                <a:spcBef>
                  <a:spcPct val="0"/>
                </a:spcBef>
              </a:pPr>
              <a:r>
                <a:rPr lang="zh-CN" altLang="en-US"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实际</a:t>
              </a:r>
            </a:p>
          </p:txBody>
        </p:sp>
        <p:sp>
          <p:nvSpPr>
            <p:cNvPr id="98350" name="Rectangle 175"/>
            <p:cNvSpPr/>
            <p:nvPr/>
          </p:nvSpPr>
          <p:spPr>
            <a:xfrm>
              <a:off x="2081" y="1409"/>
              <a:ext cx="318"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 / -</a:t>
              </a:r>
            </a:p>
          </p:txBody>
        </p:sp>
        <p:sp>
          <p:nvSpPr>
            <p:cNvPr id="98351" name="Rectangle 176"/>
            <p:cNvSpPr/>
            <p:nvPr/>
          </p:nvSpPr>
          <p:spPr>
            <a:xfrm>
              <a:off x="2575" y="1409"/>
              <a:ext cx="318"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 / -</a:t>
              </a:r>
            </a:p>
          </p:txBody>
        </p:sp>
        <p:sp>
          <p:nvSpPr>
            <p:cNvPr id="98352" name="Rectangle 177"/>
            <p:cNvSpPr/>
            <p:nvPr/>
          </p:nvSpPr>
          <p:spPr>
            <a:xfrm>
              <a:off x="3186" y="1409"/>
              <a:ext cx="253" cy="158"/>
            </a:xfrm>
            <a:prstGeom prst="rect">
              <a:avLst/>
            </a:prstGeom>
            <a:noFill/>
            <a:ln w="9525">
              <a:noFill/>
            </a:ln>
          </p:spPr>
          <p:txBody>
            <a:bodyPr wrap="none" lIns="0" tIns="0" rIns="0" bIns="0">
              <a:spAutoFit/>
            </a:bodyPr>
            <a:lstStyle/>
            <a:p>
              <a:pPr lvl="0" defTabSz="933450" eaLnBrk="1" hangingPunct="1">
                <a:spcBef>
                  <a:spcPct val="0"/>
                </a:spcBef>
              </a:pPr>
              <a:r>
                <a:rPr lang="zh-CN" altLang="en-US"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原因</a:t>
              </a:r>
            </a:p>
          </p:txBody>
        </p:sp>
        <p:sp>
          <p:nvSpPr>
            <p:cNvPr id="98353" name="Rectangle 178"/>
            <p:cNvSpPr/>
            <p:nvPr/>
          </p:nvSpPr>
          <p:spPr>
            <a:xfrm>
              <a:off x="366" y="1604"/>
              <a:ext cx="573"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7:00-8:00</a:t>
              </a:r>
            </a:p>
          </p:txBody>
        </p:sp>
        <p:sp>
          <p:nvSpPr>
            <p:cNvPr id="98354" name="Rectangle 179"/>
            <p:cNvSpPr/>
            <p:nvPr/>
          </p:nvSpPr>
          <p:spPr>
            <a:xfrm>
              <a:off x="1128" y="1604"/>
              <a:ext cx="191"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100</a:t>
              </a:r>
            </a:p>
          </p:txBody>
        </p:sp>
        <p:sp>
          <p:nvSpPr>
            <p:cNvPr id="98355" name="Rectangle 180"/>
            <p:cNvSpPr/>
            <p:nvPr/>
          </p:nvSpPr>
          <p:spPr>
            <a:xfrm>
              <a:off x="1647" y="1604"/>
              <a:ext cx="191"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100</a:t>
              </a:r>
            </a:p>
          </p:txBody>
        </p:sp>
        <p:sp>
          <p:nvSpPr>
            <p:cNvPr id="98356" name="Rectangle 181"/>
            <p:cNvSpPr/>
            <p:nvPr/>
          </p:nvSpPr>
          <p:spPr>
            <a:xfrm>
              <a:off x="2179" y="1604"/>
              <a:ext cx="64"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0</a:t>
              </a:r>
            </a:p>
          </p:txBody>
        </p:sp>
        <p:sp>
          <p:nvSpPr>
            <p:cNvPr id="98357" name="Rectangle 182"/>
            <p:cNvSpPr/>
            <p:nvPr/>
          </p:nvSpPr>
          <p:spPr>
            <a:xfrm>
              <a:off x="2672" y="1604"/>
              <a:ext cx="64"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0</a:t>
              </a:r>
            </a:p>
          </p:txBody>
        </p:sp>
        <p:sp>
          <p:nvSpPr>
            <p:cNvPr id="98358" name="Rectangle 183"/>
            <p:cNvSpPr/>
            <p:nvPr/>
          </p:nvSpPr>
          <p:spPr>
            <a:xfrm>
              <a:off x="366" y="1841"/>
              <a:ext cx="573"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8:15-9:00</a:t>
              </a:r>
            </a:p>
          </p:txBody>
        </p:sp>
        <p:sp>
          <p:nvSpPr>
            <p:cNvPr id="98359" name="Rectangle 184"/>
            <p:cNvSpPr/>
            <p:nvPr/>
          </p:nvSpPr>
          <p:spPr>
            <a:xfrm>
              <a:off x="1157" y="1841"/>
              <a:ext cx="127"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75</a:t>
              </a:r>
            </a:p>
          </p:txBody>
        </p:sp>
        <p:sp>
          <p:nvSpPr>
            <p:cNvPr id="98360" name="Rectangle 185"/>
            <p:cNvSpPr/>
            <p:nvPr/>
          </p:nvSpPr>
          <p:spPr>
            <a:xfrm>
              <a:off x="1678" y="1841"/>
              <a:ext cx="127"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70</a:t>
              </a:r>
            </a:p>
          </p:txBody>
        </p:sp>
        <p:sp>
          <p:nvSpPr>
            <p:cNvPr id="98361" name="Rectangle 186"/>
            <p:cNvSpPr/>
            <p:nvPr/>
          </p:nvSpPr>
          <p:spPr>
            <a:xfrm>
              <a:off x="2160" y="1841"/>
              <a:ext cx="127"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-5</a:t>
              </a:r>
            </a:p>
          </p:txBody>
        </p:sp>
        <p:sp>
          <p:nvSpPr>
            <p:cNvPr id="98362" name="Rectangle 187"/>
            <p:cNvSpPr/>
            <p:nvPr/>
          </p:nvSpPr>
          <p:spPr>
            <a:xfrm>
              <a:off x="2652" y="1841"/>
              <a:ext cx="127"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-5</a:t>
              </a:r>
            </a:p>
          </p:txBody>
        </p:sp>
        <p:sp>
          <p:nvSpPr>
            <p:cNvPr id="98363" name="Rectangle 188"/>
            <p:cNvSpPr/>
            <p:nvPr/>
          </p:nvSpPr>
          <p:spPr>
            <a:xfrm>
              <a:off x="3117" y="1841"/>
              <a:ext cx="758" cy="158"/>
            </a:xfrm>
            <a:prstGeom prst="rect">
              <a:avLst/>
            </a:prstGeom>
            <a:noFill/>
            <a:ln w="9525">
              <a:noFill/>
            </a:ln>
          </p:spPr>
          <p:txBody>
            <a:bodyPr wrap="none" lIns="0" tIns="0" rIns="0" bIns="0">
              <a:spAutoFit/>
            </a:bodyPr>
            <a:lstStyle/>
            <a:p>
              <a:pPr lvl="0" defTabSz="933450" eaLnBrk="1" hangingPunct="1">
                <a:spcBef>
                  <a:spcPct val="0"/>
                </a:spcBef>
              </a:pPr>
              <a:r>
                <a:rPr lang="zh-CN" altLang="en-US"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生产线小停机</a:t>
              </a:r>
            </a:p>
          </p:txBody>
        </p:sp>
        <p:sp>
          <p:nvSpPr>
            <p:cNvPr id="98364" name="Rectangle 189"/>
            <p:cNvSpPr/>
            <p:nvPr/>
          </p:nvSpPr>
          <p:spPr>
            <a:xfrm>
              <a:off x="333" y="2077"/>
              <a:ext cx="636"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9:00-10:00</a:t>
              </a:r>
            </a:p>
          </p:txBody>
        </p:sp>
        <p:sp>
          <p:nvSpPr>
            <p:cNvPr id="98365" name="Rectangle 190"/>
            <p:cNvSpPr/>
            <p:nvPr/>
          </p:nvSpPr>
          <p:spPr>
            <a:xfrm>
              <a:off x="1128" y="2077"/>
              <a:ext cx="191"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100</a:t>
              </a:r>
            </a:p>
          </p:txBody>
        </p:sp>
        <p:sp>
          <p:nvSpPr>
            <p:cNvPr id="98366" name="Rectangle 191"/>
            <p:cNvSpPr/>
            <p:nvPr/>
          </p:nvSpPr>
          <p:spPr>
            <a:xfrm>
              <a:off x="1647" y="2077"/>
              <a:ext cx="191"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105</a:t>
              </a:r>
            </a:p>
          </p:txBody>
        </p:sp>
        <p:sp>
          <p:nvSpPr>
            <p:cNvPr id="98367" name="Rectangle 192"/>
            <p:cNvSpPr/>
            <p:nvPr/>
          </p:nvSpPr>
          <p:spPr>
            <a:xfrm>
              <a:off x="2179" y="2077"/>
              <a:ext cx="64"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FF"/>
                  </a:solidFill>
                  <a:latin typeface="微软雅黑" panose="020B0503020204020204" pitchFamily="34" charset="-122"/>
                  <a:ea typeface="微软雅黑" panose="020B0503020204020204" pitchFamily="34" charset="-122"/>
                  <a:cs typeface="微软雅黑" panose="020B0503020204020204" pitchFamily="34" charset="-122"/>
                </a:rPr>
                <a:t>5</a:t>
              </a:r>
            </a:p>
          </p:txBody>
        </p:sp>
        <p:sp>
          <p:nvSpPr>
            <p:cNvPr id="98368" name="Rectangle 193"/>
            <p:cNvSpPr/>
            <p:nvPr/>
          </p:nvSpPr>
          <p:spPr>
            <a:xfrm>
              <a:off x="2672" y="2077"/>
              <a:ext cx="64"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0</a:t>
              </a:r>
            </a:p>
          </p:txBody>
        </p:sp>
        <p:sp>
          <p:nvSpPr>
            <p:cNvPr id="98369" name="Rectangle 194"/>
            <p:cNvSpPr/>
            <p:nvPr/>
          </p:nvSpPr>
          <p:spPr>
            <a:xfrm>
              <a:off x="299" y="2314"/>
              <a:ext cx="700"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10:00-11:00</a:t>
              </a:r>
            </a:p>
          </p:txBody>
        </p:sp>
        <p:sp>
          <p:nvSpPr>
            <p:cNvPr id="98370" name="Rectangle 195"/>
            <p:cNvSpPr/>
            <p:nvPr/>
          </p:nvSpPr>
          <p:spPr>
            <a:xfrm>
              <a:off x="1128" y="2314"/>
              <a:ext cx="191"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100</a:t>
              </a:r>
            </a:p>
          </p:txBody>
        </p:sp>
        <p:sp>
          <p:nvSpPr>
            <p:cNvPr id="98371" name="Rectangle 196"/>
            <p:cNvSpPr/>
            <p:nvPr/>
          </p:nvSpPr>
          <p:spPr>
            <a:xfrm>
              <a:off x="1678" y="2314"/>
              <a:ext cx="127"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80</a:t>
              </a:r>
            </a:p>
          </p:txBody>
        </p:sp>
        <p:sp>
          <p:nvSpPr>
            <p:cNvPr id="98372" name="Rectangle 197"/>
            <p:cNvSpPr/>
            <p:nvPr/>
          </p:nvSpPr>
          <p:spPr>
            <a:xfrm>
              <a:off x="2121" y="2314"/>
              <a:ext cx="191"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-20</a:t>
              </a:r>
            </a:p>
          </p:txBody>
        </p:sp>
        <p:sp>
          <p:nvSpPr>
            <p:cNvPr id="98373" name="Rectangle 198"/>
            <p:cNvSpPr/>
            <p:nvPr/>
          </p:nvSpPr>
          <p:spPr>
            <a:xfrm>
              <a:off x="2614" y="2314"/>
              <a:ext cx="191"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-20</a:t>
              </a:r>
            </a:p>
          </p:txBody>
        </p:sp>
        <p:sp>
          <p:nvSpPr>
            <p:cNvPr id="98374" name="Rectangle 199"/>
            <p:cNvSpPr/>
            <p:nvPr/>
          </p:nvSpPr>
          <p:spPr>
            <a:xfrm>
              <a:off x="3216" y="2314"/>
              <a:ext cx="1708"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#3</a:t>
              </a:r>
              <a:r>
                <a:rPr lang="zh-CN" altLang="en-US"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冲压机钻头损坏 （</a:t>
              </a: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10</a:t>
              </a:r>
              <a:r>
                <a:rPr lang="zh-CN" altLang="en-US"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分钟）</a:t>
              </a:r>
              <a:endPar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375" name="Rectangle 200"/>
            <p:cNvSpPr/>
            <p:nvPr/>
          </p:nvSpPr>
          <p:spPr>
            <a:xfrm>
              <a:off x="299" y="2549"/>
              <a:ext cx="700"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11:30-12:00</a:t>
              </a:r>
            </a:p>
          </p:txBody>
        </p:sp>
        <p:sp>
          <p:nvSpPr>
            <p:cNvPr id="98376" name="Rectangle 201"/>
            <p:cNvSpPr/>
            <p:nvPr/>
          </p:nvSpPr>
          <p:spPr>
            <a:xfrm>
              <a:off x="1157" y="2549"/>
              <a:ext cx="127"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50</a:t>
              </a:r>
            </a:p>
          </p:txBody>
        </p:sp>
        <p:sp>
          <p:nvSpPr>
            <p:cNvPr id="98377" name="Rectangle 202"/>
            <p:cNvSpPr/>
            <p:nvPr/>
          </p:nvSpPr>
          <p:spPr>
            <a:xfrm>
              <a:off x="1678" y="2549"/>
              <a:ext cx="127"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50</a:t>
              </a:r>
            </a:p>
          </p:txBody>
        </p:sp>
        <p:sp>
          <p:nvSpPr>
            <p:cNvPr id="98378" name="Rectangle 203"/>
            <p:cNvSpPr/>
            <p:nvPr/>
          </p:nvSpPr>
          <p:spPr>
            <a:xfrm>
              <a:off x="2179" y="2549"/>
              <a:ext cx="64"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0</a:t>
              </a:r>
            </a:p>
          </p:txBody>
        </p:sp>
        <p:sp>
          <p:nvSpPr>
            <p:cNvPr id="98379" name="Rectangle 204"/>
            <p:cNvSpPr/>
            <p:nvPr/>
          </p:nvSpPr>
          <p:spPr>
            <a:xfrm>
              <a:off x="2614" y="2549"/>
              <a:ext cx="191"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-20</a:t>
              </a:r>
            </a:p>
          </p:txBody>
        </p:sp>
        <p:sp>
          <p:nvSpPr>
            <p:cNvPr id="98380" name="Rectangle 205"/>
            <p:cNvSpPr/>
            <p:nvPr/>
          </p:nvSpPr>
          <p:spPr>
            <a:xfrm>
              <a:off x="333" y="2787"/>
              <a:ext cx="636"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12:00-1:00</a:t>
              </a:r>
            </a:p>
          </p:txBody>
        </p:sp>
        <p:sp>
          <p:nvSpPr>
            <p:cNvPr id="98381" name="Rectangle 206"/>
            <p:cNvSpPr/>
            <p:nvPr/>
          </p:nvSpPr>
          <p:spPr>
            <a:xfrm>
              <a:off x="1128" y="2787"/>
              <a:ext cx="191"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100</a:t>
              </a:r>
            </a:p>
          </p:txBody>
        </p:sp>
        <p:sp>
          <p:nvSpPr>
            <p:cNvPr id="98382" name="Rectangle 207"/>
            <p:cNvSpPr/>
            <p:nvPr/>
          </p:nvSpPr>
          <p:spPr>
            <a:xfrm>
              <a:off x="1647" y="2787"/>
              <a:ext cx="191"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103</a:t>
              </a:r>
            </a:p>
          </p:txBody>
        </p:sp>
        <p:sp>
          <p:nvSpPr>
            <p:cNvPr id="98383" name="Rectangle 208"/>
            <p:cNvSpPr/>
            <p:nvPr/>
          </p:nvSpPr>
          <p:spPr>
            <a:xfrm>
              <a:off x="2179" y="2787"/>
              <a:ext cx="64"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FF"/>
                  </a:solidFill>
                  <a:latin typeface="微软雅黑" panose="020B0503020204020204" pitchFamily="34" charset="-122"/>
                  <a:ea typeface="微软雅黑" panose="020B0503020204020204" pitchFamily="34" charset="-122"/>
                  <a:cs typeface="微软雅黑" panose="020B0503020204020204" pitchFamily="34" charset="-122"/>
                </a:rPr>
                <a:t>3</a:t>
              </a:r>
            </a:p>
          </p:txBody>
        </p:sp>
        <p:sp>
          <p:nvSpPr>
            <p:cNvPr id="98384" name="Rectangle 209"/>
            <p:cNvSpPr/>
            <p:nvPr/>
          </p:nvSpPr>
          <p:spPr>
            <a:xfrm>
              <a:off x="2614" y="2787"/>
              <a:ext cx="191"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-17</a:t>
              </a:r>
            </a:p>
          </p:txBody>
        </p:sp>
        <p:sp>
          <p:nvSpPr>
            <p:cNvPr id="98385" name="Rectangle 210"/>
            <p:cNvSpPr/>
            <p:nvPr/>
          </p:nvSpPr>
          <p:spPr>
            <a:xfrm>
              <a:off x="366" y="3023"/>
              <a:ext cx="573"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1:00-2:00</a:t>
              </a:r>
            </a:p>
          </p:txBody>
        </p:sp>
        <p:sp>
          <p:nvSpPr>
            <p:cNvPr id="98386" name="Rectangle 211"/>
            <p:cNvSpPr/>
            <p:nvPr/>
          </p:nvSpPr>
          <p:spPr>
            <a:xfrm>
              <a:off x="1128" y="3023"/>
              <a:ext cx="191"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100</a:t>
              </a:r>
            </a:p>
          </p:txBody>
        </p:sp>
        <p:sp>
          <p:nvSpPr>
            <p:cNvPr id="98387" name="Rectangle 212"/>
            <p:cNvSpPr/>
            <p:nvPr/>
          </p:nvSpPr>
          <p:spPr>
            <a:xfrm>
              <a:off x="1647" y="3023"/>
              <a:ext cx="191"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105</a:t>
              </a:r>
            </a:p>
          </p:txBody>
        </p:sp>
        <p:sp>
          <p:nvSpPr>
            <p:cNvPr id="98388" name="Rectangle 213"/>
            <p:cNvSpPr/>
            <p:nvPr/>
          </p:nvSpPr>
          <p:spPr>
            <a:xfrm>
              <a:off x="2179" y="3023"/>
              <a:ext cx="64"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FF"/>
                  </a:solidFill>
                  <a:latin typeface="微软雅黑" panose="020B0503020204020204" pitchFamily="34" charset="-122"/>
                  <a:ea typeface="微软雅黑" panose="020B0503020204020204" pitchFamily="34" charset="-122"/>
                  <a:cs typeface="微软雅黑" panose="020B0503020204020204" pitchFamily="34" charset="-122"/>
                </a:rPr>
                <a:t>5</a:t>
              </a:r>
            </a:p>
          </p:txBody>
        </p:sp>
        <p:sp>
          <p:nvSpPr>
            <p:cNvPr id="98389" name="Rectangle 214"/>
            <p:cNvSpPr/>
            <p:nvPr/>
          </p:nvSpPr>
          <p:spPr>
            <a:xfrm>
              <a:off x="2614" y="3023"/>
              <a:ext cx="191"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-12</a:t>
              </a:r>
            </a:p>
          </p:txBody>
        </p:sp>
        <p:sp>
          <p:nvSpPr>
            <p:cNvPr id="98390" name="Rectangle 215"/>
            <p:cNvSpPr/>
            <p:nvPr/>
          </p:nvSpPr>
          <p:spPr>
            <a:xfrm>
              <a:off x="366" y="3261"/>
              <a:ext cx="573"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2:15-3:00</a:t>
              </a:r>
            </a:p>
          </p:txBody>
        </p:sp>
        <p:sp>
          <p:nvSpPr>
            <p:cNvPr id="98391" name="Rectangle 216"/>
            <p:cNvSpPr/>
            <p:nvPr/>
          </p:nvSpPr>
          <p:spPr>
            <a:xfrm>
              <a:off x="1157" y="3261"/>
              <a:ext cx="127"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75</a:t>
              </a:r>
            </a:p>
          </p:txBody>
        </p:sp>
        <p:sp>
          <p:nvSpPr>
            <p:cNvPr id="98392" name="Rectangle 217"/>
            <p:cNvSpPr/>
            <p:nvPr/>
          </p:nvSpPr>
          <p:spPr>
            <a:xfrm>
              <a:off x="1678" y="3261"/>
              <a:ext cx="127"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60</a:t>
              </a:r>
            </a:p>
          </p:txBody>
        </p:sp>
        <p:sp>
          <p:nvSpPr>
            <p:cNvPr id="98393" name="Rectangle 218"/>
            <p:cNvSpPr/>
            <p:nvPr/>
          </p:nvSpPr>
          <p:spPr>
            <a:xfrm>
              <a:off x="2121" y="3261"/>
              <a:ext cx="191"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-15</a:t>
              </a:r>
            </a:p>
          </p:txBody>
        </p:sp>
        <p:sp>
          <p:nvSpPr>
            <p:cNvPr id="98394" name="Rectangle 219"/>
            <p:cNvSpPr/>
            <p:nvPr/>
          </p:nvSpPr>
          <p:spPr>
            <a:xfrm>
              <a:off x="2614" y="3261"/>
              <a:ext cx="191"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-27</a:t>
              </a:r>
            </a:p>
          </p:txBody>
        </p:sp>
        <p:sp>
          <p:nvSpPr>
            <p:cNvPr id="98395" name="Rectangle 220"/>
            <p:cNvSpPr/>
            <p:nvPr/>
          </p:nvSpPr>
          <p:spPr>
            <a:xfrm>
              <a:off x="3017" y="3261"/>
              <a:ext cx="1138" cy="158"/>
            </a:xfrm>
            <a:prstGeom prst="rect">
              <a:avLst/>
            </a:prstGeom>
            <a:noFill/>
            <a:ln w="9525">
              <a:noFill/>
            </a:ln>
          </p:spPr>
          <p:txBody>
            <a:bodyPr wrap="none" lIns="0" tIns="0" rIns="0" bIns="0">
              <a:spAutoFit/>
            </a:bodyPr>
            <a:lstStyle/>
            <a:p>
              <a:pPr lvl="0" defTabSz="933450" eaLnBrk="1" hangingPunct="1">
                <a:spcBef>
                  <a:spcPct val="0"/>
                </a:spcBef>
              </a:pPr>
              <a:r>
                <a:rPr lang="zh-CN" altLang="en-US"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没有螺栓（</a:t>
              </a: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10</a:t>
              </a:r>
              <a:r>
                <a:rPr lang="zh-CN" altLang="en-US"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分钟）</a:t>
              </a:r>
              <a:endParaRPr lang="zh-CN" altLang="en-US" sz="1685"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8396" name="Rectangle 221"/>
            <p:cNvSpPr/>
            <p:nvPr/>
          </p:nvSpPr>
          <p:spPr>
            <a:xfrm>
              <a:off x="366" y="3498"/>
              <a:ext cx="573"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3:00-4:00</a:t>
              </a:r>
            </a:p>
          </p:txBody>
        </p:sp>
        <p:sp>
          <p:nvSpPr>
            <p:cNvPr id="98397" name="Rectangle 222"/>
            <p:cNvSpPr/>
            <p:nvPr/>
          </p:nvSpPr>
          <p:spPr>
            <a:xfrm>
              <a:off x="1128" y="3498"/>
              <a:ext cx="191"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100</a:t>
              </a:r>
            </a:p>
          </p:txBody>
        </p:sp>
        <p:sp>
          <p:nvSpPr>
            <p:cNvPr id="98398" name="Rectangle 223"/>
            <p:cNvSpPr/>
            <p:nvPr/>
          </p:nvSpPr>
          <p:spPr>
            <a:xfrm>
              <a:off x="1647" y="3498"/>
              <a:ext cx="191"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105</a:t>
              </a:r>
            </a:p>
          </p:txBody>
        </p:sp>
        <p:sp>
          <p:nvSpPr>
            <p:cNvPr id="98399" name="Rectangle 224"/>
            <p:cNvSpPr/>
            <p:nvPr/>
          </p:nvSpPr>
          <p:spPr>
            <a:xfrm>
              <a:off x="2179" y="3498"/>
              <a:ext cx="64"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0000FF"/>
                  </a:solidFill>
                  <a:latin typeface="微软雅黑" panose="020B0503020204020204" pitchFamily="34" charset="-122"/>
                  <a:ea typeface="微软雅黑" panose="020B0503020204020204" pitchFamily="34" charset="-122"/>
                  <a:cs typeface="微软雅黑" panose="020B0503020204020204" pitchFamily="34" charset="-122"/>
                </a:rPr>
                <a:t>5</a:t>
              </a:r>
            </a:p>
          </p:txBody>
        </p:sp>
        <p:sp>
          <p:nvSpPr>
            <p:cNvPr id="98400" name="Rectangle 225"/>
            <p:cNvSpPr/>
            <p:nvPr/>
          </p:nvSpPr>
          <p:spPr>
            <a:xfrm>
              <a:off x="2614" y="3498"/>
              <a:ext cx="191" cy="158"/>
            </a:xfrm>
            <a:prstGeom prst="rect">
              <a:avLst/>
            </a:prstGeom>
            <a:noFill/>
            <a:ln w="9525">
              <a:noFill/>
            </a:ln>
          </p:spPr>
          <p:txBody>
            <a:bodyPr wrap="none" lIns="0" tIns="0" rIns="0" bIns="0">
              <a:spAutoFit/>
            </a:bodyPr>
            <a:lstStyle/>
            <a:p>
              <a:pPr lvl="0" defTabSz="933450" eaLnBrk="1" hangingPunct="1">
                <a:spcBef>
                  <a:spcPct val="0"/>
                </a:spcBef>
              </a:pPr>
              <a:r>
                <a:rPr lang="en-US" altLang="zh-CN" sz="1475"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-22</a:t>
              </a:r>
            </a:p>
          </p:txBody>
        </p:sp>
      </p:grpSp>
      <p:sp>
        <p:nvSpPr>
          <p:cNvPr id="681186" name="Rectangle 226"/>
          <p:cNvSpPr>
            <a:spLocks noChangeArrowheads="1"/>
          </p:cNvSpPr>
          <p:nvPr/>
        </p:nvSpPr>
        <p:spPr bwMode="auto">
          <a:xfrm>
            <a:off x="2586695" y="864235"/>
            <a:ext cx="7147265" cy="421005"/>
          </a:xfrm>
          <a:prstGeom prst="rect">
            <a:avLst/>
          </a:prstGeom>
          <a:noFill/>
          <a:ln w="9525">
            <a:noFill/>
            <a:miter lim="800000"/>
          </a:ln>
          <a:effectLst/>
        </p:spPr>
        <p:txBody>
          <a:bodyPr lIns="0" tIns="0" rIns="0" bIns="0">
            <a:spAutoFit/>
          </a:bodyPr>
          <a:lstStyle/>
          <a:p>
            <a:pPr lvl="0" eaLnBrk="1" hangingPunct="1">
              <a:spcBef>
                <a:spcPct val="0"/>
              </a:spcBef>
            </a:pPr>
            <a:r>
              <a:rPr lang="zh-CN" altLang="en-US" sz="2740" b="1" dirty="0">
                <a:solidFill>
                  <a:srgbClr val="FF9933"/>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产量公告板</a:t>
            </a: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536" name="Group 3"/>
          <p:cNvGrpSpPr/>
          <p:nvPr/>
        </p:nvGrpSpPr>
        <p:grpSpPr>
          <a:xfrm>
            <a:off x="1081568"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latin typeface="微软雅黑" panose="020B0503020204020204" pitchFamily="34" charset="-122"/>
                <a:ea typeface="微软雅黑" panose="020B0503020204020204" pitchFamily="34" charset="-122"/>
                <a:cs typeface="微软雅黑" panose="020B0503020204020204" pitchFamily="34" charset="-122"/>
                <a:sym typeface="+mn-ea"/>
              </a:rPr>
              <a:t>案例：地面导向标示</a:t>
            </a:r>
            <a:endParaRPr lang="zh-CN" altLang="en-US" sz="4220" b="1" dirty="0">
              <a:latin typeface="微软雅黑" panose="020B0503020204020204" pitchFamily="34" charset="-122"/>
              <a:ea typeface="微软雅黑" panose="020B0503020204020204" pitchFamily="34" charset="-122"/>
              <a:cs typeface="+mn-ea"/>
              <a:sym typeface="+mn-ea"/>
            </a:endParaRPr>
          </a:p>
        </p:txBody>
      </p:sp>
      <p:sp>
        <p:nvSpPr>
          <p:cNvPr id="14340" name="Rectangle 3"/>
          <p:cNvSpPr/>
          <p:nvPr/>
        </p:nvSpPr>
        <p:spPr>
          <a:xfrm>
            <a:off x="343234" y="731971"/>
            <a:ext cx="11999502" cy="2367280"/>
          </a:xfrm>
          <a:prstGeom prst="rect">
            <a:avLst/>
          </a:prstGeom>
          <a:noFill/>
          <a:ln w="9525">
            <a:solidFill>
              <a:srgbClr val="FF0000"/>
            </a:solidFill>
          </a:ln>
        </p:spPr>
        <p:txBody>
          <a:bodyPr wrap="square">
            <a:spAutoFit/>
          </a:bodyPr>
          <a:lstStyle/>
          <a:p>
            <a:pPr lvl="0" algn="l" eaLnBrk="1" hangingPunct="1">
              <a:lnSpc>
                <a:spcPct val="100000"/>
              </a:lnSpc>
            </a:pPr>
            <a:r>
              <a:rPr lang="en-US" altLang="zh-CN" sz="2955" b="1" dirty="0">
                <a:solidFill>
                  <a:schemeClr val="tx1"/>
                </a:solidFill>
                <a:latin typeface="微软雅黑" panose="020B0503020204020204" pitchFamily="34" charset="-122"/>
                <a:ea typeface="微软雅黑" panose="020B0503020204020204" pitchFamily="34" charset="-122"/>
                <a:cs typeface="+mn-ea"/>
              </a:rPr>
              <a:t>1.交叉路上附着通行方向引导标示板,标示板以附着在地面为原则,</a:t>
            </a:r>
          </a:p>
          <a:p>
            <a:pPr lvl="0" algn="l" eaLnBrk="1" hangingPunct="1">
              <a:lnSpc>
                <a:spcPct val="100000"/>
              </a:lnSpc>
            </a:pPr>
            <a:r>
              <a:rPr lang="en-US" altLang="zh-CN" sz="2955" b="1" dirty="0">
                <a:solidFill>
                  <a:schemeClr val="tx1"/>
                </a:solidFill>
                <a:latin typeface="微软雅黑" panose="020B0503020204020204" pitchFamily="34" charset="-122"/>
                <a:ea typeface="微软雅黑" panose="020B0503020204020204" pitchFamily="34" charset="-122"/>
                <a:cs typeface="+mn-ea"/>
              </a:rPr>
              <a:t>2.标示板标示地点或方位.</a:t>
            </a:r>
          </a:p>
          <a:p>
            <a:pPr lvl="0" algn="l" eaLnBrk="1" hangingPunct="1">
              <a:lnSpc>
                <a:spcPct val="100000"/>
              </a:lnSpc>
            </a:pPr>
            <a:r>
              <a:rPr lang="en-US" altLang="zh-CN" sz="2955" b="1" dirty="0">
                <a:solidFill>
                  <a:schemeClr val="tx1"/>
                </a:solidFill>
                <a:latin typeface="微软雅黑" panose="020B0503020204020204" pitchFamily="34" charset="-122"/>
                <a:ea typeface="微软雅黑" panose="020B0503020204020204" pitchFamily="34" charset="-122"/>
                <a:cs typeface="+mn-ea"/>
              </a:rPr>
              <a:t>3.行走箭头用蓝色标示</a:t>
            </a:r>
          </a:p>
          <a:p>
            <a:pPr lvl="0" algn="l" eaLnBrk="1" hangingPunct="1">
              <a:lnSpc>
                <a:spcPct val="100000"/>
              </a:lnSpc>
            </a:pPr>
            <a:r>
              <a:rPr lang="en-US" altLang="zh-CN" sz="2955" b="1" dirty="0">
                <a:solidFill>
                  <a:schemeClr val="tx1"/>
                </a:solidFill>
                <a:latin typeface="微软雅黑" panose="020B0503020204020204" pitchFamily="34" charset="-122"/>
                <a:ea typeface="微软雅黑" panose="020B0503020204020204" pitchFamily="34" charset="-122"/>
                <a:cs typeface="+mn-ea"/>
              </a:rPr>
              <a:t>4.中央线及边线用黄色表示</a:t>
            </a:r>
          </a:p>
          <a:p>
            <a:pPr lvl="0" algn="l" eaLnBrk="1" hangingPunct="1">
              <a:lnSpc>
                <a:spcPct val="100000"/>
              </a:lnSpc>
            </a:pPr>
            <a:r>
              <a:rPr lang="en-US" altLang="zh-CN" sz="2955" b="1" dirty="0">
                <a:solidFill>
                  <a:schemeClr val="tx1"/>
                </a:solidFill>
                <a:latin typeface="微软雅黑" panose="020B0503020204020204" pitchFamily="34" charset="-122"/>
                <a:ea typeface="微软雅黑" panose="020B0503020204020204" pitchFamily="34" charset="-122"/>
                <a:cs typeface="+mn-ea"/>
              </a:rPr>
              <a:t>5.中央线及边线的宽度为50MM.</a:t>
            </a:r>
          </a:p>
        </p:txBody>
      </p:sp>
      <p:sp>
        <p:nvSpPr>
          <p:cNvPr id="2" name="灯片编号占位符 4"/>
          <p:cNvSpPr txBox="1">
            <a:spLocks noGrp="1"/>
          </p:cNvSpPr>
          <p:nvPr>
            <p:ph type="sldNum" sz="quarter"/>
          </p:nvPr>
        </p:nvSpPr>
        <p:spPr>
          <a:xfrm>
            <a:off x="8544255" y="6546218"/>
            <a:ext cx="2009069" cy="482177"/>
          </a:xfrm>
          <a:prstGeom prst="rect">
            <a:avLst/>
          </a:prstGeom>
          <a:noFill/>
          <a:ln w="9525">
            <a:noFill/>
          </a:ln>
        </p:spPr>
        <p:txBody>
          <a:bodyPr/>
          <a:lstStyle/>
          <a:p>
            <a:pPr lvl="0"/>
            <a:fld id="{9A0DB2DC-4C9A-4742-B13C-FB6460FD3503}" type="slidenum">
              <a:rPr lang="en-US" altLang="ja-JP" sz="100" dirty="0"/>
              <a:t>8</a:t>
            </a:fld>
            <a:endParaRPr lang="en-US" altLang="ja-JP" sz="100" dirty="0"/>
          </a:p>
        </p:txBody>
      </p:sp>
      <p:pic>
        <p:nvPicPr>
          <p:cNvPr id="3" name="Picture 4" descr="26-1"/>
          <p:cNvPicPr>
            <a:picLocks noChangeAspect="1"/>
          </p:cNvPicPr>
          <p:nvPr/>
        </p:nvPicPr>
        <p:blipFill>
          <a:blip r:embed="rId2"/>
          <a:stretch>
            <a:fillRect/>
          </a:stretch>
        </p:blipFill>
        <p:spPr>
          <a:xfrm>
            <a:off x="1681610" y="3192747"/>
            <a:ext cx="3177678" cy="3996373"/>
          </a:xfrm>
          <a:prstGeom prst="rect">
            <a:avLst/>
          </a:prstGeom>
          <a:noFill/>
          <a:ln w="9525">
            <a:noFill/>
          </a:ln>
        </p:spPr>
      </p:pic>
      <p:pic>
        <p:nvPicPr>
          <p:cNvPr id="4" name="Picture 5" descr="27-2"/>
          <p:cNvPicPr>
            <a:picLocks noChangeAspect="1"/>
          </p:cNvPicPr>
          <p:nvPr/>
        </p:nvPicPr>
        <p:blipFill>
          <a:blip r:embed="rId3"/>
          <a:stretch>
            <a:fillRect/>
          </a:stretch>
        </p:blipFill>
        <p:spPr>
          <a:xfrm>
            <a:off x="7820990" y="3130800"/>
            <a:ext cx="3418767" cy="3936102"/>
          </a:xfrm>
          <a:prstGeom prst="rect">
            <a:avLst/>
          </a:prstGeom>
          <a:noFill/>
          <a:ln w="9525">
            <a:noFill/>
          </a:ln>
        </p:spPr>
      </p:pic>
      <p:pic>
        <p:nvPicPr>
          <p:cNvPr id="5" name="Picture 6" descr="27-1"/>
          <p:cNvPicPr>
            <a:picLocks noChangeAspect="1"/>
          </p:cNvPicPr>
          <p:nvPr/>
        </p:nvPicPr>
        <p:blipFill>
          <a:blip r:embed="rId4"/>
          <a:stretch>
            <a:fillRect/>
          </a:stretch>
        </p:blipFill>
        <p:spPr>
          <a:xfrm>
            <a:off x="4859288" y="3154239"/>
            <a:ext cx="3301571" cy="3932754"/>
          </a:xfrm>
          <a:prstGeom prst="rect">
            <a:avLst/>
          </a:prstGeom>
          <a:noFill/>
          <a:ln w="9525">
            <a:noFill/>
          </a:ln>
        </p:spPr>
      </p:pic>
    </p:spTree>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举例</a:t>
            </a:r>
            <a:r>
              <a:rPr lang="en-US" altLang="zh-CN"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 </a:t>
            </a:r>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显示生产状态</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grpSp>
        <p:nvGrpSpPr>
          <p:cNvPr id="99332" name="Group 3"/>
          <p:cNvGrpSpPr/>
          <p:nvPr/>
        </p:nvGrpSpPr>
        <p:grpSpPr>
          <a:xfrm>
            <a:off x="2264240" y="1071504"/>
            <a:ext cx="8305827" cy="5258740"/>
            <a:chOff x="93" y="425"/>
            <a:chExt cx="5571" cy="3363"/>
          </a:xfrm>
        </p:grpSpPr>
        <p:sp>
          <p:nvSpPr>
            <p:cNvPr id="99333" name="AutoShape 4"/>
            <p:cNvSpPr/>
            <p:nvPr/>
          </p:nvSpPr>
          <p:spPr>
            <a:xfrm>
              <a:off x="97" y="2928"/>
              <a:ext cx="5567" cy="860"/>
            </a:xfrm>
            <a:prstGeom prst="cube">
              <a:avLst>
                <a:gd name="adj" fmla="val 60394"/>
              </a:avLst>
            </a:prstGeom>
            <a:solidFill>
              <a:srgbClr val="FF0000"/>
            </a:solidFill>
            <a:ln w="25400" cap="flat" cmpd="sng">
              <a:solidFill>
                <a:schemeClr val="bg2"/>
              </a:solidFill>
              <a:prstDash val="solid"/>
              <a:miter/>
              <a:headEnd type="none" w="med" len="med"/>
              <a:tailEnd type="none" w="med" len="med"/>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34" name="Rectangle 5"/>
            <p:cNvSpPr/>
            <p:nvPr/>
          </p:nvSpPr>
          <p:spPr>
            <a:xfrm>
              <a:off x="496" y="3507"/>
              <a:ext cx="423" cy="229"/>
            </a:xfrm>
            <a:prstGeom prst="rect">
              <a:avLst/>
            </a:prstGeom>
            <a:noFill/>
            <a:ln w="9525">
              <a:noFill/>
            </a:ln>
          </p:spPr>
          <p:txBody>
            <a:bodyPr wrap="none" lIns="99076" tIns="49539" rIns="99076" bIns="49539">
              <a:spAutoFit/>
            </a:bodyPr>
            <a:lstStyle/>
            <a:p>
              <a:pPr lvl="0" algn="ctr" defTabSz="933450">
                <a:spcBef>
                  <a:spcPct val="0"/>
                </a:spcBef>
              </a:pPr>
              <a:r>
                <a:rPr lang="zh-CN" altLang="en-US" sz="1685" b="1" u="sng"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外观</a:t>
              </a:r>
            </a:p>
          </p:txBody>
        </p:sp>
        <p:sp>
          <p:nvSpPr>
            <p:cNvPr id="99335" name="Rectangle 6"/>
            <p:cNvSpPr/>
            <p:nvPr/>
          </p:nvSpPr>
          <p:spPr>
            <a:xfrm>
              <a:off x="3492" y="3507"/>
              <a:ext cx="785" cy="229"/>
            </a:xfrm>
            <a:prstGeom prst="rect">
              <a:avLst/>
            </a:prstGeom>
            <a:noFill/>
            <a:ln w="9525">
              <a:noFill/>
            </a:ln>
          </p:spPr>
          <p:txBody>
            <a:bodyPr wrap="none" lIns="99076" tIns="49539" rIns="99076" bIns="49539">
              <a:spAutoFit/>
            </a:bodyPr>
            <a:lstStyle/>
            <a:p>
              <a:pPr lvl="0" algn="ctr" defTabSz="933450">
                <a:spcBef>
                  <a:spcPct val="0"/>
                </a:spcBef>
              </a:pPr>
              <a:r>
                <a:rPr lang="en-US" altLang="zh-CN" sz="1685" b="1" u="sng"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1</a:t>
              </a:r>
              <a:r>
                <a:rPr lang="zh-CN" altLang="en-US" sz="1685" b="1" u="sng"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号孔位置</a:t>
              </a:r>
            </a:p>
          </p:txBody>
        </p:sp>
        <p:sp>
          <p:nvSpPr>
            <p:cNvPr id="99336" name="Rectangle 7"/>
            <p:cNvSpPr/>
            <p:nvPr/>
          </p:nvSpPr>
          <p:spPr>
            <a:xfrm>
              <a:off x="1856" y="3507"/>
              <a:ext cx="785" cy="229"/>
            </a:xfrm>
            <a:prstGeom prst="rect">
              <a:avLst/>
            </a:prstGeom>
            <a:noFill/>
            <a:ln w="9525">
              <a:noFill/>
            </a:ln>
          </p:spPr>
          <p:txBody>
            <a:bodyPr wrap="none" lIns="99076" tIns="49539" rIns="99076" bIns="49539">
              <a:spAutoFit/>
            </a:bodyPr>
            <a:lstStyle/>
            <a:p>
              <a:pPr lvl="0" algn="ctr" defTabSz="933450">
                <a:spcBef>
                  <a:spcPct val="0"/>
                </a:spcBef>
              </a:pPr>
              <a:r>
                <a:rPr lang="en-US" altLang="zh-CN" sz="1685" b="1" u="sng"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1</a:t>
              </a:r>
              <a:r>
                <a:rPr lang="zh-CN" altLang="en-US" sz="1685" b="1" u="sng"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号孔直径</a:t>
              </a:r>
            </a:p>
          </p:txBody>
        </p:sp>
        <p:sp>
          <p:nvSpPr>
            <p:cNvPr id="99337" name="AutoShape 8"/>
            <p:cNvSpPr/>
            <p:nvPr/>
          </p:nvSpPr>
          <p:spPr>
            <a:xfrm>
              <a:off x="2377" y="2672"/>
              <a:ext cx="1078" cy="647"/>
            </a:xfrm>
            <a:prstGeom prst="cube">
              <a:avLst>
                <a:gd name="adj" fmla="val 34028"/>
              </a:avLst>
            </a:prstGeom>
            <a:solidFill>
              <a:srgbClr val="00FFFF"/>
            </a:solidFill>
            <a:ln w="25400" cap="flat" cmpd="sng">
              <a:solidFill>
                <a:schemeClr val="bg2"/>
              </a:solidFill>
              <a:prstDash val="solid"/>
              <a:miter/>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38" name="Oval 9"/>
            <p:cNvSpPr/>
            <p:nvPr/>
          </p:nvSpPr>
          <p:spPr>
            <a:xfrm>
              <a:off x="2720" y="2731"/>
              <a:ext cx="392" cy="98"/>
            </a:xfrm>
            <a:prstGeom prst="ellipse">
              <a:avLst/>
            </a:prstGeom>
            <a:solidFill>
              <a:schemeClr val="tx2"/>
            </a:solidFill>
            <a:ln w="12700" cap="flat" cmpd="sng">
              <a:solidFill>
                <a:schemeClr val="bg2"/>
              </a:solidFill>
              <a:prstDash val="solid"/>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39" name="AutoShape 10"/>
            <p:cNvSpPr/>
            <p:nvPr/>
          </p:nvSpPr>
          <p:spPr>
            <a:xfrm>
              <a:off x="2377" y="2231"/>
              <a:ext cx="1078" cy="647"/>
            </a:xfrm>
            <a:prstGeom prst="cube">
              <a:avLst>
                <a:gd name="adj" fmla="val 34028"/>
              </a:avLst>
            </a:prstGeom>
            <a:solidFill>
              <a:srgbClr val="00FFFF"/>
            </a:solidFill>
            <a:ln w="25400" cap="flat" cmpd="sng">
              <a:solidFill>
                <a:schemeClr val="bg2"/>
              </a:solidFill>
              <a:prstDash val="solid"/>
              <a:miter/>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40" name="Oval 11"/>
            <p:cNvSpPr/>
            <p:nvPr/>
          </p:nvSpPr>
          <p:spPr>
            <a:xfrm>
              <a:off x="2720" y="2291"/>
              <a:ext cx="392" cy="98"/>
            </a:xfrm>
            <a:prstGeom prst="ellipse">
              <a:avLst/>
            </a:prstGeom>
            <a:solidFill>
              <a:schemeClr val="tx2"/>
            </a:solidFill>
            <a:ln w="12700" cap="flat" cmpd="sng">
              <a:solidFill>
                <a:schemeClr val="bg2"/>
              </a:solidFill>
              <a:prstDash val="solid"/>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41" name="AutoShape 12"/>
            <p:cNvSpPr/>
            <p:nvPr/>
          </p:nvSpPr>
          <p:spPr>
            <a:xfrm>
              <a:off x="2377" y="1801"/>
              <a:ext cx="1078" cy="647"/>
            </a:xfrm>
            <a:prstGeom prst="cube">
              <a:avLst>
                <a:gd name="adj" fmla="val 34028"/>
              </a:avLst>
            </a:prstGeom>
            <a:solidFill>
              <a:srgbClr val="00FFFF"/>
            </a:solidFill>
            <a:ln w="25400" cap="flat" cmpd="sng">
              <a:solidFill>
                <a:schemeClr val="bg2"/>
              </a:solidFill>
              <a:prstDash val="solid"/>
              <a:miter/>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42" name="Oval 13"/>
            <p:cNvSpPr/>
            <p:nvPr/>
          </p:nvSpPr>
          <p:spPr>
            <a:xfrm>
              <a:off x="2720" y="1860"/>
              <a:ext cx="392" cy="98"/>
            </a:xfrm>
            <a:prstGeom prst="ellipse">
              <a:avLst/>
            </a:prstGeom>
            <a:solidFill>
              <a:schemeClr val="tx2"/>
            </a:solidFill>
            <a:ln w="12700" cap="flat" cmpd="sng">
              <a:solidFill>
                <a:schemeClr val="bg2"/>
              </a:solidFill>
              <a:prstDash val="solid"/>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43" name="Oval 14"/>
            <p:cNvSpPr/>
            <p:nvPr/>
          </p:nvSpPr>
          <p:spPr>
            <a:xfrm>
              <a:off x="3277" y="1967"/>
              <a:ext cx="149" cy="305"/>
            </a:xfrm>
            <a:prstGeom prst="ellipse">
              <a:avLst/>
            </a:prstGeom>
            <a:solidFill>
              <a:schemeClr val="tx2"/>
            </a:solidFill>
            <a:ln w="12700" cap="flat" cmpd="sng">
              <a:solidFill>
                <a:schemeClr val="bg2"/>
              </a:solidFill>
              <a:prstDash val="solid"/>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44" name="AutoShape 15"/>
            <p:cNvSpPr/>
            <p:nvPr/>
          </p:nvSpPr>
          <p:spPr>
            <a:xfrm>
              <a:off x="2377" y="1360"/>
              <a:ext cx="1078" cy="647"/>
            </a:xfrm>
            <a:prstGeom prst="cube">
              <a:avLst>
                <a:gd name="adj" fmla="val 34028"/>
              </a:avLst>
            </a:prstGeom>
            <a:solidFill>
              <a:srgbClr val="00FFFF"/>
            </a:solidFill>
            <a:ln w="25400" cap="flat" cmpd="sng">
              <a:solidFill>
                <a:schemeClr val="bg2"/>
              </a:solidFill>
              <a:prstDash val="solid"/>
              <a:miter/>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45" name="Oval 16"/>
            <p:cNvSpPr/>
            <p:nvPr/>
          </p:nvSpPr>
          <p:spPr>
            <a:xfrm>
              <a:off x="2720" y="1419"/>
              <a:ext cx="392" cy="98"/>
            </a:xfrm>
            <a:prstGeom prst="ellipse">
              <a:avLst/>
            </a:prstGeom>
            <a:solidFill>
              <a:schemeClr val="tx2"/>
            </a:solidFill>
            <a:ln w="12700" cap="flat" cmpd="sng">
              <a:solidFill>
                <a:schemeClr val="bg2"/>
              </a:solidFill>
              <a:prstDash val="solid"/>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46" name="AutoShape 17"/>
            <p:cNvSpPr/>
            <p:nvPr/>
          </p:nvSpPr>
          <p:spPr>
            <a:xfrm>
              <a:off x="2769" y="782"/>
              <a:ext cx="294" cy="734"/>
            </a:xfrm>
            <a:prstGeom prst="can">
              <a:avLst>
                <a:gd name="adj" fmla="val 43690"/>
              </a:avLst>
            </a:prstGeom>
            <a:solidFill>
              <a:srgbClr val="FF0000"/>
            </a:solidFill>
            <a:ln w="25400" cap="flat" cmpd="sng">
              <a:solidFill>
                <a:schemeClr val="bg2"/>
              </a:solidFill>
              <a:prstDash val="solid"/>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47" name="AutoShape 18" descr="Wave"/>
            <p:cNvSpPr/>
            <p:nvPr/>
          </p:nvSpPr>
          <p:spPr>
            <a:xfrm>
              <a:off x="712" y="2672"/>
              <a:ext cx="1078" cy="647"/>
            </a:xfrm>
            <a:prstGeom prst="cube">
              <a:avLst>
                <a:gd name="adj" fmla="val 34028"/>
              </a:avLst>
            </a:prstGeom>
            <a:pattFill prst="wave">
              <a:fgClr>
                <a:srgbClr val="00FFFF"/>
              </a:fgClr>
              <a:bgClr>
                <a:srgbClr val="FFFFFF"/>
              </a:bgClr>
            </a:pattFill>
            <a:ln w="25400" cap="flat" cmpd="sng">
              <a:solidFill>
                <a:schemeClr val="bg2"/>
              </a:solidFill>
              <a:prstDash val="solid"/>
              <a:miter/>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48" name="Oval 19"/>
            <p:cNvSpPr/>
            <p:nvPr/>
          </p:nvSpPr>
          <p:spPr>
            <a:xfrm>
              <a:off x="1055" y="2731"/>
              <a:ext cx="392" cy="98"/>
            </a:xfrm>
            <a:prstGeom prst="ellipse">
              <a:avLst/>
            </a:prstGeom>
            <a:solidFill>
              <a:schemeClr val="tx2"/>
            </a:solidFill>
            <a:ln w="12700" cap="flat" cmpd="sng">
              <a:solidFill>
                <a:schemeClr val="bg2"/>
              </a:solidFill>
              <a:prstDash val="solid"/>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49" name="Oval 20"/>
            <p:cNvSpPr/>
            <p:nvPr/>
          </p:nvSpPr>
          <p:spPr>
            <a:xfrm>
              <a:off x="1634" y="2894"/>
              <a:ext cx="87" cy="201"/>
            </a:xfrm>
            <a:prstGeom prst="ellipse">
              <a:avLst/>
            </a:prstGeom>
            <a:solidFill>
              <a:schemeClr val="tx2"/>
            </a:solidFill>
            <a:ln w="12700" cap="flat" cmpd="sng">
              <a:solidFill>
                <a:schemeClr val="bg2"/>
              </a:solidFill>
              <a:prstDash val="solid"/>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50" name="AutoShape 21"/>
            <p:cNvSpPr/>
            <p:nvPr/>
          </p:nvSpPr>
          <p:spPr>
            <a:xfrm>
              <a:off x="1104" y="763"/>
              <a:ext cx="294" cy="2057"/>
            </a:xfrm>
            <a:prstGeom prst="can">
              <a:avLst>
                <a:gd name="adj" fmla="val 38866"/>
              </a:avLst>
            </a:prstGeom>
            <a:solidFill>
              <a:srgbClr val="FF0000"/>
            </a:solidFill>
            <a:ln w="25400" cap="flat" cmpd="sng">
              <a:solidFill>
                <a:schemeClr val="bg2"/>
              </a:solidFill>
              <a:prstDash val="solid"/>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51" name="Oval 22"/>
            <p:cNvSpPr/>
            <p:nvPr/>
          </p:nvSpPr>
          <p:spPr>
            <a:xfrm>
              <a:off x="3273" y="1518"/>
              <a:ext cx="148" cy="314"/>
            </a:xfrm>
            <a:prstGeom prst="ellipse">
              <a:avLst/>
            </a:prstGeom>
            <a:solidFill>
              <a:schemeClr val="tx2"/>
            </a:solidFill>
            <a:ln w="12700" cap="flat" cmpd="sng">
              <a:solidFill>
                <a:schemeClr val="bg2"/>
              </a:solidFill>
              <a:prstDash val="solid"/>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52" name="Oval 23"/>
            <p:cNvSpPr/>
            <p:nvPr/>
          </p:nvSpPr>
          <p:spPr>
            <a:xfrm>
              <a:off x="3273" y="2399"/>
              <a:ext cx="149" cy="305"/>
            </a:xfrm>
            <a:prstGeom prst="ellipse">
              <a:avLst/>
            </a:prstGeom>
            <a:solidFill>
              <a:schemeClr val="tx2"/>
            </a:solidFill>
            <a:ln w="12700" cap="flat" cmpd="sng">
              <a:solidFill>
                <a:schemeClr val="bg2"/>
              </a:solidFill>
              <a:prstDash val="solid"/>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53" name="Oval 24"/>
            <p:cNvSpPr/>
            <p:nvPr/>
          </p:nvSpPr>
          <p:spPr>
            <a:xfrm>
              <a:off x="3269" y="2840"/>
              <a:ext cx="149" cy="305"/>
            </a:xfrm>
            <a:prstGeom prst="ellipse">
              <a:avLst/>
            </a:prstGeom>
            <a:solidFill>
              <a:schemeClr val="tx2"/>
            </a:solidFill>
            <a:ln w="12700" cap="flat" cmpd="sng">
              <a:solidFill>
                <a:schemeClr val="bg2"/>
              </a:solidFill>
              <a:prstDash val="solid"/>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54" name="AutoShape 25"/>
            <p:cNvSpPr/>
            <p:nvPr/>
          </p:nvSpPr>
          <p:spPr>
            <a:xfrm>
              <a:off x="3994" y="2672"/>
              <a:ext cx="1077" cy="647"/>
            </a:xfrm>
            <a:prstGeom prst="cube">
              <a:avLst>
                <a:gd name="adj" fmla="val 34028"/>
              </a:avLst>
            </a:prstGeom>
            <a:solidFill>
              <a:srgbClr val="00FFFF"/>
            </a:solidFill>
            <a:ln w="25400" cap="flat" cmpd="sng">
              <a:solidFill>
                <a:schemeClr val="bg2"/>
              </a:solidFill>
              <a:prstDash val="solid"/>
              <a:miter/>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55" name="Oval 26"/>
            <p:cNvSpPr/>
            <p:nvPr/>
          </p:nvSpPr>
          <p:spPr>
            <a:xfrm>
              <a:off x="4337" y="2731"/>
              <a:ext cx="391" cy="98"/>
            </a:xfrm>
            <a:prstGeom prst="ellipse">
              <a:avLst/>
            </a:prstGeom>
            <a:solidFill>
              <a:schemeClr val="tx2"/>
            </a:solidFill>
            <a:ln w="12700" cap="flat" cmpd="sng">
              <a:solidFill>
                <a:schemeClr val="bg2"/>
              </a:solidFill>
              <a:prstDash val="solid"/>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56" name="Oval 27"/>
            <p:cNvSpPr/>
            <p:nvPr/>
          </p:nvSpPr>
          <p:spPr>
            <a:xfrm>
              <a:off x="4860" y="3022"/>
              <a:ext cx="88" cy="201"/>
            </a:xfrm>
            <a:prstGeom prst="ellipse">
              <a:avLst/>
            </a:prstGeom>
            <a:solidFill>
              <a:schemeClr val="tx2"/>
            </a:solidFill>
            <a:ln w="12700" cap="flat" cmpd="sng">
              <a:solidFill>
                <a:schemeClr val="bg2"/>
              </a:solidFill>
              <a:prstDash val="solid"/>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57" name="AutoShape 28"/>
            <p:cNvSpPr/>
            <p:nvPr/>
          </p:nvSpPr>
          <p:spPr>
            <a:xfrm>
              <a:off x="3994" y="2231"/>
              <a:ext cx="1077" cy="647"/>
            </a:xfrm>
            <a:prstGeom prst="cube">
              <a:avLst>
                <a:gd name="adj" fmla="val 34028"/>
              </a:avLst>
            </a:prstGeom>
            <a:solidFill>
              <a:srgbClr val="00FFFF"/>
            </a:solidFill>
            <a:ln w="25400" cap="flat" cmpd="sng">
              <a:solidFill>
                <a:schemeClr val="bg2"/>
              </a:solidFill>
              <a:prstDash val="solid"/>
              <a:miter/>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58" name="Oval 29"/>
            <p:cNvSpPr/>
            <p:nvPr/>
          </p:nvSpPr>
          <p:spPr>
            <a:xfrm>
              <a:off x="4337" y="2291"/>
              <a:ext cx="391" cy="98"/>
            </a:xfrm>
            <a:prstGeom prst="ellipse">
              <a:avLst/>
            </a:prstGeom>
            <a:solidFill>
              <a:schemeClr val="tx2"/>
            </a:solidFill>
            <a:ln w="12700" cap="flat" cmpd="sng">
              <a:solidFill>
                <a:schemeClr val="bg2"/>
              </a:solidFill>
              <a:prstDash val="solid"/>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59" name="Oval 30"/>
            <p:cNvSpPr/>
            <p:nvPr/>
          </p:nvSpPr>
          <p:spPr>
            <a:xfrm>
              <a:off x="4813" y="2565"/>
              <a:ext cx="88" cy="201"/>
            </a:xfrm>
            <a:prstGeom prst="ellipse">
              <a:avLst/>
            </a:prstGeom>
            <a:solidFill>
              <a:schemeClr val="tx2"/>
            </a:solidFill>
            <a:ln w="12700" cap="flat" cmpd="sng">
              <a:solidFill>
                <a:schemeClr val="bg2"/>
              </a:solidFill>
              <a:prstDash val="solid"/>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60" name="AutoShape 31"/>
            <p:cNvSpPr/>
            <p:nvPr/>
          </p:nvSpPr>
          <p:spPr>
            <a:xfrm>
              <a:off x="3994" y="1801"/>
              <a:ext cx="1077" cy="647"/>
            </a:xfrm>
            <a:prstGeom prst="cube">
              <a:avLst>
                <a:gd name="adj" fmla="val 34028"/>
              </a:avLst>
            </a:prstGeom>
            <a:solidFill>
              <a:srgbClr val="00FFFF"/>
            </a:solidFill>
            <a:ln w="25400" cap="flat" cmpd="sng">
              <a:solidFill>
                <a:schemeClr val="bg2"/>
              </a:solidFill>
              <a:prstDash val="solid"/>
              <a:miter/>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61" name="Oval 32"/>
            <p:cNvSpPr/>
            <p:nvPr/>
          </p:nvSpPr>
          <p:spPr>
            <a:xfrm>
              <a:off x="4337" y="1860"/>
              <a:ext cx="391" cy="98"/>
            </a:xfrm>
            <a:prstGeom prst="ellipse">
              <a:avLst/>
            </a:prstGeom>
            <a:solidFill>
              <a:schemeClr val="tx2"/>
            </a:solidFill>
            <a:ln w="12700" cap="flat" cmpd="sng">
              <a:solidFill>
                <a:schemeClr val="bg2"/>
              </a:solidFill>
              <a:prstDash val="solid"/>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62" name="Oval 33"/>
            <p:cNvSpPr/>
            <p:nvPr/>
          </p:nvSpPr>
          <p:spPr>
            <a:xfrm>
              <a:off x="4869" y="2114"/>
              <a:ext cx="88" cy="201"/>
            </a:xfrm>
            <a:prstGeom prst="ellipse">
              <a:avLst/>
            </a:prstGeom>
            <a:solidFill>
              <a:schemeClr val="tx2"/>
            </a:solidFill>
            <a:ln w="12700" cap="flat" cmpd="sng">
              <a:solidFill>
                <a:schemeClr val="bg2"/>
              </a:solidFill>
              <a:prstDash val="solid"/>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63" name="AutoShape 34"/>
            <p:cNvSpPr/>
            <p:nvPr/>
          </p:nvSpPr>
          <p:spPr>
            <a:xfrm>
              <a:off x="4386" y="782"/>
              <a:ext cx="293" cy="1175"/>
            </a:xfrm>
            <a:prstGeom prst="can">
              <a:avLst>
                <a:gd name="adj" fmla="val 49125"/>
              </a:avLst>
            </a:prstGeom>
            <a:solidFill>
              <a:srgbClr val="FF0000"/>
            </a:solidFill>
            <a:ln w="25400" cap="flat" cmpd="sng">
              <a:solidFill>
                <a:schemeClr val="bg2"/>
              </a:solidFill>
              <a:prstDash val="solid"/>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64" name="Rectangle 35"/>
            <p:cNvSpPr/>
            <p:nvPr/>
          </p:nvSpPr>
          <p:spPr>
            <a:xfrm>
              <a:off x="3988" y="2549"/>
              <a:ext cx="871" cy="231"/>
            </a:xfrm>
            <a:prstGeom prst="rect">
              <a:avLst/>
            </a:prstGeom>
            <a:solidFill>
              <a:schemeClr val="bg2"/>
            </a:solidFill>
            <a:ln w="12700" cap="flat" cmpd="sng">
              <a:solidFill>
                <a:schemeClr val="bg2"/>
              </a:solidFill>
              <a:prstDash val="solid"/>
              <a:miter/>
              <a:headEnd type="none" w="sm" len="sm"/>
              <a:tailEnd type="none" w="sm" len="sm"/>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65" name="Oval 36"/>
            <p:cNvSpPr/>
            <p:nvPr/>
          </p:nvSpPr>
          <p:spPr>
            <a:xfrm>
              <a:off x="3956" y="2570"/>
              <a:ext cx="88" cy="201"/>
            </a:xfrm>
            <a:prstGeom prst="ellipse">
              <a:avLst/>
            </a:prstGeom>
            <a:solidFill>
              <a:schemeClr val="bg1"/>
            </a:solidFill>
            <a:ln w="12700">
              <a:noFill/>
            </a:ln>
          </p:spPr>
          <p:txBody>
            <a:bodyPr wrap="none" anchor="ctr"/>
            <a:lstStyle/>
            <a:p>
              <a:pPr lvl="0" algn="ctr"/>
              <a:endParaRPr lang="zh-CN" altLang="en-US" sz="1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83045" name="Rectangle 37"/>
            <p:cNvSpPr>
              <a:spLocks noChangeArrowheads="1"/>
            </p:cNvSpPr>
            <p:nvPr/>
          </p:nvSpPr>
          <p:spPr bwMode="auto">
            <a:xfrm>
              <a:off x="93" y="425"/>
              <a:ext cx="5540" cy="269"/>
            </a:xfrm>
            <a:prstGeom prst="rect">
              <a:avLst/>
            </a:prstGeom>
            <a:noFill/>
            <a:ln w="9525">
              <a:noFill/>
              <a:miter lim="800000"/>
            </a:ln>
            <a:effectLst/>
          </p:spPr>
          <p:txBody>
            <a:bodyPr lIns="0" tIns="0" rIns="0" bIns="0">
              <a:spAutoFit/>
            </a:bodyPr>
            <a:lstStyle/>
            <a:p>
              <a:pPr lvl="0" algn="ctr" eaLnBrk="1" hangingPunct="1">
                <a:spcBef>
                  <a:spcPct val="0"/>
                </a:spcBef>
              </a:pPr>
              <a:r>
                <a:rPr lang="zh-CN" altLang="en-US" sz="2740" dirty="0">
                  <a:solidFill>
                    <a:srgbClr val="FF0000"/>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废料</a:t>
              </a:r>
            </a:p>
          </p:txBody>
        </p:sp>
      </p:grpSp>
    </p:spTree>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举例</a:t>
            </a:r>
            <a:r>
              <a:rPr lang="en-US" altLang="zh-CN"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 </a:t>
            </a:r>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宣传标准流程</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pic>
        <p:nvPicPr>
          <p:cNvPr id="100356" name="Picture 3"/>
          <p:cNvPicPr>
            <a:picLocks noChangeAspect="1"/>
          </p:cNvPicPr>
          <p:nvPr/>
        </p:nvPicPr>
        <p:blipFill>
          <a:blip r:embed="rId2"/>
          <a:srcRect l="7625" t="30528" r="59917" b="36667"/>
          <a:stretch>
            <a:fillRect/>
          </a:stretch>
        </p:blipFill>
        <p:spPr>
          <a:xfrm>
            <a:off x="2096817" y="804633"/>
            <a:ext cx="3510848" cy="2891385"/>
          </a:xfrm>
          <a:prstGeom prst="rect">
            <a:avLst/>
          </a:prstGeom>
          <a:noFill/>
          <a:ln w="9525">
            <a:noFill/>
          </a:ln>
        </p:spPr>
      </p:pic>
      <p:pic>
        <p:nvPicPr>
          <p:cNvPr id="100357" name="Picture 4"/>
          <p:cNvPicPr>
            <a:picLocks noChangeAspect="1"/>
          </p:cNvPicPr>
          <p:nvPr/>
        </p:nvPicPr>
        <p:blipFill>
          <a:blip r:embed="rId2"/>
          <a:srcRect l="41063" t="30528" r="9688" b="36305"/>
          <a:stretch>
            <a:fillRect/>
          </a:stretch>
        </p:blipFill>
        <p:spPr>
          <a:xfrm>
            <a:off x="5972647" y="804633"/>
            <a:ext cx="4630905" cy="2656994"/>
          </a:xfrm>
          <a:prstGeom prst="rect">
            <a:avLst/>
          </a:prstGeom>
          <a:noFill/>
          <a:ln w="9525">
            <a:noFill/>
          </a:ln>
        </p:spPr>
      </p:pic>
      <p:pic>
        <p:nvPicPr>
          <p:cNvPr id="100358" name="Picture 5"/>
          <p:cNvPicPr>
            <a:picLocks noChangeAspect="1"/>
          </p:cNvPicPr>
          <p:nvPr/>
        </p:nvPicPr>
        <p:blipFill>
          <a:blip r:embed="rId2"/>
          <a:srcRect l="7312" t="63638" r="40292" b="8305"/>
          <a:stretch>
            <a:fillRect/>
          </a:stretch>
        </p:blipFill>
        <p:spPr>
          <a:xfrm>
            <a:off x="2096817" y="3922039"/>
            <a:ext cx="4481899" cy="2435996"/>
          </a:xfrm>
          <a:prstGeom prst="rect">
            <a:avLst/>
          </a:prstGeom>
          <a:noFill/>
          <a:ln w="9525">
            <a:noFill/>
          </a:ln>
        </p:spPr>
      </p:pic>
      <p:pic>
        <p:nvPicPr>
          <p:cNvPr id="100359" name="Picture 6"/>
          <p:cNvPicPr>
            <a:picLocks noChangeAspect="1"/>
          </p:cNvPicPr>
          <p:nvPr/>
        </p:nvPicPr>
        <p:blipFill>
          <a:blip r:embed="rId2"/>
          <a:srcRect l="59729" t="63638" r="9146" b="8028"/>
          <a:stretch>
            <a:fillRect/>
          </a:stretch>
        </p:blipFill>
        <p:spPr>
          <a:xfrm>
            <a:off x="6921932" y="3860092"/>
            <a:ext cx="3659855" cy="2497943"/>
          </a:xfrm>
          <a:prstGeom prst="rect">
            <a:avLst/>
          </a:prstGeom>
          <a:noFill/>
          <a:ln w="9525">
            <a:noFill/>
          </a:ln>
        </p:spPr>
      </p:pic>
    </p:spTree>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举例</a:t>
            </a:r>
            <a:r>
              <a:rPr lang="en-US" altLang="zh-CN"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 </a:t>
            </a:r>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宣传标准流程</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pic>
        <p:nvPicPr>
          <p:cNvPr id="101380" name="Picture 3"/>
          <p:cNvPicPr>
            <a:picLocks noChangeAspect="1"/>
          </p:cNvPicPr>
          <p:nvPr/>
        </p:nvPicPr>
        <p:blipFill>
          <a:blip r:embed="rId2"/>
          <a:srcRect l="3429" t="12288" r="4129" b="10840"/>
          <a:stretch>
            <a:fillRect/>
          </a:stretch>
        </p:blipFill>
        <p:spPr>
          <a:xfrm>
            <a:off x="2669736" y="1717754"/>
            <a:ext cx="7669623" cy="4783260"/>
          </a:xfrm>
          <a:prstGeom prst="rect">
            <a:avLst/>
          </a:prstGeom>
          <a:noFill/>
          <a:ln w="9525">
            <a:noFill/>
          </a:ln>
        </p:spPr>
      </p:pic>
      <p:sp>
        <p:nvSpPr>
          <p:cNvPr id="687108" name="Rectangle 4"/>
          <p:cNvSpPr>
            <a:spLocks noChangeArrowheads="1"/>
          </p:cNvSpPr>
          <p:nvPr/>
        </p:nvSpPr>
        <p:spPr bwMode="auto">
          <a:xfrm>
            <a:off x="1787421" y="1083224"/>
            <a:ext cx="9273530" cy="487045"/>
          </a:xfrm>
          <a:prstGeom prst="rect">
            <a:avLst/>
          </a:prstGeom>
          <a:noFill/>
          <a:ln w="9525">
            <a:noFill/>
            <a:miter lim="800000"/>
          </a:ln>
          <a:effectLst/>
        </p:spPr>
        <p:txBody>
          <a:bodyPr lIns="0" tIns="0" rIns="0" bIns="0">
            <a:spAutoFit/>
          </a:bodyPr>
          <a:lstStyle/>
          <a:p>
            <a:pPr lvl="0" algn="ctr" eaLnBrk="1" hangingPunct="1">
              <a:spcBef>
                <a:spcPct val="0"/>
              </a:spcBef>
            </a:pPr>
            <a:r>
              <a:rPr lang="zh-CN" altLang="en-US" sz="3165" b="1" dirty="0">
                <a:solidFill>
                  <a:srgbClr val="FF0000"/>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控制板</a:t>
            </a:r>
          </a:p>
        </p:txBody>
      </p:sp>
    </p:spTree>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举例</a:t>
            </a:r>
            <a:r>
              <a:rPr lang="en-US" altLang="zh-CN"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 </a:t>
            </a:r>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宣传标准流程</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pic>
        <p:nvPicPr>
          <p:cNvPr id="102404" name="Picture 3"/>
          <p:cNvPicPr>
            <a:picLocks noChangeAspect="1"/>
          </p:cNvPicPr>
          <p:nvPr/>
        </p:nvPicPr>
        <p:blipFill>
          <a:blip r:embed="rId2"/>
          <a:srcRect l="7083" t="21973" r="5501" b="7278"/>
          <a:stretch>
            <a:fillRect/>
          </a:stretch>
        </p:blipFill>
        <p:spPr>
          <a:xfrm>
            <a:off x="2559573" y="1685945"/>
            <a:ext cx="8202025" cy="4841857"/>
          </a:xfrm>
          <a:prstGeom prst="rect">
            <a:avLst/>
          </a:prstGeom>
          <a:noFill/>
          <a:ln w="9525">
            <a:noFill/>
          </a:ln>
        </p:spPr>
      </p:pic>
      <p:sp>
        <p:nvSpPr>
          <p:cNvPr id="689156" name="Rectangle 4"/>
          <p:cNvSpPr>
            <a:spLocks noChangeArrowheads="1"/>
          </p:cNvSpPr>
          <p:nvPr/>
        </p:nvSpPr>
        <p:spPr bwMode="auto">
          <a:xfrm>
            <a:off x="1752597" y="1056436"/>
            <a:ext cx="9273530" cy="421005"/>
          </a:xfrm>
          <a:prstGeom prst="rect">
            <a:avLst/>
          </a:prstGeom>
          <a:noFill/>
          <a:ln w="9525">
            <a:noFill/>
            <a:miter lim="800000"/>
          </a:ln>
          <a:effectLst/>
        </p:spPr>
        <p:txBody>
          <a:bodyPr lIns="0" tIns="0" rIns="0" bIns="0">
            <a:spAutoFit/>
          </a:bodyPr>
          <a:lstStyle/>
          <a:p>
            <a:pPr lvl="0" algn="ctr" eaLnBrk="1" hangingPunct="1">
              <a:spcBef>
                <a:spcPct val="0"/>
              </a:spcBef>
            </a:pPr>
            <a:r>
              <a:rPr lang="zh-CN" altLang="en-US" sz="2740" b="1" dirty="0">
                <a:solidFill>
                  <a:srgbClr val="FF0000"/>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边界样本板</a:t>
            </a:r>
          </a:p>
        </p:txBody>
      </p:sp>
    </p:spTree>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举例</a:t>
            </a:r>
            <a:r>
              <a:rPr lang="en-US" altLang="zh-CN"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 </a:t>
            </a:r>
            <a:r>
              <a:rPr lang="zh-CN" altLang="en-US" sz="4220" b="1" dirty="0">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提供业绩信息</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pic>
        <p:nvPicPr>
          <p:cNvPr id="103428" name="Picture 3"/>
          <p:cNvPicPr>
            <a:picLocks noChangeAspect="1"/>
          </p:cNvPicPr>
          <p:nvPr/>
        </p:nvPicPr>
        <p:blipFill>
          <a:blip r:embed="rId2"/>
          <a:srcRect l="18417" t="30528" r="51833" b="40500"/>
          <a:stretch>
            <a:fillRect/>
          </a:stretch>
        </p:blipFill>
        <p:spPr>
          <a:xfrm>
            <a:off x="2483228" y="1129432"/>
            <a:ext cx="4004745" cy="2489571"/>
          </a:xfrm>
          <a:prstGeom prst="rect">
            <a:avLst/>
          </a:prstGeom>
          <a:noFill/>
          <a:ln w="9525">
            <a:noFill/>
          </a:ln>
        </p:spPr>
      </p:pic>
      <p:pic>
        <p:nvPicPr>
          <p:cNvPr id="103429" name="Picture 4"/>
          <p:cNvPicPr>
            <a:picLocks noChangeAspect="1"/>
          </p:cNvPicPr>
          <p:nvPr/>
        </p:nvPicPr>
        <p:blipFill>
          <a:blip r:embed="rId2"/>
          <a:srcRect l="18167" t="63278" r="51833" b="8028"/>
          <a:stretch>
            <a:fillRect/>
          </a:stretch>
        </p:blipFill>
        <p:spPr>
          <a:xfrm>
            <a:off x="2483228" y="3983985"/>
            <a:ext cx="4038230" cy="2466133"/>
          </a:xfrm>
          <a:prstGeom prst="rect">
            <a:avLst/>
          </a:prstGeom>
          <a:noFill/>
          <a:ln w="9525">
            <a:noFill/>
          </a:ln>
        </p:spPr>
      </p:pic>
      <p:pic>
        <p:nvPicPr>
          <p:cNvPr id="103430" name="Picture 5"/>
          <p:cNvPicPr>
            <a:picLocks noChangeAspect="1"/>
          </p:cNvPicPr>
          <p:nvPr/>
        </p:nvPicPr>
        <p:blipFill>
          <a:blip r:embed="rId2"/>
          <a:srcRect l="60333" t="30528" r="10146" b="40778"/>
          <a:stretch>
            <a:fillRect/>
          </a:stretch>
        </p:blipFill>
        <p:spPr>
          <a:xfrm>
            <a:off x="6663766" y="1129432"/>
            <a:ext cx="3711756" cy="2466132"/>
          </a:xfrm>
          <a:prstGeom prst="rect">
            <a:avLst/>
          </a:prstGeom>
          <a:noFill/>
          <a:ln w="9525">
            <a:noFill/>
          </a:ln>
        </p:spPr>
      </p:pic>
      <p:pic>
        <p:nvPicPr>
          <p:cNvPr id="103431" name="Picture 6"/>
          <p:cNvPicPr>
            <a:picLocks noChangeAspect="1"/>
          </p:cNvPicPr>
          <p:nvPr/>
        </p:nvPicPr>
        <p:blipFill>
          <a:blip r:embed="rId2"/>
          <a:srcRect l="60333" t="63249" r="9604" b="8028"/>
          <a:stretch>
            <a:fillRect/>
          </a:stretch>
        </p:blipFill>
        <p:spPr>
          <a:xfrm>
            <a:off x="6596797" y="3982311"/>
            <a:ext cx="3778725" cy="2467807"/>
          </a:xfrm>
          <a:prstGeom prst="rect">
            <a:avLst/>
          </a:prstGeom>
          <a:noFill/>
          <a:ln w="9525">
            <a:noFill/>
          </a:ln>
        </p:spPr>
      </p:pic>
      <p:sp>
        <p:nvSpPr>
          <p:cNvPr id="691207" name="Rectangle 7"/>
          <p:cNvSpPr>
            <a:spLocks noChangeArrowheads="1"/>
          </p:cNvSpPr>
          <p:nvPr/>
        </p:nvSpPr>
        <p:spPr bwMode="auto">
          <a:xfrm>
            <a:off x="4211028" y="2234421"/>
            <a:ext cx="781863" cy="648335"/>
          </a:xfrm>
          <a:prstGeom prst="rect">
            <a:avLst/>
          </a:prstGeom>
          <a:noFill/>
          <a:ln w="9525">
            <a:noFill/>
            <a:miter lim="800000"/>
          </a:ln>
          <a:effectLst/>
        </p:spPr>
        <p:txBody>
          <a:bodyPr lIns="0" tIns="0" rIns="0" bIns="0">
            <a:spAutoFit/>
          </a:bodyPr>
          <a:lstStyle/>
          <a:p>
            <a:pPr marL="342900" marR="0" lvl="0" indent="-342900" algn="ctr" defTabSz="914400" rtl="0" eaLnBrk="1" fontAlgn="base" latinLnBrk="0" hangingPunct="1">
              <a:lnSpc>
                <a:spcPct val="100000"/>
              </a:lnSpc>
              <a:spcBef>
                <a:spcPct val="20000"/>
              </a:spcBef>
              <a:spcAft>
                <a:spcPct val="0"/>
              </a:spcAft>
              <a:buClr>
                <a:schemeClr val="tx2"/>
              </a:buClr>
              <a:buSzPct val="65000"/>
              <a:buFont typeface="Monotype Sorts" pitchFamily="2" charset="2"/>
              <a:buChar char="l"/>
              <a:defRPr/>
            </a:pPr>
            <a:r>
              <a:rPr kumimoji="0" lang="en-US" altLang="zh-CN" sz="2110" b="1" i="0" u="none" strike="noStrike" kern="1200" cap="none" spc="0" normalizeH="0" baseline="0" noProof="0" smtClean="0">
                <a:ln>
                  <a:noFill/>
                </a:ln>
                <a:solidFill>
                  <a:schemeClr val="bg1"/>
                </a:solidFill>
                <a:effectLst>
                  <a:outerShdw blurRad="38100" dist="38100" dir="2700000" algn="tl">
                    <a:srgbClr val="000000"/>
                  </a:outerShdw>
                </a:effectLst>
                <a:uLnTx/>
                <a:uFillTx/>
                <a:latin typeface="微软雅黑" panose="020B0503020204020204" pitchFamily="34" charset="-122"/>
                <a:ea typeface="微软雅黑" panose="020B0503020204020204" pitchFamily="34" charset="-122"/>
                <a:cs typeface="微软雅黑" panose="020B0503020204020204" pitchFamily="34" charset="-122"/>
              </a:rPr>
              <a:t>Target</a:t>
            </a:r>
          </a:p>
        </p:txBody>
      </p:sp>
      <p:sp>
        <p:nvSpPr>
          <p:cNvPr id="103433" name="Freeform 8"/>
          <p:cNvSpPr/>
          <p:nvPr/>
        </p:nvSpPr>
        <p:spPr>
          <a:xfrm>
            <a:off x="3216539" y="2391798"/>
            <a:ext cx="1320963" cy="152354"/>
          </a:xfrm>
          <a:custGeom>
            <a:avLst/>
            <a:gdLst>
              <a:gd name="txL" fmla="*/ 0 w 774"/>
              <a:gd name="txT" fmla="*/ 0 h 90"/>
              <a:gd name="txR" fmla="*/ 774 w 774"/>
              <a:gd name="txB" fmla="*/ 90 h 90"/>
            </a:gdLst>
            <a:ahLst/>
            <a:cxnLst>
              <a:cxn ang="0">
                <a:pos x="0" y="90"/>
              </a:cxn>
              <a:cxn ang="0">
                <a:pos x="240" y="90"/>
              </a:cxn>
              <a:cxn ang="0">
                <a:pos x="240" y="0"/>
              </a:cxn>
              <a:cxn ang="0">
                <a:pos x="774" y="0"/>
              </a:cxn>
            </a:cxnLst>
            <a:rect l="txL" t="txT" r="txR" b="txB"/>
            <a:pathLst>
              <a:path w="774" h="90">
                <a:moveTo>
                  <a:pt x="0" y="90"/>
                </a:moveTo>
                <a:lnTo>
                  <a:pt x="240" y="90"/>
                </a:lnTo>
                <a:lnTo>
                  <a:pt x="240" y="0"/>
                </a:lnTo>
                <a:lnTo>
                  <a:pt x="774" y="0"/>
                </a:lnTo>
              </a:path>
            </a:pathLst>
          </a:custGeom>
          <a:noFill/>
          <a:ln w="12700" cap="flat" cmpd="sng">
            <a:solidFill>
              <a:srgbClr val="CC3300"/>
            </a:solidFill>
            <a:prstDash val="dash"/>
            <a:round/>
            <a:headEnd type="none" w="med" len="med"/>
            <a:tailEnd type="none" w="med" len="med"/>
          </a:ln>
        </p:spPr>
        <p:txBody>
          <a:bodyPr wrap="none" anchor="ctr"/>
          <a:lstStyle/>
          <a:p>
            <a:pPr lvl="0"/>
            <a:endParaRPr lang="zh-CN" altLang="en-US" sz="1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91209" name="Rectangle 9"/>
          <p:cNvSpPr>
            <a:spLocks noChangeArrowheads="1"/>
          </p:cNvSpPr>
          <p:nvPr/>
        </p:nvSpPr>
        <p:spPr bwMode="auto">
          <a:xfrm>
            <a:off x="8547270" y="1946454"/>
            <a:ext cx="781863" cy="648335"/>
          </a:xfrm>
          <a:prstGeom prst="rect">
            <a:avLst/>
          </a:prstGeom>
          <a:solidFill>
            <a:schemeClr val="tx1"/>
          </a:solidFill>
          <a:ln w="9525">
            <a:noFill/>
            <a:miter lim="800000"/>
          </a:ln>
          <a:effectLst/>
        </p:spPr>
        <p:txBody>
          <a:bodyPr lIns="0" tIns="0" rIns="0" bIns="0">
            <a:spAutoFit/>
          </a:bodyPr>
          <a:lstStyle/>
          <a:p>
            <a:pPr marL="342900" marR="0" lvl="0" indent="-342900" algn="ctr" defTabSz="914400" rtl="0" eaLnBrk="1" fontAlgn="base" latinLnBrk="0" hangingPunct="1">
              <a:lnSpc>
                <a:spcPct val="100000"/>
              </a:lnSpc>
              <a:spcBef>
                <a:spcPct val="20000"/>
              </a:spcBef>
              <a:spcAft>
                <a:spcPct val="0"/>
              </a:spcAft>
              <a:buClr>
                <a:schemeClr val="tx2"/>
              </a:buClr>
              <a:buSzPct val="65000"/>
              <a:buFont typeface="Monotype Sorts" pitchFamily="2" charset="2"/>
              <a:buChar char="l"/>
              <a:defRPr/>
            </a:pPr>
            <a:r>
              <a:rPr kumimoji="0" lang="en-US" altLang="zh-CN" sz="2110" b="1" i="0" u="none" strike="noStrike" kern="1200" cap="none" spc="0" normalizeH="0" baseline="0" noProof="0" smtClean="0">
                <a:ln>
                  <a:noFill/>
                </a:ln>
                <a:solidFill>
                  <a:schemeClr val="bg1"/>
                </a:solidFill>
                <a:effectLst>
                  <a:outerShdw blurRad="38100" dist="38100" dir="2700000" algn="tl">
                    <a:srgbClr val="000000"/>
                  </a:outerShdw>
                </a:effectLst>
                <a:uLnTx/>
                <a:uFillTx/>
                <a:latin typeface="微软雅黑" panose="020B0503020204020204" pitchFamily="34" charset="-122"/>
                <a:ea typeface="微软雅黑" panose="020B0503020204020204" pitchFamily="34" charset="-122"/>
                <a:cs typeface="微软雅黑" panose="020B0503020204020204" pitchFamily="34" charset="-122"/>
              </a:rPr>
              <a:t>Target</a:t>
            </a:r>
          </a:p>
        </p:txBody>
      </p:sp>
      <p:sp>
        <p:nvSpPr>
          <p:cNvPr id="691210" name="Rectangle 10"/>
          <p:cNvSpPr>
            <a:spLocks noChangeArrowheads="1"/>
          </p:cNvSpPr>
          <p:nvPr/>
        </p:nvSpPr>
        <p:spPr bwMode="auto">
          <a:xfrm>
            <a:off x="4430351" y="4543176"/>
            <a:ext cx="780189" cy="323850"/>
          </a:xfrm>
          <a:prstGeom prst="rect">
            <a:avLst/>
          </a:prstGeom>
          <a:noFill/>
          <a:ln w="9525">
            <a:noFill/>
            <a:miter lim="800000"/>
          </a:ln>
          <a:effectLst/>
        </p:spPr>
        <p:txBody>
          <a:bodyPr lIns="0" tIns="0" rIns="0" bIns="0">
            <a:spAutoFit/>
          </a:bodyPr>
          <a:lstStyle/>
          <a:p>
            <a:pPr marL="342900" marR="0" lvl="0" indent="-342900" algn="ctr" defTabSz="914400" rtl="0" eaLnBrk="1" fontAlgn="base" latinLnBrk="0" hangingPunct="1">
              <a:lnSpc>
                <a:spcPct val="100000"/>
              </a:lnSpc>
              <a:spcBef>
                <a:spcPct val="20000"/>
              </a:spcBef>
              <a:spcAft>
                <a:spcPct val="0"/>
              </a:spcAft>
              <a:buClr>
                <a:schemeClr val="tx2"/>
              </a:buClr>
              <a:buSzPct val="65000"/>
              <a:buFont typeface="Monotype Sorts" pitchFamily="2" charset="2"/>
              <a:buChar char="l"/>
              <a:defRPr/>
            </a:pPr>
            <a:r>
              <a:rPr kumimoji="0" lang="en-US" altLang="zh-CN" sz="2110" b="1" i="0" u="none" strike="noStrike" kern="1200" cap="none" spc="0" normalizeH="0" baseline="0" noProof="0" smtClean="0">
                <a:ln>
                  <a:noFill/>
                </a:ln>
                <a:solidFill>
                  <a:schemeClr val="bg1"/>
                </a:solidFill>
                <a:effectLst>
                  <a:outerShdw blurRad="38100" dist="38100" dir="2700000" algn="tl">
                    <a:srgbClr val="000000"/>
                  </a:outerShdw>
                </a:effectLst>
                <a:uLnTx/>
                <a:uFillTx/>
                <a:latin typeface="微软雅黑" panose="020B0503020204020204" pitchFamily="34" charset="-122"/>
                <a:ea typeface="微软雅黑" panose="020B0503020204020204" pitchFamily="34" charset="-122"/>
                <a:cs typeface="微软雅黑" panose="020B0503020204020204" pitchFamily="34" charset="-122"/>
              </a:rPr>
              <a:t>100</a:t>
            </a:r>
          </a:p>
        </p:txBody>
      </p:sp>
      <p:grpSp>
        <p:nvGrpSpPr>
          <p:cNvPr id="103436" name="Group 11"/>
          <p:cNvGrpSpPr/>
          <p:nvPr/>
        </p:nvGrpSpPr>
        <p:grpSpPr>
          <a:xfrm>
            <a:off x="2474857" y="4623538"/>
            <a:ext cx="2176492" cy="1409697"/>
            <a:chOff x="1116" y="2784"/>
            <a:chExt cx="834" cy="678"/>
          </a:xfrm>
        </p:grpSpPr>
        <p:sp>
          <p:nvSpPr>
            <p:cNvPr id="103444" name="Line 12"/>
            <p:cNvSpPr/>
            <p:nvPr/>
          </p:nvSpPr>
          <p:spPr>
            <a:xfrm flipV="1">
              <a:off x="1950" y="2784"/>
              <a:ext cx="0" cy="678"/>
            </a:xfrm>
            <a:prstGeom prst="line">
              <a:avLst/>
            </a:prstGeom>
            <a:ln w="19050" cap="flat" cmpd="sng">
              <a:solidFill>
                <a:schemeClr val="bg1"/>
              </a:solidFill>
              <a:prstDash val="solid"/>
              <a:headEnd type="none" w="med" len="med"/>
              <a:tailEnd type="none" w="med" len="med"/>
            </a:ln>
          </p:spPr>
        </p:sp>
        <p:sp>
          <p:nvSpPr>
            <p:cNvPr id="103445" name="Line 13"/>
            <p:cNvSpPr/>
            <p:nvPr/>
          </p:nvSpPr>
          <p:spPr>
            <a:xfrm flipV="1">
              <a:off x="1116" y="2784"/>
              <a:ext cx="0" cy="678"/>
            </a:xfrm>
            <a:prstGeom prst="line">
              <a:avLst/>
            </a:prstGeom>
            <a:ln w="19050" cap="flat" cmpd="sng">
              <a:solidFill>
                <a:schemeClr val="bg1"/>
              </a:solidFill>
              <a:prstDash val="solid"/>
              <a:headEnd type="none" w="med" len="med"/>
              <a:tailEnd type="none" w="med" len="med"/>
            </a:ln>
          </p:spPr>
        </p:sp>
      </p:grpSp>
      <p:sp>
        <p:nvSpPr>
          <p:cNvPr id="691214" name="Rectangle 14"/>
          <p:cNvSpPr>
            <a:spLocks noChangeArrowheads="1"/>
          </p:cNvSpPr>
          <p:nvPr/>
        </p:nvSpPr>
        <p:spPr bwMode="auto">
          <a:xfrm rot="-5400000">
            <a:off x="4375938" y="5359360"/>
            <a:ext cx="781863" cy="972820"/>
          </a:xfrm>
          <a:prstGeom prst="rect">
            <a:avLst/>
          </a:prstGeom>
          <a:noFill/>
          <a:ln w="9525">
            <a:noFill/>
            <a:miter lim="800000"/>
          </a:ln>
          <a:effectLst/>
        </p:spPr>
        <p:txBody>
          <a:bodyPr lIns="0" tIns="0" rIns="0" bIns="0">
            <a:spAutoFit/>
          </a:bodyPr>
          <a:lstStyle/>
          <a:p>
            <a:pPr marL="342900" marR="0" lvl="0" indent="-342900" algn="l" defTabSz="914400" rtl="0" eaLnBrk="1" fontAlgn="base" latinLnBrk="0" hangingPunct="1">
              <a:lnSpc>
                <a:spcPct val="100000"/>
              </a:lnSpc>
              <a:spcBef>
                <a:spcPct val="20000"/>
              </a:spcBef>
              <a:spcAft>
                <a:spcPct val="0"/>
              </a:spcAft>
              <a:buClr>
                <a:schemeClr val="tx2"/>
              </a:buClr>
              <a:buSzPct val="65000"/>
              <a:buFont typeface="Monotype Sorts" pitchFamily="2" charset="2"/>
              <a:buChar char="l"/>
              <a:defRPr/>
            </a:pPr>
            <a:r>
              <a:rPr kumimoji="0" lang="en-US" altLang="zh-CN" sz="2110" b="1" i="0" u="none" strike="noStrike" kern="1200" cap="none" spc="0" normalizeH="0" baseline="0" noProof="0" smtClean="0">
                <a:ln>
                  <a:noFill/>
                </a:ln>
                <a:solidFill>
                  <a:schemeClr val="bg1"/>
                </a:solidFill>
                <a:effectLst>
                  <a:outerShdw blurRad="38100" dist="38100" dir="2700000" algn="tl">
                    <a:srgbClr val="000000"/>
                  </a:outerShdw>
                </a:effectLst>
                <a:uLnTx/>
                <a:uFillTx/>
                <a:latin typeface="微软雅黑" panose="020B0503020204020204" pitchFamily="34" charset="-122"/>
                <a:ea typeface="微软雅黑" panose="020B0503020204020204" pitchFamily="34" charset="-122"/>
                <a:cs typeface="微软雅黑" panose="020B0503020204020204" pitchFamily="34" charset="-122"/>
              </a:rPr>
              <a:t>Percent</a:t>
            </a:r>
          </a:p>
        </p:txBody>
      </p:sp>
      <p:sp>
        <p:nvSpPr>
          <p:cNvPr id="691215" name="Rectangle 15"/>
          <p:cNvSpPr>
            <a:spLocks noChangeArrowheads="1"/>
          </p:cNvSpPr>
          <p:nvPr/>
        </p:nvSpPr>
        <p:spPr bwMode="auto">
          <a:xfrm rot="-5400000">
            <a:off x="1991843" y="5361035"/>
            <a:ext cx="781863" cy="162560"/>
          </a:xfrm>
          <a:prstGeom prst="rect">
            <a:avLst/>
          </a:prstGeom>
          <a:noFill/>
          <a:ln w="9525">
            <a:noFill/>
            <a:miter lim="800000"/>
          </a:ln>
          <a:effectLst/>
        </p:spPr>
        <p:txBody>
          <a:bodyPr lIns="0" tIns="0" rIns="0" bIns="0">
            <a:spAutoFit/>
          </a:bodyPr>
          <a:lstStyle/>
          <a:p>
            <a:pPr marL="342900" marR="0" lvl="0" indent="-342900" algn="l" defTabSz="914400" rtl="0" eaLnBrk="1" fontAlgn="base" latinLnBrk="0" hangingPunct="1">
              <a:lnSpc>
                <a:spcPct val="100000"/>
              </a:lnSpc>
              <a:spcBef>
                <a:spcPct val="20000"/>
              </a:spcBef>
              <a:spcAft>
                <a:spcPct val="0"/>
              </a:spcAft>
              <a:buClr>
                <a:schemeClr val="tx2"/>
              </a:buClr>
              <a:buSzPct val="65000"/>
              <a:buFont typeface="Monotype Sorts" pitchFamily="2" charset="2"/>
              <a:buChar char="l"/>
              <a:defRPr/>
            </a:pPr>
            <a:r>
              <a:rPr kumimoji="0" lang="en-US" altLang="zh-CN" sz="1055" b="1" i="0" u="none" strike="noStrike" kern="1200" cap="none" spc="0" normalizeH="0" baseline="0" noProof="0" smtClean="0">
                <a:ln>
                  <a:noFill/>
                </a:ln>
                <a:solidFill>
                  <a:schemeClr val="tx1"/>
                </a:solidFill>
                <a:effectLst>
                  <a:outerShdw blurRad="38100" dist="38100" dir="2700000" algn="tl">
                    <a:srgbClr val="000000"/>
                  </a:outerShdw>
                </a:effectLst>
                <a:uLnTx/>
                <a:uFillTx/>
                <a:latin typeface="微软雅黑" panose="020B0503020204020204" pitchFamily="34" charset="-122"/>
                <a:ea typeface="微软雅黑" panose="020B0503020204020204" pitchFamily="34" charset="-122"/>
                <a:cs typeface="微软雅黑" panose="020B0503020204020204" pitchFamily="34" charset="-122"/>
              </a:rPr>
              <a:t>Trial #</a:t>
            </a:r>
          </a:p>
        </p:txBody>
      </p:sp>
      <p:sp>
        <p:nvSpPr>
          <p:cNvPr id="691216" name="Rectangle 16"/>
          <p:cNvSpPr>
            <a:spLocks noChangeArrowheads="1"/>
          </p:cNvSpPr>
          <p:nvPr/>
        </p:nvSpPr>
        <p:spPr bwMode="auto">
          <a:xfrm>
            <a:off x="2612143" y="5902646"/>
            <a:ext cx="105477" cy="194310"/>
          </a:xfrm>
          <a:prstGeom prst="rect">
            <a:avLst/>
          </a:prstGeom>
          <a:noFill/>
          <a:ln w="9525">
            <a:noFill/>
            <a:miter lim="800000"/>
          </a:ln>
          <a:effectLst/>
        </p:spPr>
        <p:txBody>
          <a:bodyPr lIns="0" tIns="0" rIns="0" bIns="0">
            <a:spAutoFit/>
          </a:bodyPr>
          <a:lstStyle/>
          <a:p>
            <a:pPr marL="342900" lvl="0" indent="-342900" eaLnBrk="1" hangingPunct="1">
              <a:spcBef>
                <a:spcPct val="20000"/>
              </a:spcBef>
              <a:buClr>
                <a:schemeClr val="tx2"/>
              </a:buClr>
              <a:buSzPct val="65000"/>
              <a:buFont typeface="Monotype Sorts" pitchFamily="2" charset="2"/>
              <a:buChar char="l"/>
            </a:pPr>
            <a:r>
              <a:rPr lang="en-US" altLang="zh-CN" sz="1265" b="1" dirty="0">
                <a:solidFill>
                  <a:schemeClr val="bg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A</a:t>
            </a:r>
          </a:p>
        </p:txBody>
      </p:sp>
      <p:sp>
        <p:nvSpPr>
          <p:cNvPr id="691217" name="Rectangle 17"/>
          <p:cNvSpPr>
            <a:spLocks noChangeArrowheads="1"/>
          </p:cNvSpPr>
          <p:nvPr/>
        </p:nvSpPr>
        <p:spPr bwMode="auto">
          <a:xfrm>
            <a:off x="3059162" y="5902646"/>
            <a:ext cx="103802" cy="194310"/>
          </a:xfrm>
          <a:prstGeom prst="rect">
            <a:avLst/>
          </a:prstGeom>
          <a:noFill/>
          <a:ln w="9525">
            <a:noFill/>
            <a:miter lim="800000"/>
          </a:ln>
          <a:effectLst/>
        </p:spPr>
        <p:txBody>
          <a:bodyPr lIns="0" tIns="0" rIns="0" bIns="0">
            <a:spAutoFit/>
          </a:bodyPr>
          <a:lstStyle/>
          <a:p>
            <a:pPr marL="342900" lvl="0" indent="-342900" eaLnBrk="1" hangingPunct="1">
              <a:spcBef>
                <a:spcPct val="20000"/>
              </a:spcBef>
              <a:buClr>
                <a:schemeClr val="tx2"/>
              </a:buClr>
              <a:buSzPct val="65000"/>
              <a:buFont typeface="Monotype Sorts" pitchFamily="2" charset="2"/>
              <a:buChar char="l"/>
            </a:pPr>
            <a:r>
              <a:rPr lang="en-US" altLang="zh-CN" sz="1265" b="1" dirty="0">
                <a:solidFill>
                  <a:schemeClr val="bg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B</a:t>
            </a:r>
          </a:p>
        </p:txBody>
      </p:sp>
      <p:sp>
        <p:nvSpPr>
          <p:cNvPr id="691218" name="Rectangle 18"/>
          <p:cNvSpPr>
            <a:spLocks noChangeArrowheads="1"/>
          </p:cNvSpPr>
          <p:nvPr/>
        </p:nvSpPr>
        <p:spPr bwMode="auto">
          <a:xfrm>
            <a:off x="3506179" y="5902646"/>
            <a:ext cx="103802" cy="194310"/>
          </a:xfrm>
          <a:prstGeom prst="rect">
            <a:avLst/>
          </a:prstGeom>
          <a:noFill/>
          <a:ln w="9525">
            <a:noFill/>
            <a:miter lim="800000"/>
          </a:ln>
          <a:effectLst/>
        </p:spPr>
        <p:txBody>
          <a:bodyPr lIns="0" tIns="0" rIns="0" bIns="0">
            <a:spAutoFit/>
          </a:bodyPr>
          <a:lstStyle/>
          <a:p>
            <a:pPr marL="342900" lvl="0" indent="-342900" eaLnBrk="1" hangingPunct="1">
              <a:spcBef>
                <a:spcPct val="20000"/>
              </a:spcBef>
              <a:buClr>
                <a:schemeClr val="tx2"/>
              </a:buClr>
              <a:buSzPct val="65000"/>
              <a:buFont typeface="Monotype Sorts" pitchFamily="2" charset="2"/>
              <a:buChar char="l"/>
            </a:pPr>
            <a:r>
              <a:rPr lang="en-US" altLang="zh-CN" sz="1265" b="1" dirty="0">
                <a:solidFill>
                  <a:schemeClr val="bg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C</a:t>
            </a:r>
          </a:p>
        </p:txBody>
      </p:sp>
      <p:sp>
        <p:nvSpPr>
          <p:cNvPr id="691219" name="Rectangle 19"/>
          <p:cNvSpPr>
            <a:spLocks noChangeArrowheads="1"/>
          </p:cNvSpPr>
          <p:nvPr/>
        </p:nvSpPr>
        <p:spPr bwMode="auto">
          <a:xfrm>
            <a:off x="3951523" y="5902646"/>
            <a:ext cx="105477" cy="194310"/>
          </a:xfrm>
          <a:prstGeom prst="rect">
            <a:avLst/>
          </a:prstGeom>
          <a:noFill/>
          <a:ln w="9525">
            <a:noFill/>
            <a:miter lim="800000"/>
          </a:ln>
          <a:effectLst/>
        </p:spPr>
        <p:txBody>
          <a:bodyPr lIns="0" tIns="0" rIns="0" bIns="0">
            <a:spAutoFit/>
          </a:bodyPr>
          <a:lstStyle/>
          <a:p>
            <a:pPr marL="342900" lvl="0" indent="-342900" eaLnBrk="1" hangingPunct="1">
              <a:spcBef>
                <a:spcPct val="20000"/>
              </a:spcBef>
              <a:buClr>
                <a:schemeClr val="tx2"/>
              </a:buClr>
              <a:buSzPct val="65000"/>
              <a:buFont typeface="Monotype Sorts" pitchFamily="2" charset="2"/>
              <a:buChar char="l"/>
            </a:pPr>
            <a:r>
              <a:rPr lang="en-US" altLang="zh-CN" sz="1265" b="1" dirty="0">
                <a:solidFill>
                  <a:schemeClr val="bg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D</a:t>
            </a:r>
          </a:p>
        </p:txBody>
      </p:sp>
      <p:sp>
        <p:nvSpPr>
          <p:cNvPr id="691220" name="Rectangle 20"/>
          <p:cNvSpPr>
            <a:spLocks noChangeArrowheads="1"/>
          </p:cNvSpPr>
          <p:nvPr/>
        </p:nvSpPr>
        <p:spPr bwMode="auto">
          <a:xfrm>
            <a:off x="4400215" y="5902646"/>
            <a:ext cx="103802" cy="194310"/>
          </a:xfrm>
          <a:prstGeom prst="rect">
            <a:avLst/>
          </a:prstGeom>
          <a:noFill/>
          <a:ln w="9525">
            <a:noFill/>
            <a:miter lim="800000"/>
          </a:ln>
          <a:effectLst/>
        </p:spPr>
        <p:txBody>
          <a:bodyPr lIns="0" tIns="0" rIns="0" bIns="0">
            <a:spAutoFit/>
          </a:bodyPr>
          <a:lstStyle/>
          <a:p>
            <a:pPr marL="342900" lvl="0" indent="-342900" eaLnBrk="1" hangingPunct="1">
              <a:spcBef>
                <a:spcPct val="20000"/>
              </a:spcBef>
              <a:buClr>
                <a:schemeClr val="tx2"/>
              </a:buClr>
              <a:buSzPct val="65000"/>
              <a:buFont typeface="Monotype Sorts" pitchFamily="2" charset="2"/>
              <a:buChar char="l"/>
            </a:pPr>
            <a:r>
              <a:rPr lang="en-US" altLang="zh-CN" sz="1265" b="1" dirty="0">
                <a:solidFill>
                  <a:schemeClr val="bg1"/>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E</a:t>
            </a:r>
          </a:p>
        </p:txBody>
      </p:sp>
    </p:spTree>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spcBef>
                <a:spcPct val="0"/>
              </a:spcBef>
            </a:pPr>
            <a:r>
              <a:rPr lang="zh-CN" altLang="en-US" sz="422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举例</a:t>
            </a:r>
            <a:r>
              <a:rPr lang="en-US" altLang="zh-CN" sz="422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 </a:t>
            </a:r>
            <a:r>
              <a:rPr lang="zh-CN" altLang="en-US" sz="422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提供业绩信息</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graphicFrame>
        <p:nvGraphicFramePr>
          <p:cNvPr id="3074" name="Object 3"/>
          <p:cNvGraphicFramePr/>
          <p:nvPr/>
        </p:nvGraphicFramePr>
        <p:xfrm>
          <a:off x="2767177" y="1717754"/>
          <a:ext cx="7606002" cy="4632580"/>
        </p:xfrm>
        <a:graphic>
          <a:graphicData uri="http://schemas.openxmlformats.org/presentationml/2006/ole">
            <mc:AlternateContent xmlns:mc="http://schemas.openxmlformats.org/markup-compatibility/2006">
              <mc:Choice xmlns:v="urn:schemas-microsoft-com:vml" Requires="v">
                <p:oleObj spid="_x0000_s4102" r:id="rId3" imgW="11601450" imgH="6829425" progId="Excel.Sheet.8">
                  <p:embed/>
                </p:oleObj>
              </mc:Choice>
              <mc:Fallback>
                <p:oleObj r:id="rId3" imgW="11601450" imgH="6829425" progId="Excel.Sheet.8">
                  <p:embed/>
                  <p:pic>
                    <p:nvPicPr>
                      <p:cNvPr id="0" name="图片 3077"/>
                      <p:cNvPicPr/>
                      <p:nvPr/>
                    </p:nvPicPr>
                    <p:blipFill>
                      <a:blip r:embed="rId4"/>
                      <a:stretch>
                        <a:fillRect/>
                      </a:stretch>
                    </p:blipFill>
                    <p:spPr>
                      <a:xfrm>
                        <a:off x="2767177" y="1717754"/>
                        <a:ext cx="7606002" cy="4632580"/>
                      </a:xfrm>
                      <a:prstGeom prst="rect">
                        <a:avLst/>
                      </a:prstGeom>
                      <a:solidFill>
                        <a:schemeClr val="bg1"/>
                      </a:solidFill>
                      <a:ln w="38100">
                        <a:noFill/>
                        <a:miter/>
                      </a:ln>
                    </p:spPr>
                  </p:pic>
                </p:oleObj>
              </mc:Fallback>
            </mc:AlternateContent>
          </a:graphicData>
        </a:graphic>
      </p:graphicFrame>
      <p:sp>
        <p:nvSpPr>
          <p:cNvPr id="693252" name="Rectangle 4"/>
          <p:cNvSpPr>
            <a:spLocks noChangeArrowheads="1"/>
          </p:cNvSpPr>
          <p:nvPr/>
        </p:nvSpPr>
        <p:spPr bwMode="auto">
          <a:xfrm>
            <a:off x="1518205" y="1071504"/>
            <a:ext cx="9273530" cy="421005"/>
          </a:xfrm>
          <a:prstGeom prst="rect">
            <a:avLst/>
          </a:prstGeom>
          <a:noFill/>
          <a:ln w="9525">
            <a:noFill/>
            <a:miter lim="800000"/>
          </a:ln>
          <a:effectLst/>
        </p:spPr>
        <p:txBody>
          <a:bodyPr lIns="0" tIns="0" rIns="0" bIns="0">
            <a:spAutoFit/>
          </a:bodyPr>
          <a:lstStyle/>
          <a:p>
            <a:pPr lvl="0" algn="ctr" eaLnBrk="1" hangingPunct="1">
              <a:spcBef>
                <a:spcPct val="0"/>
              </a:spcBef>
            </a:pPr>
            <a:r>
              <a:rPr lang="zh-CN" altLang="en-US" sz="2740" b="1" dirty="0">
                <a:solidFill>
                  <a:srgbClr val="FF0000"/>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总体设备效率（</a:t>
            </a:r>
            <a:r>
              <a:rPr lang="en-US" altLang="zh-CN" sz="2740" b="1" dirty="0">
                <a:solidFill>
                  <a:srgbClr val="FF0000"/>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OEE</a:t>
            </a:r>
            <a:r>
              <a:rPr lang="zh-CN" altLang="en-US" sz="2740" b="1" dirty="0">
                <a:solidFill>
                  <a:srgbClr val="FF0000"/>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a:t>
            </a:r>
          </a:p>
        </p:txBody>
      </p:sp>
    </p:spTree>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spcBef>
                <a:spcPct val="0"/>
              </a:spcBef>
            </a:pPr>
            <a:r>
              <a:rPr lang="zh-CN" altLang="en-US" sz="422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举例</a:t>
            </a:r>
            <a:r>
              <a:rPr lang="en-US" altLang="zh-CN" sz="422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 </a:t>
            </a:r>
            <a:r>
              <a:rPr lang="zh-CN" altLang="en-US" sz="422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提供业绩信息</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695298" name="Rectangle 2"/>
          <p:cNvSpPr>
            <a:spLocks noChangeArrowheads="1"/>
          </p:cNvSpPr>
          <p:nvPr/>
        </p:nvSpPr>
        <p:spPr bwMode="auto">
          <a:xfrm>
            <a:off x="1669555" y="1071504"/>
            <a:ext cx="9273530" cy="356235"/>
          </a:xfrm>
          <a:prstGeom prst="rect">
            <a:avLst/>
          </a:prstGeom>
          <a:noFill/>
          <a:ln w="9525">
            <a:noFill/>
            <a:miter lim="800000"/>
          </a:ln>
          <a:effectLst/>
        </p:spPr>
        <p:txBody>
          <a:bodyPr lIns="0" tIns="0" rIns="0" bIns="0">
            <a:spAutoFit/>
          </a:bodyPr>
          <a:lstStyle/>
          <a:p>
            <a:pPr lvl="0" algn="ctr" eaLnBrk="1" hangingPunct="1">
              <a:spcBef>
                <a:spcPct val="0"/>
              </a:spcBef>
            </a:pPr>
            <a:r>
              <a:rPr lang="zh-CN" altLang="en-US" sz="2320" b="1" dirty="0">
                <a:solidFill>
                  <a:srgbClr val="FF0000"/>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停机时间帕累托图（</a:t>
            </a:r>
            <a:r>
              <a:rPr lang="en-US" altLang="zh-CN" sz="2320" b="1" dirty="0">
                <a:solidFill>
                  <a:srgbClr val="FF0000"/>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Pareto</a:t>
            </a:r>
            <a:r>
              <a:rPr lang="zh-CN" altLang="en-US" sz="2320" b="1" dirty="0">
                <a:solidFill>
                  <a:srgbClr val="FF0000"/>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a:t>
            </a:r>
          </a:p>
        </p:txBody>
      </p:sp>
      <p:pic>
        <p:nvPicPr>
          <p:cNvPr id="104452" name="Picture 3"/>
          <p:cNvPicPr>
            <a:picLocks noChangeAspect="1"/>
          </p:cNvPicPr>
          <p:nvPr/>
        </p:nvPicPr>
        <p:blipFill>
          <a:blip r:embed="rId2"/>
          <a:srcRect l="7083" t="14333" r="6938" b="7500"/>
          <a:stretch>
            <a:fillRect/>
          </a:stretch>
        </p:blipFill>
        <p:spPr>
          <a:xfrm>
            <a:off x="2766172" y="1585491"/>
            <a:ext cx="7619396" cy="5089643"/>
          </a:xfrm>
          <a:prstGeom prst="rect">
            <a:avLst/>
          </a:prstGeom>
          <a:noFill/>
          <a:ln w="9525">
            <a:noFill/>
          </a:ln>
        </p:spPr>
      </p:pic>
    </p:spTree>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spcBef>
                <a:spcPct val="0"/>
              </a:spcBef>
            </a:pPr>
            <a:r>
              <a:rPr lang="zh-CN" altLang="en-US" sz="422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举例</a:t>
            </a:r>
            <a:r>
              <a:rPr lang="en-US" altLang="zh-CN" sz="422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 </a:t>
            </a:r>
            <a:r>
              <a:rPr lang="zh-CN" altLang="en-US" sz="422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提供业绩信息</a:t>
            </a:r>
            <a:endParaRPr lang="en-US" altLang="zh-CN" sz="4220" b="1" dirty="0">
              <a:solidFill>
                <a:schemeClr val="tx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cs typeface="+mn-ea"/>
              <a:sym typeface="+mn-ea"/>
            </a:endParaRPr>
          </a:p>
        </p:txBody>
      </p:sp>
      <p:sp>
        <p:nvSpPr>
          <p:cNvPr id="697346" name="Rectangle 2"/>
          <p:cNvSpPr>
            <a:spLocks noChangeArrowheads="1"/>
          </p:cNvSpPr>
          <p:nvPr/>
        </p:nvSpPr>
        <p:spPr bwMode="auto">
          <a:xfrm>
            <a:off x="1820905" y="843809"/>
            <a:ext cx="9273530" cy="356235"/>
          </a:xfrm>
          <a:prstGeom prst="rect">
            <a:avLst/>
          </a:prstGeom>
          <a:noFill/>
          <a:ln w="9525">
            <a:noFill/>
            <a:miter lim="800000"/>
          </a:ln>
          <a:effectLst/>
        </p:spPr>
        <p:txBody>
          <a:bodyPr lIns="0" tIns="0" rIns="0" bIns="0">
            <a:spAutoFit/>
          </a:bodyPr>
          <a:lstStyle/>
          <a:p>
            <a:pPr lvl="0" algn="ctr" eaLnBrk="1" hangingPunct="1">
              <a:spcBef>
                <a:spcPct val="0"/>
              </a:spcBef>
            </a:pPr>
            <a:r>
              <a:rPr lang="zh-CN" altLang="en-US" sz="2320" b="1" dirty="0">
                <a:solidFill>
                  <a:srgbClr val="FF0000"/>
                </a:solidFill>
                <a:effectLst>
                  <a:outerShdw blurRad="38100" dist="38100" dir="2700000">
                    <a:srgbClr val="C0C0C0"/>
                  </a:outerShdw>
                </a:effectLst>
                <a:latin typeface="微软雅黑" panose="020B0503020204020204" pitchFamily="34" charset="-122"/>
                <a:ea typeface="微软雅黑" panose="020B0503020204020204" pitchFamily="34" charset="-122"/>
                <a:cs typeface="微软雅黑" panose="020B0503020204020204" pitchFamily="34" charset="-122"/>
              </a:rPr>
              <a:t>安全十字架</a:t>
            </a:r>
          </a:p>
        </p:txBody>
      </p:sp>
      <p:pic>
        <p:nvPicPr>
          <p:cNvPr id="105476" name="Picture 3"/>
          <p:cNvPicPr>
            <a:picLocks noChangeAspect="1"/>
          </p:cNvPicPr>
          <p:nvPr/>
        </p:nvPicPr>
        <p:blipFill>
          <a:blip r:embed="rId2"/>
          <a:srcRect l="28188" t="31084" r="26437" b="6750"/>
          <a:stretch>
            <a:fillRect/>
          </a:stretch>
        </p:blipFill>
        <p:spPr>
          <a:xfrm>
            <a:off x="3895269" y="1337706"/>
            <a:ext cx="5176702" cy="5320686"/>
          </a:xfrm>
          <a:prstGeom prst="rect">
            <a:avLst/>
          </a:prstGeom>
          <a:noFill/>
          <a:ln w="9525">
            <a:noFill/>
          </a:ln>
        </p:spPr>
      </p:pic>
    </p:spTree>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1" name="组合 8"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666694" y="1885177"/>
            <a:ext cx="11451696" cy="3259716"/>
            <a:chOff x="660400" y="3044142"/>
            <a:chExt cx="10858500" cy="3089958"/>
          </a:xfrm>
        </p:grpSpPr>
        <p:sp>
          <p:nvSpPr>
            <p:cNvPr id="5" name="î$1ïďe"/>
            <p:cNvSpPr/>
            <p:nvPr/>
          </p:nvSpPr>
          <p:spPr>
            <a:xfrm>
              <a:off x="660400" y="3044142"/>
              <a:ext cx="1191549" cy="3089958"/>
            </a:xfrm>
            <a:prstGeom prst="rect">
              <a:avLst/>
            </a:prstGeom>
            <a:solidFill>
              <a:schemeClr val="accent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435" tIns="48217" rIns="96435" bIns="48217" numCol="1" spcCol="0" rtlCol="0" fromWordArt="0" anchor="ctr" anchorCtr="0" forceAA="0" compatLnSpc="1">
              <a:normAutofit/>
            </a:bodyPr>
            <a:lstStyle/>
            <a:p>
              <a:pPr algn="ctr" defTabSz="913765" fontAlgn="base"/>
              <a:endParaRPr lang="en-US" altLang="zh-CN" sz="4220" strike="noStrike" noProof="1">
                <a:solidFill>
                  <a:schemeClr val="bg1"/>
                </a:solidFill>
                <a:cs typeface="微软雅黑" panose="020B0503020204020204" pitchFamily="34" charset="-122"/>
              </a:endParaRPr>
            </a:p>
            <a:p>
              <a:pPr algn="ctr" defTabSz="913765" fontAlgn="base"/>
              <a:endParaRPr lang="en-US" altLang="zh-CN" sz="4220" strike="noStrike" noProof="1">
                <a:cs typeface="微软雅黑" panose="020B0503020204020204" pitchFamily="34" charset="-122"/>
              </a:endParaRPr>
            </a:p>
            <a:p>
              <a:pPr algn="ctr" defTabSz="913765" fontAlgn="base"/>
              <a:r>
                <a:rPr lang="en-US" altLang="zh-CN" sz="4220" strike="noStrike" noProof="1">
                  <a:cs typeface="微软雅黑" panose="020B0503020204020204" pitchFamily="34" charset="-122"/>
                </a:rPr>
                <a:t> </a:t>
              </a:r>
              <a:endParaRPr lang="en-US" altLang="zh-CN" sz="3375" strike="noStrike" noProof="1">
                <a:solidFill>
                  <a:schemeClr val="bg1"/>
                </a:solidFill>
                <a:cs typeface="微软雅黑" panose="020B0503020204020204" pitchFamily="34" charset="-122"/>
              </a:endParaRPr>
            </a:p>
          </p:txBody>
        </p:sp>
        <p:sp>
          <p:nvSpPr>
            <p:cNvPr id="6" name="ís1íḋè"/>
            <p:cNvSpPr/>
            <p:nvPr/>
          </p:nvSpPr>
          <p:spPr>
            <a:xfrm>
              <a:off x="1970858" y="3044142"/>
              <a:ext cx="3103408" cy="3089958"/>
            </a:xfrm>
            <a:prstGeom prst="rect">
              <a:avLst/>
            </a:prstGeom>
            <a:blipFill rotWithShape="1">
              <a:blip r:embed="rId3"/>
              <a:stretch>
                <a:fillRect/>
              </a:stretch>
            </a:blipFill>
            <a:ln w="571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96435" tIns="48217" rIns="96435" bIns="48217" anchor="ctr">
              <a:normAutofit/>
            </a:bodyPr>
            <a:lstStyle/>
            <a:p>
              <a:pPr algn="ctr" fontAlgn="base"/>
              <a:endParaRPr lang="zh-CN" altLang="en-US" sz="2110" strike="noStrike" noProof="1">
                <a:cs typeface="微软雅黑" panose="020B0503020204020204" pitchFamily="34" charset="-122"/>
              </a:endParaRPr>
            </a:p>
          </p:txBody>
        </p:sp>
        <p:sp>
          <p:nvSpPr>
            <p:cNvPr id="7" name="işļídé"/>
            <p:cNvSpPr/>
            <p:nvPr/>
          </p:nvSpPr>
          <p:spPr>
            <a:xfrm>
              <a:off x="5193175" y="3044142"/>
              <a:ext cx="3103408" cy="3089958"/>
            </a:xfrm>
            <a:prstGeom prst="rect">
              <a:avLst/>
            </a:prstGeom>
            <a:blipFill rotWithShape="1">
              <a:blip r:embed="rId4"/>
              <a:stretch>
                <a:fillRect/>
              </a:stretch>
            </a:blipFill>
            <a:ln w="571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96435" tIns="48217" rIns="96435" bIns="48217" anchor="ctr">
              <a:normAutofit/>
            </a:bodyPr>
            <a:lstStyle/>
            <a:p>
              <a:pPr algn="ctr" fontAlgn="base"/>
              <a:endParaRPr lang="zh-CN" altLang="en-US" sz="2110" strike="noStrike" noProof="1">
                <a:cs typeface="微软雅黑" panose="020B0503020204020204" pitchFamily="34" charset="-122"/>
              </a:endParaRPr>
            </a:p>
          </p:txBody>
        </p:sp>
        <p:sp>
          <p:nvSpPr>
            <p:cNvPr id="10" name="ïŝḻiḋé"/>
            <p:cNvSpPr/>
            <p:nvPr/>
          </p:nvSpPr>
          <p:spPr>
            <a:xfrm>
              <a:off x="8415492" y="3044142"/>
              <a:ext cx="3103408" cy="3089958"/>
            </a:xfrm>
            <a:prstGeom prst="rect">
              <a:avLst/>
            </a:prstGeom>
            <a:blipFill rotWithShape="1">
              <a:blip r:embed="rId5"/>
              <a:stretch>
                <a:fillRect/>
              </a:stretch>
            </a:blipFill>
            <a:ln w="571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96435" tIns="48217" rIns="96435" bIns="48217" anchor="ctr">
              <a:normAutofit/>
            </a:bodyPr>
            <a:lstStyle/>
            <a:p>
              <a:pPr algn="ctr" fontAlgn="base"/>
              <a:endParaRPr lang="zh-CN" altLang="en-US" sz="2110" strike="noStrike" noProof="1">
                <a:cs typeface="微软雅黑" panose="020B0503020204020204" pitchFamily="34" charset="-122"/>
              </a:endParaRPr>
            </a:p>
          </p:txBody>
        </p:sp>
      </p:grpSp>
      <p:sp>
        <p:nvSpPr>
          <p:cNvPr id="11" name="标题 10"/>
          <p:cNvSpPr>
            <a:spLocks noGrp="1"/>
          </p:cNvSpPr>
          <p:nvPr>
            <p:ph type="title"/>
          </p:nvPr>
        </p:nvSpPr>
        <p:spPr>
          <a:xfrm>
            <a:off x="3472815" y="3090545"/>
            <a:ext cx="5913120" cy="848995"/>
          </a:xfrm>
        </p:spPr>
        <p:txBody>
          <a:bodyPr anchor="t"/>
          <a:lstStyle/>
          <a:p>
            <a:pPr marL="0" marR="0" indent="0" algn="l" defTabSz="407670" rtl="0" eaLnBrk="0" fontAlgn="base" latinLnBrk="0" hangingPunct="0">
              <a:lnSpc>
                <a:spcPct val="81000"/>
              </a:lnSpc>
              <a:spcBef>
                <a:spcPct val="0"/>
              </a:spcBef>
              <a:spcAft>
                <a:spcPct val="0"/>
              </a:spcAft>
              <a:buClr>
                <a:srgbClr val="000000"/>
              </a:buClr>
              <a:buSzPct val="45000"/>
              <a:buFont typeface="Wingdings" panose="05000000000000000000" pitchFamily="2" charset="2"/>
              <a:buNone/>
            </a:pPr>
            <a:r>
              <a:rPr kumimoji="0" lang="zh-CN" sz="6330" b="1" i="0" u="none" strike="noStrike" kern="0" cap="all" spc="0" normalizeH="0" baseline="0" noProof="1" smtClean="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感谢大家的聆听</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平行四边形 13"/>
          <p:cNvSpPr/>
          <p:nvPr/>
        </p:nvSpPr>
        <p:spPr>
          <a:xfrm>
            <a:off x="5923759" y="6855950"/>
            <a:ext cx="1168609" cy="376700"/>
          </a:xfrm>
          <a:prstGeom prst="parallelogram">
            <a:avLst>
              <a:gd name="adj" fmla="val 24976"/>
            </a:avLst>
          </a:prstGeom>
          <a:solidFill>
            <a:srgbClr val="FFC000"/>
          </a:solidFill>
          <a:ln w="25400">
            <a:noFill/>
          </a:ln>
        </p:spPr>
        <p:txBody>
          <a:bodyPr lIns="128567" tIns="64284" rIns="128567" bIns="64284" anchor="ctr"/>
          <a:lstStyle/>
          <a:p>
            <a:pPr lvl="0" algn="ctr" eaLnBrk="1" hangingPunct="1">
              <a:buNone/>
            </a:pPr>
            <a:endParaRPr lang="zh-CN" altLang="zh-CN" sz="3375" dirty="0">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endParaRPr>
          </a:p>
        </p:txBody>
      </p:sp>
      <p:grpSp>
        <p:nvGrpSpPr>
          <p:cNvPr id="22536" name="Group 3"/>
          <p:cNvGrpSpPr/>
          <p:nvPr/>
        </p:nvGrpSpPr>
        <p:grpSpPr>
          <a:xfrm>
            <a:off x="1063486" y="1490060"/>
            <a:ext cx="11061601" cy="4424976"/>
            <a:chOff x="0" y="0"/>
            <a:chExt cx="4955" cy="1982"/>
          </a:xfrm>
        </p:grpSpPr>
        <p:sp>
          <p:nvSpPr>
            <p:cNvPr id="22554" name="Freeform 4"/>
            <p:cNvSpPr/>
            <p:nvPr/>
          </p:nvSpPr>
          <p:spPr>
            <a:xfrm>
              <a:off x="91" y="88"/>
              <a:ext cx="1457" cy="1812"/>
            </a:xfrm>
            <a:custGeom>
              <a:avLst/>
              <a:gdLst>
                <a:gd name="txL" fmla="*/ 0 w 1692"/>
                <a:gd name="txT" fmla="*/ 0 h 2586"/>
                <a:gd name="txR" fmla="*/ 1692 w 1692"/>
                <a:gd name="txB" fmla="*/ 2586 h 2586"/>
              </a:gdLst>
              <a:ahLst/>
              <a:cxnLst>
                <a:cxn ang="0">
                  <a:pos x="47" y="30"/>
                </a:cxn>
                <a:cxn ang="0">
                  <a:pos x="131" y="25"/>
                </a:cxn>
                <a:cxn ang="0">
                  <a:pos x="177" y="29"/>
                </a:cxn>
                <a:cxn ang="0">
                  <a:pos x="169" y="53"/>
                </a:cxn>
                <a:cxn ang="0">
                  <a:pos x="111" y="69"/>
                </a:cxn>
                <a:cxn ang="0">
                  <a:pos x="90" y="85"/>
                </a:cxn>
                <a:cxn ang="0">
                  <a:pos x="116" y="114"/>
                </a:cxn>
                <a:cxn ang="0">
                  <a:pos x="129" y="114"/>
                </a:cxn>
                <a:cxn ang="0">
                  <a:pos x="133" y="107"/>
                </a:cxn>
                <a:cxn ang="0">
                  <a:pos x="195" y="137"/>
                </a:cxn>
                <a:cxn ang="0">
                  <a:pos x="264" y="142"/>
                </a:cxn>
                <a:cxn ang="0">
                  <a:pos x="324" y="160"/>
                </a:cxn>
                <a:cxn ang="0">
                  <a:pos x="348" y="168"/>
                </a:cxn>
                <a:cxn ang="0">
                  <a:pos x="314" y="191"/>
                </a:cxn>
                <a:cxn ang="0">
                  <a:pos x="374" y="211"/>
                </a:cxn>
                <a:cxn ang="0">
                  <a:pos x="421" y="240"/>
                </a:cxn>
                <a:cxn ang="0">
                  <a:pos x="446" y="273"/>
                </a:cxn>
                <a:cxn ang="0">
                  <a:pos x="487" y="301"/>
                </a:cxn>
                <a:cxn ang="0">
                  <a:pos x="522" y="298"/>
                </a:cxn>
                <a:cxn ang="0">
                  <a:pos x="507" y="283"/>
                </a:cxn>
                <a:cxn ang="0">
                  <a:pos x="525" y="273"/>
                </a:cxn>
                <a:cxn ang="0">
                  <a:pos x="558" y="263"/>
                </a:cxn>
                <a:cxn ang="0">
                  <a:pos x="591" y="246"/>
                </a:cxn>
                <a:cxn ang="0">
                  <a:pos x="639" y="231"/>
                </a:cxn>
                <a:cxn ang="0">
                  <a:pos x="661" y="206"/>
                </a:cxn>
                <a:cxn ang="0">
                  <a:pos x="633" y="182"/>
                </a:cxn>
                <a:cxn ang="0">
                  <a:pos x="561" y="167"/>
                </a:cxn>
                <a:cxn ang="0">
                  <a:pos x="450" y="152"/>
                </a:cxn>
                <a:cxn ang="0">
                  <a:pos x="398" y="149"/>
                </a:cxn>
                <a:cxn ang="0">
                  <a:pos x="369" y="150"/>
                </a:cxn>
                <a:cxn ang="0">
                  <a:pos x="324" y="155"/>
                </a:cxn>
                <a:cxn ang="0">
                  <a:pos x="309" y="139"/>
                </a:cxn>
                <a:cxn ang="0">
                  <a:pos x="301" y="125"/>
                </a:cxn>
                <a:cxn ang="0">
                  <a:pos x="257" y="130"/>
                </a:cxn>
                <a:cxn ang="0">
                  <a:pos x="233" y="112"/>
                </a:cxn>
                <a:cxn ang="0">
                  <a:pos x="301" y="108"/>
                </a:cxn>
                <a:cxn ang="0">
                  <a:pos x="343" y="107"/>
                </a:cxn>
                <a:cxn ang="0">
                  <a:pos x="366" y="107"/>
                </a:cxn>
                <a:cxn ang="0">
                  <a:pos x="431" y="89"/>
                </a:cxn>
                <a:cxn ang="0">
                  <a:pos x="483" y="80"/>
                </a:cxn>
                <a:cxn ang="0">
                  <a:pos x="521" y="75"/>
                </a:cxn>
                <a:cxn ang="0">
                  <a:pos x="547" y="64"/>
                </a:cxn>
                <a:cxn ang="0">
                  <a:pos x="525" y="61"/>
                </a:cxn>
                <a:cxn ang="0">
                  <a:pos x="623" y="54"/>
                </a:cxn>
                <a:cxn ang="0">
                  <a:pos x="574" y="41"/>
                </a:cxn>
                <a:cxn ang="0">
                  <a:pos x="542" y="32"/>
                </a:cxn>
                <a:cxn ang="0">
                  <a:pos x="499" y="43"/>
                </a:cxn>
                <a:cxn ang="0">
                  <a:pos x="453" y="53"/>
                </a:cxn>
                <a:cxn ang="0">
                  <a:pos x="417" y="36"/>
                </a:cxn>
                <a:cxn ang="0">
                  <a:pos x="494" y="29"/>
                </a:cxn>
                <a:cxn ang="0">
                  <a:pos x="517" y="24"/>
                </a:cxn>
                <a:cxn ang="0">
                  <a:pos x="542" y="20"/>
                </a:cxn>
                <a:cxn ang="0">
                  <a:pos x="524" y="18"/>
                </a:cxn>
                <a:cxn ang="0">
                  <a:pos x="515" y="14"/>
                </a:cxn>
                <a:cxn ang="0">
                  <a:pos x="489" y="13"/>
                </a:cxn>
                <a:cxn ang="0">
                  <a:pos x="451" y="16"/>
                </a:cxn>
                <a:cxn ang="0">
                  <a:pos x="388" y="14"/>
                </a:cxn>
                <a:cxn ang="0">
                  <a:pos x="224" y="0"/>
                </a:cxn>
                <a:cxn ang="0">
                  <a:pos x="140" y="4"/>
                </a:cxn>
                <a:cxn ang="0">
                  <a:pos x="118" y="13"/>
                </a:cxn>
                <a:cxn ang="0">
                  <a:pos x="53" y="20"/>
                </a:cxn>
                <a:cxn ang="0">
                  <a:pos x="53" y="25"/>
                </a:cxn>
                <a:cxn ang="0">
                  <a:pos x="2" y="30"/>
                </a:cxn>
              </a:cxnLst>
              <a:rect l="txL" t="txT" r="txR" b="txB"/>
              <a:pathLst>
                <a:path w="1692" h="2586">
                  <a:moveTo>
                    <a:pt x="2" y="252"/>
                  </a:moveTo>
                  <a:lnTo>
                    <a:pt x="68" y="264"/>
                  </a:lnTo>
                  <a:lnTo>
                    <a:pt x="116" y="258"/>
                  </a:lnTo>
                  <a:lnTo>
                    <a:pt x="188" y="216"/>
                  </a:lnTo>
                  <a:lnTo>
                    <a:pt x="236" y="210"/>
                  </a:lnTo>
                  <a:lnTo>
                    <a:pt x="320" y="210"/>
                  </a:lnTo>
                  <a:lnTo>
                    <a:pt x="368" y="216"/>
                  </a:lnTo>
                  <a:lnTo>
                    <a:pt x="398" y="246"/>
                  </a:lnTo>
                  <a:lnTo>
                    <a:pt x="434" y="240"/>
                  </a:lnTo>
                  <a:lnTo>
                    <a:pt x="422" y="294"/>
                  </a:lnTo>
                  <a:lnTo>
                    <a:pt x="404" y="354"/>
                  </a:lnTo>
                  <a:lnTo>
                    <a:pt x="416" y="444"/>
                  </a:lnTo>
                  <a:lnTo>
                    <a:pt x="408" y="480"/>
                  </a:lnTo>
                  <a:lnTo>
                    <a:pt x="380" y="474"/>
                  </a:lnTo>
                  <a:lnTo>
                    <a:pt x="272" y="582"/>
                  </a:lnTo>
                  <a:lnTo>
                    <a:pt x="236" y="628"/>
                  </a:lnTo>
                  <a:lnTo>
                    <a:pt x="242" y="672"/>
                  </a:lnTo>
                  <a:lnTo>
                    <a:pt x="218" y="714"/>
                  </a:lnTo>
                  <a:lnTo>
                    <a:pt x="268" y="774"/>
                  </a:lnTo>
                  <a:lnTo>
                    <a:pt x="262" y="844"/>
                  </a:lnTo>
                  <a:lnTo>
                    <a:pt x="284" y="964"/>
                  </a:lnTo>
                  <a:lnTo>
                    <a:pt x="320" y="1010"/>
                  </a:lnTo>
                  <a:lnTo>
                    <a:pt x="324" y="970"/>
                  </a:lnTo>
                  <a:lnTo>
                    <a:pt x="316" y="960"/>
                  </a:lnTo>
                  <a:lnTo>
                    <a:pt x="302" y="834"/>
                  </a:lnTo>
                  <a:lnTo>
                    <a:pt x="326" y="830"/>
                  </a:lnTo>
                  <a:lnTo>
                    <a:pt x="328" y="906"/>
                  </a:lnTo>
                  <a:lnTo>
                    <a:pt x="380" y="996"/>
                  </a:lnTo>
                  <a:lnTo>
                    <a:pt x="368" y="1074"/>
                  </a:lnTo>
                  <a:lnTo>
                    <a:pt x="478" y="1154"/>
                  </a:lnTo>
                  <a:lnTo>
                    <a:pt x="564" y="1164"/>
                  </a:lnTo>
                  <a:lnTo>
                    <a:pt x="612" y="1208"/>
                  </a:lnTo>
                  <a:lnTo>
                    <a:pt x="650" y="1200"/>
                  </a:lnTo>
                  <a:lnTo>
                    <a:pt x="680" y="1224"/>
                  </a:lnTo>
                  <a:lnTo>
                    <a:pt x="698" y="1272"/>
                  </a:lnTo>
                  <a:lnTo>
                    <a:pt x="794" y="1350"/>
                  </a:lnTo>
                  <a:lnTo>
                    <a:pt x="842" y="1308"/>
                  </a:lnTo>
                  <a:lnTo>
                    <a:pt x="848" y="1350"/>
                  </a:lnTo>
                  <a:lnTo>
                    <a:pt x="854" y="1422"/>
                  </a:lnTo>
                  <a:lnTo>
                    <a:pt x="786" y="1490"/>
                  </a:lnTo>
                  <a:lnTo>
                    <a:pt x="788" y="1542"/>
                  </a:lnTo>
                  <a:lnTo>
                    <a:pt x="770" y="1608"/>
                  </a:lnTo>
                  <a:lnTo>
                    <a:pt x="802" y="1634"/>
                  </a:lnTo>
                  <a:lnTo>
                    <a:pt x="848" y="1668"/>
                  </a:lnTo>
                  <a:lnTo>
                    <a:pt x="916" y="1782"/>
                  </a:lnTo>
                  <a:lnTo>
                    <a:pt x="956" y="1800"/>
                  </a:lnTo>
                  <a:lnTo>
                    <a:pt x="1010" y="1848"/>
                  </a:lnTo>
                  <a:lnTo>
                    <a:pt x="1034" y="2022"/>
                  </a:lnTo>
                  <a:lnTo>
                    <a:pt x="1058" y="2178"/>
                  </a:lnTo>
                  <a:lnTo>
                    <a:pt x="1046" y="2244"/>
                  </a:lnTo>
                  <a:lnTo>
                    <a:pt x="1094" y="2310"/>
                  </a:lnTo>
                  <a:lnTo>
                    <a:pt x="1118" y="2364"/>
                  </a:lnTo>
                  <a:lnTo>
                    <a:pt x="1138" y="2458"/>
                  </a:lnTo>
                  <a:lnTo>
                    <a:pt x="1194" y="2540"/>
                  </a:lnTo>
                  <a:lnTo>
                    <a:pt x="1286" y="2586"/>
                  </a:lnTo>
                  <a:lnTo>
                    <a:pt x="1382" y="2574"/>
                  </a:lnTo>
                  <a:lnTo>
                    <a:pt x="1280" y="2520"/>
                  </a:lnTo>
                  <a:lnTo>
                    <a:pt x="1266" y="2472"/>
                  </a:lnTo>
                  <a:lnTo>
                    <a:pt x="1288" y="2428"/>
                  </a:lnTo>
                  <a:lnTo>
                    <a:pt x="1244" y="2394"/>
                  </a:lnTo>
                  <a:lnTo>
                    <a:pt x="1284" y="2334"/>
                  </a:lnTo>
                  <a:lnTo>
                    <a:pt x="1244" y="2300"/>
                  </a:lnTo>
                  <a:lnTo>
                    <a:pt x="1288" y="2306"/>
                  </a:lnTo>
                  <a:lnTo>
                    <a:pt x="1286" y="2244"/>
                  </a:lnTo>
                  <a:lnTo>
                    <a:pt x="1330" y="2268"/>
                  </a:lnTo>
                  <a:lnTo>
                    <a:pt x="1368" y="2228"/>
                  </a:lnTo>
                  <a:lnTo>
                    <a:pt x="1334" y="2160"/>
                  </a:lnTo>
                  <a:lnTo>
                    <a:pt x="1382" y="2184"/>
                  </a:lnTo>
                  <a:lnTo>
                    <a:pt x="1448" y="2076"/>
                  </a:lnTo>
                  <a:lnTo>
                    <a:pt x="1468" y="2052"/>
                  </a:lnTo>
                  <a:lnTo>
                    <a:pt x="1476" y="1982"/>
                  </a:lnTo>
                  <a:lnTo>
                    <a:pt x="1568" y="1950"/>
                  </a:lnTo>
                  <a:lnTo>
                    <a:pt x="1612" y="1880"/>
                  </a:lnTo>
                  <a:lnTo>
                    <a:pt x="1628" y="1830"/>
                  </a:lnTo>
                  <a:lnTo>
                    <a:pt x="1622" y="1746"/>
                  </a:lnTo>
                  <a:lnTo>
                    <a:pt x="1692" y="1644"/>
                  </a:lnTo>
                  <a:lnTo>
                    <a:pt x="1652" y="1578"/>
                  </a:lnTo>
                  <a:lnTo>
                    <a:pt x="1552" y="1538"/>
                  </a:lnTo>
                  <a:lnTo>
                    <a:pt x="1448" y="1500"/>
                  </a:lnTo>
                  <a:lnTo>
                    <a:pt x="1376" y="1494"/>
                  </a:lnTo>
                  <a:lnTo>
                    <a:pt x="1376" y="1410"/>
                  </a:lnTo>
                  <a:lnTo>
                    <a:pt x="1262" y="1356"/>
                  </a:lnTo>
                  <a:lnTo>
                    <a:pt x="1166" y="1272"/>
                  </a:lnTo>
                  <a:lnTo>
                    <a:pt x="1104" y="1280"/>
                  </a:lnTo>
                  <a:lnTo>
                    <a:pt x="1048" y="1276"/>
                  </a:lnTo>
                  <a:lnTo>
                    <a:pt x="1020" y="1244"/>
                  </a:lnTo>
                  <a:lnTo>
                    <a:pt x="974" y="1260"/>
                  </a:lnTo>
                  <a:lnTo>
                    <a:pt x="984" y="1238"/>
                  </a:lnTo>
                  <a:lnTo>
                    <a:pt x="934" y="1268"/>
                  </a:lnTo>
                  <a:lnTo>
                    <a:pt x="904" y="1268"/>
                  </a:lnTo>
                  <a:lnTo>
                    <a:pt x="872" y="1314"/>
                  </a:lnTo>
                  <a:lnTo>
                    <a:pt x="836" y="1272"/>
                  </a:lnTo>
                  <a:lnTo>
                    <a:pt x="794" y="1308"/>
                  </a:lnTo>
                  <a:lnTo>
                    <a:pt x="748" y="1278"/>
                  </a:lnTo>
                  <a:lnTo>
                    <a:pt x="758" y="1242"/>
                  </a:lnTo>
                  <a:lnTo>
                    <a:pt x="758" y="1174"/>
                  </a:lnTo>
                  <a:lnTo>
                    <a:pt x="698" y="1176"/>
                  </a:lnTo>
                  <a:lnTo>
                    <a:pt x="668" y="1140"/>
                  </a:lnTo>
                  <a:lnTo>
                    <a:pt x="736" y="1062"/>
                  </a:lnTo>
                  <a:lnTo>
                    <a:pt x="712" y="1050"/>
                  </a:lnTo>
                  <a:lnTo>
                    <a:pt x="658" y="1062"/>
                  </a:lnTo>
                  <a:lnTo>
                    <a:pt x="632" y="1104"/>
                  </a:lnTo>
                  <a:lnTo>
                    <a:pt x="596" y="1110"/>
                  </a:lnTo>
                  <a:lnTo>
                    <a:pt x="538" y="1066"/>
                  </a:lnTo>
                  <a:lnTo>
                    <a:pt x="568" y="950"/>
                  </a:lnTo>
                  <a:lnTo>
                    <a:pt x="632" y="894"/>
                  </a:lnTo>
                  <a:lnTo>
                    <a:pt x="686" y="894"/>
                  </a:lnTo>
                  <a:lnTo>
                    <a:pt x="740" y="912"/>
                  </a:lnTo>
                  <a:lnTo>
                    <a:pt x="736" y="900"/>
                  </a:lnTo>
                  <a:lnTo>
                    <a:pt x="766" y="868"/>
                  </a:lnTo>
                  <a:lnTo>
                    <a:pt x="842" y="906"/>
                  </a:lnTo>
                  <a:lnTo>
                    <a:pt x="848" y="966"/>
                  </a:lnTo>
                  <a:lnTo>
                    <a:pt x="884" y="984"/>
                  </a:lnTo>
                  <a:lnTo>
                    <a:pt x="896" y="900"/>
                  </a:lnTo>
                  <a:lnTo>
                    <a:pt x="878" y="858"/>
                  </a:lnTo>
                  <a:lnTo>
                    <a:pt x="998" y="806"/>
                  </a:lnTo>
                  <a:lnTo>
                    <a:pt x="1058" y="750"/>
                  </a:lnTo>
                  <a:lnTo>
                    <a:pt x="1100" y="696"/>
                  </a:lnTo>
                  <a:lnTo>
                    <a:pt x="1130" y="672"/>
                  </a:lnTo>
                  <a:lnTo>
                    <a:pt x="1184" y="678"/>
                  </a:lnTo>
                  <a:lnTo>
                    <a:pt x="1190" y="636"/>
                  </a:lnTo>
                  <a:lnTo>
                    <a:pt x="1280" y="588"/>
                  </a:lnTo>
                  <a:lnTo>
                    <a:pt x="1278" y="636"/>
                  </a:lnTo>
                  <a:lnTo>
                    <a:pt x="1360" y="602"/>
                  </a:lnTo>
                  <a:lnTo>
                    <a:pt x="1322" y="570"/>
                  </a:lnTo>
                  <a:lnTo>
                    <a:pt x="1340" y="538"/>
                  </a:lnTo>
                  <a:lnTo>
                    <a:pt x="1320" y="522"/>
                  </a:lnTo>
                  <a:lnTo>
                    <a:pt x="1286" y="546"/>
                  </a:lnTo>
                  <a:lnTo>
                    <a:pt x="1288" y="512"/>
                  </a:lnTo>
                  <a:lnTo>
                    <a:pt x="1400" y="504"/>
                  </a:lnTo>
                  <a:lnTo>
                    <a:pt x="1490" y="480"/>
                  </a:lnTo>
                  <a:lnTo>
                    <a:pt x="1526" y="456"/>
                  </a:lnTo>
                  <a:lnTo>
                    <a:pt x="1484" y="394"/>
                  </a:lnTo>
                  <a:cubicBezTo>
                    <a:pt x="1474" y="370"/>
                    <a:pt x="1479" y="319"/>
                    <a:pt x="1466" y="310"/>
                  </a:cubicBezTo>
                  <a:cubicBezTo>
                    <a:pt x="1456" y="300"/>
                    <a:pt x="1423" y="343"/>
                    <a:pt x="1406" y="342"/>
                  </a:cubicBezTo>
                  <a:lnTo>
                    <a:pt x="1376" y="312"/>
                  </a:lnTo>
                  <a:lnTo>
                    <a:pt x="1376" y="270"/>
                  </a:lnTo>
                  <a:lnTo>
                    <a:pt x="1328" y="264"/>
                  </a:lnTo>
                  <a:lnTo>
                    <a:pt x="1312" y="252"/>
                  </a:lnTo>
                  <a:lnTo>
                    <a:pt x="1256" y="314"/>
                  </a:lnTo>
                  <a:lnTo>
                    <a:pt x="1222" y="364"/>
                  </a:lnTo>
                  <a:lnTo>
                    <a:pt x="1172" y="402"/>
                  </a:lnTo>
                  <a:lnTo>
                    <a:pt x="1136" y="474"/>
                  </a:lnTo>
                  <a:lnTo>
                    <a:pt x="1110" y="444"/>
                  </a:lnTo>
                  <a:lnTo>
                    <a:pt x="1128" y="394"/>
                  </a:lnTo>
                  <a:lnTo>
                    <a:pt x="1038" y="334"/>
                  </a:lnTo>
                  <a:lnTo>
                    <a:pt x="1022" y="304"/>
                  </a:lnTo>
                  <a:lnTo>
                    <a:pt x="1122" y="226"/>
                  </a:lnTo>
                  <a:lnTo>
                    <a:pt x="1184" y="222"/>
                  </a:lnTo>
                  <a:lnTo>
                    <a:pt x="1212" y="240"/>
                  </a:lnTo>
                  <a:lnTo>
                    <a:pt x="1248" y="220"/>
                  </a:lnTo>
                  <a:lnTo>
                    <a:pt x="1300" y="220"/>
                  </a:lnTo>
                  <a:lnTo>
                    <a:pt x="1266" y="198"/>
                  </a:lnTo>
                  <a:lnTo>
                    <a:pt x="1208" y="196"/>
                  </a:lnTo>
                  <a:lnTo>
                    <a:pt x="1250" y="174"/>
                  </a:lnTo>
                  <a:lnTo>
                    <a:pt x="1328" y="172"/>
                  </a:lnTo>
                  <a:lnTo>
                    <a:pt x="1364" y="132"/>
                  </a:lnTo>
                  <a:cubicBezTo>
                    <a:pt x="1346" y="124"/>
                    <a:pt x="1343" y="119"/>
                    <a:pt x="1324" y="122"/>
                  </a:cubicBezTo>
                  <a:cubicBezTo>
                    <a:pt x="1310" y="124"/>
                    <a:pt x="1294" y="132"/>
                    <a:pt x="1286" y="144"/>
                  </a:cubicBezTo>
                  <a:cubicBezTo>
                    <a:pt x="1282" y="149"/>
                    <a:pt x="1274" y="148"/>
                    <a:pt x="1268" y="150"/>
                  </a:cubicBezTo>
                  <a:cubicBezTo>
                    <a:pt x="1266" y="144"/>
                    <a:pt x="1259" y="138"/>
                    <a:pt x="1262" y="132"/>
                  </a:cubicBezTo>
                  <a:cubicBezTo>
                    <a:pt x="1269" y="118"/>
                    <a:pt x="1303" y="134"/>
                    <a:pt x="1262" y="120"/>
                  </a:cubicBezTo>
                  <a:cubicBezTo>
                    <a:pt x="1221" y="134"/>
                    <a:pt x="1252" y="105"/>
                    <a:pt x="1262" y="90"/>
                  </a:cubicBezTo>
                  <a:cubicBezTo>
                    <a:pt x="1260" y="84"/>
                    <a:pt x="1262" y="75"/>
                    <a:pt x="1256" y="72"/>
                  </a:cubicBezTo>
                  <a:cubicBezTo>
                    <a:pt x="1238" y="63"/>
                    <a:pt x="1202" y="102"/>
                    <a:pt x="1202" y="102"/>
                  </a:cubicBezTo>
                  <a:cubicBezTo>
                    <a:pt x="1198" y="108"/>
                    <a:pt x="1186" y="140"/>
                    <a:pt x="1180" y="144"/>
                  </a:cubicBezTo>
                  <a:cubicBezTo>
                    <a:pt x="1169" y="151"/>
                    <a:pt x="1148" y="122"/>
                    <a:pt x="1148" y="122"/>
                  </a:cubicBezTo>
                  <a:cubicBezTo>
                    <a:pt x="1138" y="123"/>
                    <a:pt x="1121" y="137"/>
                    <a:pt x="1106" y="136"/>
                  </a:cubicBezTo>
                  <a:cubicBezTo>
                    <a:pt x="1091" y="135"/>
                    <a:pt x="1074" y="117"/>
                    <a:pt x="1056" y="116"/>
                  </a:cubicBezTo>
                  <a:cubicBezTo>
                    <a:pt x="1038" y="115"/>
                    <a:pt x="1016" y="131"/>
                    <a:pt x="998" y="132"/>
                  </a:cubicBezTo>
                  <a:cubicBezTo>
                    <a:pt x="997" y="132"/>
                    <a:pt x="956" y="125"/>
                    <a:pt x="950" y="120"/>
                  </a:cubicBezTo>
                  <a:cubicBezTo>
                    <a:pt x="918" y="94"/>
                    <a:pt x="960" y="108"/>
                    <a:pt x="920" y="90"/>
                  </a:cubicBezTo>
                  <a:cubicBezTo>
                    <a:pt x="852" y="60"/>
                    <a:pt x="806" y="58"/>
                    <a:pt x="730" y="54"/>
                  </a:cubicBezTo>
                  <a:cubicBezTo>
                    <a:pt x="656" y="39"/>
                    <a:pt x="625" y="15"/>
                    <a:pt x="550" y="0"/>
                  </a:cubicBezTo>
                  <a:cubicBezTo>
                    <a:pt x="510" y="2"/>
                    <a:pt x="486" y="5"/>
                    <a:pt x="446" y="8"/>
                  </a:cubicBezTo>
                  <a:cubicBezTo>
                    <a:pt x="424" y="9"/>
                    <a:pt x="423" y="14"/>
                    <a:pt x="406" y="18"/>
                  </a:cubicBezTo>
                  <a:cubicBezTo>
                    <a:pt x="389" y="22"/>
                    <a:pt x="353" y="24"/>
                    <a:pt x="344" y="32"/>
                  </a:cubicBezTo>
                  <a:cubicBezTo>
                    <a:pt x="346" y="38"/>
                    <a:pt x="354" y="60"/>
                    <a:pt x="350" y="64"/>
                  </a:cubicBezTo>
                  <a:cubicBezTo>
                    <a:pt x="274" y="50"/>
                    <a:pt x="250" y="81"/>
                    <a:pt x="236" y="82"/>
                  </a:cubicBezTo>
                  <a:cubicBezTo>
                    <a:pt x="278" y="110"/>
                    <a:pt x="270" y="72"/>
                    <a:pt x="290" y="102"/>
                  </a:cubicBezTo>
                  <a:cubicBezTo>
                    <a:pt x="234" y="121"/>
                    <a:pt x="178" y="104"/>
                    <a:pt x="128" y="138"/>
                  </a:cubicBezTo>
                  <a:cubicBezTo>
                    <a:pt x="126" y="144"/>
                    <a:pt x="122" y="150"/>
                    <a:pt x="122" y="156"/>
                  </a:cubicBezTo>
                  <a:cubicBezTo>
                    <a:pt x="122" y="162"/>
                    <a:pt x="132" y="170"/>
                    <a:pt x="128" y="174"/>
                  </a:cubicBezTo>
                  <a:cubicBezTo>
                    <a:pt x="126" y="182"/>
                    <a:pt x="109" y="197"/>
                    <a:pt x="112" y="202"/>
                  </a:cubicBezTo>
                  <a:cubicBezTo>
                    <a:pt x="124" y="206"/>
                    <a:pt x="137" y="195"/>
                    <a:pt x="146" y="204"/>
                  </a:cubicBezTo>
                  <a:cubicBezTo>
                    <a:pt x="151" y="209"/>
                    <a:pt x="135" y="213"/>
                    <a:pt x="128" y="216"/>
                  </a:cubicBezTo>
                  <a:cubicBezTo>
                    <a:pt x="116" y="221"/>
                    <a:pt x="104" y="226"/>
                    <a:pt x="92" y="228"/>
                  </a:cubicBezTo>
                  <a:cubicBezTo>
                    <a:pt x="48" y="237"/>
                    <a:pt x="72" y="233"/>
                    <a:pt x="20" y="240"/>
                  </a:cubicBezTo>
                  <a:cubicBezTo>
                    <a:pt x="0" y="247"/>
                    <a:pt x="2" y="240"/>
                    <a:pt x="2" y="25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5" name="Freeform 5"/>
            <p:cNvSpPr/>
            <p:nvPr/>
          </p:nvSpPr>
          <p:spPr>
            <a:xfrm>
              <a:off x="45" y="261"/>
              <a:ext cx="39" cy="26"/>
            </a:xfrm>
            <a:custGeom>
              <a:avLst/>
              <a:gdLst>
                <a:gd name="txL" fmla="*/ 0 w 46"/>
                <a:gd name="txT" fmla="*/ 0 h 38"/>
                <a:gd name="txR" fmla="*/ 46 w 46"/>
                <a:gd name="txB" fmla="*/ 38 h 38"/>
              </a:gdLst>
              <a:ahLst/>
              <a:cxnLst>
                <a:cxn ang="0">
                  <a:pos x="6" y="1"/>
                </a:cxn>
                <a:cxn ang="0">
                  <a:pos x="0" y="2"/>
                </a:cxn>
                <a:cxn ang="0">
                  <a:pos x="8" y="3"/>
                </a:cxn>
                <a:cxn ang="0">
                  <a:pos x="17" y="2"/>
                </a:cxn>
                <a:cxn ang="0">
                  <a:pos x="11" y="0"/>
                </a:cxn>
                <a:cxn ang="0">
                  <a:pos x="6" y="1"/>
                </a:cxn>
              </a:cxnLst>
              <a:rect l="txL" t="txT" r="txR" b="txB"/>
              <a:pathLst>
                <a:path w="46" h="38">
                  <a:moveTo>
                    <a:pt x="16" y="4"/>
                  </a:moveTo>
                  <a:lnTo>
                    <a:pt x="0" y="22"/>
                  </a:lnTo>
                  <a:lnTo>
                    <a:pt x="22" y="38"/>
                  </a:lnTo>
                  <a:lnTo>
                    <a:pt x="46" y="26"/>
                  </a:lnTo>
                  <a:lnTo>
                    <a:pt x="30" y="0"/>
                  </a:lnTo>
                  <a:lnTo>
                    <a:pt x="16" y="4"/>
                  </a:ln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6" name="Freeform 6"/>
            <p:cNvSpPr/>
            <p:nvPr/>
          </p:nvSpPr>
          <p:spPr>
            <a:xfrm>
              <a:off x="398" y="376"/>
              <a:ext cx="45" cy="30"/>
            </a:xfrm>
            <a:custGeom>
              <a:avLst/>
              <a:gdLst>
                <a:gd name="txL" fmla="*/ 0 w 52"/>
                <a:gd name="txT" fmla="*/ 0 h 44"/>
                <a:gd name="txR" fmla="*/ 52 w 52"/>
                <a:gd name="txB" fmla="*/ 44 h 44"/>
              </a:gdLst>
              <a:ahLst/>
              <a:cxnLst>
                <a:cxn ang="0">
                  <a:pos x="5" y="0"/>
                </a:cxn>
                <a:cxn ang="0">
                  <a:pos x="11" y="5"/>
                </a:cxn>
                <a:cxn ang="0">
                  <a:pos x="17" y="5"/>
                </a:cxn>
                <a:cxn ang="0">
                  <a:pos x="16" y="1"/>
                </a:cxn>
                <a:cxn ang="0">
                  <a:pos x="11" y="1"/>
                </a:cxn>
                <a:cxn ang="0">
                  <a:pos x="5" y="0"/>
                </a:cxn>
              </a:cxnLst>
              <a:rect l="txL" t="txT" r="txR" b="txB"/>
              <a:pathLst>
                <a:path w="52" h="44">
                  <a:moveTo>
                    <a:pt x="12" y="0"/>
                  </a:moveTo>
                  <a:cubicBezTo>
                    <a:pt x="16" y="14"/>
                    <a:pt x="18" y="32"/>
                    <a:pt x="26" y="44"/>
                  </a:cubicBezTo>
                  <a:cubicBezTo>
                    <a:pt x="31" y="43"/>
                    <a:pt x="37" y="44"/>
                    <a:pt x="42" y="42"/>
                  </a:cubicBezTo>
                  <a:cubicBezTo>
                    <a:pt x="52" y="38"/>
                    <a:pt x="48" y="19"/>
                    <a:pt x="38" y="16"/>
                  </a:cubicBezTo>
                  <a:cubicBezTo>
                    <a:pt x="33" y="9"/>
                    <a:pt x="34" y="5"/>
                    <a:pt x="26" y="2"/>
                  </a:cubicBezTo>
                  <a:cubicBezTo>
                    <a:pt x="4" y="4"/>
                    <a:pt x="0" y="8"/>
                    <a:pt x="12"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7" name="Freeform 7"/>
            <p:cNvSpPr/>
            <p:nvPr/>
          </p:nvSpPr>
          <p:spPr>
            <a:xfrm>
              <a:off x="1297" y="428"/>
              <a:ext cx="113" cy="69"/>
            </a:xfrm>
            <a:custGeom>
              <a:avLst/>
              <a:gdLst>
                <a:gd name="txL" fmla="*/ 0 w 131"/>
                <a:gd name="txT" fmla="*/ 0 h 98"/>
                <a:gd name="txR" fmla="*/ 131 w 131"/>
                <a:gd name="txB" fmla="*/ 98 h 98"/>
              </a:gdLst>
              <a:ahLst/>
              <a:cxnLst>
                <a:cxn ang="0">
                  <a:pos x="40" y="0"/>
                </a:cxn>
                <a:cxn ang="0">
                  <a:pos x="33" y="1"/>
                </a:cxn>
                <a:cxn ang="0">
                  <a:pos x="22" y="3"/>
                </a:cxn>
                <a:cxn ang="0">
                  <a:pos x="16" y="5"/>
                </a:cxn>
                <a:cxn ang="0">
                  <a:pos x="9" y="6"/>
                </a:cxn>
                <a:cxn ang="0">
                  <a:pos x="26" y="10"/>
                </a:cxn>
                <a:cxn ang="0">
                  <a:pos x="33" y="11"/>
                </a:cxn>
                <a:cxn ang="0">
                  <a:pos x="35" y="11"/>
                </a:cxn>
                <a:cxn ang="0">
                  <a:pos x="36" y="11"/>
                </a:cxn>
                <a:cxn ang="0">
                  <a:pos x="40" y="13"/>
                </a:cxn>
                <a:cxn ang="0">
                  <a:pos x="50" y="11"/>
                </a:cxn>
                <a:cxn ang="0">
                  <a:pos x="53" y="9"/>
                </a:cxn>
                <a:cxn ang="0">
                  <a:pos x="41" y="5"/>
                </a:cxn>
                <a:cxn ang="0">
                  <a:pos x="47" y="3"/>
                </a:cxn>
                <a:cxn ang="0">
                  <a:pos x="46" y="1"/>
                </a:cxn>
                <a:cxn ang="0">
                  <a:pos x="40" y="0"/>
                </a:cxn>
              </a:cxnLst>
              <a:rect l="txL" t="txT" r="txR" b="txB"/>
              <a:pathLst>
                <a:path w="131" h="98">
                  <a:moveTo>
                    <a:pt x="97" y="0"/>
                  </a:moveTo>
                  <a:cubicBezTo>
                    <a:pt x="83" y="5"/>
                    <a:pt x="89" y="2"/>
                    <a:pt x="79" y="8"/>
                  </a:cubicBezTo>
                  <a:cubicBezTo>
                    <a:pt x="76" y="18"/>
                    <a:pt x="62" y="18"/>
                    <a:pt x="53" y="24"/>
                  </a:cubicBezTo>
                  <a:cubicBezTo>
                    <a:pt x="49" y="29"/>
                    <a:pt x="44" y="36"/>
                    <a:pt x="39" y="40"/>
                  </a:cubicBezTo>
                  <a:cubicBezTo>
                    <a:pt x="34" y="45"/>
                    <a:pt x="21" y="52"/>
                    <a:pt x="21" y="52"/>
                  </a:cubicBezTo>
                  <a:cubicBezTo>
                    <a:pt x="0" y="84"/>
                    <a:pt x="41" y="75"/>
                    <a:pt x="63" y="82"/>
                  </a:cubicBezTo>
                  <a:cubicBezTo>
                    <a:pt x="68" y="89"/>
                    <a:pt x="71" y="91"/>
                    <a:pt x="79" y="94"/>
                  </a:cubicBezTo>
                  <a:cubicBezTo>
                    <a:pt x="81" y="93"/>
                    <a:pt x="83" y="93"/>
                    <a:pt x="85" y="92"/>
                  </a:cubicBezTo>
                  <a:cubicBezTo>
                    <a:pt x="87" y="90"/>
                    <a:pt x="87" y="85"/>
                    <a:pt x="89" y="86"/>
                  </a:cubicBezTo>
                  <a:cubicBezTo>
                    <a:pt x="93" y="88"/>
                    <a:pt x="97" y="98"/>
                    <a:pt x="97" y="98"/>
                  </a:cubicBezTo>
                  <a:cubicBezTo>
                    <a:pt x="112" y="95"/>
                    <a:pt x="111" y="90"/>
                    <a:pt x="123" y="86"/>
                  </a:cubicBezTo>
                  <a:cubicBezTo>
                    <a:pt x="124" y="82"/>
                    <a:pt x="128" y="78"/>
                    <a:pt x="129" y="74"/>
                  </a:cubicBezTo>
                  <a:cubicBezTo>
                    <a:pt x="131" y="61"/>
                    <a:pt x="108" y="47"/>
                    <a:pt x="101" y="40"/>
                  </a:cubicBezTo>
                  <a:cubicBezTo>
                    <a:pt x="103" y="33"/>
                    <a:pt x="115" y="24"/>
                    <a:pt x="115" y="24"/>
                  </a:cubicBezTo>
                  <a:cubicBezTo>
                    <a:pt x="121" y="15"/>
                    <a:pt x="124" y="8"/>
                    <a:pt x="111" y="4"/>
                  </a:cubicBezTo>
                  <a:cubicBezTo>
                    <a:pt x="101" y="7"/>
                    <a:pt x="97" y="13"/>
                    <a:pt x="97"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8" name="Freeform 8"/>
            <p:cNvSpPr/>
            <p:nvPr/>
          </p:nvSpPr>
          <p:spPr>
            <a:xfrm>
              <a:off x="752" y="787"/>
              <a:ext cx="182" cy="79"/>
            </a:xfrm>
            <a:custGeom>
              <a:avLst/>
              <a:gdLst>
                <a:gd name="txL" fmla="*/ 0 w 212"/>
                <a:gd name="txT" fmla="*/ 0 h 112"/>
                <a:gd name="txR" fmla="*/ 212 w 212"/>
                <a:gd name="txB" fmla="*/ 112 h 112"/>
              </a:gdLst>
              <a:ahLst/>
              <a:cxnLst>
                <a:cxn ang="0">
                  <a:pos x="18" y="1"/>
                </a:cxn>
                <a:cxn ang="0">
                  <a:pos x="7" y="1"/>
                </a:cxn>
                <a:cxn ang="0">
                  <a:pos x="3" y="2"/>
                </a:cxn>
                <a:cxn ang="0">
                  <a:pos x="9" y="6"/>
                </a:cxn>
                <a:cxn ang="0">
                  <a:pos x="21" y="6"/>
                </a:cxn>
                <a:cxn ang="0">
                  <a:pos x="38" y="6"/>
                </a:cxn>
                <a:cxn ang="0">
                  <a:pos x="45" y="8"/>
                </a:cxn>
                <a:cxn ang="0">
                  <a:pos x="53" y="11"/>
                </a:cxn>
                <a:cxn ang="0">
                  <a:pos x="56" y="14"/>
                </a:cxn>
                <a:cxn ang="0">
                  <a:pos x="64" y="13"/>
                </a:cxn>
                <a:cxn ang="0">
                  <a:pos x="67" y="12"/>
                </a:cxn>
                <a:cxn ang="0">
                  <a:pos x="75" y="13"/>
                </a:cxn>
                <a:cxn ang="0">
                  <a:pos x="78" y="10"/>
                </a:cxn>
                <a:cxn ang="0">
                  <a:pos x="60" y="6"/>
                </a:cxn>
                <a:cxn ang="0">
                  <a:pos x="42" y="3"/>
                </a:cxn>
                <a:cxn ang="0">
                  <a:pos x="21" y="3"/>
                </a:cxn>
                <a:cxn ang="0">
                  <a:pos x="18" y="1"/>
                </a:cxn>
              </a:cxnLst>
              <a:rect l="txL" t="txT" r="txR" b="txB"/>
              <a:pathLst>
                <a:path w="212" h="112">
                  <a:moveTo>
                    <a:pt x="47" y="12"/>
                  </a:moveTo>
                  <a:cubicBezTo>
                    <a:pt x="39" y="0"/>
                    <a:pt x="28" y="7"/>
                    <a:pt x="17" y="12"/>
                  </a:cubicBezTo>
                  <a:cubicBezTo>
                    <a:pt x="13" y="14"/>
                    <a:pt x="5" y="16"/>
                    <a:pt x="5" y="16"/>
                  </a:cubicBezTo>
                  <a:cubicBezTo>
                    <a:pt x="0" y="31"/>
                    <a:pt x="10" y="48"/>
                    <a:pt x="25" y="52"/>
                  </a:cubicBezTo>
                  <a:cubicBezTo>
                    <a:pt x="37" y="50"/>
                    <a:pt x="41" y="47"/>
                    <a:pt x="51" y="44"/>
                  </a:cubicBezTo>
                  <a:cubicBezTo>
                    <a:pt x="65" y="53"/>
                    <a:pt x="76" y="53"/>
                    <a:pt x="93" y="54"/>
                  </a:cubicBezTo>
                  <a:cubicBezTo>
                    <a:pt x="99" y="56"/>
                    <a:pt x="111" y="60"/>
                    <a:pt x="111" y="60"/>
                  </a:cubicBezTo>
                  <a:cubicBezTo>
                    <a:pt x="120" y="69"/>
                    <a:pt x="129" y="75"/>
                    <a:pt x="133" y="88"/>
                  </a:cubicBezTo>
                  <a:cubicBezTo>
                    <a:pt x="125" y="100"/>
                    <a:pt x="126" y="107"/>
                    <a:pt x="141" y="112"/>
                  </a:cubicBezTo>
                  <a:cubicBezTo>
                    <a:pt x="145" y="106"/>
                    <a:pt x="150" y="103"/>
                    <a:pt x="157" y="100"/>
                  </a:cubicBezTo>
                  <a:cubicBezTo>
                    <a:pt x="161" y="98"/>
                    <a:pt x="169" y="96"/>
                    <a:pt x="169" y="96"/>
                  </a:cubicBezTo>
                  <a:cubicBezTo>
                    <a:pt x="175" y="98"/>
                    <a:pt x="187" y="102"/>
                    <a:pt x="187" y="102"/>
                  </a:cubicBezTo>
                  <a:cubicBezTo>
                    <a:pt x="203" y="100"/>
                    <a:pt x="212" y="94"/>
                    <a:pt x="195" y="80"/>
                  </a:cubicBezTo>
                  <a:cubicBezTo>
                    <a:pt x="183" y="70"/>
                    <a:pt x="165" y="66"/>
                    <a:pt x="153" y="54"/>
                  </a:cubicBezTo>
                  <a:cubicBezTo>
                    <a:pt x="141" y="42"/>
                    <a:pt x="122" y="26"/>
                    <a:pt x="105" y="20"/>
                  </a:cubicBezTo>
                  <a:cubicBezTo>
                    <a:pt x="85" y="21"/>
                    <a:pt x="71" y="20"/>
                    <a:pt x="53" y="26"/>
                  </a:cubicBezTo>
                  <a:cubicBezTo>
                    <a:pt x="47" y="24"/>
                    <a:pt x="33" y="12"/>
                    <a:pt x="47" y="12"/>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59" name="Freeform 9"/>
            <p:cNvSpPr/>
            <p:nvPr/>
          </p:nvSpPr>
          <p:spPr>
            <a:xfrm>
              <a:off x="902" y="847"/>
              <a:ext cx="114" cy="38"/>
            </a:xfrm>
            <a:custGeom>
              <a:avLst/>
              <a:gdLst>
                <a:gd name="txL" fmla="*/ 0 w 133"/>
                <a:gd name="txT" fmla="*/ 0 h 54"/>
                <a:gd name="txR" fmla="*/ 133 w 133"/>
                <a:gd name="txB" fmla="*/ 54 h 54"/>
              </a:gdLst>
              <a:ahLst/>
              <a:cxnLst>
                <a:cxn ang="0">
                  <a:pos x="23" y="0"/>
                </a:cxn>
                <a:cxn ang="0">
                  <a:pos x="17" y="1"/>
                </a:cxn>
                <a:cxn ang="0">
                  <a:pos x="13" y="4"/>
                </a:cxn>
                <a:cxn ang="0">
                  <a:pos x="6" y="4"/>
                </a:cxn>
                <a:cxn ang="0">
                  <a:pos x="3" y="6"/>
                </a:cxn>
                <a:cxn ang="0">
                  <a:pos x="5" y="6"/>
                </a:cxn>
                <a:cxn ang="0">
                  <a:pos x="53" y="4"/>
                </a:cxn>
                <a:cxn ang="0">
                  <a:pos x="49" y="2"/>
                </a:cxn>
                <a:cxn ang="0">
                  <a:pos x="42" y="1"/>
                </a:cxn>
                <a:cxn ang="0">
                  <a:pos x="40" y="3"/>
                </a:cxn>
                <a:cxn ang="0">
                  <a:pos x="35" y="2"/>
                </a:cxn>
                <a:cxn ang="0">
                  <a:pos x="27" y="2"/>
                </a:cxn>
                <a:cxn ang="0">
                  <a:pos x="23" y="0"/>
                </a:cxn>
              </a:cxnLst>
              <a:rect l="txL" t="txT" r="txR" b="txB"/>
              <a:pathLst>
                <a:path w="133" h="54">
                  <a:moveTo>
                    <a:pt x="57" y="0"/>
                  </a:moveTo>
                  <a:cubicBezTo>
                    <a:pt x="53" y="3"/>
                    <a:pt x="46" y="2"/>
                    <a:pt x="43" y="6"/>
                  </a:cubicBezTo>
                  <a:cubicBezTo>
                    <a:pt x="36" y="14"/>
                    <a:pt x="43" y="26"/>
                    <a:pt x="31" y="30"/>
                  </a:cubicBezTo>
                  <a:cubicBezTo>
                    <a:pt x="26" y="32"/>
                    <a:pt x="20" y="31"/>
                    <a:pt x="15" y="34"/>
                  </a:cubicBezTo>
                  <a:cubicBezTo>
                    <a:pt x="11" y="36"/>
                    <a:pt x="3" y="42"/>
                    <a:pt x="3" y="42"/>
                  </a:cubicBezTo>
                  <a:cubicBezTo>
                    <a:pt x="0" y="51"/>
                    <a:pt x="5" y="51"/>
                    <a:pt x="13" y="54"/>
                  </a:cubicBezTo>
                  <a:cubicBezTo>
                    <a:pt x="51" y="51"/>
                    <a:pt x="97" y="46"/>
                    <a:pt x="133" y="34"/>
                  </a:cubicBezTo>
                  <a:cubicBezTo>
                    <a:pt x="129" y="28"/>
                    <a:pt x="128" y="21"/>
                    <a:pt x="123" y="16"/>
                  </a:cubicBezTo>
                  <a:cubicBezTo>
                    <a:pt x="118" y="11"/>
                    <a:pt x="105" y="8"/>
                    <a:pt x="105" y="8"/>
                  </a:cubicBezTo>
                  <a:cubicBezTo>
                    <a:pt x="84" y="13"/>
                    <a:pt x="106" y="19"/>
                    <a:pt x="101" y="24"/>
                  </a:cubicBezTo>
                  <a:cubicBezTo>
                    <a:pt x="99" y="26"/>
                    <a:pt x="89" y="18"/>
                    <a:pt x="89" y="18"/>
                  </a:cubicBezTo>
                  <a:cubicBezTo>
                    <a:pt x="83" y="15"/>
                    <a:pt x="73" y="15"/>
                    <a:pt x="67" y="14"/>
                  </a:cubicBezTo>
                  <a:cubicBezTo>
                    <a:pt x="58" y="8"/>
                    <a:pt x="62" y="12"/>
                    <a:pt x="57"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0" name="Freeform 10"/>
            <p:cNvSpPr/>
            <p:nvPr/>
          </p:nvSpPr>
          <p:spPr>
            <a:xfrm>
              <a:off x="1023" y="871"/>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1" name="Freeform 11"/>
            <p:cNvSpPr/>
            <p:nvPr/>
          </p:nvSpPr>
          <p:spPr>
            <a:xfrm>
              <a:off x="1087" y="874"/>
              <a:ext cx="14" cy="24"/>
            </a:xfrm>
            <a:custGeom>
              <a:avLst/>
              <a:gdLst>
                <a:gd name="txL" fmla="*/ 0 w 16"/>
                <a:gd name="txT" fmla="*/ 0 h 34"/>
                <a:gd name="txR" fmla="*/ 16 w 16"/>
                <a:gd name="txB" fmla="*/ 34 h 34"/>
              </a:gdLst>
              <a:ahLst/>
              <a:cxnLst>
                <a:cxn ang="0">
                  <a:pos x="7" y="0"/>
                </a:cxn>
                <a:cxn ang="0">
                  <a:pos x="0" y="2"/>
                </a:cxn>
                <a:cxn ang="0">
                  <a:pos x="8" y="4"/>
                </a:cxn>
                <a:cxn ang="0">
                  <a:pos x="6" y="2"/>
                </a:cxn>
                <a:cxn ang="0">
                  <a:pos x="8" y="1"/>
                </a:cxn>
                <a:cxn ang="0">
                  <a:pos x="7" y="0"/>
                </a:cxn>
              </a:cxnLst>
              <a:rect l="txL" t="txT" r="txR" b="txB"/>
              <a:pathLst>
                <a:path w="16" h="34">
                  <a:moveTo>
                    <a:pt x="14" y="0"/>
                  </a:moveTo>
                  <a:cubicBezTo>
                    <a:pt x="5" y="3"/>
                    <a:pt x="2" y="4"/>
                    <a:pt x="0" y="14"/>
                  </a:cubicBezTo>
                  <a:cubicBezTo>
                    <a:pt x="3" y="26"/>
                    <a:pt x="4" y="30"/>
                    <a:pt x="16" y="34"/>
                  </a:cubicBezTo>
                  <a:cubicBezTo>
                    <a:pt x="15" y="29"/>
                    <a:pt x="11" y="23"/>
                    <a:pt x="12" y="18"/>
                  </a:cubicBezTo>
                  <a:cubicBezTo>
                    <a:pt x="12" y="14"/>
                    <a:pt x="16" y="6"/>
                    <a:pt x="16" y="6"/>
                  </a:cubicBezTo>
                  <a:cubicBezTo>
                    <a:pt x="9" y="1"/>
                    <a:pt x="8" y="3"/>
                    <a:pt x="1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2" name="Freeform 12"/>
            <p:cNvSpPr/>
            <p:nvPr/>
          </p:nvSpPr>
          <p:spPr>
            <a:xfrm>
              <a:off x="876" y="83"/>
              <a:ext cx="207" cy="82"/>
            </a:xfrm>
            <a:custGeom>
              <a:avLst/>
              <a:gdLst>
                <a:gd name="txL" fmla="*/ 0 w 240"/>
                <a:gd name="txT" fmla="*/ 0 h 117"/>
                <a:gd name="txR" fmla="*/ 240 w 240"/>
                <a:gd name="txB" fmla="*/ 117 h 117"/>
              </a:gdLst>
              <a:ahLst/>
              <a:cxnLst>
                <a:cxn ang="0">
                  <a:pos x="26" y="1"/>
                </a:cxn>
                <a:cxn ang="0">
                  <a:pos x="10" y="4"/>
                </a:cxn>
                <a:cxn ang="0">
                  <a:pos x="3" y="4"/>
                </a:cxn>
                <a:cxn ang="0">
                  <a:pos x="0" y="4"/>
                </a:cxn>
                <a:cxn ang="0">
                  <a:pos x="10" y="7"/>
                </a:cxn>
                <a:cxn ang="0">
                  <a:pos x="16" y="8"/>
                </a:cxn>
                <a:cxn ang="0">
                  <a:pos x="28" y="6"/>
                </a:cxn>
                <a:cxn ang="0">
                  <a:pos x="34" y="6"/>
                </a:cxn>
                <a:cxn ang="0">
                  <a:pos x="35" y="6"/>
                </a:cxn>
                <a:cxn ang="0">
                  <a:pos x="26" y="8"/>
                </a:cxn>
                <a:cxn ang="0">
                  <a:pos x="30" y="9"/>
                </a:cxn>
                <a:cxn ang="0">
                  <a:pos x="16" y="11"/>
                </a:cxn>
                <a:cxn ang="0">
                  <a:pos x="29" y="13"/>
                </a:cxn>
                <a:cxn ang="0">
                  <a:pos x="35" y="13"/>
                </a:cxn>
                <a:cxn ang="0">
                  <a:pos x="49" y="13"/>
                </a:cxn>
                <a:cxn ang="0">
                  <a:pos x="62" y="13"/>
                </a:cxn>
                <a:cxn ang="0">
                  <a:pos x="69" y="14"/>
                </a:cxn>
                <a:cxn ang="0">
                  <a:pos x="84" y="13"/>
                </a:cxn>
                <a:cxn ang="0">
                  <a:pos x="91" y="13"/>
                </a:cxn>
                <a:cxn ang="0">
                  <a:pos x="91" y="9"/>
                </a:cxn>
                <a:cxn ang="0">
                  <a:pos x="96" y="8"/>
                </a:cxn>
                <a:cxn ang="0">
                  <a:pos x="98" y="6"/>
                </a:cxn>
                <a:cxn ang="0">
                  <a:pos x="86" y="7"/>
                </a:cxn>
                <a:cxn ang="0">
                  <a:pos x="83" y="6"/>
                </a:cxn>
                <a:cxn ang="0">
                  <a:pos x="71" y="6"/>
                </a:cxn>
                <a:cxn ang="0">
                  <a:pos x="55" y="1"/>
                </a:cxn>
                <a:cxn ang="0">
                  <a:pos x="39" y="1"/>
                </a:cxn>
                <a:cxn ang="0">
                  <a:pos x="35" y="1"/>
                </a:cxn>
                <a:cxn ang="0">
                  <a:pos x="26" y="1"/>
                </a:cxn>
              </a:cxnLst>
              <a:rect l="txL" t="txT" r="txR" b="txB"/>
              <a:pathLst>
                <a:path w="240" h="117">
                  <a:moveTo>
                    <a:pt x="64" y="1"/>
                  </a:moveTo>
                  <a:cubicBezTo>
                    <a:pt x="57" y="21"/>
                    <a:pt x="44" y="24"/>
                    <a:pt x="24" y="31"/>
                  </a:cubicBezTo>
                  <a:cubicBezTo>
                    <a:pt x="18" y="33"/>
                    <a:pt x="12" y="35"/>
                    <a:pt x="6" y="37"/>
                  </a:cubicBezTo>
                  <a:cubicBezTo>
                    <a:pt x="4" y="38"/>
                    <a:pt x="0" y="39"/>
                    <a:pt x="0" y="39"/>
                  </a:cubicBezTo>
                  <a:cubicBezTo>
                    <a:pt x="3" y="55"/>
                    <a:pt x="12" y="54"/>
                    <a:pt x="26" y="59"/>
                  </a:cubicBezTo>
                  <a:cubicBezTo>
                    <a:pt x="30" y="60"/>
                    <a:pt x="38" y="63"/>
                    <a:pt x="38" y="63"/>
                  </a:cubicBezTo>
                  <a:cubicBezTo>
                    <a:pt x="50" y="59"/>
                    <a:pt x="57" y="54"/>
                    <a:pt x="68" y="47"/>
                  </a:cubicBezTo>
                  <a:cubicBezTo>
                    <a:pt x="72" y="45"/>
                    <a:pt x="80" y="43"/>
                    <a:pt x="80" y="43"/>
                  </a:cubicBezTo>
                  <a:cubicBezTo>
                    <a:pt x="82" y="46"/>
                    <a:pt x="88" y="51"/>
                    <a:pt x="82" y="55"/>
                  </a:cubicBezTo>
                  <a:cubicBezTo>
                    <a:pt x="77" y="59"/>
                    <a:pt x="64" y="61"/>
                    <a:pt x="64" y="61"/>
                  </a:cubicBezTo>
                  <a:cubicBezTo>
                    <a:pt x="58" y="70"/>
                    <a:pt x="63" y="70"/>
                    <a:pt x="72" y="73"/>
                  </a:cubicBezTo>
                  <a:cubicBezTo>
                    <a:pt x="77" y="88"/>
                    <a:pt x="50" y="86"/>
                    <a:pt x="40" y="87"/>
                  </a:cubicBezTo>
                  <a:cubicBezTo>
                    <a:pt x="47" y="94"/>
                    <a:pt x="60" y="106"/>
                    <a:pt x="70" y="109"/>
                  </a:cubicBezTo>
                  <a:cubicBezTo>
                    <a:pt x="74" y="110"/>
                    <a:pt x="82" y="113"/>
                    <a:pt x="82" y="113"/>
                  </a:cubicBezTo>
                  <a:cubicBezTo>
                    <a:pt x="99" y="111"/>
                    <a:pt x="104" y="108"/>
                    <a:pt x="118" y="103"/>
                  </a:cubicBezTo>
                  <a:cubicBezTo>
                    <a:pt x="129" y="104"/>
                    <a:pt x="140" y="103"/>
                    <a:pt x="150" y="105"/>
                  </a:cubicBezTo>
                  <a:cubicBezTo>
                    <a:pt x="157" y="107"/>
                    <a:pt x="168" y="117"/>
                    <a:pt x="168" y="117"/>
                  </a:cubicBezTo>
                  <a:cubicBezTo>
                    <a:pt x="193" y="115"/>
                    <a:pt x="188" y="116"/>
                    <a:pt x="204" y="109"/>
                  </a:cubicBezTo>
                  <a:cubicBezTo>
                    <a:pt x="210" y="106"/>
                    <a:pt x="224" y="103"/>
                    <a:pt x="224" y="103"/>
                  </a:cubicBezTo>
                  <a:cubicBezTo>
                    <a:pt x="223" y="98"/>
                    <a:pt x="217" y="82"/>
                    <a:pt x="222" y="77"/>
                  </a:cubicBezTo>
                  <a:cubicBezTo>
                    <a:pt x="225" y="73"/>
                    <a:pt x="234" y="69"/>
                    <a:pt x="234" y="69"/>
                  </a:cubicBezTo>
                  <a:cubicBezTo>
                    <a:pt x="237" y="59"/>
                    <a:pt x="240" y="59"/>
                    <a:pt x="238" y="47"/>
                  </a:cubicBezTo>
                  <a:cubicBezTo>
                    <a:pt x="228" y="49"/>
                    <a:pt x="219" y="51"/>
                    <a:pt x="210" y="57"/>
                  </a:cubicBezTo>
                  <a:cubicBezTo>
                    <a:pt x="201" y="71"/>
                    <a:pt x="201" y="50"/>
                    <a:pt x="200" y="43"/>
                  </a:cubicBezTo>
                  <a:cubicBezTo>
                    <a:pt x="189" y="45"/>
                    <a:pt x="182" y="48"/>
                    <a:pt x="172" y="45"/>
                  </a:cubicBezTo>
                  <a:cubicBezTo>
                    <a:pt x="161" y="34"/>
                    <a:pt x="148" y="14"/>
                    <a:pt x="134" y="9"/>
                  </a:cubicBezTo>
                  <a:cubicBezTo>
                    <a:pt x="119" y="11"/>
                    <a:pt x="108" y="13"/>
                    <a:pt x="94" y="11"/>
                  </a:cubicBezTo>
                  <a:cubicBezTo>
                    <a:pt x="92" y="9"/>
                    <a:pt x="85" y="2"/>
                    <a:pt x="82" y="1"/>
                  </a:cubicBezTo>
                  <a:cubicBezTo>
                    <a:pt x="74" y="0"/>
                    <a:pt x="72" y="9"/>
                    <a:pt x="64" y="1"/>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3" name="Freeform 13"/>
            <p:cNvSpPr/>
            <p:nvPr/>
          </p:nvSpPr>
          <p:spPr>
            <a:xfrm>
              <a:off x="968" y="45"/>
              <a:ext cx="168" cy="56"/>
            </a:xfrm>
            <a:custGeom>
              <a:avLst/>
              <a:gdLst>
                <a:gd name="txL" fmla="*/ 0 w 194"/>
                <a:gd name="txT" fmla="*/ 0 h 80"/>
                <a:gd name="txR" fmla="*/ 194 w 194"/>
                <a:gd name="txB" fmla="*/ 80 h 80"/>
              </a:gdLst>
              <a:ahLst/>
              <a:cxnLst>
                <a:cxn ang="0">
                  <a:pos x="42" y="1"/>
                </a:cxn>
                <a:cxn ang="0">
                  <a:pos x="6" y="3"/>
                </a:cxn>
                <a:cxn ang="0">
                  <a:pos x="3" y="4"/>
                </a:cxn>
                <a:cxn ang="0">
                  <a:pos x="23" y="6"/>
                </a:cxn>
                <a:cxn ang="0">
                  <a:pos x="56" y="9"/>
                </a:cxn>
                <a:cxn ang="0">
                  <a:pos x="74" y="8"/>
                </a:cxn>
                <a:cxn ang="0">
                  <a:pos x="79" y="8"/>
                </a:cxn>
                <a:cxn ang="0">
                  <a:pos x="74" y="6"/>
                </a:cxn>
                <a:cxn ang="0">
                  <a:pos x="69" y="4"/>
                </a:cxn>
                <a:cxn ang="0">
                  <a:pos x="55" y="3"/>
                </a:cxn>
                <a:cxn ang="0">
                  <a:pos x="42" y="1"/>
                </a:cxn>
              </a:cxnLst>
              <a:rect l="txL" t="txT" r="txR" b="txB"/>
              <a:pathLst>
                <a:path w="194" h="80">
                  <a:moveTo>
                    <a:pt x="97" y="10"/>
                  </a:moveTo>
                  <a:cubicBezTo>
                    <a:pt x="70" y="19"/>
                    <a:pt x="42" y="22"/>
                    <a:pt x="13" y="24"/>
                  </a:cubicBezTo>
                  <a:cubicBezTo>
                    <a:pt x="9" y="25"/>
                    <a:pt x="0" y="26"/>
                    <a:pt x="9" y="34"/>
                  </a:cubicBezTo>
                  <a:cubicBezTo>
                    <a:pt x="21" y="44"/>
                    <a:pt x="43" y="43"/>
                    <a:pt x="57" y="52"/>
                  </a:cubicBezTo>
                  <a:cubicBezTo>
                    <a:pt x="75" y="80"/>
                    <a:pt x="104" y="73"/>
                    <a:pt x="135" y="74"/>
                  </a:cubicBezTo>
                  <a:cubicBezTo>
                    <a:pt x="153" y="73"/>
                    <a:pt x="159" y="73"/>
                    <a:pt x="175" y="68"/>
                  </a:cubicBezTo>
                  <a:cubicBezTo>
                    <a:pt x="179" y="67"/>
                    <a:pt x="187" y="64"/>
                    <a:pt x="187" y="64"/>
                  </a:cubicBezTo>
                  <a:cubicBezTo>
                    <a:pt x="194" y="53"/>
                    <a:pt x="184" y="49"/>
                    <a:pt x="175" y="44"/>
                  </a:cubicBezTo>
                  <a:cubicBezTo>
                    <a:pt x="171" y="42"/>
                    <a:pt x="163" y="36"/>
                    <a:pt x="163" y="36"/>
                  </a:cubicBezTo>
                  <a:cubicBezTo>
                    <a:pt x="140" y="41"/>
                    <a:pt x="147" y="38"/>
                    <a:pt x="129" y="26"/>
                  </a:cubicBezTo>
                  <a:cubicBezTo>
                    <a:pt x="123" y="17"/>
                    <a:pt x="107" y="0"/>
                    <a:pt x="97"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4" name="Freeform 14"/>
            <p:cNvSpPr/>
            <p:nvPr/>
          </p:nvSpPr>
          <p:spPr>
            <a:xfrm>
              <a:off x="1204" y="110"/>
              <a:ext cx="268" cy="178"/>
            </a:xfrm>
            <a:custGeom>
              <a:avLst/>
              <a:gdLst>
                <a:gd name="txL" fmla="*/ 0 w 310"/>
                <a:gd name="txT" fmla="*/ 0 h 254"/>
                <a:gd name="txR" fmla="*/ 310 w 310"/>
                <a:gd name="txB" fmla="*/ 254 h 254"/>
              </a:gdLst>
              <a:ahLst/>
              <a:cxnLst>
                <a:cxn ang="0">
                  <a:pos x="28" y="1"/>
                </a:cxn>
                <a:cxn ang="0">
                  <a:pos x="22" y="3"/>
                </a:cxn>
                <a:cxn ang="0">
                  <a:pos x="9" y="4"/>
                </a:cxn>
                <a:cxn ang="0">
                  <a:pos x="22" y="9"/>
                </a:cxn>
                <a:cxn ang="0">
                  <a:pos x="33" y="10"/>
                </a:cxn>
                <a:cxn ang="0">
                  <a:pos x="43" y="12"/>
                </a:cxn>
                <a:cxn ang="0">
                  <a:pos x="53" y="10"/>
                </a:cxn>
                <a:cxn ang="0">
                  <a:pos x="60" y="13"/>
                </a:cxn>
                <a:cxn ang="0">
                  <a:pos x="63" y="15"/>
                </a:cxn>
                <a:cxn ang="0">
                  <a:pos x="48" y="18"/>
                </a:cxn>
                <a:cxn ang="0">
                  <a:pos x="37" y="20"/>
                </a:cxn>
                <a:cxn ang="0">
                  <a:pos x="29" y="20"/>
                </a:cxn>
                <a:cxn ang="0">
                  <a:pos x="23" y="20"/>
                </a:cxn>
                <a:cxn ang="0">
                  <a:pos x="18" y="22"/>
                </a:cxn>
                <a:cxn ang="0">
                  <a:pos x="16" y="24"/>
                </a:cxn>
                <a:cxn ang="0">
                  <a:pos x="30" y="25"/>
                </a:cxn>
                <a:cxn ang="0">
                  <a:pos x="40" y="24"/>
                </a:cxn>
                <a:cxn ang="0">
                  <a:pos x="48" y="27"/>
                </a:cxn>
                <a:cxn ang="0">
                  <a:pos x="53" y="28"/>
                </a:cxn>
                <a:cxn ang="0">
                  <a:pos x="58" y="28"/>
                </a:cxn>
                <a:cxn ang="0">
                  <a:pos x="64" y="29"/>
                </a:cxn>
                <a:cxn ang="0">
                  <a:pos x="75" y="28"/>
                </a:cxn>
                <a:cxn ang="0">
                  <a:pos x="85" y="28"/>
                </a:cxn>
                <a:cxn ang="0">
                  <a:pos x="96" y="25"/>
                </a:cxn>
                <a:cxn ang="0">
                  <a:pos x="94" y="22"/>
                </a:cxn>
                <a:cxn ang="0">
                  <a:pos x="91" y="20"/>
                </a:cxn>
                <a:cxn ang="0">
                  <a:pos x="97" y="20"/>
                </a:cxn>
                <a:cxn ang="0">
                  <a:pos x="102" y="22"/>
                </a:cxn>
                <a:cxn ang="0">
                  <a:pos x="103" y="24"/>
                </a:cxn>
                <a:cxn ang="0">
                  <a:pos x="109" y="23"/>
                </a:cxn>
                <a:cxn ang="0">
                  <a:pos x="126" y="20"/>
                </a:cxn>
                <a:cxn ang="0">
                  <a:pos x="122" y="18"/>
                </a:cxn>
                <a:cxn ang="0">
                  <a:pos x="108" y="14"/>
                </a:cxn>
                <a:cxn ang="0">
                  <a:pos x="111" y="13"/>
                </a:cxn>
                <a:cxn ang="0">
                  <a:pos x="116" y="13"/>
                </a:cxn>
                <a:cxn ang="0">
                  <a:pos x="105" y="8"/>
                </a:cxn>
                <a:cxn ang="0">
                  <a:pos x="97" y="7"/>
                </a:cxn>
                <a:cxn ang="0">
                  <a:pos x="93" y="6"/>
                </a:cxn>
                <a:cxn ang="0">
                  <a:pos x="84" y="4"/>
                </a:cxn>
                <a:cxn ang="0">
                  <a:pos x="64" y="6"/>
                </a:cxn>
                <a:cxn ang="0">
                  <a:pos x="69" y="3"/>
                </a:cxn>
                <a:cxn ang="0">
                  <a:pos x="58" y="2"/>
                </a:cxn>
                <a:cxn ang="0">
                  <a:pos x="50" y="2"/>
                </a:cxn>
                <a:cxn ang="0">
                  <a:pos x="28" y="1"/>
                </a:cxn>
              </a:cxnLst>
              <a:rect l="txL" t="txT" r="txR" b="txB"/>
              <a:pathLst>
                <a:path w="310" h="254">
                  <a:moveTo>
                    <a:pt x="67" y="9"/>
                  </a:moveTo>
                  <a:cubicBezTo>
                    <a:pt x="63" y="15"/>
                    <a:pt x="51" y="23"/>
                    <a:pt x="51" y="23"/>
                  </a:cubicBezTo>
                  <a:cubicBezTo>
                    <a:pt x="43" y="34"/>
                    <a:pt x="33" y="35"/>
                    <a:pt x="21" y="39"/>
                  </a:cubicBezTo>
                  <a:cubicBezTo>
                    <a:pt x="0" y="71"/>
                    <a:pt x="30" y="74"/>
                    <a:pt x="53" y="77"/>
                  </a:cubicBezTo>
                  <a:cubicBezTo>
                    <a:pt x="61" y="89"/>
                    <a:pt x="63" y="87"/>
                    <a:pt x="79" y="85"/>
                  </a:cubicBezTo>
                  <a:cubicBezTo>
                    <a:pt x="88" y="88"/>
                    <a:pt x="93" y="96"/>
                    <a:pt x="103" y="99"/>
                  </a:cubicBezTo>
                  <a:cubicBezTo>
                    <a:pt x="117" y="96"/>
                    <a:pt x="116" y="89"/>
                    <a:pt x="127" y="85"/>
                  </a:cubicBezTo>
                  <a:cubicBezTo>
                    <a:pt x="134" y="90"/>
                    <a:pt x="138" y="94"/>
                    <a:pt x="143" y="101"/>
                  </a:cubicBezTo>
                  <a:cubicBezTo>
                    <a:pt x="140" y="116"/>
                    <a:pt x="134" y="117"/>
                    <a:pt x="149" y="127"/>
                  </a:cubicBezTo>
                  <a:cubicBezTo>
                    <a:pt x="161" y="144"/>
                    <a:pt x="126" y="147"/>
                    <a:pt x="115" y="151"/>
                  </a:cubicBezTo>
                  <a:cubicBezTo>
                    <a:pt x="109" y="160"/>
                    <a:pt x="100" y="169"/>
                    <a:pt x="89" y="173"/>
                  </a:cubicBezTo>
                  <a:cubicBezTo>
                    <a:pt x="81" y="172"/>
                    <a:pt x="76" y="171"/>
                    <a:pt x="69" y="169"/>
                  </a:cubicBezTo>
                  <a:cubicBezTo>
                    <a:pt x="65" y="168"/>
                    <a:pt x="57" y="165"/>
                    <a:pt x="57" y="165"/>
                  </a:cubicBezTo>
                  <a:cubicBezTo>
                    <a:pt x="46" y="169"/>
                    <a:pt x="46" y="177"/>
                    <a:pt x="43" y="187"/>
                  </a:cubicBezTo>
                  <a:cubicBezTo>
                    <a:pt x="42" y="191"/>
                    <a:pt x="39" y="199"/>
                    <a:pt x="39" y="199"/>
                  </a:cubicBezTo>
                  <a:cubicBezTo>
                    <a:pt x="50" y="203"/>
                    <a:pt x="61" y="204"/>
                    <a:pt x="73" y="205"/>
                  </a:cubicBezTo>
                  <a:cubicBezTo>
                    <a:pt x="82" y="203"/>
                    <a:pt x="86" y="201"/>
                    <a:pt x="95" y="203"/>
                  </a:cubicBezTo>
                  <a:cubicBezTo>
                    <a:pt x="107" y="211"/>
                    <a:pt x="111" y="218"/>
                    <a:pt x="115" y="231"/>
                  </a:cubicBezTo>
                  <a:cubicBezTo>
                    <a:pt x="116" y="235"/>
                    <a:pt x="123" y="234"/>
                    <a:pt x="127" y="235"/>
                  </a:cubicBezTo>
                  <a:cubicBezTo>
                    <a:pt x="131" y="236"/>
                    <a:pt x="139" y="239"/>
                    <a:pt x="139" y="239"/>
                  </a:cubicBezTo>
                  <a:cubicBezTo>
                    <a:pt x="144" y="246"/>
                    <a:pt x="147" y="248"/>
                    <a:pt x="155" y="251"/>
                  </a:cubicBezTo>
                  <a:cubicBezTo>
                    <a:pt x="169" y="250"/>
                    <a:pt x="187" y="254"/>
                    <a:pt x="181" y="237"/>
                  </a:cubicBezTo>
                  <a:cubicBezTo>
                    <a:pt x="184" y="220"/>
                    <a:pt x="192" y="228"/>
                    <a:pt x="203" y="235"/>
                  </a:cubicBezTo>
                  <a:cubicBezTo>
                    <a:pt x="224" y="233"/>
                    <a:pt x="224" y="232"/>
                    <a:pt x="229" y="213"/>
                  </a:cubicBezTo>
                  <a:cubicBezTo>
                    <a:pt x="229" y="211"/>
                    <a:pt x="229" y="192"/>
                    <a:pt x="225" y="185"/>
                  </a:cubicBezTo>
                  <a:cubicBezTo>
                    <a:pt x="223" y="181"/>
                    <a:pt x="217" y="173"/>
                    <a:pt x="217" y="173"/>
                  </a:cubicBezTo>
                  <a:cubicBezTo>
                    <a:pt x="220" y="163"/>
                    <a:pt x="224" y="165"/>
                    <a:pt x="233" y="167"/>
                  </a:cubicBezTo>
                  <a:cubicBezTo>
                    <a:pt x="240" y="172"/>
                    <a:pt x="242" y="175"/>
                    <a:pt x="245" y="183"/>
                  </a:cubicBezTo>
                  <a:cubicBezTo>
                    <a:pt x="246" y="188"/>
                    <a:pt x="244" y="193"/>
                    <a:pt x="247" y="197"/>
                  </a:cubicBezTo>
                  <a:cubicBezTo>
                    <a:pt x="250" y="201"/>
                    <a:pt x="256" y="194"/>
                    <a:pt x="261" y="193"/>
                  </a:cubicBezTo>
                  <a:cubicBezTo>
                    <a:pt x="276" y="188"/>
                    <a:pt x="290" y="178"/>
                    <a:pt x="303" y="169"/>
                  </a:cubicBezTo>
                  <a:cubicBezTo>
                    <a:pt x="310" y="158"/>
                    <a:pt x="302" y="153"/>
                    <a:pt x="293" y="147"/>
                  </a:cubicBezTo>
                  <a:cubicBezTo>
                    <a:pt x="281" y="129"/>
                    <a:pt x="283" y="126"/>
                    <a:pt x="259" y="123"/>
                  </a:cubicBezTo>
                  <a:cubicBezTo>
                    <a:pt x="256" y="115"/>
                    <a:pt x="257" y="111"/>
                    <a:pt x="265" y="107"/>
                  </a:cubicBezTo>
                  <a:cubicBezTo>
                    <a:pt x="269" y="105"/>
                    <a:pt x="277" y="103"/>
                    <a:pt x="277" y="103"/>
                  </a:cubicBezTo>
                  <a:cubicBezTo>
                    <a:pt x="287" y="88"/>
                    <a:pt x="269" y="66"/>
                    <a:pt x="253" y="63"/>
                  </a:cubicBezTo>
                  <a:cubicBezTo>
                    <a:pt x="239" y="60"/>
                    <a:pt x="244" y="62"/>
                    <a:pt x="233" y="59"/>
                  </a:cubicBezTo>
                  <a:cubicBezTo>
                    <a:pt x="229" y="58"/>
                    <a:pt x="221" y="55"/>
                    <a:pt x="221" y="55"/>
                  </a:cubicBezTo>
                  <a:cubicBezTo>
                    <a:pt x="200" y="60"/>
                    <a:pt x="217" y="38"/>
                    <a:pt x="201" y="33"/>
                  </a:cubicBezTo>
                  <a:cubicBezTo>
                    <a:pt x="185" y="35"/>
                    <a:pt x="169" y="36"/>
                    <a:pt x="155" y="45"/>
                  </a:cubicBezTo>
                  <a:cubicBezTo>
                    <a:pt x="145" y="30"/>
                    <a:pt x="152" y="30"/>
                    <a:pt x="167" y="25"/>
                  </a:cubicBezTo>
                  <a:cubicBezTo>
                    <a:pt x="163" y="10"/>
                    <a:pt x="155" y="15"/>
                    <a:pt x="139" y="17"/>
                  </a:cubicBezTo>
                  <a:cubicBezTo>
                    <a:pt x="131" y="20"/>
                    <a:pt x="127" y="22"/>
                    <a:pt x="119" y="19"/>
                  </a:cubicBezTo>
                  <a:cubicBezTo>
                    <a:pt x="106" y="0"/>
                    <a:pt x="74" y="29"/>
                    <a:pt x="67" y="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5" name="Freeform 15"/>
            <p:cNvSpPr/>
            <p:nvPr/>
          </p:nvSpPr>
          <p:spPr>
            <a:xfrm>
              <a:off x="1202" y="34"/>
              <a:ext cx="51" cy="34"/>
            </a:xfrm>
            <a:custGeom>
              <a:avLst/>
              <a:gdLst>
                <a:gd name="txL" fmla="*/ 0 w 59"/>
                <a:gd name="txT" fmla="*/ 0 h 50"/>
                <a:gd name="txR" fmla="*/ 59 w 59"/>
                <a:gd name="txB" fmla="*/ 50 h 50"/>
              </a:gdLst>
              <a:ahLst/>
              <a:cxnLst>
                <a:cxn ang="0">
                  <a:pos x="10" y="0"/>
                </a:cxn>
                <a:cxn ang="0">
                  <a:pos x="0" y="1"/>
                </a:cxn>
                <a:cxn ang="0">
                  <a:pos x="12" y="3"/>
                </a:cxn>
                <a:cxn ang="0">
                  <a:pos x="19" y="5"/>
                </a:cxn>
                <a:cxn ang="0">
                  <a:pos x="24" y="3"/>
                </a:cxn>
                <a:cxn ang="0">
                  <a:pos x="19" y="1"/>
                </a:cxn>
                <a:cxn ang="0">
                  <a:pos x="10" y="0"/>
                </a:cxn>
              </a:cxnLst>
              <a:rect l="txL" t="txT" r="txR" b="txB"/>
              <a:pathLst>
                <a:path w="59" h="50">
                  <a:moveTo>
                    <a:pt x="26" y="0"/>
                  </a:moveTo>
                  <a:cubicBezTo>
                    <a:pt x="13" y="2"/>
                    <a:pt x="7" y="0"/>
                    <a:pt x="0" y="10"/>
                  </a:cubicBezTo>
                  <a:cubicBezTo>
                    <a:pt x="4" y="22"/>
                    <a:pt x="18" y="36"/>
                    <a:pt x="30" y="40"/>
                  </a:cubicBezTo>
                  <a:cubicBezTo>
                    <a:pt x="37" y="42"/>
                    <a:pt x="48" y="50"/>
                    <a:pt x="48" y="50"/>
                  </a:cubicBezTo>
                  <a:cubicBezTo>
                    <a:pt x="57" y="44"/>
                    <a:pt x="55" y="37"/>
                    <a:pt x="58" y="28"/>
                  </a:cubicBezTo>
                  <a:cubicBezTo>
                    <a:pt x="55" y="11"/>
                    <a:pt x="59" y="18"/>
                    <a:pt x="44" y="8"/>
                  </a:cubicBezTo>
                  <a:cubicBezTo>
                    <a:pt x="42" y="6"/>
                    <a:pt x="26" y="5"/>
                    <a:pt x="26"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6" name="Freeform 16"/>
            <p:cNvSpPr/>
            <p:nvPr/>
          </p:nvSpPr>
          <p:spPr>
            <a:xfrm>
              <a:off x="1105" y="99"/>
              <a:ext cx="75" cy="39"/>
            </a:xfrm>
            <a:custGeom>
              <a:avLst/>
              <a:gdLst>
                <a:gd name="txL" fmla="*/ 0 w 86"/>
                <a:gd name="txT" fmla="*/ 0 h 57"/>
                <a:gd name="txR" fmla="*/ 86 w 86"/>
                <a:gd name="txB" fmla="*/ 57 h 57"/>
              </a:gdLst>
              <a:ahLst/>
              <a:cxnLst>
                <a:cxn ang="0">
                  <a:pos x="19" y="1"/>
                </a:cxn>
                <a:cxn ang="0">
                  <a:pos x="10" y="2"/>
                </a:cxn>
                <a:cxn ang="0">
                  <a:pos x="3" y="2"/>
                </a:cxn>
                <a:cxn ang="0">
                  <a:pos x="7" y="5"/>
                </a:cxn>
                <a:cxn ang="0">
                  <a:pos x="33" y="3"/>
                </a:cxn>
                <a:cxn ang="0">
                  <a:pos x="38" y="1"/>
                </a:cxn>
                <a:cxn ang="0">
                  <a:pos x="25" y="1"/>
                </a:cxn>
                <a:cxn ang="0">
                  <a:pos x="19" y="1"/>
                </a:cxn>
              </a:cxnLst>
              <a:rect l="txL" t="txT" r="txR" b="txB"/>
              <a:pathLst>
                <a:path w="86" h="57">
                  <a:moveTo>
                    <a:pt x="44" y="7"/>
                  </a:moveTo>
                  <a:cubicBezTo>
                    <a:pt x="39" y="14"/>
                    <a:pt x="31" y="20"/>
                    <a:pt x="24" y="25"/>
                  </a:cubicBezTo>
                  <a:cubicBezTo>
                    <a:pt x="16" y="19"/>
                    <a:pt x="12" y="22"/>
                    <a:pt x="4" y="27"/>
                  </a:cubicBezTo>
                  <a:cubicBezTo>
                    <a:pt x="0" y="38"/>
                    <a:pt x="4" y="53"/>
                    <a:pt x="16" y="57"/>
                  </a:cubicBezTo>
                  <a:cubicBezTo>
                    <a:pt x="33" y="51"/>
                    <a:pt x="60" y="45"/>
                    <a:pt x="74" y="35"/>
                  </a:cubicBezTo>
                  <a:cubicBezTo>
                    <a:pt x="78" y="29"/>
                    <a:pt x="86" y="17"/>
                    <a:pt x="86" y="17"/>
                  </a:cubicBezTo>
                  <a:cubicBezTo>
                    <a:pt x="80" y="0"/>
                    <a:pt x="74" y="5"/>
                    <a:pt x="56" y="7"/>
                  </a:cubicBezTo>
                  <a:cubicBezTo>
                    <a:pt x="43" y="11"/>
                    <a:pt x="44" y="15"/>
                    <a:pt x="44" y="7"/>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7" name="Freeform 17"/>
            <p:cNvSpPr/>
            <p:nvPr/>
          </p:nvSpPr>
          <p:spPr>
            <a:xfrm>
              <a:off x="1184" y="107"/>
              <a:ext cx="62" cy="23"/>
            </a:xfrm>
            <a:custGeom>
              <a:avLst/>
              <a:gdLst>
                <a:gd name="txL" fmla="*/ 0 w 73"/>
                <a:gd name="txT" fmla="*/ 0 h 34"/>
                <a:gd name="txR" fmla="*/ 73 w 73"/>
                <a:gd name="txB" fmla="*/ 34 h 34"/>
              </a:gdLst>
              <a:ahLst/>
              <a:cxnLst>
                <a:cxn ang="0">
                  <a:pos x="15" y="0"/>
                </a:cxn>
                <a:cxn ang="0">
                  <a:pos x="3" y="1"/>
                </a:cxn>
                <a:cxn ang="0">
                  <a:pos x="8" y="3"/>
                </a:cxn>
                <a:cxn ang="0">
                  <a:pos x="19" y="3"/>
                </a:cxn>
                <a:cxn ang="0">
                  <a:pos x="24" y="2"/>
                </a:cxn>
                <a:cxn ang="0">
                  <a:pos x="15" y="0"/>
                </a:cxn>
              </a:cxnLst>
              <a:rect l="txL" t="txT" r="txR" b="txB"/>
              <a:pathLst>
                <a:path w="73" h="34">
                  <a:moveTo>
                    <a:pt x="40" y="0"/>
                  </a:moveTo>
                  <a:cubicBezTo>
                    <a:pt x="30" y="6"/>
                    <a:pt x="20" y="10"/>
                    <a:pt x="10" y="16"/>
                  </a:cubicBezTo>
                  <a:cubicBezTo>
                    <a:pt x="0" y="31"/>
                    <a:pt x="13" y="30"/>
                    <a:pt x="24" y="34"/>
                  </a:cubicBezTo>
                  <a:cubicBezTo>
                    <a:pt x="44" y="31"/>
                    <a:pt x="35" y="34"/>
                    <a:pt x="52" y="28"/>
                  </a:cubicBezTo>
                  <a:cubicBezTo>
                    <a:pt x="57" y="26"/>
                    <a:pt x="64" y="20"/>
                    <a:pt x="64" y="20"/>
                  </a:cubicBezTo>
                  <a:cubicBezTo>
                    <a:pt x="73" y="7"/>
                    <a:pt x="48" y="8"/>
                    <a:pt x="40"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8" name="Freeform 18"/>
            <p:cNvSpPr/>
            <p:nvPr/>
          </p:nvSpPr>
          <p:spPr>
            <a:xfrm>
              <a:off x="1150" y="73"/>
              <a:ext cx="74" cy="32"/>
            </a:xfrm>
            <a:custGeom>
              <a:avLst/>
              <a:gdLst>
                <a:gd name="txL" fmla="*/ 0 w 85"/>
                <a:gd name="txT" fmla="*/ 0 h 45"/>
                <a:gd name="txR" fmla="*/ 85 w 85"/>
                <a:gd name="txB" fmla="*/ 45 h 45"/>
              </a:gdLst>
              <a:ahLst/>
              <a:cxnLst>
                <a:cxn ang="0">
                  <a:pos x="25" y="1"/>
                </a:cxn>
                <a:cxn ang="0">
                  <a:pos x="12" y="1"/>
                </a:cxn>
                <a:cxn ang="0">
                  <a:pos x="0" y="2"/>
                </a:cxn>
                <a:cxn ang="0">
                  <a:pos x="17" y="4"/>
                </a:cxn>
                <a:cxn ang="0">
                  <a:pos x="28" y="5"/>
                </a:cxn>
                <a:cxn ang="0">
                  <a:pos x="37" y="2"/>
                </a:cxn>
                <a:cxn ang="0">
                  <a:pos x="36" y="1"/>
                </a:cxn>
                <a:cxn ang="0">
                  <a:pos x="28" y="0"/>
                </a:cxn>
                <a:cxn ang="0">
                  <a:pos x="25" y="1"/>
                </a:cxn>
              </a:cxnLst>
              <a:rect l="txL" t="txT" r="txR" b="txB"/>
              <a:pathLst>
                <a:path w="85" h="45">
                  <a:moveTo>
                    <a:pt x="58" y="10"/>
                  </a:moveTo>
                  <a:cubicBezTo>
                    <a:pt x="39" y="16"/>
                    <a:pt x="45" y="10"/>
                    <a:pt x="28" y="4"/>
                  </a:cubicBezTo>
                  <a:cubicBezTo>
                    <a:pt x="7" y="6"/>
                    <a:pt x="5" y="2"/>
                    <a:pt x="0" y="18"/>
                  </a:cubicBezTo>
                  <a:cubicBezTo>
                    <a:pt x="5" y="34"/>
                    <a:pt x="26" y="31"/>
                    <a:pt x="40" y="32"/>
                  </a:cubicBezTo>
                  <a:cubicBezTo>
                    <a:pt x="50" y="42"/>
                    <a:pt x="49" y="45"/>
                    <a:pt x="64" y="40"/>
                  </a:cubicBezTo>
                  <a:cubicBezTo>
                    <a:pt x="69" y="32"/>
                    <a:pt x="77" y="25"/>
                    <a:pt x="84" y="18"/>
                  </a:cubicBezTo>
                  <a:cubicBezTo>
                    <a:pt x="83" y="14"/>
                    <a:pt x="85" y="9"/>
                    <a:pt x="82" y="6"/>
                  </a:cubicBezTo>
                  <a:cubicBezTo>
                    <a:pt x="78" y="1"/>
                    <a:pt x="64" y="0"/>
                    <a:pt x="64" y="0"/>
                  </a:cubicBezTo>
                  <a:cubicBezTo>
                    <a:pt x="56" y="3"/>
                    <a:pt x="47" y="21"/>
                    <a:pt x="58" y="1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69" name="Freeform 19"/>
            <p:cNvSpPr/>
            <p:nvPr/>
          </p:nvSpPr>
          <p:spPr>
            <a:xfrm>
              <a:off x="1119" y="43"/>
              <a:ext cx="51" cy="22"/>
            </a:xfrm>
            <a:custGeom>
              <a:avLst/>
              <a:gdLst>
                <a:gd name="txL" fmla="*/ 0 w 58"/>
                <a:gd name="txT" fmla="*/ 0 h 31"/>
                <a:gd name="txR" fmla="*/ 58 w 58"/>
                <a:gd name="txB" fmla="*/ 31 h 31"/>
              </a:gdLst>
              <a:ahLst/>
              <a:cxnLst>
                <a:cxn ang="0">
                  <a:pos x="8" y="1"/>
                </a:cxn>
                <a:cxn ang="0">
                  <a:pos x="0" y="2"/>
                </a:cxn>
                <a:cxn ang="0">
                  <a:pos x="10" y="4"/>
                </a:cxn>
                <a:cxn ang="0">
                  <a:pos x="13" y="3"/>
                </a:cxn>
                <a:cxn ang="0">
                  <a:pos x="24" y="1"/>
                </a:cxn>
                <a:cxn ang="0">
                  <a:pos x="20" y="0"/>
                </a:cxn>
                <a:cxn ang="0">
                  <a:pos x="8" y="1"/>
                </a:cxn>
              </a:cxnLst>
              <a:rect l="txL" t="txT" r="txR" b="txB"/>
              <a:pathLst>
                <a:path w="58" h="31">
                  <a:moveTo>
                    <a:pt x="16" y="4"/>
                  </a:moveTo>
                  <a:cubicBezTo>
                    <a:pt x="2" y="13"/>
                    <a:pt x="7" y="8"/>
                    <a:pt x="0" y="18"/>
                  </a:cubicBezTo>
                  <a:cubicBezTo>
                    <a:pt x="5" y="26"/>
                    <a:pt x="11" y="25"/>
                    <a:pt x="20" y="28"/>
                  </a:cubicBezTo>
                  <a:cubicBezTo>
                    <a:pt x="36" y="23"/>
                    <a:pt x="17" y="31"/>
                    <a:pt x="28" y="20"/>
                  </a:cubicBezTo>
                  <a:cubicBezTo>
                    <a:pt x="33" y="15"/>
                    <a:pt x="46" y="13"/>
                    <a:pt x="52" y="12"/>
                  </a:cubicBezTo>
                  <a:cubicBezTo>
                    <a:pt x="58" y="3"/>
                    <a:pt x="53" y="3"/>
                    <a:pt x="44" y="0"/>
                  </a:cubicBezTo>
                  <a:cubicBezTo>
                    <a:pt x="38" y="1"/>
                    <a:pt x="20" y="8"/>
                    <a:pt x="16" y="4"/>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0" name="Freeform 20"/>
            <p:cNvSpPr/>
            <p:nvPr/>
          </p:nvSpPr>
          <p:spPr>
            <a:xfrm>
              <a:off x="1250" y="46"/>
              <a:ext cx="131" cy="72"/>
            </a:xfrm>
            <a:custGeom>
              <a:avLst/>
              <a:gdLst>
                <a:gd name="txL" fmla="*/ 0 w 152"/>
                <a:gd name="txT" fmla="*/ 0 h 102"/>
                <a:gd name="txR" fmla="*/ 152 w 152"/>
                <a:gd name="txB" fmla="*/ 102 h 102"/>
              </a:gdLst>
              <a:ahLst/>
              <a:cxnLst>
                <a:cxn ang="0">
                  <a:pos x="16" y="0"/>
                </a:cxn>
                <a:cxn ang="0">
                  <a:pos x="6" y="1"/>
                </a:cxn>
                <a:cxn ang="0">
                  <a:pos x="3" y="4"/>
                </a:cxn>
                <a:cxn ang="0">
                  <a:pos x="5" y="7"/>
                </a:cxn>
                <a:cxn ang="0">
                  <a:pos x="0" y="9"/>
                </a:cxn>
                <a:cxn ang="0">
                  <a:pos x="22" y="11"/>
                </a:cxn>
                <a:cxn ang="0">
                  <a:pos x="34" y="11"/>
                </a:cxn>
                <a:cxn ang="0">
                  <a:pos x="62" y="11"/>
                </a:cxn>
                <a:cxn ang="0">
                  <a:pos x="31" y="9"/>
                </a:cxn>
                <a:cxn ang="0">
                  <a:pos x="22" y="8"/>
                </a:cxn>
                <a:cxn ang="0">
                  <a:pos x="18" y="6"/>
                </a:cxn>
                <a:cxn ang="0">
                  <a:pos x="21" y="4"/>
                </a:cxn>
                <a:cxn ang="0">
                  <a:pos x="16" y="0"/>
                </a:cxn>
              </a:cxnLst>
              <a:rect l="txL" t="txT" r="txR" b="txB"/>
              <a:pathLst>
                <a:path w="152" h="102">
                  <a:moveTo>
                    <a:pt x="38" y="0"/>
                  </a:moveTo>
                  <a:cubicBezTo>
                    <a:pt x="22" y="5"/>
                    <a:pt x="30" y="3"/>
                    <a:pt x="14" y="6"/>
                  </a:cubicBezTo>
                  <a:cubicBezTo>
                    <a:pt x="18" y="22"/>
                    <a:pt x="22" y="32"/>
                    <a:pt x="4" y="38"/>
                  </a:cubicBezTo>
                  <a:cubicBezTo>
                    <a:pt x="1" y="47"/>
                    <a:pt x="7" y="49"/>
                    <a:pt x="12" y="56"/>
                  </a:cubicBezTo>
                  <a:cubicBezTo>
                    <a:pt x="10" y="65"/>
                    <a:pt x="9" y="69"/>
                    <a:pt x="0" y="72"/>
                  </a:cubicBezTo>
                  <a:cubicBezTo>
                    <a:pt x="5" y="88"/>
                    <a:pt x="45" y="85"/>
                    <a:pt x="56" y="86"/>
                  </a:cubicBezTo>
                  <a:cubicBezTo>
                    <a:pt x="72" y="97"/>
                    <a:pt x="63" y="95"/>
                    <a:pt x="82" y="92"/>
                  </a:cubicBezTo>
                  <a:cubicBezTo>
                    <a:pt x="86" y="92"/>
                    <a:pt x="147" y="102"/>
                    <a:pt x="152" y="86"/>
                  </a:cubicBezTo>
                  <a:cubicBezTo>
                    <a:pt x="123" y="66"/>
                    <a:pt x="128" y="72"/>
                    <a:pt x="76" y="70"/>
                  </a:cubicBezTo>
                  <a:cubicBezTo>
                    <a:pt x="62" y="56"/>
                    <a:pt x="81" y="73"/>
                    <a:pt x="54" y="62"/>
                  </a:cubicBezTo>
                  <a:cubicBezTo>
                    <a:pt x="50" y="60"/>
                    <a:pt x="48" y="55"/>
                    <a:pt x="44" y="52"/>
                  </a:cubicBezTo>
                  <a:cubicBezTo>
                    <a:pt x="41" y="43"/>
                    <a:pt x="42" y="39"/>
                    <a:pt x="50" y="34"/>
                  </a:cubicBezTo>
                  <a:cubicBezTo>
                    <a:pt x="52" y="27"/>
                    <a:pt x="42" y="9"/>
                    <a:pt x="38"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1" name="Freeform 21"/>
            <p:cNvSpPr/>
            <p:nvPr/>
          </p:nvSpPr>
          <p:spPr>
            <a:xfrm>
              <a:off x="0" y="275"/>
              <a:ext cx="29" cy="14"/>
            </a:xfrm>
            <a:custGeom>
              <a:avLst/>
              <a:gdLst>
                <a:gd name="txL" fmla="*/ 0 w 34"/>
                <a:gd name="txT" fmla="*/ 0 h 20"/>
                <a:gd name="txR" fmla="*/ 34 w 34"/>
                <a:gd name="txB" fmla="*/ 20 h 20"/>
              </a:gdLst>
              <a:ahLst/>
              <a:cxnLst>
                <a:cxn ang="0">
                  <a:pos x="13" y="0"/>
                </a:cxn>
                <a:cxn ang="0">
                  <a:pos x="9" y="3"/>
                </a:cxn>
                <a:cxn ang="0">
                  <a:pos x="3" y="2"/>
                </a:cxn>
                <a:cxn ang="0">
                  <a:pos x="3" y="1"/>
                </a:cxn>
                <a:cxn ang="0">
                  <a:pos x="13" y="0"/>
                </a:cxn>
              </a:cxnLst>
              <a:rect l="txL" t="txT" r="txR" b="txB"/>
              <a:pathLst>
                <a:path w="34" h="20">
                  <a:moveTo>
                    <a:pt x="34" y="0"/>
                  </a:moveTo>
                  <a:cubicBezTo>
                    <a:pt x="32" y="10"/>
                    <a:pt x="34" y="17"/>
                    <a:pt x="24" y="20"/>
                  </a:cubicBezTo>
                  <a:cubicBezTo>
                    <a:pt x="17" y="19"/>
                    <a:pt x="10" y="20"/>
                    <a:pt x="4" y="18"/>
                  </a:cubicBezTo>
                  <a:cubicBezTo>
                    <a:pt x="0" y="17"/>
                    <a:pt x="2" y="7"/>
                    <a:pt x="4" y="6"/>
                  </a:cubicBezTo>
                  <a:cubicBezTo>
                    <a:pt x="12" y="0"/>
                    <a:pt x="24" y="0"/>
                    <a:pt x="34"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2" name="Freeform 22"/>
            <p:cNvSpPr/>
            <p:nvPr/>
          </p:nvSpPr>
          <p:spPr>
            <a:xfrm>
              <a:off x="871" y="753"/>
              <a:ext cx="18" cy="11"/>
            </a:xfrm>
            <a:custGeom>
              <a:avLst/>
              <a:gdLst>
                <a:gd name="txL" fmla="*/ 0 w 21"/>
                <a:gd name="txT" fmla="*/ 0 h 16"/>
                <a:gd name="txR" fmla="*/ 21 w 21"/>
                <a:gd name="txB" fmla="*/ 16 h 16"/>
              </a:gdLst>
              <a:ahLst/>
              <a:cxnLst>
                <a:cxn ang="0">
                  <a:pos x="3" y="0"/>
                </a:cxn>
                <a:cxn ang="0">
                  <a:pos x="5"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3" name="Freeform 23"/>
            <p:cNvSpPr/>
            <p:nvPr/>
          </p:nvSpPr>
          <p:spPr>
            <a:xfrm>
              <a:off x="874" y="776"/>
              <a:ext cx="19" cy="11"/>
            </a:xfrm>
            <a:custGeom>
              <a:avLst/>
              <a:gdLst>
                <a:gd name="txL" fmla="*/ 0 w 21"/>
                <a:gd name="txT" fmla="*/ 0 h 16"/>
                <a:gd name="txR" fmla="*/ 21 w 21"/>
                <a:gd name="txB" fmla="*/ 16 h 16"/>
              </a:gdLst>
              <a:ahLst/>
              <a:cxnLst>
                <a:cxn ang="0">
                  <a:pos x="3" y="0"/>
                </a:cxn>
                <a:cxn ang="0">
                  <a:pos x="7" y="2"/>
                </a:cxn>
                <a:cxn ang="0">
                  <a:pos x="3"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4" name="Freeform 24"/>
            <p:cNvSpPr/>
            <p:nvPr/>
          </p:nvSpPr>
          <p:spPr>
            <a:xfrm>
              <a:off x="1109" y="899"/>
              <a:ext cx="17" cy="12"/>
            </a:xfrm>
            <a:custGeom>
              <a:avLst/>
              <a:gdLst>
                <a:gd name="txL" fmla="*/ 0 w 21"/>
                <a:gd name="txT" fmla="*/ 0 h 16"/>
                <a:gd name="txR" fmla="*/ 21 w 21"/>
                <a:gd name="txB" fmla="*/ 16 h 16"/>
              </a:gdLst>
              <a:ahLst/>
              <a:cxnLst>
                <a:cxn ang="0">
                  <a:pos x="2" y="0"/>
                </a:cxn>
                <a:cxn ang="0">
                  <a:pos x="4" y="3"/>
                </a:cxn>
                <a:cxn ang="0">
                  <a:pos x="2" y="0"/>
                </a:cxn>
              </a:cxnLst>
              <a:rect l="txL" t="txT" r="txR" b="txB"/>
              <a:pathLst>
                <a:path w="21" h="16">
                  <a:moveTo>
                    <a:pt x="3" y="0"/>
                  </a:moveTo>
                  <a:cubicBezTo>
                    <a:pt x="0" y="9"/>
                    <a:pt x="6" y="11"/>
                    <a:pt x="13" y="16"/>
                  </a:cubicBezTo>
                  <a:cubicBezTo>
                    <a:pt x="21" y="4"/>
                    <a:pt x="16" y="2"/>
                    <a:pt x="3" y="0"/>
                  </a:cubicBezTo>
                  <a:close/>
                </a:path>
              </a:pathLst>
            </a:custGeom>
            <a:solidFill>
              <a:srgbClr val="666699">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5" name="Freeform 25"/>
            <p:cNvSpPr/>
            <p:nvPr/>
          </p:nvSpPr>
          <p:spPr>
            <a:xfrm>
              <a:off x="1251" y="447"/>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6" name="Freeform 26"/>
            <p:cNvSpPr/>
            <p:nvPr/>
          </p:nvSpPr>
          <p:spPr>
            <a:xfrm>
              <a:off x="1136" y="255"/>
              <a:ext cx="44" cy="17"/>
            </a:xfrm>
            <a:custGeom>
              <a:avLst/>
              <a:gdLst>
                <a:gd name="txL" fmla="*/ 0 w 51"/>
                <a:gd name="txT" fmla="*/ 0 h 24"/>
                <a:gd name="txR" fmla="*/ 51 w 51"/>
                <a:gd name="txB" fmla="*/ 24 h 24"/>
              </a:gdLst>
              <a:ahLst/>
              <a:cxnLst>
                <a:cxn ang="0">
                  <a:pos x="5" y="0"/>
                </a:cxn>
                <a:cxn ang="0">
                  <a:pos x="3" y="2"/>
                </a:cxn>
                <a:cxn ang="0">
                  <a:pos x="11" y="3"/>
                </a:cxn>
                <a:cxn ang="0">
                  <a:pos x="14"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7" name="Freeform 27"/>
            <p:cNvSpPr/>
            <p:nvPr/>
          </p:nvSpPr>
          <p:spPr>
            <a:xfrm>
              <a:off x="1211" y="88"/>
              <a:ext cx="45" cy="17"/>
            </a:xfrm>
            <a:custGeom>
              <a:avLst/>
              <a:gdLst>
                <a:gd name="txL" fmla="*/ 0 w 51"/>
                <a:gd name="txT" fmla="*/ 0 h 24"/>
                <a:gd name="txR" fmla="*/ 51 w 51"/>
                <a:gd name="txB" fmla="*/ 24 h 24"/>
              </a:gdLst>
              <a:ahLst/>
              <a:cxnLst>
                <a:cxn ang="0">
                  <a:pos x="6" y="0"/>
                </a:cxn>
                <a:cxn ang="0">
                  <a:pos x="4" y="2"/>
                </a:cxn>
                <a:cxn ang="0">
                  <a:pos x="13" y="3"/>
                </a:cxn>
                <a:cxn ang="0">
                  <a:pos x="16" y="1"/>
                </a:cxn>
                <a:cxn ang="0">
                  <a:pos x="6"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8" name="Freeform 28"/>
            <p:cNvSpPr/>
            <p:nvPr/>
          </p:nvSpPr>
          <p:spPr>
            <a:xfrm>
              <a:off x="1284" y="189"/>
              <a:ext cx="43" cy="17"/>
            </a:xfrm>
            <a:custGeom>
              <a:avLst/>
              <a:gdLst>
                <a:gd name="txL" fmla="*/ 0 w 51"/>
                <a:gd name="txT" fmla="*/ 0 h 24"/>
                <a:gd name="txR" fmla="*/ 51 w 51"/>
                <a:gd name="txB" fmla="*/ 24 h 24"/>
              </a:gdLst>
              <a:ahLst/>
              <a:cxnLst>
                <a:cxn ang="0">
                  <a:pos x="5" y="0"/>
                </a:cxn>
                <a:cxn ang="0">
                  <a:pos x="3" y="2"/>
                </a:cxn>
                <a:cxn ang="0">
                  <a:pos x="9" y="3"/>
                </a:cxn>
                <a:cxn ang="0">
                  <a:pos x="12" y="1"/>
                </a:cxn>
                <a:cxn ang="0">
                  <a:pos x="5" y="0"/>
                </a:cxn>
              </a:cxnLst>
              <a:rect l="txL" t="txT" r="txR" b="txB"/>
              <a:pathLst>
                <a:path w="51" h="24">
                  <a:moveTo>
                    <a:pt x="13" y="0"/>
                  </a:moveTo>
                  <a:cubicBezTo>
                    <a:pt x="12" y="2"/>
                    <a:pt x="0" y="12"/>
                    <a:pt x="7" y="18"/>
                  </a:cubicBezTo>
                  <a:cubicBezTo>
                    <a:pt x="12" y="22"/>
                    <a:pt x="27" y="24"/>
                    <a:pt x="27" y="24"/>
                  </a:cubicBezTo>
                  <a:cubicBezTo>
                    <a:pt x="44" y="22"/>
                    <a:pt x="51" y="16"/>
                    <a:pt x="33" y="4"/>
                  </a:cubicBezTo>
                  <a:cubicBezTo>
                    <a:pt x="29" y="1"/>
                    <a:pt x="14" y="0"/>
                    <a:pt x="13"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79" name="Freeform 29"/>
            <p:cNvSpPr/>
            <p:nvPr/>
          </p:nvSpPr>
          <p:spPr>
            <a:xfrm>
              <a:off x="1302" y="0"/>
              <a:ext cx="801" cy="323"/>
            </a:xfrm>
            <a:custGeom>
              <a:avLst/>
              <a:gdLst>
                <a:gd name="txL" fmla="*/ 0 w 929"/>
                <a:gd name="txT" fmla="*/ 0 h 462"/>
                <a:gd name="txR" fmla="*/ 929 w 929"/>
                <a:gd name="txB" fmla="*/ 462 h 462"/>
              </a:gdLst>
              <a:ahLst/>
              <a:cxnLst>
                <a:cxn ang="0">
                  <a:pos x="12" y="6"/>
                </a:cxn>
                <a:cxn ang="0">
                  <a:pos x="3" y="10"/>
                </a:cxn>
                <a:cxn ang="0">
                  <a:pos x="15" y="12"/>
                </a:cxn>
                <a:cxn ang="0">
                  <a:pos x="7" y="14"/>
                </a:cxn>
                <a:cxn ang="0">
                  <a:pos x="43" y="15"/>
                </a:cxn>
                <a:cxn ang="0">
                  <a:pos x="58" y="15"/>
                </a:cxn>
                <a:cxn ang="0">
                  <a:pos x="103" y="9"/>
                </a:cxn>
                <a:cxn ang="0">
                  <a:pos x="123" y="7"/>
                </a:cxn>
                <a:cxn ang="0">
                  <a:pos x="133" y="9"/>
                </a:cxn>
                <a:cxn ang="0">
                  <a:pos x="112" y="10"/>
                </a:cxn>
                <a:cxn ang="0">
                  <a:pos x="100" y="13"/>
                </a:cxn>
                <a:cxn ang="0">
                  <a:pos x="105" y="14"/>
                </a:cxn>
                <a:cxn ang="0">
                  <a:pos x="106" y="19"/>
                </a:cxn>
                <a:cxn ang="0">
                  <a:pos x="143" y="22"/>
                </a:cxn>
                <a:cxn ang="0">
                  <a:pos x="138" y="24"/>
                </a:cxn>
                <a:cxn ang="0">
                  <a:pos x="151" y="29"/>
                </a:cxn>
                <a:cxn ang="0">
                  <a:pos x="143" y="31"/>
                </a:cxn>
                <a:cxn ang="0">
                  <a:pos x="133" y="35"/>
                </a:cxn>
                <a:cxn ang="0">
                  <a:pos x="121" y="38"/>
                </a:cxn>
                <a:cxn ang="0">
                  <a:pos x="120" y="50"/>
                </a:cxn>
                <a:cxn ang="0">
                  <a:pos x="137" y="52"/>
                </a:cxn>
                <a:cxn ang="0">
                  <a:pos x="160" y="52"/>
                </a:cxn>
                <a:cxn ang="0">
                  <a:pos x="170" y="50"/>
                </a:cxn>
                <a:cxn ang="0">
                  <a:pos x="208" y="41"/>
                </a:cxn>
                <a:cxn ang="0">
                  <a:pos x="235" y="39"/>
                </a:cxn>
                <a:cxn ang="0">
                  <a:pos x="266" y="36"/>
                </a:cxn>
                <a:cxn ang="0">
                  <a:pos x="295" y="34"/>
                </a:cxn>
                <a:cxn ang="0">
                  <a:pos x="313" y="30"/>
                </a:cxn>
                <a:cxn ang="0">
                  <a:pos x="329" y="24"/>
                </a:cxn>
                <a:cxn ang="0">
                  <a:pos x="329" y="18"/>
                </a:cxn>
                <a:cxn ang="0">
                  <a:pos x="329" y="15"/>
                </a:cxn>
                <a:cxn ang="0">
                  <a:pos x="342" y="10"/>
                </a:cxn>
                <a:cxn ang="0">
                  <a:pos x="360" y="10"/>
                </a:cxn>
                <a:cxn ang="0">
                  <a:pos x="379" y="6"/>
                </a:cxn>
                <a:cxn ang="0">
                  <a:pos x="365" y="6"/>
                </a:cxn>
                <a:cxn ang="0">
                  <a:pos x="348" y="5"/>
                </a:cxn>
                <a:cxn ang="0">
                  <a:pos x="327" y="2"/>
                </a:cxn>
                <a:cxn ang="0">
                  <a:pos x="264" y="3"/>
                </a:cxn>
                <a:cxn ang="0">
                  <a:pos x="240" y="4"/>
                </a:cxn>
                <a:cxn ang="0">
                  <a:pos x="228" y="4"/>
                </a:cxn>
                <a:cxn ang="0">
                  <a:pos x="212" y="6"/>
                </a:cxn>
                <a:cxn ang="0">
                  <a:pos x="197" y="3"/>
                </a:cxn>
                <a:cxn ang="0">
                  <a:pos x="178" y="5"/>
                </a:cxn>
                <a:cxn ang="0">
                  <a:pos x="151" y="6"/>
                </a:cxn>
                <a:cxn ang="0">
                  <a:pos x="169" y="4"/>
                </a:cxn>
                <a:cxn ang="0">
                  <a:pos x="145" y="1"/>
                </a:cxn>
                <a:cxn ang="0">
                  <a:pos x="138" y="1"/>
                </a:cxn>
                <a:cxn ang="0">
                  <a:pos x="129" y="1"/>
                </a:cxn>
                <a:cxn ang="0">
                  <a:pos x="98" y="2"/>
                </a:cxn>
                <a:cxn ang="0">
                  <a:pos x="66" y="3"/>
                </a:cxn>
                <a:cxn ang="0">
                  <a:pos x="44" y="3"/>
                </a:cxn>
                <a:cxn ang="0">
                  <a:pos x="46" y="8"/>
                </a:cxn>
                <a:cxn ang="0">
                  <a:pos x="43" y="6"/>
                </a:cxn>
                <a:cxn ang="0">
                  <a:pos x="25" y="5"/>
                </a:cxn>
              </a:cxnLst>
              <a:rect l="txL" t="txT" r="txR" b="txB"/>
              <a:pathLst>
                <a:path w="929" h="462">
                  <a:moveTo>
                    <a:pt x="60" y="42"/>
                  </a:moveTo>
                  <a:cubicBezTo>
                    <a:pt x="40" y="45"/>
                    <a:pt x="42" y="46"/>
                    <a:pt x="28" y="56"/>
                  </a:cubicBezTo>
                  <a:cubicBezTo>
                    <a:pt x="26" y="74"/>
                    <a:pt x="27" y="75"/>
                    <a:pt x="10" y="78"/>
                  </a:cubicBezTo>
                  <a:cubicBezTo>
                    <a:pt x="4" y="82"/>
                    <a:pt x="0" y="82"/>
                    <a:pt x="6" y="92"/>
                  </a:cubicBezTo>
                  <a:cubicBezTo>
                    <a:pt x="10" y="98"/>
                    <a:pt x="21" y="96"/>
                    <a:pt x="28" y="98"/>
                  </a:cubicBezTo>
                  <a:cubicBezTo>
                    <a:pt x="31" y="99"/>
                    <a:pt x="36" y="100"/>
                    <a:pt x="36" y="100"/>
                  </a:cubicBezTo>
                  <a:cubicBezTo>
                    <a:pt x="47" y="99"/>
                    <a:pt x="69" y="97"/>
                    <a:pt x="50" y="110"/>
                  </a:cubicBezTo>
                  <a:cubicBezTo>
                    <a:pt x="37" y="108"/>
                    <a:pt x="24" y="104"/>
                    <a:pt x="16" y="116"/>
                  </a:cubicBezTo>
                  <a:cubicBezTo>
                    <a:pt x="24" y="141"/>
                    <a:pt x="68" y="125"/>
                    <a:pt x="94" y="126"/>
                  </a:cubicBezTo>
                  <a:cubicBezTo>
                    <a:pt x="98" y="129"/>
                    <a:pt x="100" y="134"/>
                    <a:pt x="104" y="136"/>
                  </a:cubicBezTo>
                  <a:cubicBezTo>
                    <a:pt x="108" y="138"/>
                    <a:pt x="116" y="140"/>
                    <a:pt x="116" y="140"/>
                  </a:cubicBezTo>
                  <a:cubicBezTo>
                    <a:pt x="129" y="138"/>
                    <a:pt x="133" y="139"/>
                    <a:pt x="142" y="130"/>
                  </a:cubicBezTo>
                  <a:cubicBezTo>
                    <a:pt x="151" y="104"/>
                    <a:pt x="179" y="110"/>
                    <a:pt x="202" y="102"/>
                  </a:cubicBezTo>
                  <a:cubicBezTo>
                    <a:pt x="219" y="96"/>
                    <a:pt x="233" y="84"/>
                    <a:pt x="250" y="78"/>
                  </a:cubicBezTo>
                  <a:cubicBezTo>
                    <a:pt x="260" y="75"/>
                    <a:pt x="269" y="74"/>
                    <a:pt x="280" y="72"/>
                  </a:cubicBezTo>
                  <a:cubicBezTo>
                    <a:pt x="287" y="71"/>
                    <a:pt x="300" y="66"/>
                    <a:pt x="300" y="66"/>
                  </a:cubicBezTo>
                  <a:cubicBezTo>
                    <a:pt x="311" y="49"/>
                    <a:pt x="336" y="54"/>
                    <a:pt x="354" y="60"/>
                  </a:cubicBezTo>
                  <a:cubicBezTo>
                    <a:pt x="367" y="79"/>
                    <a:pt x="335" y="79"/>
                    <a:pt x="324" y="80"/>
                  </a:cubicBezTo>
                  <a:cubicBezTo>
                    <a:pt x="312" y="83"/>
                    <a:pt x="306" y="93"/>
                    <a:pt x="292" y="96"/>
                  </a:cubicBezTo>
                  <a:cubicBezTo>
                    <a:pt x="284" y="94"/>
                    <a:pt x="279" y="90"/>
                    <a:pt x="272" y="88"/>
                  </a:cubicBezTo>
                  <a:cubicBezTo>
                    <a:pt x="253" y="91"/>
                    <a:pt x="232" y="96"/>
                    <a:pt x="214" y="102"/>
                  </a:cubicBezTo>
                  <a:cubicBezTo>
                    <a:pt x="223" y="108"/>
                    <a:pt x="231" y="109"/>
                    <a:pt x="242" y="112"/>
                  </a:cubicBezTo>
                  <a:cubicBezTo>
                    <a:pt x="245" y="113"/>
                    <a:pt x="250" y="114"/>
                    <a:pt x="250" y="114"/>
                  </a:cubicBezTo>
                  <a:cubicBezTo>
                    <a:pt x="251" y="116"/>
                    <a:pt x="255" y="118"/>
                    <a:pt x="254" y="120"/>
                  </a:cubicBezTo>
                  <a:cubicBezTo>
                    <a:pt x="252" y="124"/>
                    <a:pt x="242" y="128"/>
                    <a:pt x="242" y="128"/>
                  </a:cubicBezTo>
                  <a:cubicBezTo>
                    <a:pt x="233" y="141"/>
                    <a:pt x="247" y="154"/>
                    <a:pt x="260" y="158"/>
                  </a:cubicBezTo>
                  <a:cubicBezTo>
                    <a:pt x="282" y="155"/>
                    <a:pt x="295" y="151"/>
                    <a:pt x="318" y="150"/>
                  </a:cubicBezTo>
                  <a:cubicBezTo>
                    <a:pt x="334" y="155"/>
                    <a:pt x="345" y="176"/>
                    <a:pt x="350" y="192"/>
                  </a:cubicBezTo>
                  <a:cubicBezTo>
                    <a:pt x="349" y="195"/>
                    <a:pt x="350" y="199"/>
                    <a:pt x="348" y="202"/>
                  </a:cubicBezTo>
                  <a:cubicBezTo>
                    <a:pt x="345" y="206"/>
                    <a:pt x="336" y="210"/>
                    <a:pt x="336" y="210"/>
                  </a:cubicBezTo>
                  <a:cubicBezTo>
                    <a:pt x="327" y="224"/>
                    <a:pt x="332" y="235"/>
                    <a:pt x="348" y="240"/>
                  </a:cubicBezTo>
                  <a:cubicBezTo>
                    <a:pt x="358" y="237"/>
                    <a:pt x="362" y="237"/>
                    <a:pt x="368" y="246"/>
                  </a:cubicBezTo>
                  <a:cubicBezTo>
                    <a:pt x="360" y="252"/>
                    <a:pt x="346" y="246"/>
                    <a:pt x="338" y="252"/>
                  </a:cubicBezTo>
                  <a:cubicBezTo>
                    <a:pt x="326" y="260"/>
                    <a:pt x="346" y="265"/>
                    <a:pt x="348" y="266"/>
                  </a:cubicBezTo>
                  <a:cubicBezTo>
                    <a:pt x="352" y="278"/>
                    <a:pt x="347" y="279"/>
                    <a:pt x="336" y="286"/>
                  </a:cubicBezTo>
                  <a:cubicBezTo>
                    <a:pt x="332" y="289"/>
                    <a:pt x="324" y="294"/>
                    <a:pt x="324" y="294"/>
                  </a:cubicBezTo>
                  <a:cubicBezTo>
                    <a:pt x="315" y="308"/>
                    <a:pt x="320" y="303"/>
                    <a:pt x="310" y="310"/>
                  </a:cubicBezTo>
                  <a:cubicBezTo>
                    <a:pt x="306" y="316"/>
                    <a:pt x="294" y="324"/>
                    <a:pt x="294" y="324"/>
                  </a:cubicBezTo>
                  <a:cubicBezTo>
                    <a:pt x="285" y="338"/>
                    <a:pt x="288" y="331"/>
                    <a:pt x="284" y="342"/>
                  </a:cubicBezTo>
                  <a:cubicBezTo>
                    <a:pt x="285" y="374"/>
                    <a:pt x="283" y="393"/>
                    <a:pt x="292" y="420"/>
                  </a:cubicBezTo>
                  <a:cubicBezTo>
                    <a:pt x="295" y="429"/>
                    <a:pt x="307" y="435"/>
                    <a:pt x="314" y="440"/>
                  </a:cubicBezTo>
                  <a:cubicBezTo>
                    <a:pt x="319" y="444"/>
                    <a:pt x="332" y="446"/>
                    <a:pt x="332" y="446"/>
                  </a:cubicBezTo>
                  <a:cubicBezTo>
                    <a:pt x="340" y="457"/>
                    <a:pt x="345" y="459"/>
                    <a:pt x="358" y="462"/>
                  </a:cubicBezTo>
                  <a:cubicBezTo>
                    <a:pt x="376" y="459"/>
                    <a:pt x="375" y="457"/>
                    <a:pt x="388" y="448"/>
                  </a:cubicBezTo>
                  <a:cubicBezTo>
                    <a:pt x="390" y="441"/>
                    <a:pt x="394" y="435"/>
                    <a:pt x="400" y="430"/>
                  </a:cubicBezTo>
                  <a:cubicBezTo>
                    <a:pt x="404" y="427"/>
                    <a:pt x="412" y="422"/>
                    <a:pt x="412" y="422"/>
                  </a:cubicBezTo>
                  <a:cubicBezTo>
                    <a:pt x="417" y="415"/>
                    <a:pt x="451" y="367"/>
                    <a:pt x="458" y="364"/>
                  </a:cubicBezTo>
                  <a:cubicBezTo>
                    <a:pt x="475" y="356"/>
                    <a:pt x="486" y="357"/>
                    <a:pt x="506" y="356"/>
                  </a:cubicBezTo>
                  <a:cubicBezTo>
                    <a:pt x="525" y="350"/>
                    <a:pt x="533" y="342"/>
                    <a:pt x="554" y="340"/>
                  </a:cubicBezTo>
                  <a:cubicBezTo>
                    <a:pt x="560" y="338"/>
                    <a:pt x="566" y="336"/>
                    <a:pt x="572" y="334"/>
                  </a:cubicBezTo>
                  <a:cubicBezTo>
                    <a:pt x="576" y="333"/>
                    <a:pt x="584" y="330"/>
                    <a:pt x="584" y="330"/>
                  </a:cubicBezTo>
                  <a:cubicBezTo>
                    <a:pt x="603" y="311"/>
                    <a:pt x="618" y="310"/>
                    <a:pt x="646" y="308"/>
                  </a:cubicBezTo>
                  <a:cubicBezTo>
                    <a:pt x="665" y="304"/>
                    <a:pt x="684" y="303"/>
                    <a:pt x="704" y="302"/>
                  </a:cubicBezTo>
                  <a:cubicBezTo>
                    <a:pt x="712" y="299"/>
                    <a:pt x="712" y="293"/>
                    <a:pt x="720" y="290"/>
                  </a:cubicBezTo>
                  <a:cubicBezTo>
                    <a:pt x="732" y="285"/>
                    <a:pt x="743" y="285"/>
                    <a:pt x="754" y="278"/>
                  </a:cubicBezTo>
                  <a:cubicBezTo>
                    <a:pt x="756" y="271"/>
                    <a:pt x="760" y="267"/>
                    <a:pt x="762" y="260"/>
                  </a:cubicBezTo>
                  <a:cubicBezTo>
                    <a:pt x="763" y="247"/>
                    <a:pt x="762" y="233"/>
                    <a:pt x="764" y="220"/>
                  </a:cubicBezTo>
                  <a:cubicBezTo>
                    <a:pt x="764" y="219"/>
                    <a:pt x="794" y="204"/>
                    <a:pt x="800" y="200"/>
                  </a:cubicBezTo>
                  <a:cubicBezTo>
                    <a:pt x="807" y="189"/>
                    <a:pt x="808" y="186"/>
                    <a:pt x="820" y="182"/>
                  </a:cubicBezTo>
                  <a:cubicBezTo>
                    <a:pt x="825" y="166"/>
                    <a:pt x="814" y="162"/>
                    <a:pt x="802" y="154"/>
                  </a:cubicBezTo>
                  <a:cubicBezTo>
                    <a:pt x="797" y="151"/>
                    <a:pt x="790" y="142"/>
                    <a:pt x="790" y="142"/>
                  </a:cubicBezTo>
                  <a:cubicBezTo>
                    <a:pt x="786" y="131"/>
                    <a:pt x="792" y="127"/>
                    <a:pt x="802" y="124"/>
                  </a:cubicBezTo>
                  <a:cubicBezTo>
                    <a:pt x="810" y="116"/>
                    <a:pt x="813" y="98"/>
                    <a:pt x="820" y="94"/>
                  </a:cubicBezTo>
                  <a:cubicBezTo>
                    <a:pt x="824" y="92"/>
                    <a:pt x="832" y="90"/>
                    <a:pt x="832" y="90"/>
                  </a:cubicBezTo>
                  <a:cubicBezTo>
                    <a:pt x="844" y="92"/>
                    <a:pt x="848" y="92"/>
                    <a:pt x="856" y="100"/>
                  </a:cubicBezTo>
                  <a:cubicBezTo>
                    <a:pt x="863" y="98"/>
                    <a:pt x="876" y="94"/>
                    <a:pt x="876" y="94"/>
                  </a:cubicBezTo>
                  <a:cubicBezTo>
                    <a:pt x="889" y="81"/>
                    <a:pt x="906" y="77"/>
                    <a:pt x="924" y="74"/>
                  </a:cubicBezTo>
                  <a:cubicBezTo>
                    <a:pt x="929" y="67"/>
                    <a:pt x="929" y="58"/>
                    <a:pt x="922" y="52"/>
                  </a:cubicBezTo>
                  <a:cubicBezTo>
                    <a:pt x="918" y="49"/>
                    <a:pt x="910" y="44"/>
                    <a:pt x="910" y="44"/>
                  </a:cubicBezTo>
                  <a:cubicBezTo>
                    <a:pt x="894" y="47"/>
                    <a:pt x="899" y="49"/>
                    <a:pt x="888" y="56"/>
                  </a:cubicBezTo>
                  <a:cubicBezTo>
                    <a:pt x="884" y="58"/>
                    <a:pt x="876" y="60"/>
                    <a:pt x="876" y="60"/>
                  </a:cubicBezTo>
                  <a:cubicBezTo>
                    <a:pt x="853" y="59"/>
                    <a:pt x="810" y="59"/>
                    <a:pt x="848" y="46"/>
                  </a:cubicBezTo>
                  <a:cubicBezTo>
                    <a:pt x="844" y="33"/>
                    <a:pt x="831" y="37"/>
                    <a:pt x="818" y="36"/>
                  </a:cubicBezTo>
                  <a:cubicBezTo>
                    <a:pt x="809" y="33"/>
                    <a:pt x="802" y="27"/>
                    <a:pt x="794" y="22"/>
                  </a:cubicBezTo>
                  <a:cubicBezTo>
                    <a:pt x="790" y="20"/>
                    <a:pt x="782" y="18"/>
                    <a:pt x="782" y="18"/>
                  </a:cubicBezTo>
                  <a:cubicBezTo>
                    <a:pt x="727" y="19"/>
                    <a:pt x="688" y="11"/>
                    <a:pt x="642" y="26"/>
                  </a:cubicBezTo>
                  <a:cubicBezTo>
                    <a:pt x="635" y="16"/>
                    <a:pt x="632" y="18"/>
                    <a:pt x="620" y="20"/>
                  </a:cubicBezTo>
                  <a:cubicBezTo>
                    <a:pt x="611" y="34"/>
                    <a:pt x="600" y="36"/>
                    <a:pt x="584" y="38"/>
                  </a:cubicBezTo>
                  <a:cubicBezTo>
                    <a:pt x="575" y="44"/>
                    <a:pt x="581" y="46"/>
                    <a:pt x="578" y="56"/>
                  </a:cubicBezTo>
                  <a:cubicBezTo>
                    <a:pt x="572" y="47"/>
                    <a:pt x="566" y="41"/>
                    <a:pt x="556" y="38"/>
                  </a:cubicBezTo>
                  <a:cubicBezTo>
                    <a:pt x="553" y="38"/>
                    <a:pt x="539" y="39"/>
                    <a:pt x="534" y="42"/>
                  </a:cubicBezTo>
                  <a:cubicBezTo>
                    <a:pt x="528" y="46"/>
                    <a:pt x="516" y="54"/>
                    <a:pt x="516" y="54"/>
                  </a:cubicBezTo>
                  <a:cubicBezTo>
                    <a:pt x="507" y="52"/>
                    <a:pt x="503" y="51"/>
                    <a:pt x="500" y="42"/>
                  </a:cubicBezTo>
                  <a:cubicBezTo>
                    <a:pt x="505" y="28"/>
                    <a:pt x="488" y="31"/>
                    <a:pt x="478" y="30"/>
                  </a:cubicBezTo>
                  <a:cubicBezTo>
                    <a:pt x="469" y="33"/>
                    <a:pt x="473" y="37"/>
                    <a:pt x="464" y="40"/>
                  </a:cubicBezTo>
                  <a:cubicBezTo>
                    <a:pt x="447" y="34"/>
                    <a:pt x="451" y="27"/>
                    <a:pt x="432" y="40"/>
                  </a:cubicBezTo>
                  <a:cubicBezTo>
                    <a:pt x="427" y="54"/>
                    <a:pt x="427" y="52"/>
                    <a:pt x="410" y="50"/>
                  </a:cubicBezTo>
                  <a:cubicBezTo>
                    <a:pt x="391" y="52"/>
                    <a:pt x="385" y="54"/>
                    <a:pt x="366" y="52"/>
                  </a:cubicBezTo>
                  <a:cubicBezTo>
                    <a:pt x="357" y="49"/>
                    <a:pt x="356" y="46"/>
                    <a:pt x="364" y="40"/>
                  </a:cubicBezTo>
                  <a:cubicBezTo>
                    <a:pt x="380" y="42"/>
                    <a:pt x="395" y="43"/>
                    <a:pt x="410" y="38"/>
                  </a:cubicBezTo>
                  <a:cubicBezTo>
                    <a:pt x="426" y="15"/>
                    <a:pt x="386" y="21"/>
                    <a:pt x="370" y="20"/>
                  </a:cubicBezTo>
                  <a:cubicBezTo>
                    <a:pt x="364" y="16"/>
                    <a:pt x="358" y="12"/>
                    <a:pt x="352" y="8"/>
                  </a:cubicBezTo>
                  <a:cubicBezTo>
                    <a:pt x="348" y="5"/>
                    <a:pt x="340" y="0"/>
                    <a:pt x="340" y="0"/>
                  </a:cubicBezTo>
                  <a:cubicBezTo>
                    <a:pt x="338" y="1"/>
                    <a:pt x="336" y="1"/>
                    <a:pt x="334" y="2"/>
                  </a:cubicBezTo>
                  <a:cubicBezTo>
                    <a:pt x="331" y="3"/>
                    <a:pt x="329" y="3"/>
                    <a:pt x="326" y="4"/>
                  </a:cubicBezTo>
                  <a:cubicBezTo>
                    <a:pt x="322" y="5"/>
                    <a:pt x="314" y="8"/>
                    <a:pt x="314" y="8"/>
                  </a:cubicBezTo>
                  <a:cubicBezTo>
                    <a:pt x="305" y="22"/>
                    <a:pt x="288" y="6"/>
                    <a:pt x="276" y="2"/>
                  </a:cubicBezTo>
                  <a:cubicBezTo>
                    <a:pt x="270" y="3"/>
                    <a:pt x="241" y="16"/>
                    <a:pt x="240" y="16"/>
                  </a:cubicBezTo>
                  <a:cubicBezTo>
                    <a:pt x="226" y="17"/>
                    <a:pt x="212" y="17"/>
                    <a:pt x="198" y="18"/>
                  </a:cubicBezTo>
                  <a:cubicBezTo>
                    <a:pt x="183" y="19"/>
                    <a:pt x="172" y="20"/>
                    <a:pt x="160" y="28"/>
                  </a:cubicBezTo>
                  <a:cubicBezTo>
                    <a:pt x="146" y="26"/>
                    <a:pt x="141" y="27"/>
                    <a:pt x="130" y="20"/>
                  </a:cubicBezTo>
                  <a:cubicBezTo>
                    <a:pt x="123" y="22"/>
                    <a:pt x="115" y="24"/>
                    <a:pt x="108" y="26"/>
                  </a:cubicBezTo>
                  <a:cubicBezTo>
                    <a:pt x="102" y="35"/>
                    <a:pt x="113" y="41"/>
                    <a:pt x="122" y="44"/>
                  </a:cubicBezTo>
                  <a:cubicBezTo>
                    <a:pt x="125" y="52"/>
                    <a:pt x="114" y="68"/>
                    <a:pt x="114" y="68"/>
                  </a:cubicBezTo>
                  <a:cubicBezTo>
                    <a:pt x="112" y="79"/>
                    <a:pt x="111" y="82"/>
                    <a:pt x="100" y="78"/>
                  </a:cubicBezTo>
                  <a:cubicBezTo>
                    <a:pt x="93" y="67"/>
                    <a:pt x="100" y="63"/>
                    <a:pt x="104" y="52"/>
                  </a:cubicBezTo>
                  <a:cubicBezTo>
                    <a:pt x="96" y="44"/>
                    <a:pt x="91" y="36"/>
                    <a:pt x="80" y="32"/>
                  </a:cubicBezTo>
                  <a:cubicBezTo>
                    <a:pt x="73" y="34"/>
                    <a:pt x="67" y="39"/>
                    <a:pt x="60" y="42"/>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0" name="Freeform 30"/>
            <p:cNvSpPr/>
            <p:nvPr/>
          </p:nvSpPr>
          <p:spPr>
            <a:xfrm>
              <a:off x="1547" y="172"/>
              <a:ext cx="45" cy="22"/>
            </a:xfrm>
            <a:custGeom>
              <a:avLst/>
              <a:gdLst>
                <a:gd name="txL" fmla="*/ 0 w 52"/>
                <a:gd name="txT" fmla="*/ 0 h 32"/>
                <a:gd name="txR" fmla="*/ 52 w 52"/>
                <a:gd name="txB" fmla="*/ 32 h 32"/>
              </a:gdLst>
              <a:ahLst/>
              <a:cxnLst>
                <a:cxn ang="0">
                  <a:pos x="14" y="0"/>
                </a:cxn>
                <a:cxn ang="0">
                  <a:pos x="3" y="2"/>
                </a:cxn>
                <a:cxn ang="0">
                  <a:pos x="10" y="3"/>
                </a:cxn>
                <a:cxn ang="0">
                  <a:pos x="17" y="3"/>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1" name="Freeform 31"/>
            <p:cNvSpPr/>
            <p:nvPr/>
          </p:nvSpPr>
          <p:spPr>
            <a:xfrm>
              <a:off x="1873" y="234"/>
              <a:ext cx="147" cy="50"/>
            </a:xfrm>
            <a:custGeom>
              <a:avLst/>
              <a:gdLst>
                <a:gd name="txL" fmla="*/ 0 w 172"/>
                <a:gd name="txT" fmla="*/ 0 h 72"/>
                <a:gd name="txR" fmla="*/ 172 w 172"/>
                <a:gd name="txB" fmla="*/ 72 h 72"/>
              </a:gdLst>
              <a:ahLst/>
              <a:cxnLst>
                <a:cxn ang="0">
                  <a:pos x="39" y="1"/>
                </a:cxn>
                <a:cxn ang="0">
                  <a:pos x="26" y="1"/>
                </a:cxn>
                <a:cxn ang="0">
                  <a:pos x="21" y="0"/>
                </a:cxn>
                <a:cxn ang="0">
                  <a:pos x="0" y="3"/>
                </a:cxn>
                <a:cxn ang="0">
                  <a:pos x="11" y="4"/>
                </a:cxn>
                <a:cxn ang="0">
                  <a:pos x="16" y="7"/>
                </a:cxn>
                <a:cxn ang="0">
                  <a:pos x="26" y="8"/>
                </a:cxn>
                <a:cxn ang="0">
                  <a:pos x="31" y="8"/>
                </a:cxn>
                <a:cxn ang="0">
                  <a:pos x="50" y="7"/>
                </a:cxn>
                <a:cxn ang="0">
                  <a:pos x="68" y="5"/>
                </a:cxn>
                <a:cxn ang="0">
                  <a:pos x="58" y="2"/>
                </a:cxn>
                <a:cxn ang="0">
                  <a:pos x="53" y="1"/>
                </a:cxn>
                <a:cxn ang="0">
                  <a:pos x="39" y="1"/>
                </a:cxn>
              </a:cxnLst>
              <a:rect l="txL" t="txT" r="txR" b="txB"/>
              <a:pathLst>
                <a:path w="172" h="72">
                  <a:moveTo>
                    <a:pt x="102" y="8"/>
                  </a:moveTo>
                  <a:cubicBezTo>
                    <a:pt x="89" y="12"/>
                    <a:pt x="78" y="8"/>
                    <a:pt x="66" y="4"/>
                  </a:cubicBezTo>
                  <a:cubicBezTo>
                    <a:pt x="62" y="3"/>
                    <a:pt x="54" y="0"/>
                    <a:pt x="54" y="0"/>
                  </a:cubicBezTo>
                  <a:cubicBezTo>
                    <a:pt x="38" y="5"/>
                    <a:pt x="12" y="16"/>
                    <a:pt x="0" y="28"/>
                  </a:cubicBezTo>
                  <a:cubicBezTo>
                    <a:pt x="4" y="39"/>
                    <a:pt x="18" y="39"/>
                    <a:pt x="28" y="40"/>
                  </a:cubicBezTo>
                  <a:cubicBezTo>
                    <a:pt x="39" y="44"/>
                    <a:pt x="41" y="60"/>
                    <a:pt x="42" y="60"/>
                  </a:cubicBezTo>
                  <a:cubicBezTo>
                    <a:pt x="50" y="63"/>
                    <a:pt x="58" y="65"/>
                    <a:pt x="66" y="68"/>
                  </a:cubicBezTo>
                  <a:cubicBezTo>
                    <a:pt x="70" y="69"/>
                    <a:pt x="78" y="72"/>
                    <a:pt x="78" y="72"/>
                  </a:cubicBezTo>
                  <a:cubicBezTo>
                    <a:pt x="92" y="71"/>
                    <a:pt x="117" y="69"/>
                    <a:pt x="130" y="60"/>
                  </a:cubicBezTo>
                  <a:cubicBezTo>
                    <a:pt x="148" y="48"/>
                    <a:pt x="150" y="46"/>
                    <a:pt x="172" y="44"/>
                  </a:cubicBezTo>
                  <a:cubicBezTo>
                    <a:pt x="169" y="29"/>
                    <a:pt x="162" y="23"/>
                    <a:pt x="148" y="18"/>
                  </a:cubicBezTo>
                  <a:cubicBezTo>
                    <a:pt x="145" y="10"/>
                    <a:pt x="144" y="7"/>
                    <a:pt x="136" y="4"/>
                  </a:cubicBezTo>
                  <a:cubicBezTo>
                    <a:pt x="134" y="4"/>
                    <a:pt x="105" y="11"/>
                    <a:pt x="102" y="8"/>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2" name="Freeform 32"/>
            <p:cNvSpPr/>
            <p:nvPr/>
          </p:nvSpPr>
          <p:spPr>
            <a:xfrm>
              <a:off x="1989" y="81"/>
              <a:ext cx="45" cy="23"/>
            </a:xfrm>
            <a:custGeom>
              <a:avLst/>
              <a:gdLst>
                <a:gd name="txL" fmla="*/ 0 w 52"/>
                <a:gd name="txT" fmla="*/ 0 h 32"/>
                <a:gd name="txR" fmla="*/ 52 w 52"/>
                <a:gd name="txB" fmla="*/ 32 h 32"/>
              </a:gdLst>
              <a:ahLst/>
              <a:cxnLst>
                <a:cxn ang="0">
                  <a:pos x="14" y="0"/>
                </a:cxn>
                <a:cxn ang="0">
                  <a:pos x="3" y="3"/>
                </a:cxn>
                <a:cxn ang="0">
                  <a:pos x="10" y="4"/>
                </a:cxn>
                <a:cxn ang="0">
                  <a:pos x="17" y="4"/>
                </a:cxn>
                <a:cxn ang="0">
                  <a:pos x="14" y="0"/>
                </a:cxn>
              </a:cxnLst>
              <a:rect l="txL" t="txT" r="txR" b="txB"/>
              <a:pathLst>
                <a:path w="52" h="32">
                  <a:moveTo>
                    <a:pt x="34" y="0"/>
                  </a:moveTo>
                  <a:cubicBezTo>
                    <a:pt x="30" y="12"/>
                    <a:pt x="19" y="16"/>
                    <a:pt x="8" y="20"/>
                  </a:cubicBezTo>
                  <a:cubicBezTo>
                    <a:pt x="0" y="32"/>
                    <a:pt x="14" y="31"/>
                    <a:pt x="24" y="32"/>
                  </a:cubicBezTo>
                  <a:cubicBezTo>
                    <a:pt x="30" y="31"/>
                    <a:pt x="36" y="32"/>
                    <a:pt x="42" y="30"/>
                  </a:cubicBezTo>
                  <a:cubicBezTo>
                    <a:pt x="52" y="26"/>
                    <a:pt x="34" y="3"/>
                    <a:pt x="34" y="0"/>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3" name="Freeform 33"/>
            <p:cNvSpPr/>
            <p:nvPr/>
          </p:nvSpPr>
          <p:spPr>
            <a:xfrm>
              <a:off x="2298" y="51"/>
              <a:ext cx="178" cy="59"/>
            </a:xfrm>
            <a:custGeom>
              <a:avLst/>
              <a:gdLst>
                <a:gd name="txL" fmla="*/ 0 w 206"/>
                <a:gd name="txT" fmla="*/ 0 h 85"/>
                <a:gd name="txR" fmla="*/ 206 w 206"/>
                <a:gd name="txB" fmla="*/ 85 h 85"/>
              </a:gdLst>
              <a:ahLst/>
              <a:cxnLst>
                <a:cxn ang="0">
                  <a:pos x="79" y="1"/>
                </a:cxn>
                <a:cxn ang="0">
                  <a:pos x="43" y="1"/>
                </a:cxn>
                <a:cxn ang="0">
                  <a:pos x="45" y="3"/>
                </a:cxn>
                <a:cxn ang="0">
                  <a:pos x="44" y="4"/>
                </a:cxn>
                <a:cxn ang="0">
                  <a:pos x="37" y="3"/>
                </a:cxn>
                <a:cxn ang="0">
                  <a:pos x="32" y="2"/>
                </a:cxn>
                <a:cxn ang="0">
                  <a:pos x="10" y="3"/>
                </a:cxn>
                <a:cxn ang="0">
                  <a:pos x="13" y="6"/>
                </a:cxn>
                <a:cxn ang="0">
                  <a:pos x="22" y="6"/>
                </a:cxn>
                <a:cxn ang="0">
                  <a:pos x="30" y="8"/>
                </a:cxn>
                <a:cxn ang="0">
                  <a:pos x="37" y="9"/>
                </a:cxn>
                <a:cxn ang="0">
                  <a:pos x="45" y="8"/>
                </a:cxn>
                <a:cxn ang="0">
                  <a:pos x="51" y="6"/>
                </a:cxn>
                <a:cxn ang="0">
                  <a:pos x="53" y="6"/>
                </a:cxn>
                <a:cxn ang="0">
                  <a:pos x="68" y="4"/>
                </a:cxn>
                <a:cxn ang="0">
                  <a:pos x="79" y="3"/>
                </a:cxn>
                <a:cxn ang="0">
                  <a:pos x="83" y="3"/>
                </a:cxn>
                <a:cxn ang="0">
                  <a:pos x="79" y="1"/>
                </a:cxn>
              </a:cxnLst>
              <a:rect l="txL" t="txT" r="txR" b="txB"/>
              <a:pathLst>
                <a:path w="206" h="85">
                  <a:moveTo>
                    <a:pt x="191" y="7"/>
                  </a:moveTo>
                  <a:cubicBezTo>
                    <a:pt x="165" y="6"/>
                    <a:pt x="130" y="0"/>
                    <a:pt x="103" y="9"/>
                  </a:cubicBezTo>
                  <a:cubicBezTo>
                    <a:pt x="100" y="18"/>
                    <a:pt x="101" y="20"/>
                    <a:pt x="109" y="25"/>
                  </a:cubicBezTo>
                  <a:cubicBezTo>
                    <a:pt x="111" y="28"/>
                    <a:pt x="118" y="34"/>
                    <a:pt x="107" y="33"/>
                  </a:cubicBezTo>
                  <a:cubicBezTo>
                    <a:pt x="101" y="32"/>
                    <a:pt x="89" y="27"/>
                    <a:pt x="89" y="27"/>
                  </a:cubicBezTo>
                  <a:cubicBezTo>
                    <a:pt x="86" y="24"/>
                    <a:pt x="82" y="18"/>
                    <a:pt x="77" y="19"/>
                  </a:cubicBezTo>
                  <a:cubicBezTo>
                    <a:pt x="52" y="22"/>
                    <a:pt x="57" y="25"/>
                    <a:pt x="23" y="27"/>
                  </a:cubicBezTo>
                  <a:cubicBezTo>
                    <a:pt x="0" y="31"/>
                    <a:pt x="18" y="45"/>
                    <a:pt x="31" y="49"/>
                  </a:cubicBezTo>
                  <a:cubicBezTo>
                    <a:pt x="43" y="53"/>
                    <a:pt x="35" y="51"/>
                    <a:pt x="55" y="53"/>
                  </a:cubicBezTo>
                  <a:cubicBezTo>
                    <a:pt x="63" y="59"/>
                    <a:pt x="66" y="67"/>
                    <a:pt x="75" y="73"/>
                  </a:cubicBezTo>
                  <a:cubicBezTo>
                    <a:pt x="78" y="81"/>
                    <a:pt x="81" y="82"/>
                    <a:pt x="89" y="85"/>
                  </a:cubicBezTo>
                  <a:cubicBezTo>
                    <a:pt x="104" y="81"/>
                    <a:pt x="99" y="75"/>
                    <a:pt x="109" y="67"/>
                  </a:cubicBezTo>
                  <a:cubicBezTo>
                    <a:pt x="113" y="64"/>
                    <a:pt x="121" y="59"/>
                    <a:pt x="121" y="59"/>
                  </a:cubicBezTo>
                  <a:cubicBezTo>
                    <a:pt x="123" y="55"/>
                    <a:pt x="124" y="50"/>
                    <a:pt x="127" y="47"/>
                  </a:cubicBezTo>
                  <a:cubicBezTo>
                    <a:pt x="132" y="41"/>
                    <a:pt x="158" y="37"/>
                    <a:pt x="167" y="35"/>
                  </a:cubicBezTo>
                  <a:cubicBezTo>
                    <a:pt x="174" y="34"/>
                    <a:pt x="181" y="33"/>
                    <a:pt x="187" y="31"/>
                  </a:cubicBezTo>
                  <a:cubicBezTo>
                    <a:pt x="191" y="30"/>
                    <a:pt x="199" y="27"/>
                    <a:pt x="199" y="27"/>
                  </a:cubicBezTo>
                  <a:cubicBezTo>
                    <a:pt x="206" y="16"/>
                    <a:pt x="199" y="15"/>
                    <a:pt x="191"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4" name="Freeform 34"/>
            <p:cNvSpPr/>
            <p:nvPr/>
          </p:nvSpPr>
          <p:spPr>
            <a:xfrm>
              <a:off x="2410" y="82"/>
              <a:ext cx="55" cy="20"/>
            </a:xfrm>
            <a:custGeom>
              <a:avLst/>
              <a:gdLst>
                <a:gd name="txL" fmla="*/ 0 w 64"/>
                <a:gd name="txT" fmla="*/ 0 h 28"/>
                <a:gd name="txR" fmla="*/ 64 w 64"/>
                <a:gd name="txB" fmla="*/ 28 h 28"/>
              </a:gdLst>
              <a:ahLst/>
              <a:cxnLst>
                <a:cxn ang="0">
                  <a:pos x="15" y="1"/>
                </a:cxn>
                <a:cxn ang="0">
                  <a:pos x="3" y="1"/>
                </a:cxn>
                <a:cxn ang="0">
                  <a:pos x="9" y="4"/>
                </a:cxn>
                <a:cxn ang="0">
                  <a:pos x="21" y="2"/>
                </a:cxn>
                <a:cxn ang="0">
                  <a:pos x="15" y="1"/>
                </a:cxn>
              </a:cxnLst>
              <a:rect l="txL" t="txT" r="txR" b="txB"/>
              <a:pathLst>
                <a:path w="64" h="28">
                  <a:moveTo>
                    <a:pt x="36" y="6"/>
                  </a:moveTo>
                  <a:cubicBezTo>
                    <a:pt x="32" y="18"/>
                    <a:pt x="19" y="0"/>
                    <a:pt x="8" y="4"/>
                  </a:cubicBezTo>
                  <a:cubicBezTo>
                    <a:pt x="0" y="16"/>
                    <a:pt x="14" y="27"/>
                    <a:pt x="24" y="28"/>
                  </a:cubicBezTo>
                  <a:cubicBezTo>
                    <a:pt x="30" y="27"/>
                    <a:pt x="48" y="16"/>
                    <a:pt x="54" y="14"/>
                  </a:cubicBezTo>
                  <a:cubicBezTo>
                    <a:pt x="64" y="10"/>
                    <a:pt x="36" y="9"/>
                    <a:pt x="36"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5" name="Freeform 35"/>
            <p:cNvSpPr/>
            <p:nvPr/>
          </p:nvSpPr>
          <p:spPr>
            <a:xfrm>
              <a:off x="2074" y="337"/>
              <a:ext cx="125" cy="123"/>
            </a:xfrm>
            <a:custGeom>
              <a:avLst/>
              <a:gdLst>
                <a:gd name="txL" fmla="*/ 0 w 146"/>
                <a:gd name="txT" fmla="*/ 0 h 176"/>
                <a:gd name="txR" fmla="*/ 146 w 146"/>
                <a:gd name="txB" fmla="*/ 176 h 176"/>
              </a:gdLst>
              <a:ahLst/>
              <a:cxnLst>
                <a:cxn ang="0">
                  <a:pos x="9" y="2"/>
                </a:cxn>
                <a:cxn ang="0">
                  <a:pos x="0" y="3"/>
                </a:cxn>
                <a:cxn ang="0">
                  <a:pos x="6" y="5"/>
                </a:cxn>
                <a:cxn ang="0">
                  <a:pos x="13" y="10"/>
                </a:cxn>
                <a:cxn ang="0">
                  <a:pos x="21" y="10"/>
                </a:cxn>
                <a:cxn ang="0">
                  <a:pos x="20" y="12"/>
                </a:cxn>
                <a:cxn ang="0">
                  <a:pos x="11" y="13"/>
                </a:cxn>
                <a:cxn ang="0">
                  <a:pos x="7" y="15"/>
                </a:cxn>
                <a:cxn ang="0">
                  <a:pos x="7" y="16"/>
                </a:cxn>
                <a:cxn ang="0">
                  <a:pos x="12" y="17"/>
                </a:cxn>
                <a:cxn ang="0">
                  <a:pos x="7" y="20"/>
                </a:cxn>
                <a:cxn ang="0">
                  <a:pos x="8" y="20"/>
                </a:cxn>
                <a:cxn ang="0">
                  <a:pos x="13" y="20"/>
                </a:cxn>
                <a:cxn ang="0">
                  <a:pos x="23" y="20"/>
                </a:cxn>
                <a:cxn ang="0">
                  <a:pos x="37" y="20"/>
                </a:cxn>
                <a:cxn ang="0">
                  <a:pos x="43" y="20"/>
                </a:cxn>
                <a:cxn ang="0">
                  <a:pos x="48" y="19"/>
                </a:cxn>
                <a:cxn ang="0">
                  <a:pos x="50" y="17"/>
                </a:cxn>
                <a:cxn ang="0">
                  <a:pos x="58" y="15"/>
                </a:cxn>
                <a:cxn ang="0">
                  <a:pos x="43" y="13"/>
                </a:cxn>
                <a:cxn ang="0">
                  <a:pos x="34" y="10"/>
                </a:cxn>
                <a:cxn ang="0">
                  <a:pos x="33" y="8"/>
                </a:cxn>
                <a:cxn ang="0">
                  <a:pos x="25" y="7"/>
                </a:cxn>
                <a:cxn ang="0">
                  <a:pos x="33" y="5"/>
                </a:cxn>
                <a:cxn ang="0">
                  <a:pos x="25" y="3"/>
                </a:cxn>
                <a:cxn ang="0">
                  <a:pos x="28" y="1"/>
                </a:cxn>
                <a:cxn ang="0">
                  <a:pos x="18" y="1"/>
                </a:cxn>
                <a:cxn ang="0">
                  <a:pos x="12" y="1"/>
                </a:cxn>
                <a:cxn ang="0">
                  <a:pos x="9" y="2"/>
                </a:cxn>
              </a:cxnLst>
              <a:rect l="txL" t="txT" r="txR" b="txB"/>
              <a:pathLst>
                <a:path w="146" h="176">
                  <a:moveTo>
                    <a:pt x="24" y="19"/>
                  </a:moveTo>
                  <a:cubicBezTo>
                    <a:pt x="13" y="23"/>
                    <a:pt x="7" y="15"/>
                    <a:pt x="0" y="25"/>
                  </a:cubicBezTo>
                  <a:cubicBezTo>
                    <a:pt x="2" y="32"/>
                    <a:pt x="14" y="43"/>
                    <a:pt x="14" y="43"/>
                  </a:cubicBezTo>
                  <a:cubicBezTo>
                    <a:pt x="19" y="58"/>
                    <a:pt x="20" y="78"/>
                    <a:pt x="34" y="87"/>
                  </a:cubicBezTo>
                  <a:cubicBezTo>
                    <a:pt x="42" y="84"/>
                    <a:pt x="45" y="86"/>
                    <a:pt x="52" y="91"/>
                  </a:cubicBezTo>
                  <a:cubicBezTo>
                    <a:pt x="57" y="105"/>
                    <a:pt x="60" y="101"/>
                    <a:pt x="50" y="107"/>
                  </a:cubicBezTo>
                  <a:cubicBezTo>
                    <a:pt x="38" y="105"/>
                    <a:pt x="32" y="101"/>
                    <a:pt x="28" y="113"/>
                  </a:cubicBezTo>
                  <a:cubicBezTo>
                    <a:pt x="32" y="129"/>
                    <a:pt x="33" y="128"/>
                    <a:pt x="16" y="131"/>
                  </a:cubicBezTo>
                  <a:cubicBezTo>
                    <a:pt x="17" y="133"/>
                    <a:pt x="16" y="136"/>
                    <a:pt x="18" y="137"/>
                  </a:cubicBezTo>
                  <a:cubicBezTo>
                    <a:pt x="21" y="139"/>
                    <a:pt x="30" y="141"/>
                    <a:pt x="30" y="141"/>
                  </a:cubicBezTo>
                  <a:cubicBezTo>
                    <a:pt x="28" y="152"/>
                    <a:pt x="21" y="159"/>
                    <a:pt x="18" y="169"/>
                  </a:cubicBezTo>
                  <a:cubicBezTo>
                    <a:pt x="19" y="171"/>
                    <a:pt x="18" y="174"/>
                    <a:pt x="20" y="175"/>
                  </a:cubicBezTo>
                  <a:cubicBezTo>
                    <a:pt x="22" y="176"/>
                    <a:pt x="32" y="171"/>
                    <a:pt x="34" y="171"/>
                  </a:cubicBezTo>
                  <a:cubicBezTo>
                    <a:pt x="42" y="170"/>
                    <a:pt x="50" y="170"/>
                    <a:pt x="58" y="169"/>
                  </a:cubicBezTo>
                  <a:cubicBezTo>
                    <a:pt x="70" y="167"/>
                    <a:pt x="80" y="167"/>
                    <a:pt x="92" y="171"/>
                  </a:cubicBezTo>
                  <a:cubicBezTo>
                    <a:pt x="98" y="170"/>
                    <a:pt x="104" y="170"/>
                    <a:pt x="110" y="169"/>
                  </a:cubicBezTo>
                  <a:cubicBezTo>
                    <a:pt x="114" y="168"/>
                    <a:pt x="122" y="165"/>
                    <a:pt x="122" y="165"/>
                  </a:cubicBezTo>
                  <a:cubicBezTo>
                    <a:pt x="124" y="158"/>
                    <a:pt x="123" y="147"/>
                    <a:pt x="128" y="141"/>
                  </a:cubicBezTo>
                  <a:cubicBezTo>
                    <a:pt x="132" y="136"/>
                    <a:pt x="146" y="133"/>
                    <a:pt x="146" y="133"/>
                  </a:cubicBezTo>
                  <a:cubicBezTo>
                    <a:pt x="142" y="105"/>
                    <a:pt x="143" y="111"/>
                    <a:pt x="110" y="109"/>
                  </a:cubicBezTo>
                  <a:cubicBezTo>
                    <a:pt x="102" y="97"/>
                    <a:pt x="103" y="88"/>
                    <a:pt x="88" y="83"/>
                  </a:cubicBezTo>
                  <a:cubicBezTo>
                    <a:pt x="85" y="79"/>
                    <a:pt x="86" y="72"/>
                    <a:pt x="82" y="69"/>
                  </a:cubicBezTo>
                  <a:cubicBezTo>
                    <a:pt x="77" y="65"/>
                    <a:pt x="69" y="65"/>
                    <a:pt x="64" y="61"/>
                  </a:cubicBezTo>
                  <a:cubicBezTo>
                    <a:pt x="52" y="43"/>
                    <a:pt x="67" y="47"/>
                    <a:pt x="86" y="45"/>
                  </a:cubicBezTo>
                  <a:cubicBezTo>
                    <a:pt x="93" y="25"/>
                    <a:pt x="83" y="29"/>
                    <a:pt x="64" y="31"/>
                  </a:cubicBezTo>
                  <a:cubicBezTo>
                    <a:pt x="62" y="25"/>
                    <a:pt x="70" y="13"/>
                    <a:pt x="70" y="13"/>
                  </a:cubicBezTo>
                  <a:cubicBezTo>
                    <a:pt x="64" y="4"/>
                    <a:pt x="56" y="3"/>
                    <a:pt x="46" y="1"/>
                  </a:cubicBezTo>
                  <a:cubicBezTo>
                    <a:pt x="35" y="3"/>
                    <a:pt x="34" y="0"/>
                    <a:pt x="30" y="9"/>
                  </a:cubicBezTo>
                  <a:cubicBezTo>
                    <a:pt x="25" y="21"/>
                    <a:pt x="29" y="24"/>
                    <a:pt x="24" y="19"/>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6" name="Freeform 36"/>
            <p:cNvSpPr/>
            <p:nvPr/>
          </p:nvSpPr>
          <p:spPr>
            <a:xfrm>
              <a:off x="2012" y="381"/>
              <a:ext cx="79" cy="64"/>
            </a:xfrm>
            <a:custGeom>
              <a:avLst/>
              <a:gdLst>
                <a:gd name="txL" fmla="*/ 0 w 92"/>
                <a:gd name="txT" fmla="*/ 0 h 92"/>
                <a:gd name="txR" fmla="*/ 92 w 92"/>
                <a:gd name="txB" fmla="*/ 92 h 92"/>
              </a:gdLst>
              <a:ahLst/>
              <a:cxnLst>
                <a:cxn ang="0">
                  <a:pos x="23" y="1"/>
                </a:cxn>
                <a:cxn ang="0">
                  <a:pos x="33" y="1"/>
                </a:cxn>
                <a:cxn ang="0">
                  <a:pos x="37" y="3"/>
                </a:cxn>
                <a:cxn ang="0">
                  <a:pos x="32" y="6"/>
                </a:cxn>
                <a:cxn ang="0">
                  <a:pos x="18" y="9"/>
                </a:cxn>
                <a:cxn ang="0">
                  <a:pos x="7" y="10"/>
                </a:cxn>
                <a:cxn ang="0">
                  <a:pos x="3" y="8"/>
                </a:cxn>
                <a:cxn ang="0">
                  <a:pos x="8" y="7"/>
                </a:cxn>
                <a:cxn ang="0">
                  <a:pos x="6" y="5"/>
                </a:cxn>
                <a:cxn ang="0">
                  <a:pos x="15" y="3"/>
                </a:cxn>
                <a:cxn ang="0">
                  <a:pos x="23" y="1"/>
                </a:cxn>
              </a:cxnLst>
              <a:rect l="txL" t="txT" r="txR" b="txB"/>
              <a:pathLst>
                <a:path w="92" h="92">
                  <a:moveTo>
                    <a:pt x="58" y="6"/>
                  </a:moveTo>
                  <a:cubicBezTo>
                    <a:pt x="67" y="0"/>
                    <a:pt x="73" y="2"/>
                    <a:pt x="82" y="8"/>
                  </a:cubicBezTo>
                  <a:cubicBezTo>
                    <a:pt x="91" y="22"/>
                    <a:pt x="88" y="15"/>
                    <a:pt x="92" y="26"/>
                  </a:cubicBezTo>
                  <a:cubicBezTo>
                    <a:pt x="89" y="36"/>
                    <a:pt x="82" y="37"/>
                    <a:pt x="78" y="48"/>
                  </a:cubicBezTo>
                  <a:cubicBezTo>
                    <a:pt x="85" y="69"/>
                    <a:pt x="60" y="71"/>
                    <a:pt x="46" y="76"/>
                  </a:cubicBezTo>
                  <a:cubicBezTo>
                    <a:pt x="40" y="86"/>
                    <a:pt x="28" y="86"/>
                    <a:pt x="18" y="92"/>
                  </a:cubicBezTo>
                  <a:cubicBezTo>
                    <a:pt x="9" y="90"/>
                    <a:pt x="0" y="84"/>
                    <a:pt x="8" y="72"/>
                  </a:cubicBezTo>
                  <a:cubicBezTo>
                    <a:pt x="11" y="68"/>
                    <a:pt x="20" y="64"/>
                    <a:pt x="20" y="64"/>
                  </a:cubicBezTo>
                  <a:cubicBezTo>
                    <a:pt x="23" y="55"/>
                    <a:pt x="21" y="53"/>
                    <a:pt x="14" y="46"/>
                  </a:cubicBezTo>
                  <a:cubicBezTo>
                    <a:pt x="18" y="30"/>
                    <a:pt x="28" y="36"/>
                    <a:pt x="40" y="28"/>
                  </a:cubicBezTo>
                  <a:cubicBezTo>
                    <a:pt x="56" y="17"/>
                    <a:pt x="50" y="24"/>
                    <a:pt x="58" y="6"/>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7" name="Freeform 37"/>
            <p:cNvSpPr/>
            <p:nvPr/>
          </p:nvSpPr>
          <p:spPr>
            <a:xfrm>
              <a:off x="3951" y="1450"/>
              <a:ext cx="545" cy="463"/>
            </a:xfrm>
            <a:custGeom>
              <a:avLst/>
              <a:gdLst>
                <a:gd name="txL" fmla="*/ 0 w 633"/>
                <a:gd name="txT" fmla="*/ 0 h 660"/>
                <a:gd name="txR" fmla="*/ 633 w 633"/>
                <a:gd name="txB" fmla="*/ 660 h 660"/>
              </a:gdLst>
              <a:ahLst/>
              <a:cxnLst>
                <a:cxn ang="0">
                  <a:pos x="87" y="1"/>
                </a:cxn>
                <a:cxn ang="0">
                  <a:pos x="72" y="2"/>
                </a:cxn>
                <a:cxn ang="0">
                  <a:pos x="59" y="6"/>
                </a:cxn>
                <a:cxn ang="0">
                  <a:pos x="42" y="7"/>
                </a:cxn>
                <a:cxn ang="0">
                  <a:pos x="34" y="9"/>
                </a:cxn>
                <a:cxn ang="0">
                  <a:pos x="28" y="14"/>
                </a:cxn>
                <a:cxn ang="0">
                  <a:pos x="15" y="20"/>
                </a:cxn>
                <a:cxn ang="0">
                  <a:pos x="0" y="21"/>
                </a:cxn>
                <a:cxn ang="0">
                  <a:pos x="29" y="39"/>
                </a:cxn>
                <a:cxn ang="0">
                  <a:pos x="49" y="51"/>
                </a:cxn>
                <a:cxn ang="0">
                  <a:pos x="59" y="53"/>
                </a:cxn>
                <a:cxn ang="0">
                  <a:pos x="69" y="53"/>
                </a:cxn>
                <a:cxn ang="0">
                  <a:pos x="93" y="52"/>
                </a:cxn>
                <a:cxn ang="0">
                  <a:pos x="103" y="51"/>
                </a:cxn>
                <a:cxn ang="0">
                  <a:pos x="121" y="53"/>
                </a:cxn>
                <a:cxn ang="0">
                  <a:pos x="132" y="63"/>
                </a:cxn>
                <a:cxn ang="0">
                  <a:pos x="136" y="62"/>
                </a:cxn>
                <a:cxn ang="0">
                  <a:pos x="140" y="60"/>
                </a:cxn>
                <a:cxn ang="0">
                  <a:pos x="150" y="65"/>
                </a:cxn>
                <a:cxn ang="0">
                  <a:pos x="164" y="68"/>
                </a:cxn>
                <a:cxn ang="0">
                  <a:pos x="177" y="72"/>
                </a:cxn>
                <a:cxn ang="0">
                  <a:pos x="181" y="74"/>
                </a:cxn>
                <a:cxn ang="0">
                  <a:pos x="186" y="74"/>
                </a:cxn>
                <a:cxn ang="0">
                  <a:pos x="197" y="79"/>
                </a:cxn>
                <a:cxn ang="0">
                  <a:pos x="200" y="75"/>
                </a:cxn>
                <a:cxn ang="0">
                  <a:pos x="220" y="79"/>
                </a:cxn>
                <a:cxn ang="0">
                  <a:pos x="239" y="79"/>
                </a:cxn>
                <a:cxn ang="0">
                  <a:pos x="251" y="63"/>
                </a:cxn>
                <a:cxn ang="0">
                  <a:pos x="257" y="55"/>
                </a:cxn>
                <a:cxn ang="0">
                  <a:pos x="253" y="43"/>
                </a:cxn>
                <a:cxn ang="0">
                  <a:pos x="218" y="32"/>
                </a:cxn>
                <a:cxn ang="0">
                  <a:pos x="216" y="28"/>
                </a:cxn>
                <a:cxn ang="0">
                  <a:pos x="188" y="21"/>
                </a:cxn>
                <a:cxn ang="0">
                  <a:pos x="192" y="18"/>
                </a:cxn>
                <a:cxn ang="0">
                  <a:pos x="186" y="15"/>
                </a:cxn>
                <a:cxn ang="0">
                  <a:pos x="169" y="9"/>
                </a:cxn>
                <a:cxn ang="0">
                  <a:pos x="160" y="4"/>
                </a:cxn>
                <a:cxn ang="0">
                  <a:pos x="158" y="2"/>
                </a:cxn>
                <a:cxn ang="0">
                  <a:pos x="148" y="18"/>
                </a:cxn>
                <a:cxn ang="0">
                  <a:pos x="132" y="14"/>
                </a:cxn>
                <a:cxn ang="0">
                  <a:pos x="119" y="13"/>
                </a:cxn>
                <a:cxn ang="0">
                  <a:pos x="110" y="11"/>
                </a:cxn>
                <a:cxn ang="0">
                  <a:pos x="108" y="8"/>
                </a:cxn>
                <a:cxn ang="0">
                  <a:pos x="113" y="6"/>
                </a:cxn>
                <a:cxn ang="0">
                  <a:pos x="98" y="2"/>
                </a:cxn>
                <a:cxn ang="0">
                  <a:pos x="88" y="1"/>
                </a:cxn>
                <a:cxn ang="0">
                  <a:pos x="84" y="1"/>
                </a:cxn>
                <a:cxn ang="0">
                  <a:pos x="87" y="1"/>
                </a:cxn>
              </a:cxnLst>
              <a:rect l="txL" t="txT" r="txR" b="txB"/>
              <a:pathLst>
                <a:path w="633" h="660">
                  <a:moveTo>
                    <a:pt x="212" y="11"/>
                  </a:moveTo>
                  <a:cubicBezTo>
                    <a:pt x="195" y="0"/>
                    <a:pt x="187" y="2"/>
                    <a:pt x="176" y="19"/>
                  </a:cubicBezTo>
                  <a:cubicBezTo>
                    <a:pt x="171" y="61"/>
                    <a:pt x="181" y="88"/>
                    <a:pt x="144" y="51"/>
                  </a:cubicBezTo>
                  <a:cubicBezTo>
                    <a:pt x="131" y="53"/>
                    <a:pt x="115" y="51"/>
                    <a:pt x="104" y="59"/>
                  </a:cubicBezTo>
                  <a:cubicBezTo>
                    <a:pt x="78" y="80"/>
                    <a:pt x="114" y="65"/>
                    <a:pt x="84" y="75"/>
                  </a:cubicBezTo>
                  <a:cubicBezTo>
                    <a:pt x="78" y="94"/>
                    <a:pt x="92" y="107"/>
                    <a:pt x="68" y="115"/>
                  </a:cubicBezTo>
                  <a:cubicBezTo>
                    <a:pt x="55" y="135"/>
                    <a:pt x="59" y="159"/>
                    <a:pt x="36" y="167"/>
                  </a:cubicBezTo>
                  <a:cubicBezTo>
                    <a:pt x="16" y="163"/>
                    <a:pt x="7" y="158"/>
                    <a:pt x="0" y="179"/>
                  </a:cubicBezTo>
                  <a:cubicBezTo>
                    <a:pt x="9" y="232"/>
                    <a:pt x="43" y="279"/>
                    <a:pt x="72" y="323"/>
                  </a:cubicBezTo>
                  <a:cubicBezTo>
                    <a:pt x="82" y="371"/>
                    <a:pt x="85" y="392"/>
                    <a:pt x="120" y="427"/>
                  </a:cubicBezTo>
                  <a:cubicBezTo>
                    <a:pt x="127" y="434"/>
                    <a:pt x="136" y="438"/>
                    <a:pt x="144" y="443"/>
                  </a:cubicBezTo>
                  <a:cubicBezTo>
                    <a:pt x="151" y="448"/>
                    <a:pt x="168" y="451"/>
                    <a:pt x="168" y="451"/>
                  </a:cubicBezTo>
                  <a:cubicBezTo>
                    <a:pt x="188" y="444"/>
                    <a:pt x="208" y="438"/>
                    <a:pt x="228" y="431"/>
                  </a:cubicBezTo>
                  <a:cubicBezTo>
                    <a:pt x="236" y="428"/>
                    <a:pt x="252" y="423"/>
                    <a:pt x="252" y="423"/>
                  </a:cubicBezTo>
                  <a:cubicBezTo>
                    <a:pt x="271" y="429"/>
                    <a:pt x="281" y="445"/>
                    <a:pt x="300" y="451"/>
                  </a:cubicBezTo>
                  <a:cubicBezTo>
                    <a:pt x="320" y="471"/>
                    <a:pt x="315" y="500"/>
                    <a:pt x="324" y="527"/>
                  </a:cubicBezTo>
                  <a:cubicBezTo>
                    <a:pt x="328" y="526"/>
                    <a:pt x="333" y="526"/>
                    <a:pt x="336" y="523"/>
                  </a:cubicBezTo>
                  <a:cubicBezTo>
                    <a:pt x="340" y="520"/>
                    <a:pt x="339" y="511"/>
                    <a:pt x="344" y="511"/>
                  </a:cubicBezTo>
                  <a:cubicBezTo>
                    <a:pt x="358" y="511"/>
                    <a:pt x="362" y="541"/>
                    <a:pt x="368" y="547"/>
                  </a:cubicBezTo>
                  <a:cubicBezTo>
                    <a:pt x="378" y="557"/>
                    <a:pt x="392" y="563"/>
                    <a:pt x="404" y="571"/>
                  </a:cubicBezTo>
                  <a:cubicBezTo>
                    <a:pt x="418" y="580"/>
                    <a:pt x="422" y="594"/>
                    <a:pt x="436" y="603"/>
                  </a:cubicBezTo>
                  <a:cubicBezTo>
                    <a:pt x="439" y="607"/>
                    <a:pt x="441" y="612"/>
                    <a:pt x="444" y="615"/>
                  </a:cubicBezTo>
                  <a:cubicBezTo>
                    <a:pt x="447" y="618"/>
                    <a:pt x="453" y="619"/>
                    <a:pt x="456" y="623"/>
                  </a:cubicBezTo>
                  <a:cubicBezTo>
                    <a:pt x="489" y="660"/>
                    <a:pt x="457" y="637"/>
                    <a:pt x="484" y="655"/>
                  </a:cubicBezTo>
                  <a:cubicBezTo>
                    <a:pt x="487" y="647"/>
                    <a:pt x="485" y="626"/>
                    <a:pt x="492" y="631"/>
                  </a:cubicBezTo>
                  <a:cubicBezTo>
                    <a:pt x="509" y="642"/>
                    <a:pt x="522" y="653"/>
                    <a:pt x="540" y="659"/>
                  </a:cubicBezTo>
                  <a:cubicBezTo>
                    <a:pt x="557" y="642"/>
                    <a:pt x="567" y="648"/>
                    <a:pt x="588" y="655"/>
                  </a:cubicBezTo>
                  <a:cubicBezTo>
                    <a:pt x="611" y="621"/>
                    <a:pt x="573" y="560"/>
                    <a:pt x="616" y="531"/>
                  </a:cubicBezTo>
                  <a:cubicBezTo>
                    <a:pt x="632" y="507"/>
                    <a:pt x="629" y="496"/>
                    <a:pt x="632" y="463"/>
                  </a:cubicBezTo>
                  <a:cubicBezTo>
                    <a:pt x="630" y="440"/>
                    <a:pt x="633" y="390"/>
                    <a:pt x="620" y="367"/>
                  </a:cubicBezTo>
                  <a:cubicBezTo>
                    <a:pt x="600" y="332"/>
                    <a:pt x="565" y="300"/>
                    <a:pt x="536" y="271"/>
                  </a:cubicBezTo>
                  <a:cubicBezTo>
                    <a:pt x="532" y="259"/>
                    <a:pt x="532" y="247"/>
                    <a:pt x="528" y="235"/>
                  </a:cubicBezTo>
                  <a:cubicBezTo>
                    <a:pt x="525" y="225"/>
                    <a:pt x="474" y="188"/>
                    <a:pt x="460" y="179"/>
                  </a:cubicBezTo>
                  <a:cubicBezTo>
                    <a:pt x="463" y="171"/>
                    <a:pt x="471" y="164"/>
                    <a:pt x="472" y="155"/>
                  </a:cubicBezTo>
                  <a:cubicBezTo>
                    <a:pt x="474" y="144"/>
                    <a:pt x="461" y="137"/>
                    <a:pt x="456" y="131"/>
                  </a:cubicBezTo>
                  <a:cubicBezTo>
                    <a:pt x="435" y="106"/>
                    <a:pt x="451" y="88"/>
                    <a:pt x="416" y="79"/>
                  </a:cubicBezTo>
                  <a:cubicBezTo>
                    <a:pt x="395" y="48"/>
                    <a:pt x="403" y="64"/>
                    <a:pt x="392" y="31"/>
                  </a:cubicBezTo>
                  <a:cubicBezTo>
                    <a:pt x="391" y="27"/>
                    <a:pt x="388" y="19"/>
                    <a:pt x="388" y="19"/>
                  </a:cubicBezTo>
                  <a:cubicBezTo>
                    <a:pt x="362" y="58"/>
                    <a:pt x="379" y="107"/>
                    <a:pt x="364" y="151"/>
                  </a:cubicBezTo>
                  <a:cubicBezTo>
                    <a:pt x="344" y="144"/>
                    <a:pt x="344" y="120"/>
                    <a:pt x="324" y="115"/>
                  </a:cubicBezTo>
                  <a:cubicBezTo>
                    <a:pt x="314" y="112"/>
                    <a:pt x="303" y="112"/>
                    <a:pt x="292" y="111"/>
                  </a:cubicBezTo>
                  <a:cubicBezTo>
                    <a:pt x="284" y="103"/>
                    <a:pt x="276" y="97"/>
                    <a:pt x="272" y="87"/>
                  </a:cubicBezTo>
                  <a:cubicBezTo>
                    <a:pt x="269" y="79"/>
                    <a:pt x="264" y="63"/>
                    <a:pt x="264" y="63"/>
                  </a:cubicBezTo>
                  <a:cubicBezTo>
                    <a:pt x="268" y="60"/>
                    <a:pt x="273" y="58"/>
                    <a:pt x="276" y="55"/>
                  </a:cubicBezTo>
                  <a:cubicBezTo>
                    <a:pt x="300" y="31"/>
                    <a:pt x="256" y="24"/>
                    <a:pt x="240" y="19"/>
                  </a:cubicBezTo>
                  <a:cubicBezTo>
                    <a:pt x="232" y="16"/>
                    <a:pt x="224" y="14"/>
                    <a:pt x="216" y="11"/>
                  </a:cubicBezTo>
                  <a:cubicBezTo>
                    <a:pt x="212" y="10"/>
                    <a:pt x="200" y="5"/>
                    <a:pt x="204" y="7"/>
                  </a:cubicBezTo>
                  <a:cubicBezTo>
                    <a:pt x="207" y="8"/>
                    <a:pt x="209" y="10"/>
                    <a:pt x="212" y="1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8" name="Freeform 38"/>
            <p:cNvSpPr/>
            <p:nvPr/>
          </p:nvSpPr>
          <p:spPr>
            <a:xfrm>
              <a:off x="4120" y="1206"/>
              <a:ext cx="367" cy="196"/>
            </a:xfrm>
            <a:custGeom>
              <a:avLst/>
              <a:gdLst>
                <a:gd name="txL" fmla="*/ 0 w 426"/>
                <a:gd name="txT" fmla="*/ 0 h 280"/>
                <a:gd name="txR" fmla="*/ 426 w 426"/>
                <a:gd name="txB" fmla="*/ 280 h 280"/>
              </a:gdLst>
              <a:ahLst/>
              <a:cxnLst>
                <a:cxn ang="0">
                  <a:pos x="34" y="7"/>
                </a:cxn>
                <a:cxn ang="0">
                  <a:pos x="28" y="4"/>
                </a:cxn>
                <a:cxn ang="0">
                  <a:pos x="25" y="2"/>
                </a:cxn>
                <a:cxn ang="0">
                  <a:pos x="22" y="1"/>
                </a:cxn>
                <a:cxn ang="0">
                  <a:pos x="7" y="2"/>
                </a:cxn>
                <a:cxn ang="0">
                  <a:pos x="18" y="5"/>
                </a:cxn>
                <a:cxn ang="0">
                  <a:pos x="19" y="6"/>
                </a:cxn>
                <a:cxn ang="0">
                  <a:pos x="10" y="8"/>
                </a:cxn>
                <a:cxn ang="0">
                  <a:pos x="35" y="11"/>
                </a:cxn>
                <a:cxn ang="0">
                  <a:pos x="51" y="13"/>
                </a:cxn>
                <a:cxn ang="0">
                  <a:pos x="53" y="15"/>
                </a:cxn>
                <a:cxn ang="0">
                  <a:pos x="58" y="15"/>
                </a:cxn>
                <a:cxn ang="0">
                  <a:pos x="61" y="18"/>
                </a:cxn>
                <a:cxn ang="0">
                  <a:pos x="53" y="23"/>
                </a:cxn>
                <a:cxn ang="0">
                  <a:pos x="73" y="22"/>
                </a:cxn>
                <a:cxn ang="0">
                  <a:pos x="78" y="25"/>
                </a:cxn>
                <a:cxn ang="0">
                  <a:pos x="89" y="27"/>
                </a:cxn>
                <a:cxn ang="0">
                  <a:pos x="94" y="27"/>
                </a:cxn>
                <a:cxn ang="0">
                  <a:pos x="103" y="27"/>
                </a:cxn>
                <a:cxn ang="0">
                  <a:pos x="113" y="23"/>
                </a:cxn>
                <a:cxn ang="0">
                  <a:pos x="137" y="29"/>
                </a:cxn>
                <a:cxn ang="0">
                  <a:pos x="149" y="33"/>
                </a:cxn>
                <a:cxn ang="0">
                  <a:pos x="147" y="27"/>
                </a:cxn>
                <a:cxn ang="0">
                  <a:pos x="137" y="24"/>
                </a:cxn>
                <a:cxn ang="0">
                  <a:pos x="152" y="20"/>
                </a:cxn>
                <a:cxn ang="0">
                  <a:pos x="166" y="18"/>
                </a:cxn>
                <a:cxn ang="0">
                  <a:pos x="172" y="18"/>
                </a:cxn>
                <a:cxn ang="0">
                  <a:pos x="173" y="17"/>
                </a:cxn>
                <a:cxn ang="0">
                  <a:pos x="146" y="18"/>
                </a:cxn>
                <a:cxn ang="0">
                  <a:pos x="125" y="17"/>
                </a:cxn>
                <a:cxn ang="0">
                  <a:pos x="122" y="15"/>
                </a:cxn>
                <a:cxn ang="0">
                  <a:pos x="120" y="14"/>
                </a:cxn>
                <a:cxn ang="0">
                  <a:pos x="90" y="9"/>
                </a:cxn>
                <a:cxn ang="0">
                  <a:pos x="66" y="7"/>
                </a:cxn>
                <a:cxn ang="0">
                  <a:pos x="56" y="6"/>
                </a:cxn>
                <a:cxn ang="0">
                  <a:pos x="33" y="6"/>
                </a:cxn>
                <a:cxn ang="0">
                  <a:pos x="28" y="4"/>
                </a:cxn>
                <a:cxn ang="0">
                  <a:pos x="28" y="0"/>
                </a:cxn>
              </a:cxnLst>
              <a:rect l="txL" t="txT" r="txR" b="txB"/>
              <a:pathLst>
                <a:path w="426" h="280">
                  <a:moveTo>
                    <a:pt x="84" y="60"/>
                  </a:moveTo>
                  <a:cubicBezTo>
                    <a:pt x="79" y="52"/>
                    <a:pt x="70" y="45"/>
                    <a:pt x="68" y="36"/>
                  </a:cubicBezTo>
                  <a:cubicBezTo>
                    <a:pt x="67" y="29"/>
                    <a:pt x="68" y="22"/>
                    <a:pt x="64" y="16"/>
                  </a:cubicBezTo>
                  <a:cubicBezTo>
                    <a:pt x="62" y="12"/>
                    <a:pt x="56" y="13"/>
                    <a:pt x="52" y="12"/>
                  </a:cubicBezTo>
                  <a:cubicBezTo>
                    <a:pt x="40" y="13"/>
                    <a:pt x="27" y="11"/>
                    <a:pt x="16" y="16"/>
                  </a:cubicBezTo>
                  <a:cubicBezTo>
                    <a:pt x="0" y="24"/>
                    <a:pt x="43" y="40"/>
                    <a:pt x="44" y="40"/>
                  </a:cubicBezTo>
                  <a:cubicBezTo>
                    <a:pt x="45" y="44"/>
                    <a:pt x="50" y="49"/>
                    <a:pt x="48" y="52"/>
                  </a:cubicBezTo>
                  <a:cubicBezTo>
                    <a:pt x="42" y="60"/>
                    <a:pt x="24" y="68"/>
                    <a:pt x="24" y="68"/>
                  </a:cubicBezTo>
                  <a:cubicBezTo>
                    <a:pt x="38" y="88"/>
                    <a:pt x="65" y="89"/>
                    <a:pt x="88" y="92"/>
                  </a:cubicBezTo>
                  <a:cubicBezTo>
                    <a:pt x="101" y="96"/>
                    <a:pt x="124" y="112"/>
                    <a:pt x="124" y="112"/>
                  </a:cubicBezTo>
                  <a:cubicBezTo>
                    <a:pt x="125" y="116"/>
                    <a:pt x="125" y="121"/>
                    <a:pt x="128" y="124"/>
                  </a:cubicBezTo>
                  <a:cubicBezTo>
                    <a:pt x="131" y="128"/>
                    <a:pt x="137" y="128"/>
                    <a:pt x="140" y="132"/>
                  </a:cubicBezTo>
                  <a:cubicBezTo>
                    <a:pt x="144" y="139"/>
                    <a:pt x="148" y="156"/>
                    <a:pt x="148" y="156"/>
                  </a:cubicBezTo>
                  <a:cubicBezTo>
                    <a:pt x="144" y="171"/>
                    <a:pt x="137" y="181"/>
                    <a:pt x="132" y="196"/>
                  </a:cubicBezTo>
                  <a:cubicBezTo>
                    <a:pt x="151" y="209"/>
                    <a:pt x="167" y="207"/>
                    <a:pt x="180" y="188"/>
                  </a:cubicBezTo>
                  <a:cubicBezTo>
                    <a:pt x="182" y="196"/>
                    <a:pt x="184" y="211"/>
                    <a:pt x="192" y="216"/>
                  </a:cubicBezTo>
                  <a:cubicBezTo>
                    <a:pt x="199" y="220"/>
                    <a:pt x="208" y="221"/>
                    <a:pt x="216" y="224"/>
                  </a:cubicBezTo>
                  <a:cubicBezTo>
                    <a:pt x="220" y="225"/>
                    <a:pt x="228" y="228"/>
                    <a:pt x="228" y="228"/>
                  </a:cubicBezTo>
                  <a:cubicBezTo>
                    <a:pt x="236" y="227"/>
                    <a:pt x="245" y="228"/>
                    <a:pt x="252" y="224"/>
                  </a:cubicBezTo>
                  <a:cubicBezTo>
                    <a:pt x="269" y="216"/>
                    <a:pt x="252" y="204"/>
                    <a:pt x="276" y="196"/>
                  </a:cubicBezTo>
                  <a:cubicBezTo>
                    <a:pt x="296" y="209"/>
                    <a:pt x="322" y="231"/>
                    <a:pt x="336" y="252"/>
                  </a:cubicBezTo>
                  <a:cubicBezTo>
                    <a:pt x="354" y="280"/>
                    <a:pt x="343" y="273"/>
                    <a:pt x="364" y="280"/>
                  </a:cubicBezTo>
                  <a:cubicBezTo>
                    <a:pt x="376" y="262"/>
                    <a:pt x="375" y="241"/>
                    <a:pt x="360" y="224"/>
                  </a:cubicBezTo>
                  <a:cubicBezTo>
                    <a:pt x="352" y="216"/>
                    <a:pt x="336" y="200"/>
                    <a:pt x="336" y="200"/>
                  </a:cubicBezTo>
                  <a:cubicBezTo>
                    <a:pt x="323" y="162"/>
                    <a:pt x="322" y="174"/>
                    <a:pt x="372" y="168"/>
                  </a:cubicBezTo>
                  <a:cubicBezTo>
                    <a:pt x="384" y="164"/>
                    <a:pt x="396" y="160"/>
                    <a:pt x="408" y="156"/>
                  </a:cubicBezTo>
                  <a:cubicBezTo>
                    <a:pt x="412" y="155"/>
                    <a:pt x="420" y="152"/>
                    <a:pt x="420" y="152"/>
                  </a:cubicBezTo>
                  <a:cubicBezTo>
                    <a:pt x="421" y="148"/>
                    <a:pt x="426" y="144"/>
                    <a:pt x="424" y="140"/>
                  </a:cubicBezTo>
                  <a:cubicBezTo>
                    <a:pt x="420" y="131"/>
                    <a:pt x="365" y="146"/>
                    <a:pt x="356" y="148"/>
                  </a:cubicBezTo>
                  <a:cubicBezTo>
                    <a:pt x="339" y="146"/>
                    <a:pt x="316" y="152"/>
                    <a:pt x="304" y="140"/>
                  </a:cubicBezTo>
                  <a:cubicBezTo>
                    <a:pt x="301" y="137"/>
                    <a:pt x="302" y="132"/>
                    <a:pt x="300" y="128"/>
                  </a:cubicBezTo>
                  <a:cubicBezTo>
                    <a:pt x="298" y="124"/>
                    <a:pt x="296" y="119"/>
                    <a:pt x="292" y="116"/>
                  </a:cubicBezTo>
                  <a:cubicBezTo>
                    <a:pt x="272" y="98"/>
                    <a:pt x="244" y="91"/>
                    <a:pt x="220" y="80"/>
                  </a:cubicBezTo>
                  <a:cubicBezTo>
                    <a:pt x="201" y="72"/>
                    <a:pt x="180" y="67"/>
                    <a:pt x="160" y="60"/>
                  </a:cubicBezTo>
                  <a:cubicBezTo>
                    <a:pt x="152" y="57"/>
                    <a:pt x="136" y="52"/>
                    <a:pt x="136" y="52"/>
                  </a:cubicBezTo>
                  <a:cubicBezTo>
                    <a:pt x="113" y="55"/>
                    <a:pt x="98" y="64"/>
                    <a:pt x="80" y="52"/>
                  </a:cubicBezTo>
                  <a:cubicBezTo>
                    <a:pt x="70" y="38"/>
                    <a:pt x="74" y="44"/>
                    <a:pt x="68" y="32"/>
                  </a:cubicBezTo>
                  <a:lnTo>
                    <a:pt x="68" y="0"/>
                  </a:lnTo>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89" name="Freeform 39"/>
            <p:cNvSpPr/>
            <p:nvPr/>
          </p:nvSpPr>
          <p:spPr>
            <a:xfrm>
              <a:off x="4395" y="1928"/>
              <a:ext cx="52" cy="54"/>
            </a:xfrm>
            <a:custGeom>
              <a:avLst/>
              <a:gdLst>
                <a:gd name="txL" fmla="*/ 0 w 60"/>
                <a:gd name="txT" fmla="*/ 0 h 78"/>
                <a:gd name="txR" fmla="*/ 60 w 60"/>
                <a:gd name="txB" fmla="*/ 78 h 78"/>
              </a:gdLst>
              <a:ahLst/>
              <a:cxnLst>
                <a:cxn ang="0">
                  <a:pos x="14" y="2"/>
                </a:cxn>
                <a:cxn ang="0">
                  <a:pos x="0" y="2"/>
                </a:cxn>
                <a:cxn ang="0">
                  <a:pos x="9" y="5"/>
                </a:cxn>
                <a:cxn ang="0">
                  <a:pos x="12" y="7"/>
                </a:cxn>
                <a:cxn ang="0">
                  <a:pos x="14" y="8"/>
                </a:cxn>
                <a:cxn ang="0">
                  <a:pos x="25" y="6"/>
                </a:cxn>
                <a:cxn ang="0">
                  <a:pos x="14" y="2"/>
                </a:cxn>
              </a:cxnLst>
              <a:rect l="txL" t="txT" r="txR" b="txB"/>
              <a:pathLst>
                <a:path w="60" h="78">
                  <a:moveTo>
                    <a:pt x="32" y="18"/>
                  </a:moveTo>
                  <a:cubicBezTo>
                    <a:pt x="16" y="7"/>
                    <a:pt x="12" y="0"/>
                    <a:pt x="0" y="18"/>
                  </a:cubicBezTo>
                  <a:cubicBezTo>
                    <a:pt x="6" y="27"/>
                    <a:pt x="15" y="33"/>
                    <a:pt x="20" y="42"/>
                  </a:cubicBezTo>
                  <a:cubicBezTo>
                    <a:pt x="24" y="49"/>
                    <a:pt x="25" y="58"/>
                    <a:pt x="28" y="66"/>
                  </a:cubicBezTo>
                  <a:cubicBezTo>
                    <a:pt x="29" y="70"/>
                    <a:pt x="32" y="78"/>
                    <a:pt x="32" y="78"/>
                  </a:cubicBezTo>
                  <a:cubicBezTo>
                    <a:pt x="52" y="73"/>
                    <a:pt x="54" y="69"/>
                    <a:pt x="60" y="50"/>
                  </a:cubicBezTo>
                  <a:cubicBezTo>
                    <a:pt x="54" y="32"/>
                    <a:pt x="50" y="27"/>
                    <a:pt x="32" y="18"/>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0" name="Freeform 40"/>
            <p:cNvSpPr/>
            <p:nvPr/>
          </p:nvSpPr>
          <p:spPr>
            <a:xfrm>
              <a:off x="4551" y="1844"/>
              <a:ext cx="189" cy="79"/>
            </a:xfrm>
            <a:custGeom>
              <a:avLst/>
              <a:gdLst>
                <a:gd name="txL" fmla="*/ 0 w 219"/>
                <a:gd name="txT" fmla="*/ 0 h 113"/>
                <a:gd name="txR" fmla="*/ 219 w 219"/>
                <a:gd name="txB" fmla="*/ 113 h 113"/>
              </a:gdLst>
              <a:ahLst/>
              <a:cxnLst>
                <a:cxn ang="0">
                  <a:pos x="19" y="8"/>
                </a:cxn>
                <a:cxn ang="0">
                  <a:pos x="16" y="7"/>
                </a:cxn>
                <a:cxn ang="0">
                  <a:pos x="6" y="8"/>
                </a:cxn>
                <a:cxn ang="0">
                  <a:pos x="16" y="13"/>
                </a:cxn>
                <a:cxn ang="0">
                  <a:pos x="51" y="10"/>
                </a:cxn>
                <a:cxn ang="0">
                  <a:pos x="61" y="8"/>
                </a:cxn>
                <a:cxn ang="0">
                  <a:pos x="71" y="7"/>
                </a:cxn>
                <a:cxn ang="0">
                  <a:pos x="91" y="2"/>
                </a:cxn>
                <a:cxn ang="0">
                  <a:pos x="87" y="0"/>
                </a:cxn>
                <a:cxn ang="0">
                  <a:pos x="73" y="2"/>
                </a:cxn>
                <a:cxn ang="0">
                  <a:pos x="44" y="5"/>
                </a:cxn>
                <a:cxn ang="0">
                  <a:pos x="35" y="5"/>
                </a:cxn>
                <a:cxn ang="0">
                  <a:pos x="24" y="6"/>
                </a:cxn>
                <a:cxn ang="0">
                  <a:pos x="19" y="8"/>
                </a:cxn>
              </a:cxnLst>
              <a:rect l="txL" t="txT" r="txR" b="txB"/>
              <a:pathLst>
                <a:path w="219" h="113">
                  <a:moveTo>
                    <a:pt x="47" y="73"/>
                  </a:moveTo>
                  <a:cubicBezTo>
                    <a:pt x="44" y="69"/>
                    <a:pt x="44" y="62"/>
                    <a:pt x="39" y="61"/>
                  </a:cubicBezTo>
                  <a:cubicBezTo>
                    <a:pt x="31" y="60"/>
                    <a:pt x="15" y="69"/>
                    <a:pt x="15" y="69"/>
                  </a:cubicBezTo>
                  <a:cubicBezTo>
                    <a:pt x="0" y="91"/>
                    <a:pt x="20" y="101"/>
                    <a:pt x="39" y="113"/>
                  </a:cubicBezTo>
                  <a:cubicBezTo>
                    <a:pt x="67" y="107"/>
                    <a:pt x="96" y="98"/>
                    <a:pt x="123" y="89"/>
                  </a:cubicBezTo>
                  <a:cubicBezTo>
                    <a:pt x="132" y="86"/>
                    <a:pt x="139" y="78"/>
                    <a:pt x="147" y="73"/>
                  </a:cubicBezTo>
                  <a:cubicBezTo>
                    <a:pt x="154" y="68"/>
                    <a:pt x="171" y="65"/>
                    <a:pt x="171" y="65"/>
                  </a:cubicBezTo>
                  <a:cubicBezTo>
                    <a:pt x="186" y="50"/>
                    <a:pt x="207" y="36"/>
                    <a:pt x="219" y="19"/>
                  </a:cubicBezTo>
                  <a:cubicBezTo>
                    <a:pt x="215" y="16"/>
                    <a:pt x="215" y="0"/>
                    <a:pt x="210" y="0"/>
                  </a:cubicBezTo>
                  <a:cubicBezTo>
                    <a:pt x="205" y="0"/>
                    <a:pt x="183" y="15"/>
                    <a:pt x="179" y="17"/>
                  </a:cubicBezTo>
                  <a:cubicBezTo>
                    <a:pt x="159" y="26"/>
                    <a:pt x="129" y="37"/>
                    <a:pt x="107" y="41"/>
                  </a:cubicBezTo>
                  <a:cubicBezTo>
                    <a:pt x="99" y="42"/>
                    <a:pt x="91" y="43"/>
                    <a:pt x="83" y="45"/>
                  </a:cubicBezTo>
                  <a:cubicBezTo>
                    <a:pt x="75" y="47"/>
                    <a:pt x="59" y="53"/>
                    <a:pt x="59" y="53"/>
                  </a:cubicBezTo>
                  <a:cubicBezTo>
                    <a:pt x="49" y="67"/>
                    <a:pt x="53" y="61"/>
                    <a:pt x="47" y="7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1" name="Freeform 41"/>
            <p:cNvSpPr/>
            <p:nvPr/>
          </p:nvSpPr>
          <p:spPr>
            <a:xfrm>
              <a:off x="4747" y="1797"/>
              <a:ext cx="119" cy="86"/>
            </a:xfrm>
            <a:custGeom>
              <a:avLst/>
              <a:gdLst>
                <a:gd name="txL" fmla="*/ 0 w 139"/>
                <a:gd name="txT" fmla="*/ 0 h 122"/>
                <a:gd name="txR" fmla="*/ 139 w 139"/>
                <a:gd name="txB" fmla="*/ 122 h 122"/>
              </a:gdLst>
              <a:ahLst/>
              <a:cxnLst>
                <a:cxn ang="0">
                  <a:pos x="5" y="8"/>
                </a:cxn>
                <a:cxn ang="0">
                  <a:pos x="3" y="11"/>
                </a:cxn>
                <a:cxn ang="0">
                  <a:pos x="0" y="13"/>
                </a:cxn>
                <a:cxn ang="0">
                  <a:pos x="15" y="14"/>
                </a:cxn>
                <a:cxn ang="0">
                  <a:pos x="21" y="12"/>
                </a:cxn>
                <a:cxn ang="0">
                  <a:pos x="49" y="8"/>
                </a:cxn>
                <a:cxn ang="0">
                  <a:pos x="53" y="6"/>
                </a:cxn>
                <a:cxn ang="0">
                  <a:pos x="44" y="4"/>
                </a:cxn>
                <a:cxn ang="0">
                  <a:pos x="39" y="3"/>
                </a:cxn>
                <a:cxn ang="0">
                  <a:pos x="25" y="1"/>
                </a:cxn>
                <a:cxn ang="0">
                  <a:pos x="21" y="4"/>
                </a:cxn>
                <a:cxn ang="0">
                  <a:pos x="5" y="8"/>
                </a:cxn>
              </a:cxnLst>
              <a:rect l="txL" t="txT" r="txR" b="txB"/>
              <a:pathLst>
                <a:path w="139" h="122">
                  <a:moveTo>
                    <a:pt x="12" y="60"/>
                  </a:moveTo>
                  <a:cubicBezTo>
                    <a:pt x="11" y="68"/>
                    <a:pt x="10" y="76"/>
                    <a:pt x="8" y="84"/>
                  </a:cubicBezTo>
                  <a:cubicBezTo>
                    <a:pt x="6" y="92"/>
                    <a:pt x="0" y="108"/>
                    <a:pt x="0" y="108"/>
                  </a:cubicBezTo>
                  <a:cubicBezTo>
                    <a:pt x="14" y="118"/>
                    <a:pt x="19" y="122"/>
                    <a:pt x="36" y="116"/>
                  </a:cubicBezTo>
                  <a:cubicBezTo>
                    <a:pt x="46" y="86"/>
                    <a:pt x="31" y="122"/>
                    <a:pt x="52" y="96"/>
                  </a:cubicBezTo>
                  <a:cubicBezTo>
                    <a:pt x="83" y="57"/>
                    <a:pt x="30" y="74"/>
                    <a:pt x="124" y="68"/>
                  </a:cubicBezTo>
                  <a:cubicBezTo>
                    <a:pt x="125" y="67"/>
                    <a:pt x="139" y="48"/>
                    <a:pt x="136" y="44"/>
                  </a:cubicBezTo>
                  <a:cubicBezTo>
                    <a:pt x="130" y="36"/>
                    <a:pt x="120" y="33"/>
                    <a:pt x="112" y="28"/>
                  </a:cubicBezTo>
                  <a:cubicBezTo>
                    <a:pt x="108" y="25"/>
                    <a:pt x="100" y="20"/>
                    <a:pt x="100" y="20"/>
                  </a:cubicBezTo>
                  <a:cubicBezTo>
                    <a:pt x="89" y="4"/>
                    <a:pt x="92" y="0"/>
                    <a:pt x="64" y="12"/>
                  </a:cubicBezTo>
                  <a:cubicBezTo>
                    <a:pt x="57" y="15"/>
                    <a:pt x="55" y="30"/>
                    <a:pt x="52" y="36"/>
                  </a:cubicBezTo>
                  <a:cubicBezTo>
                    <a:pt x="46" y="49"/>
                    <a:pt x="26" y="60"/>
                    <a:pt x="12" y="6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2" name="Freeform 42"/>
            <p:cNvSpPr/>
            <p:nvPr/>
          </p:nvSpPr>
          <p:spPr>
            <a:xfrm>
              <a:off x="4810" y="1759"/>
              <a:ext cx="43" cy="24"/>
            </a:xfrm>
            <a:custGeom>
              <a:avLst/>
              <a:gdLst>
                <a:gd name="txL" fmla="*/ 0 w 49"/>
                <a:gd name="txT" fmla="*/ 0 h 35"/>
                <a:gd name="txR" fmla="*/ 49 w 49"/>
                <a:gd name="txB" fmla="*/ 35 h 35"/>
              </a:gdLst>
              <a:ahLst/>
              <a:cxnLst>
                <a:cxn ang="0">
                  <a:pos x="13" y="0"/>
                </a:cxn>
                <a:cxn ang="0">
                  <a:pos x="4" y="1"/>
                </a:cxn>
                <a:cxn ang="0">
                  <a:pos x="11" y="3"/>
                </a:cxn>
                <a:cxn ang="0">
                  <a:pos x="18" y="2"/>
                </a:cxn>
                <a:cxn ang="0">
                  <a:pos x="13" y="0"/>
                </a:cxn>
              </a:cxnLst>
              <a:rect l="txL" t="txT" r="txR" b="txB"/>
              <a:pathLst>
                <a:path w="49" h="35">
                  <a:moveTo>
                    <a:pt x="29" y="0"/>
                  </a:moveTo>
                  <a:cubicBezTo>
                    <a:pt x="25" y="12"/>
                    <a:pt x="19" y="7"/>
                    <a:pt x="8" y="11"/>
                  </a:cubicBezTo>
                  <a:cubicBezTo>
                    <a:pt x="0" y="23"/>
                    <a:pt x="14" y="34"/>
                    <a:pt x="24" y="35"/>
                  </a:cubicBezTo>
                  <a:cubicBezTo>
                    <a:pt x="30" y="34"/>
                    <a:pt x="33" y="28"/>
                    <a:pt x="39" y="26"/>
                  </a:cubicBezTo>
                  <a:cubicBezTo>
                    <a:pt x="49" y="22"/>
                    <a:pt x="29"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3" name="Freeform 43"/>
            <p:cNvSpPr/>
            <p:nvPr/>
          </p:nvSpPr>
          <p:spPr>
            <a:xfrm>
              <a:off x="2828" y="1304"/>
              <a:ext cx="142" cy="188"/>
            </a:xfrm>
            <a:custGeom>
              <a:avLst/>
              <a:gdLst>
                <a:gd name="txL" fmla="*/ 0 w 164"/>
                <a:gd name="txT" fmla="*/ 0 h 268"/>
                <a:gd name="txR" fmla="*/ 164 w 164"/>
                <a:gd name="txB" fmla="*/ 268 h 268"/>
              </a:gdLst>
              <a:ahLst/>
              <a:cxnLst>
                <a:cxn ang="0">
                  <a:pos x="54" y="0"/>
                </a:cxn>
                <a:cxn ang="0">
                  <a:pos x="44" y="4"/>
                </a:cxn>
                <a:cxn ang="0">
                  <a:pos x="36" y="8"/>
                </a:cxn>
                <a:cxn ang="0">
                  <a:pos x="15" y="10"/>
                </a:cxn>
                <a:cxn ang="0">
                  <a:pos x="12" y="11"/>
                </a:cxn>
                <a:cxn ang="0">
                  <a:pos x="7" y="12"/>
                </a:cxn>
                <a:cxn ang="0">
                  <a:pos x="9" y="15"/>
                </a:cxn>
                <a:cxn ang="0">
                  <a:pos x="12" y="18"/>
                </a:cxn>
                <a:cxn ang="0">
                  <a:pos x="0" y="24"/>
                </a:cxn>
                <a:cxn ang="0">
                  <a:pos x="12" y="31"/>
                </a:cxn>
                <a:cxn ang="0">
                  <a:pos x="22" y="32"/>
                </a:cxn>
                <a:cxn ang="0">
                  <a:pos x="36" y="26"/>
                </a:cxn>
                <a:cxn ang="0">
                  <a:pos x="44" y="23"/>
                </a:cxn>
                <a:cxn ang="0">
                  <a:pos x="54" y="14"/>
                </a:cxn>
                <a:cxn ang="0">
                  <a:pos x="59" y="9"/>
                </a:cxn>
                <a:cxn ang="0">
                  <a:pos x="70" y="9"/>
                </a:cxn>
                <a:cxn ang="0">
                  <a:pos x="54" y="0"/>
                </a:cxn>
              </a:cxnLst>
              <a:rect l="txL" t="txT" r="txR" b="txB"/>
              <a:pathLst>
                <a:path w="164" h="268">
                  <a:moveTo>
                    <a:pt x="128" y="0"/>
                  </a:moveTo>
                  <a:cubicBezTo>
                    <a:pt x="123" y="16"/>
                    <a:pt x="120" y="23"/>
                    <a:pt x="104" y="28"/>
                  </a:cubicBezTo>
                  <a:cubicBezTo>
                    <a:pt x="102" y="35"/>
                    <a:pt x="97" y="57"/>
                    <a:pt x="88" y="64"/>
                  </a:cubicBezTo>
                  <a:cubicBezTo>
                    <a:pt x="75" y="75"/>
                    <a:pt x="51" y="74"/>
                    <a:pt x="36" y="84"/>
                  </a:cubicBezTo>
                  <a:cubicBezTo>
                    <a:pt x="33" y="88"/>
                    <a:pt x="32" y="93"/>
                    <a:pt x="28" y="96"/>
                  </a:cubicBezTo>
                  <a:cubicBezTo>
                    <a:pt x="25" y="99"/>
                    <a:pt x="17" y="96"/>
                    <a:pt x="16" y="100"/>
                  </a:cubicBezTo>
                  <a:cubicBezTo>
                    <a:pt x="14" y="110"/>
                    <a:pt x="18" y="121"/>
                    <a:pt x="20" y="132"/>
                  </a:cubicBezTo>
                  <a:cubicBezTo>
                    <a:pt x="22" y="140"/>
                    <a:pt x="28" y="156"/>
                    <a:pt x="28" y="156"/>
                  </a:cubicBezTo>
                  <a:cubicBezTo>
                    <a:pt x="13" y="166"/>
                    <a:pt x="6" y="183"/>
                    <a:pt x="0" y="200"/>
                  </a:cubicBezTo>
                  <a:cubicBezTo>
                    <a:pt x="3" y="210"/>
                    <a:pt x="19" y="254"/>
                    <a:pt x="28" y="260"/>
                  </a:cubicBezTo>
                  <a:cubicBezTo>
                    <a:pt x="35" y="264"/>
                    <a:pt x="52" y="268"/>
                    <a:pt x="52" y="268"/>
                  </a:cubicBezTo>
                  <a:cubicBezTo>
                    <a:pt x="85" y="261"/>
                    <a:pt x="79" y="244"/>
                    <a:pt x="88" y="216"/>
                  </a:cubicBezTo>
                  <a:cubicBezTo>
                    <a:pt x="91" y="207"/>
                    <a:pt x="99" y="200"/>
                    <a:pt x="104" y="192"/>
                  </a:cubicBezTo>
                  <a:cubicBezTo>
                    <a:pt x="116" y="174"/>
                    <a:pt x="121" y="136"/>
                    <a:pt x="128" y="116"/>
                  </a:cubicBezTo>
                  <a:cubicBezTo>
                    <a:pt x="131" y="108"/>
                    <a:pt x="134" y="79"/>
                    <a:pt x="140" y="76"/>
                  </a:cubicBezTo>
                  <a:cubicBezTo>
                    <a:pt x="147" y="72"/>
                    <a:pt x="156" y="73"/>
                    <a:pt x="164" y="72"/>
                  </a:cubicBezTo>
                  <a:cubicBezTo>
                    <a:pt x="158" y="19"/>
                    <a:pt x="161" y="33"/>
                    <a:pt x="1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4" name="Freeform 44"/>
            <p:cNvSpPr/>
            <p:nvPr/>
          </p:nvSpPr>
          <p:spPr>
            <a:xfrm>
              <a:off x="3440" y="1013"/>
              <a:ext cx="57" cy="57"/>
            </a:xfrm>
            <a:custGeom>
              <a:avLst/>
              <a:gdLst>
                <a:gd name="txL" fmla="*/ 0 w 66"/>
                <a:gd name="txT" fmla="*/ 0 h 81"/>
                <a:gd name="txR" fmla="*/ 66 w 66"/>
                <a:gd name="txB" fmla="*/ 81 h 81"/>
              </a:gdLst>
              <a:ahLst/>
              <a:cxnLst>
                <a:cxn ang="0">
                  <a:pos x="12" y="0"/>
                </a:cxn>
                <a:cxn ang="0">
                  <a:pos x="10" y="8"/>
                </a:cxn>
                <a:cxn ang="0">
                  <a:pos x="12" y="9"/>
                </a:cxn>
                <a:cxn ang="0">
                  <a:pos x="16" y="9"/>
                </a:cxn>
                <a:cxn ang="0">
                  <a:pos x="23" y="9"/>
                </a:cxn>
                <a:cxn ang="0">
                  <a:pos x="12" y="0"/>
                </a:cxn>
              </a:cxnLst>
              <a:rect l="txL" t="txT" r="txR" b="txB"/>
              <a:pathLst>
                <a:path w="66" h="81">
                  <a:moveTo>
                    <a:pt x="29" y="0"/>
                  </a:moveTo>
                  <a:cubicBezTo>
                    <a:pt x="0" y="10"/>
                    <a:pt x="20" y="38"/>
                    <a:pt x="25" y="60"/>
                  </a:cubicBezTo>
                  <a:cubicBezTo>
                    <a:pt x="26" y="65"/>
                    <a:pt x="26" y="72"/>
                    <a:pt x="29" y="76"/>
                  </a:cubicBezTo>
                  <a:cubicBezTo>
                    <a:pt x="32" y="79"/>
                    <a:pt x="37" y="79"/>
                    <a:pt x="41" y="80"/>
                  </a:cubicBezTo>
                  <a:cubicBezTo>
                    <a:pt x="46" y="79"/>
                    <a:pt x="55" y="81"/>
                    <a:pt x="57" y="76"/>
                  </a:cubicBezTo>
                  <a:cubicBezTo>
                    <a:pt x="66" y="53"/>
                    <a:pt x="45" y="16"/>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5" name="Freeform 45"/>
            <p:cNvSpPr/>
            <p:nvPr/>
          </p:nvSpPr>
          <p:spPr>
            <a:xfrm>
              <a:off x="3823" y="1074"/>
              <a:ext cx="128" cy="171"/>
            </a:xfrm>
            <a:custGeom>
              <a:avLst/>
              <a:gdLst>
                <a:gd name="txL" fmla="*/ 0 w 148"/>
                <a:gd name="txT" fmla="*/ 0 h 244"/>
                <a:gd name="txR" fmla="*/ 148 w 148"/>
                <a:gd name="txB" fmla="*/ 244 h 244"/>
              </a:gdLst>
              <a:ahLst/>
              <a:cxnLst>
                <a:cxn ang="0">
                  <a:pos x="41" y="0"/>
                </a:cxn>
                <a:cxn ang="0">
                  <a:pos x="25" y="10"/>
                </a:cxn>
                <a:cxn ang="0">
                  <a:pos x="15" y="11"/>
                </a:cxn>
                <a:cxn ang="0">
                  <a:pos x="5" y="13"/>
                </a:cxn>
                <a:cxn ang="0">
                  <a:pos x="16" y="22"/>
                </a:cxn>
                <a:cxn ang="0">
                  <a:pos x="22" y="27"/>
                </a:cxn>
                <a:cxn ang="0">
                  <a:pos x="25" y="28"/>
                </a:cxn>
                <a:cxn ang="0">
                  <a:pos x="35" y="29"/>
                </a:cxn>
                <a:cxn ang="0">
                  <a:pos x="41" y="23"/>
                </a:cxn>
                <a:cxn ang="0">
                  <a:pos x="52" y="20"/>
                </a:cxn>
                <a:cxn ang="0">
                  <a:pos x="47" y="8"/>
                </a:cxn>
                <a:cxn ang="0">
                  <a:pos x="59" y="6"/>
                </a:cxn>
                <a:cxn ang="0">
                  <a:pos x="47" y="3"/>
                </a:cxn>
                <a:cxn ang="0">
                  <a:pos x="41" y="0"/>
                </a:cxn>
              </a:cxnLst>
              <a:rect l="txL" t="txT" r="txR" b="txB"/>
              <a:pathLst>
                <a:path w="148" h="244">
                  <a:moveTo>
                    <a:pt x="96" y="0"/>
                  </a:moveTo>
                  <a:cubicBezTo>
                    <a:pt x="86" y="29"/>
                    <a:pt x="70" y="55"/>
                    <a:pt x="60" y="84"/>
                  </a:cubicBezTo>
                  <a:cubicBezTo>
                    <a:pt x="57" y="92"/>
                    <a:pt x="43" y="87"/>
                    <a:pt x="36" y="92"/>
                  </a:cubicBezTo>
                  <a:cubicBezTo>
                    <a:pt x="28" y="97"/>
                    <a:pt x="12" y="108"/>
                    <a:pt x="12" y="108"/>
                  </a:cubicBezTo>
                  <a:cubicBezTo>
                    <a:pt x="0" y="144"/>
                    <a:pt x="30" y="158"/>
                    <a:pt x="40" y="188"/>
                  </a:cubicBezTo>
                  <a:cubicBezTo>
                    <a:pt x="44" y="200"/>
                    <a:pt x="45" y="213"/>
                    <a:pt x="52" y="224"/>
                  </a:cubicBezTo>
                  <a:cubicBezTo>
                    <a:pt x="55" y="228"/>
                    <a:pt x="56" y="233"/>
                    <a:pt x="60" y="236"/>
                  </a:cubicBezTo>
                  <a:cubicBezTo>
                    <a:pt x="67" y="240"/>
                    <a:pt x="84" y="244"/>
                    <a:pt x="84" y="244"/>
                  </a:cubicBezTo>
                  <a:cubicBezTo>
                    <a:pt x="111" y="235"/>
                    <a:pt x="103" y="218"/>
                    <a:pt x="96" y="196"/>
                  </a:cubicBezTo>
                  <a:cubicBezTo>
                    <a:pt x="100" y="183"/>
                    <a:pt x="124" y="168"/>
                    <a:pt x="124" y="168"/>
                  </a:cubicBezTo>
                  <a:cubicBezTo>
                    <a:pt x="148" y="132"/>
                    <a:pt x="123" y="101"/>
                    <a:pt x="112" y="68"/>
                  </a:cubicBezTo>
                  <a:cubicBezTo>
                    <a:pt x="140" y="59"/>
                    <a:pt x="133" y="68"/>
                    <a:pt x="140" y="48"/>
                  </a:cubicBezTo>
                  <a:cubicBezTo>
                    <a:pt x="136" y="35"/>
                    <a:pt x="112" y="20"/>
                    <a:pt x="112" y="20"/>
                  </a:cubicBezTo>
                  <a:cubicBezTo>
                    <a:pt x="102" y="5"/>
                    <a:pt x="107" y="11"/>
                    <a:pt x="9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6" name="Freeform 46"/>
            <p:cNvSpPr/>
            <p:nvPr/>
          </p:nvSpPr>
          <p:spPr>
            <a:xfrm>
              <a:off x="3715" y="1021"/>
              <a:ext cx="83" cy="128"/>
            </a:xfrm>
            <a:custGeom>
              <a:avLst/>
              <a:gdLst>
                <a:gd name="txL" fmla="*/ 0 w 96"/>
                <a:gd name="txT" fmla="*/ 0 h 183"/>
                <a:gd name="txR" fmla="*/ 96 w 96"/>
                <a:gd name="txB" fmla="*/ 183 h 183"/>
              </a:gdLst>
              <a:ahLst/>
              <a:cxnLst>
                <a:cxn ang="0">
                  <a:pos x="20" y="1"/>
                </a:cxn>
                <a:cxn ang="0">
                  <a:pos x="22" y="4"/>
                </a:cxn>
                <a:cxn ang="0">
                  <a:pos x="25" y="7"/>
                </a:cxn>
                <a:cxn ang="0">
                  <a:pos x="26" y="10"/>
                </a:cxn>
                <a:cxn ang="0">
                  <a:pos x="29" y="12"/>
                </a:cxn>
                <a:cxn ang="0">
                  <a:pos x="30" y="15"/>
                </a:cxn>
                <a:cxn ang="0">
                  <a:pos x="23" y="10"/>
                </a:cxn>
                <a:cxn ang="0">
                  <a:pos x="14" y="9"/>
                </a:cxn>
                <a:cxn ang="0">
                  <a:pos x="3" y="10"/>
                </a:cxn>
                <a:cxn ang="0">
                  <a:pos x="3" y="12"/>
                </a:cxn>
                <a:cxn ang="0">
                  <a:pos x="16" y="13"/>
                </a:cxn>
                <a:cxn ang="0">
                  <a:pos x="23" y="15"/>
                </a:cxn>
                <a:cxn ang="0">
                  <a:pos x="30" y="15"/>
                </a:cxn>
                <a:cxn ang="0">
                  <a:pos x="32" y="17"/>
                </a:cxn>
                <a:cxn ang="0">
                  <a:pos x="41" y="21"/>
                </a:cxn>
                <a:cxn ang="0">
                  <a:pos x="35" y="15"/>
                </a:cxn>
                <a:cxn ang="0">
                  <a:pos x="34" y="10"/>
                </a:cxn>
                <a:cxn ang="0">
                  <a:pos x="30" y="7"/>
                </a:cxn>
                <a:cxn ang="0">
                  <a:pos x="26" y="5"/>
                </a:cxn>
                <a:cxn ang="0">
                  <a:pos x="23" y="2"/>
                </a:cxn>
                <a:cxn ang="0">
                  <a:pos x="20" y="1"/>
                </a:cxn>
              </a:cxnLst>
              <a:rect l="txL" t="txT" r="txR" b="txB"/>
              <a:pathLst>
                <a:path w="96" h="183">
                  <a:moveTo>
                    <a:pt x="48" y="2"/>
                  </a:moveTo>
                  <a:cubicBezTo>
                    <a:pt x="47" y="4"/>
                    <a:pt x="49" y="25"/>
                    <a:pt x="51" y="35"/>
                  </a:cubicBezTo>
                  <a:cubicBezTo>
                    <a:pt x="53" y="45"/>
                    <a:pt x="58" y="53"/>
                    <a:pt x="60" y="62"/>
                  </a:cubicBezTo>
                  <a:cubicBezTo>
                    <a:pt x="62" y="71"/>
                    <a:pt x="61" y="85"/>
                    <a:pt x="62" y="92"/>
                  </a:cubicBezTo>
                  <a:cubicBezTo>
                    <a:pt x="63" y="99"/>
                    <a:pt x="67" y="99"/>
                    <a:pt x="68" y="105"/>
                  </a:cubicBezTo>
                  <a:cubicBezTo>
                    <a:pt x="69" y="111"/>
                    <a:pt x="73" y="128"/>
                    <a:pt x="71" y="126"/>
                  </a:cubicBezTo>
                  <a:cubicBezTo>
                    <a:pt x="69" y="124"/>
                    <a:pt x="63" y="101"/>
                    <a:pt x="57" y="93"/>
                  </a:cubicBezTo>
                  <a:cubicBezTo>
                    <a:pt x="51" y="85"/>
                    <a:pt x="44" y="80"/>
                    <a:pt x="35" y="78"/>
                  </a:cubicBezTo>
                  <a:cubicBezTo>
                    <a:pt x="26" y="76"/>
                    <a:pt x="10" y="79"/>
                    <a:pt x="5" y="83"/>
                  </a:cubicBezTo>
                  <a:cubicBezTo>
                    <a:pt x="0" y="87"/>
                    <a:pt x="2" y="97"/>
                    <a:pt x="8" y="102"/>
                  </a:cubicBezTo>
                  <a:cubicBezTo>
                    <a:pt x="14" y="107"/>
                    <a:pt x="33" y="109"/>
                    <a:pt x="41" y="114"/>
                  </a:cubicBezTo>
                  <a:cubicBezTo>
                    <a:pt x="49" y="119"/>
                    <a:pt x="52" y="132"/>
                    <a:pt x="57" y="135"/>
                  </a:cubicBezTo>
                  <a:cubicBezTo>
                    <a:pt x="62" y="138"/>
                    <a:pt x="68" y="133"/>
                    <a:pt x="71" y="135"/>
                  </a:cubicBezTo>
                  <a:cubicBezTo>
                    <a:pt x="74" y="137"/>
                    <a:pt x="74" y="143"/>
                    <a:pt x="78" y="150"/>
                  </a:cubicBezTo>
                  <a:cubicBezTo>
                    <a:pt x="82" y="157"/>
                    <a:pt x="96" y="183"/>
                    <a:pt x="96" y="179"/>
                  </a:cubicBezTo>
                  <a:cubicBezTo>
                    <a:pt x="96" y="175"/>
                    <a:pt x="84" y="140"/>
                    <a:pt x="81" y="126"/>
                  </a:cubicBezTo>
                  <a:cubicBezTo>
                    <a:pt x="78" y="112"/>
                    <a:pt x="82" y="104"/>
                    <a:pt x="80" y="93"/>
                  </a:cubicBezTo>
                  <a:cubicBezTo>
                    <a:pt x="78" y="82"/>
                    <a:pt x="74" y="72"/>
                    <a:pt x="71" y="63"/>
                  </a:cubicBezTo>
                  <a:cubicBezTo>
                    <a:pt x="68" y="54"/>
                    <a:pt x="65" y="48"/>
                    <a:pt x="63" y="41"/>
                  </a:cubicBezTo>
                  <a:cubicBezTo>
                    <a:pt x="61" y="34"/>
                    <a:pt x="59" y="26"/>
                    <a:pt x="57" y="20"/>
                  </a:cubicBezTo>
                  <a:cubicBezTo>
                    <a:pt x="55" y="14"/>
                    <a:pt x="49" y="0"/>
                    <a:pt x="48"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7" name="Freeform 47"/>
            <p:cNvSpPr/>
            <p:nvPr/>
          </p:nvSpPr>
          <p:spPr>
            <a:xfrm>
              <a:off x="3771" y="1124"/>
              <a:ext cx="46" cy="122"/>
            </a:xfrm>
            <a:custGeom>
              <a:avLst/>
              <a:gdLst>
                <a:gd name="txL" fmla="*/ 0 w 54"/>
                <a:gd name="txT" fmla="*/ 0 h 175"/>
                <a:gd name="txR" fmla="*/ 54 w 54"/>
                <a:gd name="txB" fmla="*/ 175 h 175"/>
              </a:gdLst>
              <a:ahLst/>
              <a:cxnLst>
                <a:cxn ang="0">
                  <a:pos x="3" y="0"/>
                </a:cxn>
                <a:cxn ang="0">
                  <a:pos x="0" y="3"/>
                </a:cxn>
                <a:cxn ang="0">
                  <a:pos x="3" y="6"/>
                </a:cxn>
                <a:cxn ang="0">
                  <a:pos x="7" y="10"/>
                </a:cxn>
                <a:cxn ang="0">
                  <a:pos x="13" y="15"/>
                </a:cxn>
                <a:cxn ang="0">
                  <a:pos x="20" y="20"/>
                </a:cxn>
                <a:cxn ang="0">
                  <a:pos x="15" y="13"/>
                </a:cxn>
                <a:cxn ang="0">
                  <a:pos x="13" y="10"/>
                </a:cxn>
                <a:cxn ang="0">
                  <a:pos x="10" y="7"/>
                </a:cxn>
                <a:cxn ang="0">
                  <a:pos x="9" y="5"/>
                </a:cxn>
                <a:cxn ang="0">
                  <a:pos x="7" y="4"/>
                </a:cxn>
                <a:cxn ang="0">
                  <a:pos x="3" y="0"/>
                </a:cxn>
              </a:cxnLst>
              <a:rect l="txL" t="txT" r="txR" b="txB"/>
              <a:pathLst>
                <a:path w="54" h="175">
                  <a:moveTo>
                    <a:pt x="6" y="0"/>
                  </a:moveTo>
                  <a:lnTo>
                    <a:pt x="0" y="25"/>
                  </a:lnTo>
                  <a:cubicBezTo>
                    <a:pt x="3" y="48"/>
                    <a:pt x="3" y="40"/>
                    <a:pt x="9" y="54"/>
                  </a:cubicBezTo>
                  <a:cubicBezTo>
                    <a:pt x="10" y="66"/>
                    <a:pt x="12" y="83"/>
                    <a:pt x="18" y="94"/>
                  </a:cubicBezTo>
                  <a:cubicBezTo>
                    <a:pt x="21" y="109"/>
                    <a:pt x="25" y="117"/>
                    <a:pt x="34" y="129"/>
                  </a:cubicBezTo>
                  <a:cubicBezTo>
                    <a:pt x="35" y="143"/>
                    <a:pt x="35" y="171"/>
                    <a:pt x="54" y="175"/>
                  </a:cubicBezTo>
                  <a:cubicBezTo>
                    <a:pt x="52" y="133"/>
                    <a:pt x="53" y="141"/>
                    <a:pt x="40" y="115"/>
                  </a:cubicBezTo>
                  <a:cubicBezTo>
                    <a:pt x="39" y="108"/>
                    <a:pt x="37" y="100"/>
                    <a:pt x="34" y="93"/>
                  </a:cubicBezTo>
                  <a:cubicBezTo>
                    <a:pt x="33" y="82"/>
                    <a:pt x="30" y="72"/>
                    <a:pt x="28" y="61"/>
                  </a:cubicBezTo>
                  <a:cubicBezTo>
                    <a:pt x="28" y="58"/>
                    <a:pt x="28" y="50"/>
                    <a:pt x="25" y="46"/>
                  </a:cubicBezTo>
                  <a:cubicBezTo>
                    <a:pt x="22" y="43"/>
                    <a:pt x="16" y="37"/>
                    <a:pt x="16" y="37"/>
                  </a:cubicBezTo>
                  <a:cubicBezTo>
                    <a:pt x="14" y="25"/>
                    <a:pt x="13" y="9"/>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8" name="Freeform 48"/>
            <p:cNvSpPr/>
            <p:nvPr/>
          </p:nvSpPr>
          <p:spPr>
            <a:xfrm>
              <a:off x="3823" y="1252"/>
              <a:ext cx="75" cy="50"/>
            </a:xfrm>
            <a:custGeom>
              <a:avLst/>
              <a:gdLst>
                <a:gd name="txL" fmla="*/ 0 w 86"/>
                <a:gd name="txT" fmla="*/ 0 h 73"/>
                <a:gd name="txR" fmla="*/ 86 w 86"/>
                <a:gd name="txB" fmla="*/ 73 h 73"/>
              </a:gdLst>
              <a:ahLst/>
              <a:cxnLst>
                <a:cxn ang="0">
                  <a:pos x="2" y="0"/>
                </a:cxn>
                <a:cxn ang="0">
                  <a:pos x="3" y="3"/>
                </a:cxn>
                <a:cxn ang="0">
                  <a:pos x="10" y="5"/>
                </a:cxn>
                <a:cxn ang="0">
                  <a:pos x="21" y="5"/>
                </a:cxn>
                <a:cxn ang="0">
                  <a:pos x="27" y="5"/>
                </a:cxn>
                <a:cxn ang="0">
                  <a:pos x="33" y="7"/>
                </a:cxn>
                <a:cxn ang="0">
                  <a:pos x="38" y="7"/>
                </a:cxn>
                <a:cxn ang="0">
                  <a:pos x="32" y="3"/>
                </a:cxn>
                <a:cxn ang="0">
                  <a:pos x="28" y="2"/>
                </a:cxn>
                <a:cxn ang="0">
                  <a:pos x="16" y="2"/>
                </a:cxn>
                <a:cxn ang="0">
                  <a:pos x="10" y="2"/>
                </a:cxn>
                <a:cxn ang="0">
                  <a:pos x="3" y="0"/>
                </a:cxn>
                <a:cxn ang="0">
                  <a:pos x="2" y="0"/>
                </a:cxn>
              </a:cxnLst>
              <a:rect l="txL" t="txT" r="txR" b="txB"/>
              <a:pathLst>
                <a:path w="86" h="73">
                  <a:moveTo>
                    <a:pt x="2" y="0"/>
                  </a:moveTo>
                  <a:cubicBezTo>
                    <a:pt x="3" y="17"/>
                    <a:pt x="0" y="23"/>
                    <a:pt x="8" y="34"/>
                  </a:cubicBezTo>
                  <a:cubicBezTo>
                    <a:pt x="10" y="43"/>
                    <a:pt x="14" y="42"/>
                    <a:pt x="23" y="43"/>
                  </a:cubicBezTo>
                  <a:cubicBezTo>
                    <a:pt x="30" y="47"/>
                    <a:pt x="40" y="48"/>
                    <a:pt x="48" y="49"/>
                  </a:cubicBezTo>
                  <a:cubicBezTo>
                    <a:pt x="53" y="51"/>
                    <a:pt x="57" y="54"/>
                    <a:pt x="62" y="57"/>
                  </a:cubicBezTo>
                  <a:cubicBezTo>
                    <a:pt x="66" y="62"/>
                    <a:pt x="68" y="64"/>
                    <a:pt x="74" y="66"/>
                  </a:cubicBezTo>
                  <a:cubicBezTo>
                    <a:pt x="78" y="72"/>
                    <a:pt x="79" y="73"/>
                    <a:pt x="86" y="69"/>
                  </a:cubicBezTo>
                  <a:cubicBezTo>
                    <a:pt x="83" y="53"/>
                    <a:pt x="80" y="52"/>
                    <a:pt x="72" y="39"/>
                  </a:cubicBezTo>
                  <a:cubicBezTo>
                    <a:pt x="68" y="34"/>
                    <a:pt x="63" y="22"/>
                    <a:pt x="63" y="22"/>
                  </a:cubicBezTo>
                  <a:cubicBezTo>
                    <a:pt x="52" y="26"/>
                    <a:pt x="48" y="26"/>
                    <a:pt x="36" y="24"/>
                  </a:cubicBezTo>
                  <a:cubicBezTo>
                    <a:pt x="24" y="15"/>
                    <a:pt x="43" y="29"/>
                    <a:pt x="24" y="19"/>
                  </a:cubicBezTo>
                  <a:cubicBezTo>
                    <a:pt x="15" y="15"/>
                    <a:pt x="16" y="2"/>
                    <a:pt x="6" y="0"/>
                  </a:cubicBezTo>
                  <a:cubicBezTo>
                    <a:pt x="1" y="4"/>
                    <a:pt x="2" y="5"/>
                    <a:pt x="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599" name="Freeform 49"/>
            <p:cNvSpPr/>
            <p:nvPr/>
          </p:nvSpPr>
          <p:spPr>
            <a:xfrm>
              <a:off x="3943" y="1163"/>
              <a:ext cx="95" cy="109"/>
            </a:xfrm>
            <a:custGeom>
              <a:avLst/>
              <a:gdLst>
                <a:gd name="txL" fmla="*/ 0 w 111"/>
                <a:gd name="txT" fmla="*/ 0 h 156"/>
                <a:gd name="txR" fmla="*/ 111 w 111"/>
                <a:gd name="txB" fmla="*/ 156 h 156"/>
              </a:gdLst>
              <a:ahLst/>
              <a:cxnLst>
                <a:cxn ang="0">
                  <a:pos x="39" y="0"/>
                </a:cxn>
                <a:cxn ang="0">
                  <a:pos x="29" y="1"/>
                </a:cxn>
                <a:cxn ang="0">
                  <a:pos x="9" y="1"/>
                </a:cxn>
                <a:cxn ang="0">
                  <a:pos x="6" y="4"/>
                </a:cxn>
                <a:cxn ang="0">
                  <a:pos x="4" y="7"/>
                </a:cxn>
                <a:cxn ang="0">
                  <a:pos x="6" y="8"/>
                </a:cxn>
                <a:cxn ang="0">
                  <a:pos x="3" y="10"/>
                </a:cxn>
                <a:cxn ang="0">
                  <a:pos x="6" y="13"/>
                </a:cxn>
                <a:cxn ang="0">
                  <a:pos x="9" y="15"/>
                </a:cxn>
                <a:cxn ang="0">
                  <a:pos x="6" y="17"/>
                </a:cxn>
                <a:cxn ang="0">
                  <a:pos x="9" y="18"/>
                </a:cxn>
                <a:cxn ang="0">
                  <a:pos x="17" y="17"/>
                </a:cxn>
                <a:cxn ang="0">
                  <a:pos x="20" y="10"/>
                </a:cxn>
                <a:cxn ang="0">
                  <a:pos x="22" y="15"/>
                </a:cxn>
                <a:cxn ang="0">
                  <a:pos x="26" y="17"/>
                </a:cxn>
                <a:cxn ang="0">
                  <a:pos x="24" y="13"/>
                </a:cxn>
                <a:cxn ang="0">
                  <a:pos x="28" y="8"/>
                </a:cxn>
                <a:cxn ang="0">
                  <a:pos x="27" y="6"/>
                </a:cxn>
                <a:cxn ang="0">
                  <a:pos x="21" y="7"/>
                </a:cxn>
                <a:cxn ang="0">
                  <a:pos x="14" y="6"/>
                </a:cxn>
                <a:cxn ang="0">
                  <a:pos x="16" y="4"/>
                </a:cxn>
                <a:cxn ang="0">
                  <a:pos x="24" y="4"/>
                </a:cxn>
                <a:cxn ang="0">
                  <a:pos x="31" y="4"/>
                </a:cxn>
                <a:cxn ang="0">
                  <a:pos x="39" y="3"/>
                </a:cxn>
                <a:cxn ang="0">
                  <a:pos x="43" y="1"/>
                </a:cxn>
                <a:cxn ang="0">
                  <a:pos x="39" y="0"/>
                </a:cxn>
              </a:cxnLst>
              <a:rect l="txL" t="txT" r="txR" b="txB"/>
              <a:pathLst>
                <a:path w="111" h="156">
                  <a:moveTo>
                    <a:pt x="98" y="0"/>
                  </a:moveTo>
                  <a:cubicBezTo>
                    <a:pt x="75" y="2"/>
                    <a:pt x="87" y="8"/>
                    <a:pt x="75" y="10"/>
                  </a:cubicBezTo>
                  <a:cubicBezTo>
                    <a:pt x="72" y="10"/>
                    <a:pt x="25" y="3"/>
                    <a:pt x="23" y="15"/>
                  </a:cubicBezTo>
                  <a:cubicBezTo>
                    <a:pt x="25" y="26"/>
                    <a:pt x="23" y="27"/>
                    <a:pt x="14" y="33"/>
                  </a:cubicBezTo>
                  <a:cubicBezTo>
                    <a:pt x="15" y="43"/>
                    <a:pt x="20" y="54"/>
                    <a:pt x="11" y="61"/>
                  </a:cubicBezTo>
                  <a:cubicBezTo>
                    <a:pt x="8" y="68"/>
                    <a:pt x="10" y="69"/>
                    <a:pt x="14" y="75"/>
                  </a:cubicBezTo>
                  <a:cubicBezTo>
                    <a:pt x="16" y="84"/>
                    <a:pt x="12" y="86"/>
                    <a:pt x="3" y="88"/>
                  </a:cubicBezTo>
                  <a:cubicBezTo>
                    <a:pt x="1" y="99"/>
                    <a:pt x="0" y="106"/>
                    <a:pt x="14" y="109"/>
                  </a:cubicBezTo>
                  <a:cubicBezTo>
                    <a:pt x="21" y="112"/>
                    <a:pt x="20" y="118"/>
                    <a:pt x="23" y="124"/>
                  </a:cubicBezTo>
                  <a:cubicBezTo>
                    <a:pt x="25" y="133"/>
                    <a:pt x="23" y="139"/>
                    <a:pt x="15" y="144"/>
                  </a:cubicBezTo>
                  <a:cubicBezTo>
                    <a:pt x="17" y="150"/>
                    <a:pt x="18" y="153"/>
                    <a:pt x="24" y="156"/>
                  </a:cubicBezTo>
                  <a:cubicBezTo>
                    <a:pt x="31" y="154"/>
                    <a:pt x="36" y="148"/>
                    <a:pt x="42" y="144"/>
                  </a:cubicBezTo>
                  <a:cubicBezTo>
                    <a:pt x="41" y="128"/>
                    <a:pt x="33" y="103"/>
                    <a:pt x="50" y="93"/>
                  </a:cubicBezTo>
                  <a:cubicBezTo>
                    <a:pt x="52" y="105"/>
                    <a:pt x="46" y="116"/>
                    <a:pt x="56" y="126"/>
                  </a:cubicBezTo>
                  <a:cubicBezTo>
                    <a:pt x="57" y="134"/>
                    <a:pt x="58" y="141"/>
                    <a:pt x="65" y="145"/>
                  </a:cubicBezTo>
                  <a:cubicBezTo>
                    <a:pt x="70" y="134"/>
                    <a:pt x="64" y="123"/>
                    <a:pt x="62" y="112"/>
                  </a:cubicBezTo>
                  <a:cubicBezTo>
                    <a:pt x="65" y="97"/>
                    <a:pt x="55" y="81"/>
                    <a:pt x="72" y="73"/>
                  </a:cubicBezTo>
                  <a:cubicBezTo>
                    <a:pt x="79" y="64"/>
                    <a:pt x="75" y="59"/>
                    <a:pt x="69" y="51"/>
                  </a:cubicBezTo>
                  <a:cubicBezTo>
                    <a:pt x="61" y="52"/>
                    <a:pt x="61" y="56"/>
                    <a:pt x="54" y="60"/>
                  </a:cubicBezTo>
                  <a:cubicBezTo>
                    <a:pt x="37" y="57"/>
                    <a:pt x="43" y="60"/>
                    <a:pt x="35" y="54"/>
                  </a:cubicBezTo>
                  <a:cubicBezTo>
                    <a:pt x="31" y="45"/>
                    <a:pt x="28" y="39"/>
                    <a:pt x="41" y="36"/>
                  </a:cubicBezTo>
                  <a:cubicBezTo>
                    <a:pt x="49" y="32"/>
                    <a:pt x="53" y="33"/>
                    <a:pt x="62" y="34"/>
                  </a:cubicBezTo>
                  <a:cubicBezTo>
                    <a:pt x="67" y="36"/>
                    <a:pt x="73" y="36"/>
                    <a:pt x="78" y="39"/>
                  </a:cubicBezTo>
                  <a:cubicBezTo>
                    <a:pt x="85" y="36"/>
                    <a:pt x="90" y="31"/>
                    <a:pt x="98" y="30"/>
                  </a:cubicBezTo>
                  <a:cubicBezTo>
                    <a:pt x="104" y="26"/>
                    <a:pt x="107" y="19"/>
                    <a:pt x="111" y="13"/>
                  </a:cubicBezTo>
                  <a:cubicBezTo>
                    <a:pt x="107" y="8"/>
                    <a:pt x="102" y="4"/>
                    <a:pt x="9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0" name="Freeform 50"/>
            <p:cNvSpPr/>
            <p:nvPr/>
          </p:nvSpPr>
          <p:spPr>
            <a:xfrm>
              <a:off x="3911" y="772"/>
              <a:ext cx="25" cy="67"/>
            </a:xfrm>
            <a:custGeom>
              <a:avLst/>
              <a:gdLst>
                <a:gd name="txL" fmla="*/ 0 w 30"/>
                <a:gd name="txT" fmla="*/ 0 h 94"/>
                <a:gd name="txR" fmla="*/ 30 w 30"/>
                <a:gd name="txB" fmla="*/ 94 h 94"/>
              </a:gdLst>
              <a:ahLst/>
              <a:cxnLst>
                <a:cxn ang="0">
                  <a:pos x="4" y="0"/>
                </a:cxn>
                <a:cxn ang="0">
                  <a:pos x="0" y="2"/>
                </a:cxn>
                <a:cxn ang="0">
                  <a:pos x="3" y="5"/>
                </a:cxn>
                <a:cxn ang="0">
                  <a:pos x="1" y="8"/>
                </a:cxn>
                <a:cxn ang="0">
                  <a:pos x="6" y="12"/>
                </a:cxn>
                <a:cxn ang="0">
                  <a:pos x="11" y="11"/>
                </a:cxn>
                <a:cxn ang="0">
                  <a:pos x="8" y="8"/>
                </a:cxn>
                <a:cxn ang="0">
                  <a:pos x="4" y="0"/>
                </a:cxn>
              </a:cxnLst>
              <a:rect l="txL" t="txT" r="txR" b="txB"/>
              <a:pathLst>
                <a:path w="30" h="94">
                  <a:moveTo>
                    <a:pt x="12" y="0"/>
                  </a:moveTo>
                  <a:cubicBezTo>
                    <a:pt x="9" y="6"/>
                    <a:pt x="4" y="11"/>
                    <a:pt x="0" y="16"/>
                  </a:cubicBezTo>
                  <a:cubicBezTo>
                    <a:pt x="1" y="23"/>
                    <a:pt x="3" y="30"/>
                    <a:pt x="6" y="37"/>
                  </a:cubicBezTo>
                  <a:cubicBezTo>
                    <a:pt x="3" y="45"/>
                    <a:pt x="4" y="53"/>
                    <a:pt x="1" y="61"/>
                  </a:cubicBezTo>
                  <a:cubicBezTo>
                    <a:pt x="3" y="81"/>
                    <a:pt x="2" y="83"/>
                    <a:pt x="16" y="94"/>
                  </a:cubicBezTo>
                  <a:cubicBezTo>
                    <a:pt x="24" y="92"/>
                    <a:pt x="27" y="90"/>
                    <a:pt x="30" y="82"/>
                  </a:cubicBezTo>
                  <a:cubicBezTo>
                    <a:pt x="28" y="73"/>
                    <a:pt x="26" y="69"/>
                    <a:pt x="22" y="61"/>
                  </a:cubicBezTo>
                  <a:cubicBezTo>
                    <a:pt x="19" y="40"/>
                    <a:pt x="18" y="20"/>
                    <a:pt x="1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1" name="Freeform 51"/>
            <p:cNvSpPr/>
            <p:nvPr/>
          </p:nvSpPr>
          <p:spPr>
            <a:xfrm>
              <a:off x="3927" y="883"/>
              <a:ext cx="70" cy="111"/>
            </a:xfrm>
            <a:custGeom>
              <a:avLst/>
              <a:gdLst>
                <a:gd name="txL" fmla="*/ 0 w 81"/>
                <a:gd name="txT" fmla="*/ 0 h 158"/>
                <a:gd name="txR" fmla="*/ 81 w 81"/>
                <a:gd name="txB" fmla="*/ 158 h 158"/>
              </a:gdLst>
              <a:ahLst/>
              <a:cxnLst>
                <a:cxn ang="0">
                  <a:pos x="5" y="1"/>
                </a:cxn>
                <a:cxn ang="0">
                  <a:pos x="0" y="3"/>
                </a:cxn>
                <a:cxn ang="0">
                  <a:pos x="3" y="6"/>
                </a:cxn>
                <a:cxn ang="0">
                  <a:pos x="3" y="13"/>
                </a:cxn>
                <a:cxn ang="0">
                  <a:pos x="8" y="13"/>
                </a:cxn>
                <a:cxn ang="0">
                  <a:pos x="9" y="14"/>
                </a:cxn>
                <a:cxn ang="0">
                  <a:pos x="12" y="15"/>
                </a:cxn>
                <a:cxn ang="0">
                  <a:pos x="16" y="17"/>
                </a:cxn>
                <a:cxn ang="0">
                  <a:pos x="19" y="15"/>
                </a:cxn>
                <a:cxn ang="0">
                  <a:pos x="26" y="15"/>
                </a:cxn>
                <a:cxn ang="0">
                  <a:pos x="26" y="13"/>
                </a:cxn>
                <a:cxn ang="0">
                  <a:pos x="19" y="13"/>
                </a:cxn>
                <a:cxn ang="0">
                  <a:pos x="16" y="11"/>
                </a:cxn>
                <a:cxn ang="0">
                  <a:pos x="14" y="9"/>
                </a:cxn>
                <a:cxn ang="0">
                  <a:pos x="16" y="6"/>
                </a:cxn>
                <a:cxn ang="0">
                  <a:pos x="14" y="4"/>
                </a:cxn>
                <a:cxn ang="0">
                  <a:pos x="17" y="3"/>
                </a:cxn>
                <a:cxn ang="0">
                  <a:pos x="12" y="1"/>
                </a:cxn>
                <a:cxn ang="0">
                  <a:pos x="8" y="1"/>
                </a:cxn>
                <a:cxn ang="0">
                  <a:pos x="5" y="1"/>
                </a:cxn>
              </a:cxnLst>
              <a:rect l="txL" t="txT" r="txR" b="txB"/>
              <a:pathLst>
                <a:path w="81" h="158">
                  <a:moveTo>
                    <a:pt x="12" y="2"/>
                  </a:moveTo>
                  <a:cubicBezTo>
                    <a:pt x="8" y="8"/>
                    <a:pt x="3" y="13"/>
                    <a:pt x="0" y="20"/>
                  </a:cubicBezTo>
                  <a:cubicBezTo>
                    <a:pt x="5" y="31"/>
                    <a:pt x="6" y="35"/>
                    <a:pt x="8" y="49"/>
                  </a:cubicBezTo>
                  <a:cubicBezTo>
                    <a:pt x="7" y="69"/>
                    <a:pt x="4" y="87"/>
                    <a:pt x="6" y="107"/>
                  </a:cubicBezTo>
                  <a:cubicBezTo>
                    <a:pt x="8" y="106"/>
                    <a:pt x="14" y="101"/>
                    <a:pt x="17" y="103"/>
                  </a:cubicBezTo>
                  <a:cubicBezTo>
                    <a:pt x="20" y="105"/>
                    <a:pt x="17" y="112"/>
                    <a:pt x="20" y="115"/>
                  </a:cubicBezTo>
                  <a:cubicBezTo>
                    <a:pt x="22" y="118"/>
                    <a:pt x="29" y="122"/>
                    <a:pt x="29" y="122"/>
                  </a:cubicBezTo>
                  <a:cubicBezTo>
                    <a:pt x="29" y="133"/>
                    <a:pt x="27" y="158"/>
                    <a:pt x="38" y="140"/>
                  </a:cubicBezTo>
                  <a:cubicBezTo>
                    <a:pt x="39" y="133"/>
                    <a:pt x="41" y="131"/>
                    <a:pt x="48" y="128"/>
                  </a:cubicBezTo>
                  <a:cubicBezTo>
                    <a:pt x="55" y="130"/>
                    <a:pt x="59" y="133"/>
                    <a:pt x="65" y="134"/>
                  </a:cubicBezTo>
                  <a:cubicBezTo>
                    <a:pt x="81" y="131"/>
                    <a:pt x="76" y="112"/>
                    <a:pt x="63" y="109"/>
                  </a:cubicBezTo>
                  <a:cubicBezTo>
                    <a:pt x="58" y="107"/>
                    <a:pt x="53" y="106"/>
                    <a:pt x="48" y="104"/>
                  </a:cubicBezTo>
                  <a:cubicBezTo>
                    <a:pt x="45" y="100"/>
                    <a:pt x="42" y="95"/>
                    <a:pt x="39" y="91"/>
                  </a:cubicBezTo>
                  <a:cubicBezTo>
                    <a:pt x="38" y="85"/>
                    <a:pt x="36" y="79"/>
                    <a:pt x="33" y="73"/>
                  </a:cubicBezTo>
                  <a:cubicBezTo>
                    <a:pt x="31" y="64"/>
                    <a:pt x="33" y="58"/>
                    <a:pt x="41" y="53"/>
                  </a:cubicBezTo>
                  <a:cubicBezTo>
                    <a:pt x="48" y="44"/>
                    <a:pt x="47" y="38"/>
                    <a:pt x="35" y="35"/>
                  </a:cubicBezTo>
                  <a:cubicBezTo>
                    <a:pt x="36" y="28"/>
                    <a:pt x="39" y="26"/>
                    <a:pt x="42" y="20"/>
                  </a:cubicBezTo>
                  <a:cubicBezTo>
                    <a:pt x="41" y="13"/>
                    <a:pt x="35" y="8"/>
                    <a:pt x="29" y="4"/>
                  </a:cubicBezTo>
                  <a:cubicBezTo>
                    <a:pt x="25" y="9"/>
                    <a:pt x="23" y="13"/>
                    <a:pt x="18" y="7"/>
                  </a:cubicBezTo>
                  <a:cubicBezTo>
                    <a:pt x="17" y="0"/>
                    <a:pt x="19" y="2"/>
                    <a:pt x="12"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2" name="Freeform 52"/>
            <p:cNvSpPr/>
            <p:nvPr/>
          </p:nvSpPr>
          <p:spPr>
            <a:xfrm>
              <a:off x="3976" y="1029"/>
              <a:ext cx="74" cy="74"/>
            </a:xfrm>
            <a:custGeom>
              <a:avLst/>
              <a:gdLst>
                <a:gd name="txL" fmla="*/ 0 w 85"/>
                <a:gd name="txT" fmla="*/ 0 h 105"/>
                <a:gd name="txR" fmla="*/ 85 w 85"/>
                <a:gd name="txB" fmla="*/ 105 h 105"/>
              </a:gdLst>
              <a:ahLst/>
              <a:cxnLst>
                <a:cxn ang="0">
                  <a:pos x="23" y="0"/>
                </a:cxn>
                <a:cxn ang="0">
                  <a:pos x="19" y="2"/>
                </a:cxn>
                <a:cxn ang="0">
                  <a:pos x="14" y="4"/>
                </a:cxn>
                <a:cxn ang="0">
                  <a:pos x="7" y="4"/>
                </a:cxn>
                <a:cxn ang="0">
                  <a:pos x="3" y="6"/>
                </a:cxn>
                <a:cxn ang="0">
                  <a:pos x="3" y="9"/>
                </a:cxn>
                <a:cxn ang="0">
                  <a:pos x="6" y="9"/>
                </a:cxn>
                <a:cxn ang="0">
                  <a:pos x="11" y="8"/>
                </a:cxn>
                <a:cxn ang="0">
                  <a:pos x="15" y="9"/>
                </a:cxn>
                <a:cxn ang="0">
                  <a:pos x="25" y="13"/>
                </a:cxn>
                <a:cxn ang="0">
                  <a:pos x="31" y="9"/>
                </a:cxn>
                <a:cxn ang="0">
                  <a:pos x="37" y="8"/>
                </a:cxn>
                <a:cxn ang="0">
                  <a:pos x="32" y="4"/>
                </a:cxn>
                <a:cxn ang="0">
                  <a:pos x="23" y="0"/>
                </a:cxn>
              </a:cxnLst>
              <a:rect l="txL" t="txT" r="txR" b="txB"/>
              <a:pathLst>
                <a:path w="85" h="105">
                  <a:moveTo>
                    <a:pt x="52" y="0"/>
                  </a:moveTo>
                  <a:cubicBezTo>
                    <a:pt x="50" y="6"/>
                    <a:pt x="47" y="12"/>
                    <a:pt x="44" y="18"/>
                  </a:cubicBezTo>
                  <a:cubicBezTo>
                    <a:pt x="43" y="28"/>
                    <a:pt x="42" y="28"/>
                    <a:pt x="32" y="30"/>
                  </a:cubicBezTo>
                  <a:cubicBezTo>
                    <a:pt x="27" y="33"/>
                    <a:pt x="21" y="33"/>
                    <a:pt x="16" y="35"/>
                  </a:cubicBezTo>
                  <a:cubicBezTo>
                    <a:pt x="13" y="39"/>
                    <a:pt x="11" y="44"/>
                    <a:pt x="8" y="48"/>
                  </a:cubicBezTo>
                  <a:cubicBezTo>
                    <a:pt x="4" y="66"/>
                    <a:pt x="0" y="42"/>
                    <a:pt x="4" y="74"/>
                  </a:cubicBezTo>
                  <a:cubicBezTo>
                    <a:pt x="7" y="73"/>
                    <a:pt x="10" y="73"/>
                    <a:pt x="13" y="71"/>
                  </a:cubicBezTo>
                  <a:cubicBezTo>
                    <a:pt x="19" y="67"/>
                    <a:pt x="17" y="64"/>
                    <a:pt x="25" y="62"/>
                  </a:cubicBezTo>
                  <a:cubicBezTo>
                    <a:pt x="32" y="59"/>
                    <a:pt x="31" y="64"/>
                    <a:pt x="34" y="69"/>
                  </a:cubicBezTo>
                  <a:cubicBezTo>
                    <a:pt x="37" y="82"/>
                    <a:pt x="44" y="96"/>
                    <a:pt x="58" y="99"/>
                  </a:cubicBezTo>
                  <a:cubicBezTo>
                    <a:pt x="70" y="105"/>
                    <a:pt x="60" y="78"/>
                    <a:pt x="71" y="72"/>
                  </a:cubicBezTo>
                  <a:cubicBezTo>
                    <a:pt x="78" y="74"/>
                    <a:pt x="80" y="74"/>
                    <a:pt x="85" y="68"/>
                  </a:cubicBezTo>
                  <a:cubicBezTo>
                    <a:pt x="82" y="56"/>
                    <a:pt x="80" y="49"/>
                    <a:pt x="74" y="39"/>
                  </a:cubicBezTo>
                  <a:cubicBezTo>
                    <a:pt x="73" y="6"/>
                    <a:pt x="80" y="6"/>
                    <a:pt x="52"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3" name="Freeform 53"/>
            <p:cNvSpPr/>
            <p:nvPr/>
          </p:nvSpPr>
          <p:spPr>
            <a:xfrm>
              <a:off x="4064" y="1161"/>
              <a:ext cx="33" cy="46"/>
            </a:xfrm>
            <a:custGeom>
              <a:avLst/>
              <a:gdLst>
                <a:gd name="txL" fmla="*/ 0 w 38"/>
                <a:gd name="txT" fmla="*/ 0 h 66"/>
                <a:gd name="txR" fmla="*/ 38 w 38"/>
                <a:gd name="txB" fmla="*/ 66 h 66"/>
              </a:gdLst>
              <a:ahLst/>
              <a:cxnLst>
                <a:cxn ang="0">
                  <a:pos x="3" y="3"/>
                </a:cxn>
                <a:cxn ang="0">
                  <a:pos x="11" y="7"/>
                </a:cxn>
                <a:cxn ang="0">
                  <a:pos x="13" y="6"/>
                </a:cxn>
                <a:cxn ang="0">
                  <a:pos x="17" y="5"/>
                </a:cxn>
                <a:cxn ang="0">
                  <a:pos x="13" y="3"/>
                </a:cxn>
                <a:cxn ang="0">
                  <a:pos x="9" y="1"/>
                </a:cxn>
                <a:cxn ang="0">
                  <a:pos x="5" y="1"/>
                </a:cxn>
                <a:cxn ang="0">
                  <a:pos x="2" y="1"/>
                </a:cxn>
                <a:cxn ang="0">
                  <a:pos x="3" y="3"/>
                </a:cxn>
              </a:cxnLst>
              <a:rect l="txL" t="txT" r="txR" b="txB"/>
              <a:pathLst>
                <a:path w="38" h="66">
                  <a:moveTo>
                    <a:pt x="6" y="27"/>
                  </a:moveTo>
                  <a:cubicBezTo>
                    <a:pt x="8" y="52"/>
                    <a:pt x="5" y="58"/>
                    <a:pt x="26" y="66"/>
                  </a:cubicBezTo>
                  <a:cubicBezTo>
                    <a:pt x="36" y="63"/>
                    <a:pt x="33" y="61"/>
                    <a:pt x="30" y="52"/>
                  </a:cubicBezTo>
                  <a:cubicBezTo>
                    <a:pt x="28" y="41"/>
                    <a:pt x="34" y="49"/>
                    <a:pt x="38" y="40"/>
                  </a:cubicBezTo>
                  <a:cubicBezTo>
                    <a:pt x="34" y="35"/>
                    <a:pt x="33" y="30"/>
                    <a:pt x="30" y="25"/>
                  </a:cubicBezTo>
                  <a:cubicBezTo>
                    <a:pt x="29" y="14"/>
                    <a:pt x="30" y="0"/>
                    <a:pt x="20" y="13"/>
                  </a:cubicBezTo>
                  <a:cubicBezTo>
                    <a:pt x="14" y="9"/>
                    <a:pt x="12" y="8"/>
                    <a:pt x="11" y="1"/>
                  </a:cubicBezTo>
                  <a:cubicBezTo>
                    <a:pt x="5" y="4"/>
                    <a:pt x="3" y="5"/>
                    <a:pt x="2" y="12"/>
                  </a:cubicBezTo>
                  <a:cubicBezTo>
                    <a:pt x="3" y="25"/>
                    <a:pt x="0" y="21"/>
                    <a:pt x="6" y="2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4" name="Freeform 54"/>
            <p:cNvSpPr/>
            <p:nvPr/>
          </p:nvSpPr>
          <p:spPr>
            <a:xfrm>
              <a:off x="4045" y="1238"/>
              <a:ext cx="21" cy="16"/>
            </a:xfrm>
            <a:custGeom>
              <a:avLst/>
              <a:gdLst>
                <a:gd name="txL" fmla="*/ 0 w 24"/>
                <a:gd name="txT" fmla="*/ 0 h 23"/>
                <a:gd name="txR" fmla="*/ 24 w 24"/>
                <a:gd name="txB" fmla="*/ 23 h 23"/>
              </a:gdLst>
              <a:ahLst/>
              <a:cxnLst>
                <a:cxn ang="0">
                  <a:pos x="0" y="0"/>
                </a:cxn>
                <a:cxn ang="0">
                  <a:pos x="4" y="3"/>
                </a:cxn>
                <a:cxn ang="0">
                  <a:pos x="11" y="1"/>
                </a:cxn>
                <a:cxn ang="0">
                  <a:pos x="0" y="0"/>
                </a:cxn>
              </a:cxnLst>
              <a:rect l="txL" t="txT" r="txR" b="txB"/>
              <a:pathLst>
                <a:path w="24" h="23">
                  <a:moveTo>
                    <a:pt x="0" y="0"/>
                  </a:moveTo>
                  <a:cubicBezTo>
                    <a:pt x="1" y="8"/>
                    <a:pt x="3" y="16"/>
                    <a:pt x="6" y="23"/>
                  </a:cubicBezTo>
                  <a:cubicBezTo>
                    <a:pt x="19" y="20"/>
                    <a:pt x="19" y="22"/>
                    <a:pt x="24" y="11"/>
                  </a:cubicBezTo>
                  <a:cubicBezTo>
                    <a:pt x="20" y="0"/>
                    <a:pt x="4" y="8"/>
                    <a:pt x="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5" name="Freeform 55"/>
            <p:cNvSpPr/>
            <p:nvPr/>
          </p:nvSpPr>
          <p:spPr>
            <a:xfrm>
              <a:off x="4076" y="1228"/>
              <a:ext cx="52" cy="35"/>
            </a:xfrm>
            <a:custGeom>
              <a:avLst/>
              <a:gdLst>
                <a:gd name="txL" fmla="*/ 0 w 60"/>
                <a:gd name="txT" fmla="*/ 0 h 49"/>
                <a:gd name="txR" fmla="*/ 60 w 60"/>
                <a:gd name="txB" fmla="*/ 49 h 49"/>
              </a:gdLst>
              <a:ahLst/>
              <a:cxnLst>
                <a:cxn ang="0">
                  <a:pos x="3" y="0"/>
                </a:cxn>
                <a:cxn ang="0">
                  <a:pos x="0" y="2"/>
                </a:cxn>
                <a:cxn ang="0">
                  <a:pos x="12" y="4"/>
                </a:cxn>
                <a:cxn ang="0">
                  <a:pos x="17" y="6"/>
                </a:cxn>
                <a:cxn ang="0">
                  <a:pos x="25" y="6"/>
                </a:cxn>
                <a:cxn ang="0">
                  <a:pos x="20" y="3"/>
                </a:cxn>
                <a:cxn ang="0">
                  <a:pos x="12" y="1"/>
                </a:cxn>
                <a:cxn ang="0">
                  <a:pos x="8" y="2"/>
                </a:cxn>
                <a:cxn ang="0">
                  <a:pos x="3" y="0"/>
                </a:cxn>
              </a:cxnLst>
              <a:rect l="txL" t="txT" r="txR" b="txB"/>
              <a:pathLst>
                <a:path w="60" h="49">
                  <a:moveTo>
                    <a:pt x="9" y="0"/>
                  </a:moveTo>
                  <a:cubicBezTo>
                    <a:pt x="8" y="7"/>
                    <a:pt x="0" y="18"/>
                    <a:pt x="0" y="18"/>
                  </a:cubicBezTo>
                  <a:cubicBezTo>
                    <a:pt x="2" y="36"/>
                    <a:pt x="9" y="31"/>
                    <a:pt x="28" y="33"/>
                  </a:cubicBezTo>
                  <a:cubicBezTo>
                    <a:pt x="33" y="40"/>
                    <a:pt x="33" y="44"/>
                    <a:pt x="42" y="46"/>
                  </a:cubicBezTo>
                  <a:cubicBezTo>
                    <a:pt x="49" y="49"/>
                    <a:pt x="56" y="49"/>
                    <a:pt x="60" y="42"/>
                  </a:cubicBezTo>
                  <a:cubicBezTo>
                    <a:pt x="58" y="32"/>
                    <a:pt x="59" y="26"/>
                    <a:pt x="49" y="24"/>
                  </a:cubicBezTo>
                  <a:cubicBezTo>
                    <a:pt x="47" y="12"/>
                    <a:pt x="41" y="5"/>
                    <a:pt x="28" y="3"/>
                  </a:cubicBezTo>
                  <a:cubicBezTo>
                    <a:pt x="23" y="10"/>
                    <a:pt x="30" y="23"/>
                    <a:pt x="19" y="16"/>
                  </a:cubicBezTo>
                  <a:cubicBezTo>
                    <a:pt x="17" y="6"/>
                    <a:pt x="20" y="0"/>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6" name="Freeform 56"/>
            <p:cNvSpPr/>
            <p:nvPr/>
          </p:nvSpPr>
          <p:spPr>
            <a:xfrm>
              <a:off x="4156" y="1294"/>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7" name="Freeform 57"/>
            <p:cNvSpPr/>
            <p:nvPr/>
          </p:nvSpPr>
          <p:spPr>
            <a:xfrm>
              <a:off x="4463" y="1255"/>
              <a:ext cx="53" cy="44"/>
            </a:xfrm>
            <a:custGeom>
              <a:avLst/>
              <a:gdLst>
                <a:gd name="txL" fmla="*/ 0 w 61"/>
                <a:gd name="txT" fmla="*/ 0 h 63"/>
                <a:gd name="txR" fmla="*/ 61 w 61"/>
                <a:gd name="txB" fmla="*/ 63 h 63"/>
              </a:gdLst>
              <a:ahLst/>
              <a:cxnLst>
                <a:cxn ang="0">
                  <a:pos x="3" y="0"/>
                </a:cxn>
                <a:cxn ang="0">
                  <a:pos x="0" y="1"/>
                </a:cxn>
                <a:cxn ang="0">
                  <a:pos x="10" y="4"/>
                </a:cxn>
                <a:cxn ang="0">
                  <a:pos x="15" y="6"/>
                </a:cxn>
                <a:cxn ang="0">
                  <a:pos x="20" y="7"/>
                </a:cxn>
                <a:cxn ang="0">
                  <a:pos x="26" y="6"/>
                </a:cxn>
                <a:cxn ang="0">
                  <a:pos x="15" y="2"/>
                </a:cxn>
                <a:cxn ang="0">
                  <a:pos x="3" y="0"/>
                </a:cxn>
              </a:cxnLst>
              <a:rect l="txL" t="txT" r="txR" b="txB"/>
              <a:pathLst>
                <a:path w="61" h="63">
                  <a:moveTo>
                    <a:pt x="7" y="0"/>
                  </a:moveTo>
                  <a:cubicBezTo>
                    <a:pt x="6" y="6"/>
                    <a:pt x="3" y="9"/>
                    <a:pt x="0" y="14"/>
                  </a:cubicBezTo>
                  <a:cubicBezTo>
                    <a:pt x="7" y="23"/>
                    <a:pt x="13" y="31"/>
                    <a:pt x="24" y="35"/>
                  </a:cubicBezTo>
                  <a:cubicBezTo>
                    <a:pt x="27" y="42"/>
                    <a:pt x="31" y="48"/>
                    <a:pt x="36" y="54"/>
                  </a:cubicBezTo>
                  <a:cubicBezTo>
                    <a:pt x="37" y="61"/>
                    <a:pt x="40" y="59"/>
                    <a:pt x="46" y="63"/>
                  </a:cubicBezTo>
                  <a:cubicBezTo>
                    <a:pt x="54" y="62"/>
                    <a:pt x="56" y="62"/>
                    <a:pt x="61" y="56"/>
                  </a:cubicBezTo>
                  <a:cubicBezTo>
                    <a:pt x="59" y="46"/>
                    <a:pt x="42" y="23"/>
                    <a:pt x="33" y="17"/>
                  </a:cubicBezTo>
                  <a:cubicBezTo>
                    <a:pt x="23" y="10"/>
                    <a:pt x="14" y="9"/>
                    <a:pt x="7"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8" name="Freeform 58"/>
            <p:cNvSpPr/>
            <p:nvPr/>
          </p:nvSpPr>
          <p:spPr>
            <a:xfrm>
              <a:off x="4006" y="1310"/>
              <a:ext cx="53" cy="47"/>
            </a:xfrm>
            <a:custGeom>
              <a:avLst/>
              <a:gdLst>
                <a:gd name="txL" fmla="*/ 0 w 61"/>
                <a:gd name="txT" fmla="*/ 0 h 67"/>
                <a:gd name="txR" fmla="*/ 61 w 61"/>
                <a:gd name="txB" fmla="*/ 67 h 67"/>
              </a:gdLst>
              <a:ahLst/>
              <a:cxnLst>
                <a:cxn ang="0">
                  <a:pos x="12" y="1"/>
                </a:cxn>
                <a:cxn ang="0">
                  <a:pos x="13" y="4"/>
                </a:cxn>
                <a:cxn ang="0">
                  <a:pos x="7" y="6"/>
                </a:cxn>
                <a:cxn ang="0">
                  <a:pos x="10" y="8"/>
                </a:cxn>
                <a:cxn ang="0">
                  <a:pos x="20" y="7"/>
                </a:cxn>
                <a:cxn ang="0">
                  <a:pos x="26" y="6"/>
                </a:cxn>
                <a:cxn ang="0">
                  <a:pos x="22" y="4"/>
                </a:cxn>
                <a:cxn ang="0">
                  <a:pos x="24" y="2"/>
                </a:cxn>
                <a:cxn ang="0">
                  <a:pos x="23" y="1"/>
                </a:cxn>
                <a:cxn ang="0">
                  <a:pos x="20" y="1"/>
                </a:cxn>
                <a:cxn ang="0">
                  <a:pos x="22" y="1"/>
                </a:cxn>
                <a:cxn ang="0">
                  <a:pos x="21" y="2"/>
                </a:cxn>
                <a:cxn ang="0">
                  <a:pos x="18" y="3"/>
                </a:cxn>
                <a:cxn ang="0">
                  <a:pos x="12" y="1"/>
                </a:cxn>
              </a:cxnLst>
              <a:rect l="txL" t="txT" r="txR" b="txB"/>
              <a:pathLst>
                <a:path w="61" h="67">
                  <a:moveTo>
                    <a:pt x="28" y="7"/>
                  </a:moveTo>
                  <a:cubicBezTo>
                    <a:pt x="17" y="15"/>
                    <a:pt x="24" y="25"/>
                    <a:pt x="30" y="34"/>
                  </a:cubicBezTo>
                  <a:cubicBezTo>
                    <a:pt x="27" y="44"/>
                    <a:pt x="26" y="44"/>
                    <a:pt x="16" y="43"/>
                  </a:cubicBezTo>
                  <a:cubicBezTo>
                    <a:pt x="0" y="46"/>
                    <a:pt x="13" y="63"/>
                    <a:pt x="22" y="67"/>
                  </a:cubicBezTo>
                  <a:cubicBezTo>
                    <a:pt x="31" y="65"/>
                    <a:pt x="39" y="60"/>
                    <a:pt x="48" y="58"/>
                  </a:cubicBezTo>
                  <a:cubicBezTo>
                    <a:pt x="51" y="52"/>
                    <a:pt x="54" y="50"/>
                    <a:pt x="60" y="47"/>
                  </a:cubicBezTo>
                  <a:cubicBezTo>
                    <a:pt x="61" y="40"/>
                    <a:pt x="51" y="28"/>
                    <a:pt x="51" y="28"/>
                  </a:cubicBezTo>
                  <a:cubicBezTo>
                    <a:pt x="52" y="22"/>
                    <a:pt x="55" y="19"/>
                    <a:pt x="57" y="14"/>
                  </a:cubicBezTo>
                  <a:cubicBezTo>
                    <a:pt x="56" y="10"/>
                    <a:pt x="58" y="5"/>
                    <a:pt x="55" y="2"/>
                  </a:cubicBezTo>
                  <a:cubicBezTo>
                    <a:pt x="53" y="0"/>
                    <a:pt x="48" y="2"/>
                    <a:pt x="46" y="4"/>
                  </a:cubicBezTo>
                  <a:cubicBezTo>
                    <a:pt x="45" y="5"/>
                    <a:pt x="49" y="5"/>
                    <a:pt x="51" y="5"/>
                  </a:cubicBezTo>
                  <a:cubicBezTo>
                    <a:pt x="57" y="10"/>
                    <a:pt x="52" y="9"/>
                    <a:pt x="49" y="16"/>
                  </a:cubicBezTo>
                  <a:cubicBezTo>
                    <a:pt x="58" y="23"/>
                    <a:pt x="50" y="22"/>
                    <a:pt x="43" y="23"/>
                  </a:cubicBezTo>
                  <a:cubicBezTo>
                    <a:pt x="34" y="22"/>
                    <a:pt x="31" y="16"/>
                    <a:pt x="28"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09" name="Freeform 59"/>
            <p:cNvSpPr/>
            <p:nvPr/>
          </p:nvSpPr>
          <p:spPr>
            <a:xfrm>
              <a:off x="3950" y="1328"/>
              <a:ext cx="37" cy="25"/>
            </a:xfrm>
            <a:custGeom>
              <a:avLst/>
              <a:gdLst>
                <a:gd name="txL" fmla="*/ 0 w 43"/>
                <a:gd name="txT" fmla="*/ 0 h 36"/>
                <a:gd name="txR" fmla="*/ 43 w 43"/>
                <a:gd name="txB" fmla="*/ 36 h 36"/>
              </a:gdLst>
              <a:ahLst/>
              <a:cxnLst>
                <a:cxn ang="0">
                  <a:pos x="8" y="1"/>
                </a:cxn>
                <a:cxn ang="0">
                  <a:pos x="3" y="1"/>
                </a:cxn>
                <a:cxn ang="0">
                  <a:pos x="13" y="4"/>
                </a:cxn>
                <a:cxn ang="0">
                  <a:pos x="17" y="3"/>
                </a:cxn>
                <a:cxn ang="0">
                  <a:pos x="8" y="1"/>
                </a:cxn>
              </a:cxnLst>
              <a:rect l="txL" t="txT" r="txR" b="txB"/>
              <a:pathLst>
                <a:path w="43" h="36">
                  <a:moveTo>
                    <a:pt x="21" y="3"/>
                  </a:moveTo>
                  <a:cubicBezTo>
                    <a:pt x="14" y="0"/>
                    <a:pt x="12" y="2"/>
                    <a:pt x="6" y="6"/>
                  </a:cubicBezTo>
                  <a:cubicBezTo>
                    <a:pt x="0" y="17"/>
                    <a:pt x="23" y="32"/>
                    <a:pt x="33" y="36"/>
                  </a:cubicBezTo>
                  <a:cubicBezTo>
                    <a:pt x="36" y="35"/>
                    <a:pt x="42" y="34"/>
                    <a:pt x="42" y="30"/>
                  </a:cubicBezTo>
                  <a:cubicBezTo>
                    <a:pt x="43" y="24"/>
                    <a:pt x="27" y="3"/>
                    <a:pt x="21"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0" name="Freeform 60"/>
            <p:cNvSpPr/>
            <p:nvPr/>
          </p:nvSpPr>
          <p:spPr>
            <a:xfrm>
              <a:off x="3926" y="1300"/>
              <a:ext cx="27" cy="29"/>
            </a:xfrm>
            <a:custGeom>
              <a:avLst/>
              <a:gdLst>
                <a:gd name="txL" fmla="*/ 0 w 32"/>
                <a:gd name="txT" fmla="*/ 0 h 41"/>
                <a:gd name="txR" fmla="*/ 32 w 32"/>
                <a:gd name="txB" fmla="*/ 41 h 41"/>
              </a:gdLst>
              <a:ahLst/>
              <a:cxnLst>
                <a:cxn ang="0">
                  <a:pos x="8" y="0"/>
                </a:cxn>
                <a:cxn ang="0">
                  <a:pos x="0" y="3"/>
                </a:cxn>
                <a:cxn ang="0">
                  <a:pos x="6" y="3"/>
                </a:cxn>
                <a:cxn ang="0">
                  <a:pos x="7" y="4"/>
                </a:cxn>
                <a:cxn ang="0">
                  <a:pos x="6" y="4"/>
                </a:cxn>
                <a:cxn ang="0">
                  <a:pos x="11" y="3"/>
                </a:cxn>
                <a:cxn ang="0">
                  <a:pos x="8" y="1"/>
                </a:cxn>
                <a:cxn ang="0">
                  <a:pos x="8" y="0"/>
                </a:cxn>
              </a:cxnLst>
              <a:rect l="txL" t="txT" r="txR" b="txB"/>
              <a:pathLst>
                <a:path w="32" h="41">
                  <a:moveTo>
                    <a:pt x="21" y="0"/>
                  </a:moveTo>
                  <a:cubicBezTo>
                    <a:pt x="15" y="10"/>
                    <a:pt x="6" y="16"/>
                    <a:pt x="0" y="26"/>
                  </a:cubicBezTo>
                  <a:cubicBezTo>
                    <a:pt x="7" y="27"/>
                    <a:pt x="10" y="27"/>
                    <a:pt x="16" y="24"/>
                  </a:cubicBezTo>
                  <a:cubicBezTo>
                    <a:pt x="17" y="26"/>
                    <a:pt x="19" y="27"/>
                    <a:pt x="19" y="29"/>
                  </a:cubicBezTo>
                  <a:cubicBezTo>
                    <a:pt x="19" y="31"/>
                    <a:pt x="15" y="33"/>
                    <a:pt x="16" y="35"/>
                  </a:cubicBezTo>
                  <a:cubicBezTo>
                    <a:pt x="19" y="41"/>
                    <a:pt x="29" y="23"/>
                    <a:pt x="30" y="21"/>
                  </a:cubicBezTo>
                  <a:cubicBezTo>
                    <a:pt x="32" y="9"/>
                    <a:pt x="26" y="19"/>
                    <a:pt x="24" y="9"/>
                  </a:cubicBezTo>
                  <a:cubicBezTo>
                    <a:pt x="25" y="1"/>
                    <a:pt x="27" y="4"/>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1" name="Freeform 61"/>
            <p:cNvSpPr/>
            <p:nvPr/>
          </p:nvSpPr>
          <p:spPr>
            <a:xfrm>
              <a:off x="3965" y="1311"/>
              <a:ext cx="39" cy="22"/>
            </a:xfrm>
            <a:custGeom>
              <a:avLst/>
              <a:gdLst>
                <a:gd name="txL" fmla="*/ 0 w 45"/>
                <a:gd name="txT" fmla="*/ 0 h 32"/>
                <a:gd name="txR" fmla="*/ 45 w 45"/>
                <a:gd name="txB" fmla="*/ 32 h 32"/>
              </a:gdLst>
              <a:ahLst/>
              <a:cxnLst>
                <a:cxn ang="0">
                  <a:pos x="9" y="0"/>
                </a:cxn>
                <a:cxn ang="0">
                  <a:pos x="0" y="1"/>
                </a:cxn>
                <a:cxn ang="0">
                  <a:pos x="11" y="3"/>
                </a:cxn>
                <a:cxn ang="0">
                  <a:pos x="19" y="3"/>
                </a:cxn>
                <a:cxn ang="0">
                  <a:pos x="9" y="1"/>
                </a:cxn>
                <a:cxn ang="0">
                  <a:pos x="9" y="0"/>
                </a:cxn>
              </a:cxnLst>
              <a:rect l="txL" t="txT" r="txR" b="txB"/>
              <a:pathLst>
                <a:path w="45" h="32">
                  <a:moveTo>
                    <a:pt x="21" y="0"/>
                  </a:moveTo>
                  <a:cubicBezTo>
                    <a:pt x="10" y="1"/>
                    <a:pt x="8" y="1"/>
                    <a:pt x="0" y="7"/>
                  </a:cubicBezTo>
                  <a:cubicBezTo>
                    <a:pt x="3" y="20"/>
                    <a:pt x="15" y="29"/>
                    <a:pt x="27" y="31"/>
                  </a:cubicBezTo>
                  <a:cubicBezTo>
                    <a:pt x="36" y="30"/>
                    <a:pt x="41" y="32"/>
                    <a:pt x="45" y="24"/>
                  </a:cubicBezTo>
                  <a:cubicBezTo>
                    <a:pt x="32" y="16"/>
                    <a:pt x="30" y="23"/>
                    <a:pt x="22" y="10"/>
                  </a:cubicBezTo>
                  <a:cubicBezTo>
                    <a:pt x="21" y="2"/>
                    <a:pt x="21" y="5"/>
                    <a:pt x="2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2" name="Freeform 62"/>
            <p:cNvSpPr/>
            <p:nvPr/>
          </p:nvSpPr>
          <p:spPr>
            <a:xfrm>
              <a:off x="3908" y="1000"/>
              <a:ext cx="31" cy="52"/>
            </a:xfrm>
            <a:custGeom>
              <a:avLst/>
              <a:gdLst>
                <a:gd name="txL" fmla="*/ 0 w 35"/>
                <a:gd name="txT" fmla="*/ 0 h 74"/>
                <a:gd name="txR" fmla="*/ 35 w 35"/>
                <a:gd name="txB" fmla="*/ 74 h 74"/>
              </a:gdLst>
              <a:ahLst/>
              <a:cxnLst>
                <a:cxn ang="0">
                  <a:pos x="15" y="0"/>
                </a:cxn>
                <a:cxn ang="0">
                  <a:pos x="11" y="2"/>
                </a:cxn>
                <a:cxn ang="0">
                  <a:pos x="4" y="4"/>
                </a:cxn>
                <a:cxn ang="0">
                  <a:pos x="0" y="7"/>
                </a:cxn>
                <a:cxn ang="0">
                  <a:pos x="4" y="9"/>
                </a:cxn>
                <a:cxn ang="0">
                  <a:pos x="10" y="7"/>
                </a:cxn>
                <a:cxn ang="0">
                  <a:pos x="17" y="4"/>
                </a:cxn>
                <a:cxn ang="0">
                  <a:pos x="15" y="0"/>
                </a:cxn>
              </a:cxnLst>
              <a:rect l="txL" t="txT" r="txR" b="txB"/>
              <a:pathLst>
                <a:path w="35" h="74">
                  <a:moveTo>
                    <a:pt x="30" y="0"/>
                  </a:moveTo>
                  <a:cubicBezTo>
                    <a:pt x="33" y="8"/>
                    <a:pt x="29" y="14"/>
                    <a:pt x="21" y="15"/>
                  </a:cubicBezTo>
                  <a:cubicBezTo>
                    <a:pt x="19" y="27"/>
                    <a:pt x="24" y="33"/>
                    <a:pt x="9" y="36"/>
                  </a:cubicBezTo>
                  <a:cubicBezTo>
                    <a:pt x="13" y="50"/>
                    <a:pt x="12" y="52"/>
                    <a:pt x="0" y="59"/>
                  </a:cubicBezTo>
                  <a:cubicBezTo>
                    <a:pt x="3" y="64"/>
                    <a:pt x="5" y="69"/>
                    <a:pt x="8" y="74"/>
                  </a:cubicBezTo>
                  <a:cubicBezTo>
                    <a:pt x="15" y="71"/>
                    <a:pt x="16" y="65"/>
                    <a:pt x="20" y="59"/>
                  </a:cubicBezTo>
                  <a:cubicBezTo>
                    <a:pt x="22" y="47"/>
                    <a:pt x="28" y="41"/>
                    <a:pt x="35" y="32"/>
                  </a:cubicBezTo>
                  <a:cubicBezTo>
                    <a:pt x="34" y="26"/>
                    <a:pt x="30" y="8"/>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3" name="Freeform 63"/>
            <p:cNvSpPr/>
            <p:nvPr/>
          </p:nvSpPr>
          <p:spPr>
            <a:xfrm>
              <a:off x="3967" y="992"/>
              <a:ext cx="22" cy="51"/>
            </a:xfrm>
            <a:custGeom>
              <a:avLst/>
              <a:gdLst>
                <a:gd name="txL" fmla="*/ 0 w 25"/>
                <a:gd name="txT" fmla="*/ 0 h 73"/>
                <a:gd name="txR" fmla="*/ 25 w 25"/>
                <a:gd name="txB" fmla="*/ 73 h 73"/>
              </a:gdLst>
              <a:ahLst/>
              <a:cxnLst>
                <a:cxn ang="0">
                  <a:pos x="6" y="1"/>
                </a:cxn>
                <a:cxn ang="0">
                  <a:pos x="4" y="1"/>
                </a:cxn>
                <a:cxn ang="0">
                  <a:pos x="0" y="2"/>
                </a:cxn>
                <a:cxn ang="0">
                  <a:pos x="7" y="5"/>
                </a:cxn>
                <a:cxn ang="0">
                  <a:pos x="11" y="6"/>
                </a:cxn>
                <a:cxn ang="0">
                  <a:pos x="8" y="2"/>
                </a:cxn>
                <a:cxn ang="0">
                  <a:pos x="6" y="1"/>
                </a:cxn>
              </a:cxnLst>
              <a:rect l="txL" t="txT" r="txR" b="txB"/>
              <a:pathLst>
                <a:path w="25" h="73">
                  <a:moveTo>
                    <a:pt x="13" y="7"/>
                  </a:moveTo>
                  <a:cubicBezTo>
                    <a:pt x="9" y="0"/>
                    <a:pt x="7" y="2"/>
                    <a:pt x="4" y="8"/>
                  </a:cubicBezTo>
                  <a:cubicBezTo>
                    <a:pt x="3" y="13"/>
                    <a:pt x="1" y="17"/>
                    <a:pt x="0" y="22"/>
                  </a:cubicBezTo>
                  <a:cubicBezTo>
                    <a:pt x="1" y="35"/>
                    <a:pt x="6" y="33"/>
                    <a:pt x="15" y="41"/>
                  </a:cubicBezTo>
                  <a:cubicBezTo>
                    <a:pt x="16" y="52"/>
                    <a:pt x="15" y="73"/>
                    <a:pt x="25" y="56"/>
                  </a:cubicBezTo>
                  <a:cubicBezTo>
                    <a:pt x="24" y="33"/>
                    <a:pt x="23" y="36"/>
                    <a:pt x="16" y="20"/>
                  </a:cubicBezTo>
                  <a:cubicBezTo>
                    <a:pt x="15" y="11"/>
                    <a:pt x="16" y="15"/>
                    <a:pt x="13"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4" name="Freeform 64"/>
            <p:cNvSpPr/>
            <p:nvPr/>
          </p:nvSpPr>
          <p:spPr>
            <a:xfrm>
              <a:off x="3992" y="976"/>
              <a:ext cx="12" cy="23"/>
            </a:xfrm>
            <a:custGeom>
              <a:avLst/>
              <a:gdLst>
                <a:gd name="txL" fmla="*/ 0 w 14"/>
                <a:gd name="txT" fmla="*/ 0 h 33"/>
                <a:gd name="txR" fmla="*/ 14 w 14"/>
                <a:gd name="txB" fmla="*/ 33 h 33"/>
              </a:gdLst>
              <a:ahLst/>
              <a:cxnLst>
                <a:cxn ang="0">
                  <a:pos x="4" y="0"/>
                </a:cxn>
                <a:cxn ang="0">
                  <a:pos x="1" y="1"/>
                </a:cxn>
                <a:cxn ang="0">
                  <a:pos x="4" y="3"/>
                </a:cxn>
                <a:cxn ang="0">
                  <a:pos x="4" y="0"/>
                </a:cxn>
              </a:cxnLst>
              <a:rect l="txL" t="txT" r="txR" b="txB"/>
              <a:pathLst>
                <a:path w="14" h="33">
                  <a:moveTo>
                    <a:pt x="11" y="0"/>
                  </a:moveTo>
                  <a:cubicBezTo>
                    <a:pt x="7" y="3"/>
                    <a:pt x="5" y="7"/>
                    <a:pt x="1" y="10"/>
                  </a:cubicBezTo>
                  <a:cubicBezTo>
                    <a:pt x="2" y="18"/>
                    <a:pt x="0" y="33"/>
                    <a:pt x="11" y="25"/>
                  </a:cubicBezTo>
                  <a:cubicBezTo>
                    <a:pt x="14" y="15"/>
                    <a:pt x="5" y="4"/>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5" name="Freeform 65"/>
            <p:cNvSpPr/>
            <p:nvPr/>
          </p:nvSpPr>
          <p:spPr>
            <a:xfrm>
              <a:off x="4004" y="987"/>
              <a:ext cx="24" cy="45"/>
            </a:xfrm>
            <a:custGeom>
              <a:avLst/>
              <a:gdLst>
                <a:gd name="txL" fmla="*/ 0 w 28"/>
                <a:gd name="txT" fmla="*/ 0 h 64"/>
                <a:gd name="txR" fmla="*/ 28 w 28"/>
                <a:gd name="txB" fmla="*/ 64 h 64"/>
              </a:gdLst>
              <a:ahLst/>
              <a:cxnLst>
                <a:cxn ang="0">
                  <a:pos x="3" y="0"/>
                </a:cxn>
                <a:cxn ang="0">
                  <a:pos x="4" y="2"/>
                </a:cxn>
                <a:cxn ang="0">
                  <a:pos x="8" y="3"/>
                </a:cxn>
                <a:cxn ang="0">
                  <a:pos x="3" y="4"/>
                </a:cxn>
                <a:cxn ang="0">
                  <a:pos x="0" y="6"/>
                </a:cxn>
                <a:cxn ang="0">
                  <a:pos x="4" y="7"/>
                </a:cxn>
                <a:cxn ang="0">
                  <a:pos x="10" y="3"/>
                </a:cxn>
                <a:cxn ang="0">
                  <a:pos x="3" y="0"/>
                </a:cxn>
              </a:cxnLst>
              <a:rect l="txL" t="txT" r="txR" b="txB"/>
              <a:pathLst>
                <a:path w="28" h="64">
                  <a:moveTo>
                    <a:pt x="5" y="0"/>
                  </a:moveTo>
                  <a:cubicBezTo>
                    <a:pt x="6" y="5"/>
                    <a:pt x="7" y="10"/>
                    <a:pt x="11" y="14"/>
                  </a:cubicBezTo>
                  <a:cubicBezTo>
                    <a:pt x="14" y="17"/>
                    <a:pt x="20" y="21"/>
                    <a:pt x="20" y="21"/>
                  </a:cubicBezTo>
                  <a:cubicBezTo>
                    <a:pt x="9" y="27"/>
                    <a:pt x="0" y="23"/>
                    <a:pt x="8" y="39"/>
                  </a:cubicBezTo>
                  <a:cubicBezTo>
                    <a:pt x="6" y="47"/>
                    <a:pt x="4" y="50"/>
                    <a:pt x="0" y="56"/>
                  </a:cubicBezTo>
                  <a:cubicBezTo>
                    <a:pt x="4" y="62"/>
                    <a:pt x="7" y="64"/>
                    <a:pt x="11" y="57"/>
                  </a:cubicBezTo>
                  <a:cubicBezTo>
                    <a:pt x="13" y="43"/>
                    <a:pt x="10" y="29"/>
                    <a:pt x="26" y="26"/>
                  </a:cubicBezTo>
                  <a:cubicBezTo>
                    <a:pt x="28" y="15"/>
                    <a:pt x="14" y="4"/>
                    <a:pt x="5"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6" name="Freeform 66"/>
            <p:cNvSpPr/>
            <p:nvPr/>
          </p:nvSpPr>
          <p:spPr>
            <a:xfrm>
              <a:off x="3694" y="1052"/>
              <a:ext cx="14" cy="25"/>
            </a:xfrm>
            <a:custGeom>
              <a:avLst/>
              <a:gdLst>
                <a:gd name="txL" fmla="*/ 0 w 16"/>
                <a:gd name="txT" fmla="*/ 0 h 36"/>
                <a:gd name="txR" fmla="*/ 16 w 16"/>
                <a:gd name="txB" fmla="*/ 36 h 36"/>
              </a:gdLst>
              <a:ahLst/>
              <a:cxnLst>
                <a:cxn ang="0">
                  <a:pos x="7" y="1"/>
                </a:cxn>
                <a:cxn ang="0">
                  <a:pos x="0" y="1"/>
                </a:cxn>
                <a:cxn ang="0">
                  <a:pos x="4" y="2"/>
                </a:cxn>
                <a:cxn ang="0">
                  <a:pos x="7" y="1"/>
                </a:cxn>
              </a:cxnLst>
              <a:rect l="txL" t="txT" r="txR" b="txB"/>
              <a:pathLst>
                <a:path w="16" h="36">
                  <a:moveTo>
                    <a:pt x="14" y="3"/>
                  </a:moveTo>
                  <a:cubicBezTo>
                    <a:pt x="7" y="0"/>
                    <a:pt x="4" y="1"/>
                    <a:pt x="0" y="7"/>
                  </a:cubicBezTo>
                  <a:cubicBezTo>
                    <a:pt x="3" y="14"/>
                    <a:pt x="2" y="17"/>
                    <a:pt x="8" y="22"/>
                  </a:cubicBezTo>
                  <a:cubicBezTo>
                    <a:pt x="16" y="36"/>
                    <a:pt x="11" y="7"/>
                    <a:pt x="14" y="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7" name="Freeform 67"/>
            <p:cNvSpPr/>
            <p:nvPr/>
          </p:nvSpPr>
          <p:spPr>
            <a:xfrm>
              <a:off x="3683" y="1030"/>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8" name="Freeform 68"/>
            <p:cNvSpPr/>
            <p:nvPr/>
          </p:nvSpPr>
          <p:spPr>
            <a:xfrm>
              <a:off x="3678" y="1013"/>
              <a:ext cx="14" cy="14"/>
            </a:xfrm>
            <a:custGeom>
              <a:avLst/>
              <a:gdLst>
                <a:gd name="txL" fmla="*/ 0 w 16"/>
                <a:gd name="txT" fmla="*/ 0 h 19"/>
                <a:gd name="txR" fmla="*/ 16 w 16"/>
                <a:gd name="txB" fmla="*/ 19 h 19"/>
              </a:gdLst>
              <a:ahLst/>
              <a:cxnLst>
                <a:cxn ang="0">
                  <a:pos x="4" y="1"/>
                </a:cxn>
                <a:cxn ang="0">
                  <a:pos x="0" y="1"/>
                </a:cxn>
                <a:cxn ang="0">
                  <a:pos x="6" y="3"/>
                </a:cxn>
                <a:cxn ang="0">
                  <a:pos x="4" y="1"/>
                </a:cxn>
              </a:cxnLst>
              <a:rect l="txL" t="txT" r="txR" b="txB"/>
              <a:pathLst>
                <a:path w="16" h="19">
                  <a:moveTo>
                    <a:pt x="10" y="5"/>
                  </a:moveTo>
                  <a:cubicBezTo>
                    <a:pt x="4" y="0"/>
                    <a:pt x="1" y="3"/>
                    <a:pt x="0" y="10"/>
                  </a:cubicBezTo>
                  <a:cubicBezTo>
                    <a:pt x="4" y="15"/>
                    <a:pt x="7" y="16"/>
                    <a:pt x="12" y="19"/>
                  </a:cubicBezTo>
                  <a:cubicBezTo>
                    <a:pt x="16" y="12"/>
                    <a:pt x="14"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19" name="Freeform 69"/>
            <p:cNvSpPr/>
            <p:nvPr/>
          </p:nvSpPr>
          <p:spPr>
            <a:xfrm>
              <a:off x="3664" y="976"/>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0" name="Freeform 70"/>
            <p:cNvSpPr/>
            <p:nvPr/>
          </p:nvSpPr>
          <p:spPr>
            <a:xfrm>
              <a:off x="3667" y="999"/>
              <a:ext cx="18" cy="13"/>
            </a:xfrm>
            <a:custGeom>
              <a:avLst/>
              <a:gdLst>
                <a:gd name="txL" fmla="*/ 0 w 22"/>
                <a:gd name="txT" fmla="*/ 0 h 18"/>
                <a:gd name="txR" fmla="*/ 22 w 22"/>
                <a:gd name="txB" fmla="*/ 18 h 18"/>
              </a:gdLst>
              <a:ahLst/>
              <a:cxnLst>
                <a:cxn ang="0">
                  <a:pos x="4" y="0"/>
                </a:cxn>
                <a:cxn ang="0">
                  <a:pos x="6" y="3"/>
                </a:cxn>
                <a:cxn ang="0">
                  <a:pos x="4" y="1"/>
                </a:cxn>
                <a:cxn ang="0">
                  <a:pos x="4" y="0"/>
                </a:cxn>
              </a:cxnLst>
              <a:rect l="txL" t="txT" r="txR" b="txB"/>
              <a:pathLst>
                <a:path w="22" h="18">
                  <a:moveTo>
                    <a:pt x="13" y="0"/>
                  </a:moveTo>
                  <a:cubicBezTo>
                    <a:pt x="0" y="8"/>
                    <a:pt x="9" y="12"/>
                    <a:pt x="19" y="18"/>
                  </a:cubicBezTo>
                  <a:cubicBezTo>
                    <a:pt x="20" y="11"/>
                    <a:pt x="22" y="8"/>
                    <a:pt x="14" y="6"/>
                  </a:cubicBezTo>
                  <a:cubicBezTo>
                    <a:pt x="9" y="3"/>
                    <a:pt x="9" y="5"/>
                    <a:pt x="13"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1" name="Freeform 71"/>
            <p:cNvSpPr/>
            <p:nvPr/>
          </p:nvSpPr>
          <p:spPr>
            <a:xfrm>
              <a:off x="4628" y="1582"/>
              <a:ext cx="52" cy="56"/>
            </a:xfrm>
            <a:custGeom>
              <a:avLst/>
              <a:gdLst>
                <a:gd name="txL" fmla="*/ 0 w 60"/>
                <a:gd name="txT" fmla="*/ 0 h 81"/>
                <a:gd name="txR" fmla="*/ 60 w 60"/>
                <a:gd name="txB" fmla="*/ 81 h 81"/>
              </a:gdLst>
              <a:ahLst/>
              <a:cxnLst>
                <a:cxn ang="0">
                  <a:pos x="4" y="1"/>
                </a:cxn>
                <a:cxn ang="0">
                  <a:pos x="3" y="2"/>
                </a:cxn>
                <a:cxn ang="0">
                  <a:pos x="7" y="4"/>
                </a:cxn>
                <a:cxn ang="0">
                  <a:pos x="11" y="6"/>
                </a:cxn>
                <a:cxn ang="0">
                  <a:pos x="17" y="7"/>
                </a:cxn>
                <a:cxn ang="0">
                  <a:pos x="22" y="9"/>
                </a:cxn>
                <a:cxn ang="0">
                  <a:pos x="22" y="6"/>
                </a:cxn>
                <a:cxn ang="0">
                  <a:pos x="18" y="4"/>
                </a:cxn>
                <a:cxn ang="0">
                  <a:pos x="10" y="2"/>
                </a:cxn>
                <a:cxn ang="0">
                  <a:pos x="4" y="1"/>
                </a:cxn>
              </a:cxnLst>
              <a:rect l="txL" t="txT" r="txR" b="txB"/>
              <a:pathLst>
                <a:path w="60" h="81">
                  <a:moveTo>
                    <a:pt x="10" y="7"/>
                  </a:moveTo>
                  <a:cubicBezTo>
                    <a:pt x="0" y="0"/>
                    <a:pt x="0" y="9"/>
                    <a:pt x="3" y="18"/>
                  </a:cubicBezTo>
                  <a:cubicBezTo>
                    <a:pt x="5" y="25"/>
                    <a:pt x="12" y="32"/>
                    <a:pt x="15" y="39"/>
                  </a:cubicBezTo>
                  <a:cubicBezTo>
                    <a:pt x="16" y="51"/>
                    <a:pt x="17" y="51"/>
                    <a:pt x="27" y="54"/>
                  </a:cubicBezTo>
                  <a:cubicBezTo>
                    <a:pt x="31" y="57"/>
                    <a:pt x="36" y="60"/>
                    <a:pt x="40" y="63"/>
                  </a:cubicBezTo>
                  <a:cubicBezTo>
                    <a:pt x="43" y="70"/>
                    <a:pt x="45" y="77"/>
                    <a:pt x="51" y="81"/>
                  </a:cubicBezTo>
                  <a:cubicBezTo>
                    <a:pt x="60" y="75"/>
                    <a:pt x="56" y="66"/>
                    <a:pt x="52" y="57"/>
                  </a:cubicBezTo>
                  <a:cubicBezTo>
                    <a:pt x="51" y="49"/>
                    <a:pt x="50" y="41"/>
                    <a:pt x="43" y="37"/>
                  </a:cubicBezTo>
                  <a:cubicBezTo>
                    <a:pt x="37" y="30"/>
                    <a:pt x="33" y="23"/>
                    <a:pt x="25" y="18"/>
                  </a:cubicBezTo>
                  <a:cubicBezTo>
                    <a:pt x="20" y="12"/>
                    <a:pt x="17" y="9"/>
                    <a:pt x="10" y="7"/>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2" name="Freeform 72"/>
            <p:cNvSpPr/>
            <p:nvPr/>
          </p:nvSpPr>
          <p:spPr>
            <a:xfrm>
              <a:off x="4894" y="1536"/>
              <a:ext cx="61" cy="43"/>
            </a:xfrm>
            <a:custGeom>
              <a:avLst/>
              <a:gdLst>
                <a:gd name="txL" fmla="*/ 0 w 71"/>
                <a:gd name="txT" fmla="*/ 0 h 61"/>
                <a:gd name="txR" fmla="*/ 71 w 71"/>
                <a:gd name="txB" fmla="*/ 61 h 61"/>
              </a:gdLst>
              <a:ahLst/>
              <a:cxnLst>
                <a:cxn ang="0">
                  <a:pos x="11" y="3"/>
                </a:cxn>
                <a:cxn ang="0">
                  <a:pos x="5" y="4"/>
                </a:cxn>
                <a:cxn ang="0">
                  <a:pos x="1" y="6"/>
                </a:cxn>
                <a:cxn ang="0">
                  <a:pos x="5" y="8"/>
                </a:cxn>
                <a:cxn ang="0">
                  <a:pos x="11" y="6"/>
                </a:cxn>
                <a:cxn ang="0">
                  <a:pos x="15" y="3"/>
                </a:cxn>
                <a:cxn ang="0">
                  <a:pos x="21" y="0"/>
                </a:cxn>
                <a:cxn ang="0">
                  <a:pos x="29" y="1"/>
                </a:cxn>
                <a:cxn ang="0">
                  <a:pos x="14" y="3"/>
                </a:cxn>
                <a:cxn ang="0">
                  <a:pos x="11" y="3"/>
                </a:cxn>
              </a:cxnLst>
              <a:rect l="txL" t="txT" r="txR" b="txB"/>
              <a:pathLst>
                <a:path w="71" h="61">
                  <a:moveTo>
                    <a:pt x="28" y="23"/>
                  </a:moveTo>
                  <a:cubicBezTo>
                    <a:pt x="25" y="33"/>
                    <a:pt x="25" y="33"/>
                    <a:pt x="13" y="32"/>
                  </a:cubicBezTo>
                  <a:cubicBezTo>
                    <a:pt x="2" y="33"/>
                    <a:pt x="3" y="34"/>
                    <a:pt x="1" y="44"/>
                  </a:cubicBezTo>
                  <a:cubicBezTo>
                    <a:pt x="2" y="60"/>
                    <a:pt x="0" y="61"/>
                    <a:pt x="13" y="59"/>
                  </a:cubicBezTo>
                  <a:cubicBezTo>
                    <a:pt x="19" y="54"/>
                    <a:pt x="21" y="48"/>
                    <a:pt x="28" y="44"/>
                  </a:cubicBezTo>
                  <a:cubicBezTo>
                    <a:pt x="30" y="33"/>
                    <a:pt x="28" y="25"/>
                    <a:pt x="40" y="23"/>
                  </a:cubicBezTo>
                  <a:cubicBezTo>
                    <a:pt x="42" y="12"/>
                    <a:pt x="44" y="4"/>
                    <a:pt x="55" y="0"/>
                  </a:cubicBezTo>
                  <a:cubicBezTo>
                    <a:pt x="65" y="2"/>
                    <a:pt x="69" y="1"/>
                    <a:pt x="71" y="11"/>
                  </a:cubicBezTo>
                  <a:cubicBezTo>
                    <a:pt x="63" y="22"/>
                    <a:pt x="48" y="21"/>
                    <a:pt x="35" y="23"/>
                  </a:cubicBezTo>
                  <a:cubicBezTo>
                    <a:pt x="30" y="27"/>
                    <a:pt x="32" y="27"/>
                    <a:pt x="28" y="23"/>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3" name="Freeform 73"/>
            <p:cNvSpPr/>
            <p:nvPr/>
          </p:nvSpPr>
          <p:spPr>
            <a:xfrm>
              <a:off x="4710" y="1513"/>
              <a:ext cx="20" cy="21"/>
            </a:xfrm>
            <a:custGeom>
              <a:avLst/>
              <a:gdLst>
                <a:gd name="txL" fmla="*/ 0 w 23"/>
                <a:gd name="txT" fmla="*/ 0 h 30"/>
                <a:gd name="txR" fmla="*/ 23 w 23"/>
                <a:gd name="txB" fmla="*/ 30 h 30"/>
              </a:gdLst>
              <a:ahLst/>
              <a:cxnLst>
                <a:cxn ang="0">
                  <a:pos x="3" y="0"/>
                </a:cxn>
                <a:cxn ang="0">
                  <a:pos x="0" y="2"/>
                </a:cxn>
                <a:cxn ang="0">
                  <a:pos x="5" y="4"/>
                </a:cxn>
                <a:cxn ang="0">
                  <a:pos x="3" y="0"/>
                </a:cxn>
              </a:cxnLst>
              <a:rect l="txL" t="txT" r="txR" b="txB"/>
              <a:pathLst>
                <a:path w="23" h="30">
                  <a:moveTo>
                    <a:pt x="9" y="0"/>
                  </a:moveTo>
                  <a:cubicBezTo>
                    <a:pt x="8" y="7"/>
                    <a:pt x="3" y="8"/>
                    <a:pt x="0" y="14"/>
                  </a:cubicBezTo>
                  <a:cubicBezTo>
                    <a:pt x="3" y="21"/>
                    <a:pt x="8" y="24"/>
                    <a:pt x="12" y="30"/>
                  </a:cubicBezTo>
                  <a:cubicBezTo>
                    <a:pt x="23" y="15"/>
                    <a:pt x="4" y="9"/>
                    <a:pt x="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4" name="Freeform 74"/>
            <p:cNvSpPr/>
            <p:nvPr/>
          </p:nvSpPr>
          <p:spPr>
            <a:xfrm>
              <a:off x="4701" y="1492"/>
              <a:ext cx="23" cy="16"/>
            </a:xfrm>
            <a:custGeom>
              <a:avLst/>
              <a:gdLst>
                <a:gd name="txL" fmla="*/ 0 w 26"/>
                <a:gd name="txT" fmla="*/ 0 h 23"/>
                <a:gd name="txR" fmla="*/ 26 w 26"/>
                <a:gd name="txB" fmla="*/ 23 h 23"/>
              </a:gdLst>
              <a:ahLst/>
              <a:cxnLst>
                <a:cxn ang="0">
                  <a:pos x="10" y="0"/>
                </a:cxn>
                <a:cxn ang="0">
                  <a:pos x="0" y="1"/>
                </a:cxn>
                <a:cxn ang="0">
                  <a:pos x="11" y="2"/>
                </a:cxn>
                <a:cxn ang="0">
                  <a:pos x="10" y="0"/>
                </a:cxn>
              </a:cxnLst>
              <a:rect l="txL" t="txT" r="txR" b="txB"/>
              <a:pathLst>
                <a:path w="26" h="23">
                  <a:moveTo>
                    <a:pt x="19" y="0"/>
                  </a:moveTo>
                  <a:cubicBezTo>
                    <a:pt x="17" y="12"/>
                    <a:pt x="10" y="11"/>
                    <a:pt x="0" y="14"/>
                  </a:cubicBezTo>
                  <a:cubicBezTo>
                    <a:pt x="5" y="23"/>
                    <a:pt x="11" y="22"/>
                    <a:pt x="21" y="20"/>
                  </a:cubicBezTo>
                  <a:cubicBezTo>
                    <a:pt x="26" y="12"/>
                    <a:pt x="23" y="7"/>
                    <a:pt x="1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5" name="Freeform 75"/>
            <p:cNvSpPr/>
            <p:nvPr/>
          </p:nvSpPr>
          <p:spPr>
            <a:xfrm>
              <a:off x="4525" y="1311"/>
              <a:ext cx="27" cy="31"/>
            </a:xfrm>
            <a:custGeom>
              <a:avLst/>
              <a:gdLst>
                <a:gd name="txL" fmla="*/ 0 w 32"/>
                <a:gd name="txT" fmla="*/ 0 h 44"/>
                <a:gd name="txR" fmla="*/ 32 w 32"/>
                <a:gd name="txB" fmla="*/ 44 h 44"/>
              </a:gdLst>
              <a:ahLst/>
              <a:cxnLst>
                <a:cxn ang="0">
                  <a:pos x="10" y="0"/>
                </a:cxn>
                <a:cxn ang="0">
                  <a:pos x="3" y="1"/>
                </a:cxn>
                <a:cxn ang="0">
                  <a:pos x="4" y="4"/>
                </a:cxn>
                <a:cxn ang="0">
                  <a:pos x="8" y="4"/>
                </a:cxn>
                <a:cxn ang="0">
                  <a:pos x="10" y="0"/>
                </a:cxn>
              </a:cxnLst>
              <a:rect l="txL" t="txT" r="txR" b="txB"/>
              <a:pathLst>
                <a:path w="32" h="44">
                  <a:moveTo>
                    <a:pt x="28" y="0"/>
                  </a:moveTo>
                  <a:cubicBezTo>
                    <a:pt x="32" y="10"/>
                    <a:pt x="18" y="9"/>
                    <a:pt x="10" y="11"/>
                  </a:cubicBezTo>
                  <a:cubicBezTo>
                    <a:pt x="0" y="18"/>
                    <a:pt x="7" y="24"/>
                    <a:pt x="12" y="32"/>
                  </a:cubicBezTo>
                  <a:cubicBezTo>
                    <a:pt x="14" y="44"/>
                    <a:pt x="15" y="41"/>
                    <a:pt x="24" y="36"/>
                  </a:cubicBezTo>
                  <a:cubicBezTo>
                    <a:pt x="32" y="25"/>
                    <a:pt x="29" y="14"/>
                    <a:pt x="2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6" name="Freeform 76"/>
            <p:cNvSpPr/>
            <p:nvPr/>
          </p:nvSpPr>
          <p:spPr>
            <a:xfrm>
              <a:off x="4564" y="1351"/>
              <a:ext cx="30" cy="31"/>
            </a:xfrm>
            <a:custGeom>
              <a:avLst/>
              <a:gdLst>
                <a:gd name="txL" fmla="*/ 0 w 34"/>
                <a:gd name="txT" fmla="*/ 0 h 44"/>
                <a:gd name="txR" fmla="*/ 34 w 34"/>
                <a:gd name="txB" fmla="*/ 44 h 44"/>
              </a:gdLst>
              <a:ahLst/>
              <a:cxnLst>
                <a:cxn ang="0">
                  <a:pos x="14" y="0"/>
                </a:cxn>
                <a:cxn ang="0">
                  <a:pos x="4" y="1"/>
                </a:cxn>
                <a:cxn ang="0">
                  <a:pos x="7" y="4"/>
                </a:cxn>
                <a:cxn ang="0">
                  <a:pos x="12" y="4"/>
                </a:cxn>
                <a:cxn ang="0">
                  <a:pos x="14" y="0"/>
                </a:cxn>
              </a:cxnLst>
              <a:rect l="txL" t="txT" r="txR" b="txB"/>
              <a:pathLst>
                <a:path w="34" h="44">
                  <a:moveTo>
                    <a:pt x="30" y="0"/>
                  </a:moveTo>
                  <a:cubicBezTo>
                    <a:pt x="34" y="10"/>
                    <a:pt x="18" y="7"/>
                    <a:pt x="10" y="9"/>
                  </a:cubicBezTo>
                  <a:cubicBezTo>
                    <a:pt x="0" y="16"/>
                    <a:pt x="9" y="24"/>
                    <a:pt x="14" y="32"/>
                  </a:cubicBezTo>
                  <a:cubicBezTo>
                    <a:pt x="16" y="44"/>
                    <a:pt x="17" y="41"/>
                    <a:pt x="26" y="36"/>
                  </a:cubicBezTo>
                  <a:cubicBezTo>
                    <a:pt x="34" y="25"/>
                    <a:pt x="31" y="14"/>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7" name="Freeform 77"/>
            <p:cNvSpPr/>
            <p:nvPr/>
          </p:nvSpPr>
          <p:spPr>
            <a:xfrm>
              <a:off x="4595" y="1410"/>
              <a:ext cx="32" cy="26"/>
            </a:xfrm>
            <a:custGeom>
              <a:avLst/>
              <a:gdLst>
                <a:gd name="txL" fmla="*/ 0 w 38"/>
                <a:gd name="txT" fmla="*/ 0 h 37"/>
                <a:gd name="txR" fmla="*/ 38 w 38"/>
                <a:gd name="txB" fmla="*/ 37 h 37"/>
              </a:gdLst>
              <a:ahLst/>
              <a:cxnLst>
                <a:cxn ang="0">
                  <a:pos x="12" y="1"/>
                </a:cxn>
                <a:cxn ang="0">
                  <a:pos x="3" y="1"/>
                </a:cxn>
                <a:cxn ang="0">
                  <a:pos x="5" y="3"/>
                </a:cxn>
                <a:cxn ang="0">
                  <a:pos x="9" y="4"/>
                </a:cxn>
                <a:cxn ang="0">
                  <a:pos x="12" y="1"/>
                </a:cxn>
              </a:cxnLst>
              <a:rect l="txL" t="txT" r="txR" b="txB"/>
              <a:pathLst>
                <a:path w="38" h="37">
                  <a:moveTo>
                    <a:pt x="34" y="2"/>
                  </a:moveTo>
                  <a:cubicBezTo>
                    <a:pt x="38" y="12"/>
                    <a:pt x="18" y="0"/>
                    <a:pt x="10" y="2"/>
                  </a:cubicBezTo>
                  <a:cubicBezTo>
                    <a:pt x="0" y="9"/>
                    <a:pt x="9" y="17"/>
                    <a:pt x="14" y="25"/>
                  </a:cubicBezTo>
                  <a:cubicBezTo>
                    <a:pt x="16" y="37"/>
                    <a:pt x="17" y="34"/>
                    <a:pt x="26" y="29"/>
                  </a:cubicBezTo>
                  <a:cubicBezTo>
                    <a:pt x="34" y="18"/>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8" name="Freeform 78"/>
            <p:cNvSpPr/>
            <p:nvPr/>
          </p:nvSpPr>
          <p:spPr>
            <a:xfrm>
              <a:off x="4634" y="1400"/>
              <a:ext cx="32" cy="25"/>
            </a:xfrm>
            <a:custGeom>
              <a:avLst/>
              <a:gdLst>
                <a:gd name="txL" fmla="*/ 0 w 38"/>
                <a:gd name="txT" fmla="*/ 0 h 34"/>
                <a:gd name="txR" fmla="*/ 38 w 38"/>
                <a:gd name="txB" fmla="*/ 34 h 34"/>
              </a:gdLst>
              <a:ahLst/>
              <a:cxnLst>
                <a:cxn ang="0">
                  <a:pos x="12" y="1"/>
                </a:cxn>
                <a:cxn ang="0">
                  <a:pos x="3" y="1"/>
                </a:cxn>
                <a:cxn ang="0">
                  <a:pos x="6" y="4"/>
                </a:cxn>
                <a:cxn ang="0">
                  <a:pos x="9" y="4"/>
                </a:cxn>
                <a:cxn ang="0">
                  <a:pos x="12" y="1"/>
                </a:cxn>
              </a:cxnLst>
              <a:rect l="txL" t="txT" r="txR" b="txB"/>
              <a:pathLst>
                <a:path w="38" h="34">
                  <a:moveTo>
                    <a:pt x="34" y="2"/>
                  </a:moveTo>
                  <a:cubicBezTo>
                    <a:pt x="38" y="12"/>
                    <a:pt x="18" y="0"/>
                    <a:pt x="10" y="2"/>
                  </a:cubicBezTo>
                  <a:cubicBezTo>
                    <a:pt x="0" y="9"/>
                    <a:pt x="11" y="14"/>
                    <a:pt x="16" y="22"/>
                  </a:cubicBezTo>
                  <a:cubicBezTo>
                    <a:pt x="18" y="34"/>
                    <a:pt x="18" y="27"/>
                    <a:pt x="27" y="22"/>
                  </a:cubicBezTo>
                  <a:cubicBezTo>
                    <a:pt x="35" y="11"/>
                    <a:pt x="35" y="16"/>
                    <a:pt x="34" y="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29" name="Freeform 79"/>
            <p:cNvSpPr/>
            <p:nvPr/>
          </p:nvSpPr>
          <p:spPr>
            <a:xfrm>
              <a:off x="4623" y="1367"/>
              <a:ext cx="30" cy="19"/>
            </a:xfrm>
            <a:custGeom>
              <a:avLst/>
              <a:gdLst>
                <a:gd name="txL" fmla="*/ 0 w 35"/>
                <a:gd name="txT" fmla="*/ 0 h 27"/>
                <a:gd name="txR" fmla="*/ 35 w 35"/>
                <a:gd name="txB" fmla="*/ 27 h 27"/>
              </a:gdLst>
              <a:ahLst/>
              <a:cxnLst>
                <a:cxn ang="0">
                  <a:pos x="13" y="1"/>
                </a:cxn>
                <a:cxn ang="0">
                  <a:pos x="4" y="1"/>
                </a:cxn>
                <a:cxn ang="0">
                  <a:pos x="5" y="2"/>
                </a:cxn>
                <a:cxn ang="0">
                  <a:pos x="9" y="2"/>
                </a:cxn>
                <a:cxn ang="0">
                  <a:pos x="13" y="1"/>
                </a:cxn>
              </a:cxnLst>
              <a:rect l="txL" t="txT" r="txR" b="txB"/>
              <a:pathLst>
                <a:path w="35" h="27">
                  <a:moveTo>
                    <a:pt x="31" y="1"/>
                  </a:moveTo>
                  <a:cubicBezTo>
                    <a:pt x="35" y="11"/>
                    <a:pt x="18" y="0"/>
                    <a:pt x="10" y="2"/>
                  </a:cubicBezTo>
                  <a:cubicBezTo>
                    <a:pt x="0" y="9"/>
                    <a:pt x="8" y="7"/>
                    <a:pt x="13" y="15"/>
                  </a:cubicBezTo>
                  <a:cubicBezTo>
                    <a:pt x="15" y="27"/>
                    <a:pt x="16" y="24"/>
                    <a:pt x="25" y="19"/>
                  </a:cubicBezTo>
                  <a:cubicBezTo>
                    <a:pt x="33" y="8"/>
                    <a:pt x="32" y="15"/>
                    <a:pt x="31"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0" name="Freeform 80"/>
            <p:cNvSpPr/>
            <p:nvPr/>
          </p:nvSpPr>
          <p:spPr>
            <a:xfrm>
              <a:off x="4593" y="1343"/>
              <a:ext cx="30" cy="33"/>
            </a:xfrm>
            <a:custGeom>
              <a:avLst/>
              <a:gdLst>
                <a:gd name="txL" fmla="*/ 0 w 35"/>
                <a:gd name="txT" fmla="*/ 0 h 47"/>
                <a:gd name="txR" fmla="*/ 35 w 35"/>
                <a:gd name="txB" fmla="*/ 47 h 47"/>
              </a:gdLst>
              <a:ahLst/>
              <a:cxnLst>
                <a:cxn ang="0">
                  <a:pos x="11" y="2"/>
                </a:cxn>
                <a:cxn ang="0">
                  <a:pos x="8" y="1"/>
                </a:cxn>
                <a:cxn ang="0">
                  <a:pos x="4" y="3"/>
                </a:cxn>
                <a:cxn ang="0">
                  <a:pos x="8" y="4"/>
                </a:cxn>
                <a:cxn ang="0">
                  <a:pos x="11" y="4"/>
                </a:cxn>
                <a:cxn ang="0">
                  <a:pos x="11" y="2"/>
                </a:cxn>
              </a:cxnLst>
              <a:rect l="txL" t="txT" r="txR" b="txB"/>
              <a:pathLst>
                <a:path w="35" h="47">
                  <a:moveTo>
                    <a:pt x="28" y="16"/>
                  </a:moveTo>
                  <a:cubicBezTo>
                    <a:pt x="27" y="13"/>
                    <a:pt x="22" y="0"/>
                    <a:pt x="19" y="2"/>
                  </a:cubicBezTo>
                  <a:cubicBezTo>
                    <a:pt x="16" y="4"/>
                    <a:pt x="10" y="20"/>
                    <a:pt x="10" y="25"/>
                  </a:cubicBezTo>
                  <a:cubicBezTo>
                    <a:pt x="0" y="32"/>
                    <a:pt x="14" y="27"/>
                    <a:pt x="19" y="35"/>
                  </a:cubicBezTo>
                  <a:cubicBezTo>
                    <a:pt x="21" y="47"/>
                    <a:pt x="18" y="34"/>
                    <a:pt x="27" y="29"/>
                  </a:cubicBezTo>
                  <a:cubicBezTo>
                    <a:pt x="35" y="18"/>
                    <a:pt x="29" y="30"/>
                    <a:pt x="28" y="1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1" name="Freeform 81"/>
            <p:cNvSpPr/>
            <p:nvPr/>
          </p:nvSpPr>
          <p:spPr>
            <a:xfrm>
              <a:off x="4556" y="1329"/>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2" name="Freeform 82"/>
            <p:cNvSpPr/>
            <p:nvPr/>
          </p:nvSpPr>
          <p:spPr>
            <a:xfrm>
              <a:off x="4602" y="1378"/>
              <a:ext cx="27" cy="24"/>
            </a:xfrm>
            <a:custGeom>
              <a:avLst/>
              <a:gdLst>
                <a:gd name="txL" fmla="*/ 0 w 32"/>
                <a:gd name="txT" fmla="*/ 0 h 35"/>
                <a:gd name="txR" fmla="*/ 32 w 32"/>
                <a:gd name="txB" fmla="*/ 35 h 35"/>
              </a:gdLst>
              <a:ahLst/>
              <a:cxnLst>
                <a:cxn ang="0">
                  <a:pos x="8" y="1"/>
                </a:cxn>
                <a:cxn ang="0">
                  <a:pos x="3" y="1"/>
                </a:cxn>
                <a:cxn ang="0">
                  <a:pos x="4" y="2"/>
                </a:cxn>
                <a:cxn ang="0">
                  <a:pos x="8" y="3"/>
                </a:cxn>
                <a:cxn ang="0">
                  <a:pos x="8" y="1"/>
                </a:cxn>
              </a:cxnLst>
              <a:rect l="txL" t="txT" r="txR" b="txB"/>
              <a:pathLst>
                <a:path w="32" h="35">
                  <a:moveTo>
                    <a:pt x="22" y="10"/>
                  </a:moveTo>
                  <a:cubicBezTo>
                    <a:pt x="26" y="20"/>
                    <a:pt x="18" y="0"/>
                    <a:pt x="10" y="2"/>
                  </a:cubicBezTo>
                  <a:cubicBezTo>
                    <a:pt x="0" y="9"/>
                    <a:pt x="7" y="15"/>
                    <a:pt x="12" y="23"/>
                  </a:cubicBezTo>
                  <a:cubicBezTo>
                    <a:pt x="14" y="35"/>
                    <a:pt x="15" y="32"/>
                    <a:pt x="24" y="27"/>
                  </a:cubicBezTo>
                  <a:cubicBezTo>
                    <a:pt x="32" y="16"/>
                    <a:pt x="23" y="24"/>
                    <a:pt x="22" y="1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3" name="Freeform 83"/>
            <p:cNvSpPr/>
            <p:nvPr/>
          </p:nvSpPr>
          <p:spPr>
            <a:xfrm>
              <a:off x="2750" y="93"/>
              <a:ext cx="162" cy="101"/>
            </a:xfrm>
            <a:custGeom>
              <a:avLst/>
              <a:gdLst>
                <a:gd name="txL" fmla="*/ 0 w 189"/>
                <a:gd name="txT" fmla="*/ 0 h 144"/>
                <a:gd name="txR" fmla="*/ 189 w 189"/>
                <a:gd name="txB" fmla="*/ 144 h 144"/>
              </a:gdLst>
              <a:ahLst/>
              <a:cxnLst>
                <a:cxn ang="0">
                  <a:pos x="69" y="1"/>
                </a:cxn>
                <a:cxn ang="0">
                  <a:pos x="74" y="1"/>
                </a:cxn>
                <a:cxn ang="0">
                  <a:pos x="75" y="2"/>
                </a:cxn>
                <a:cxn ang="0">
                  <a:pos x="74" y="3"/>
                </a:cxn>
                <a:cxn ang="0">
                  <a:pos x="51" y="6"/>
                </a:cxn>
                <a:cxn ang="0">
                  <a:pos x="44" y="7"/>
                </a:cxn>
                <a:cxn ang="0">
                  <a:pos x="39" y="8"/>
                </a:cxn>
                <a:cxn ang="0">
                  <a:pos x="28" y="10"/>
                </a:cxn>
                <a:cxn ang="0">
                  <a:pos x="29" y="11"/>
                </a:cxn>
                <a:cxn ang="0">
                  <a:pos x="33" y="14"/>
                </a:cxn>
                <a:cxn ang="0">
                  <a:pos x="43" y="15"/>
                </a:cxn>
                <a:cxn ang="0">
                  <a:pos x="38" y="17"/>
                </a:cxn>
                <a:cxn ang="0">
                  <a:pos x="33" y="15"/>
                </a:cxn>
                <a:cxn ang="0">
                  <a:pos x="28" y="15"/>
                </a:cxn>
                <a:cxn ang="0">
                  <a:pos x="8" y="14"/>
                </a:cxn>
                <a:cxn ang="0">
                  <a:pos x="8" y="13"/>
                </a:cxn>
                <a:cxn ang="0">
                  <a:pos x="18" y="11"/>
                </a:cxn>
                <a:cxn ang="0">
                  <a:pos x="21" y="9"/>
                </a:cxn>
                <a:cxn ang="0">
                  <a:pos x="18" y="8"/>
                </a:cxn>
                <a:cxn ang="0">
                  <a:pos x="28" y="6"/>
                </a:cxn>
                <a:cxn ang="0">
                  <a:pos x="39" y="4"/>
                </a:cxn>
                <a:cxn ang="0">
                  <a:pos x="45" y="3"/>
                </a:cxn>
                <a:cxn ang="0">
                  <a:pos x="69" y="1"/>
                </a:cxn>
              </a:cxnLst>
              <a:rect l="txL" t="txT" r="txR" b="txB"/>
              <a:pathLst>
                <a:path w="189" h="144">
                  <a:moveTo>
                    <a:pt x="171" y="4"/>
                  </a:moveTo>
                  <a:cubicBezTo>
                    <a:pt x="174" y="3"/>
                    <a:pt x="182" y="0"/>
                    <a:pt x="185" y="4"/>
                  </a:cubicBezTo>
                  <a:cubicBezTo>
                    <a:pt x="187" y="7"/>
                    <a:pt x="189" y="16"/>
                    <a:pt x="189" y="16"/>
                  </a:cubicBezTo>
                  <a:cubicBezTo>
                    <a:pt x="188" y="19"/>
                    <a:pt x="189" y="22"/>
                    <a:pt x="187" y="24"/>
                  </a:cubicBezTo>
                  <a:cubicBezTo>
                    <a:pt x="175" y="34"/>
                    <a:pt x="146" y="34"/>
                    <a:pt x="131" y="44"/>
                  </a:cubicBezTo>
                  <a:cubicBezTo>
                    <a:pt x="125" y="53"/>
                    <a:pt x="120" y="54"/>
                    <a:pt x="109" y="58"/>
                  </a:cubicBezTo>
                  <a:cubicBezTo>
                    <a:pt x="105" y="59"/>
                    <a:pt x="97" y="62"/>
                    <a:pt x="97" y="62"/>
                  </a:cubicBezTo>
                  <a:cubicBezTo>
                    <a:pt x="88" y="76"/>
                    <a:pt x="83" y="74"/>
                    <a:pt x="71" y="82"/>
                  </a:cubicBezTo>
                  <a:cubicBezTo>
                    <a:pt x="66" y="98"/>
                    <a:pt x="70" y="78"/>
                    <a:pt x="75" y="92"/>
                  </a:cubicBezTo>
                  <a:cubicBezTo>
                    <a:pt x="81" y="108"/>
                    <a:pt x="71" y="108"/>
                    <a:pt x="83" y="116"/>
                  </a:cubicBezTo>
                  <a:cubicBezTo>
                    <a:pt x="90" y="121"/>
                    <a:pt x="107" y="126"/>
                    <a:pt x="107" y="126"/>
                  </a:cubicBezTo>
                  <a:cubicBezTo>
                    <a:pt x="105" y="139"/>
                    <a:pt x="106" y="144"/>
                    <a:pt x="93" y="140"/>
                  </a:cubicBezTo>
                  <a:cubicBezTo>
                    <a:pt x="91" y="137"/>
                    <a:pt x="87" y="130"/>
                    <a:pt x="83" y="130"/>
                  </a:cubicBezTo>
                  <a:cubicBezTo>
                    <a:pt x="79" y="130"/>
                    <a:pt x="71" y="134"/>
                    <a:pt x="71" y="134"/>
                  </a:cubicBezTo>
                  <a:cubicBezTo>
                    <a:pt x="52" y="129"/>
                    <a:pt x="42" y="124"/>
                    <a:pt x="21" y="122"/>
                  </a:cubicBezTo>
                  <a:cubicBezTo>
                    <a:pt x="14" y="115"/>
                    <a:pt x="0" y="102"/>
                    <a:pt x="19" y="106"/>
                  </a:cubicBezTo>
                  <a:cubicBezTo>
                    <a:pt x="29" y="91"/>
                    <a:pt x="26" y="93"/>
                    <a:pt x="47" y="90"/>
                  </a:cubicBezTo>
                  <a:cubicBezTo>
                    <a:pt x="55" y="84"/>
                    <a:pt x="54" y="88"/>
                    <a:pt x="51" y="76"/>
                  </a:cubicBezTo>
                  <a:cubicBezTo>
                    <a:pt x="50" y="72"/>
                    <a:pt x="47" y="64"/>
                    <a:pt x="47" y="64"/>
                  </a:cubicBezTo>
                  <a:cubicBezTo>
                    <a:pt x="50" y="41"/>
                    <a:pt x="50" y="43"/>
                    <a:pt x="73" y="46"/>
                  </a:cubicBezTo>
                  <a:cubicBezTo>
                    <a:pt x="82" y="45"/>
                    <a:pt x="97" y="36"/>
                    <a:pt x="97" y="36"/>
                  </a:cubicBezTo>
                  <a:cubicBezTo>
                    <a:pt x="102" y="29"/>
                    <a:pt x="105" y="27"/>
                    <a:pt x="113" y="24"/>
                  </a:cubicBezTo>
                  <a:cubicBezTo>
                    <a:pt x="134" y="27"/>
                    <a:pt x="161" y="25"/>
                    <a:pt x="171"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4" name="Freeform 84"/>
            <p:cNvSpPr/>
            <p:nvPr/>
          </p:nvSpPr>
          <p:spPr>
            <a:xfrm>
              <a:off x="2847" y="191"/>
              <a:ext cx="46" cy="11"/>
            </a:xfrm>
            <a:custGeom>
              <a:avLst/>
              <a:gdLst>
                <a:gd name="txL" fmla="*/ 0 w 53"/>
                <a:gd name="txT" fmla="*/ 0 h 17"/>
                <a:gd name="txR" fmla="*/ 53 w 53"/>
                <a:gd name="txB" fmla="*/ 17 h 17"/>
              </a:gdLst>
              <a:ahLst/>
              <a:cxnLst>
                <a:cxn ang="0">
                  <a:pos x="10" y="0"/>
                </a:cxn>
                <a:cxn ang="0">
                  <a:pos x="5" y="1"/>
                </a:cxn>
                <a:cxn ang="0">
                  <a:pos x="14" y="1"/>
                </a:cxn>
                <a:cxn ang="0">
                  <a:pos x="19" y="1"/>
                </a:cxn>
                <a:cxn ang="0">
                  <a:pos x="10" y="0"/>
                </a:cxn>
              </a:cxnLst>
              <a:rect l="txL" t="txT" r="txR" b="txB"/>
              <a:pathLst>
                <a:path w="53" h="17">
                  <a:moveTo>
                    <a:pt x="24" y="0"/>
                  </a:moveTo>
                  <a:cubicBezTo>
                    <a:pt x="20" y="1"/>
                    <a:pt x="16" y="0"/>
                    <a:pt x="12" y="2"/>
                  </a:cubicBezTo>
                  <a:cubicBezTo>
                    <a:pt x="0" y="9"/>
                    <a:pt x="30" y="15"/>
                    <a:pt x="32" y="16"/>
                  </a:cubicBezTo>
                  <a:cubicBezTo>
                    <a:pt x="36" y="15"/>
                    <a:pt x="41" y="17"/>
                    <a:pt x="44" y="14"/>
                  </a:cubicBezTo>
                  <a:cubicBezTo>
                    <a:pt x="53" y="3"/>
                    <a:pt x="30" y="0"/>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5" name="Freeform 85"/>
            <p:cNvSpPr/>
            <p:nvPr/>
          </p:nvSpPr>
          <p:spPr>
            <a:xfrm>
              <a:off x="3082" y="45"/>
              <a:ext cx="49" cy="26"/>
            </a:xfrm>
            <a:custGeom>
              <a:avLst/>
              <a:gdLst>
                <a:gd name="txL" fmla="*/ 0 w 57"/>
                <a:gd name="txT" fmla="*/ 0 h 37"/>
                <a:gd name="txR" fmla="*/ 57 w 57"/>
                <a:gd name="txB" fmla="*/ 37 h 37"/>
              </a:gdLst>
              <a:ahLst/>
              <a:cxnLst>
                <a:cxn ang="0">
                  <a:pos x="23" y="1"/>
                </a:cxn>
                <a:cxn ang="0">
                  <a:pos x="9" y="3"/>
                </a:cxn>
                <a:cxn ang="0">
                  <a:pos x="4" y="4"/>
                </a:cxn>
                <a:cxn ang="0">
                  <a:pos x="3" y="1"/>
                </a:cxn>
                <a:cxn ang="0">
                  <a:pos x="8" y="0"/>
                </a:cxn>
                <a:cxn ang="0">
                  <a:pos x="23" y="1"/>
                </a:cxn>
              </a:cxnLst>
              <a:rect l="txL" t="txT" r="txR" b="txB"/>
              <a:pathLst>
                <a:path w="57" h="37">
                  <a:moveTo>
                    <a:pt x="57" y="4"/>
                  </a:moveTo>
                  <a:cubicBezTo>
                    <a:pt x="53" y="16"/>
                    <a:pt x="35" y="17"/>
                    <a:pt x="25" y="24"/>
                  </a:cubicBezTo>
                  <a:cubicBezTo>
                    <a:pt x="22" y="34"/>
                    <a:pt x="22" y="37"/>
                    <a:pt x="11" y="34"/>
                  </a:cubicBezTo>
                  <a:cubicBezTo>
                    <a:pt x="6" y="27"/>
                    <a:pt x="0" y="10"/>
                    <a:pt x="9" y="4"/>
                  </a:cubicBezTo>
                  <a:cubicBezTo>
                    <a:pt x="12" y="2"/>
                    <a:pt x="21" y="0"/>
                    <a:pt x="21" y="0"/>
                  </a:cubicBezTo>
                  <a:cubicBezTo>
                    <a:pt x="33" y="2"/>
                    <a:pt x="45" y="4"/>
                    <a:pt x="57"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6" name="Freeform 86"/>
            <p:cNvSpPr/>
            <p:nvPr/>
          </p:nvSpPr>
          <p:spPr>
            <a:xfrm>
              <a:off x="3117" y="57"/>
              <a:ext cx="58" cy="19"/>
            </a:xfrm>
            <a:custGeom>
              <a:avLst/>
              <a:gdLst>
                <a:gd name="txL" fmla="*/ 0 w 68"/>
                <a:gd name="txT" fmla="*/ 0 h 26"/>
                <a:gd name="txR" fmla="*/ 68 w 68"/>
                <a:gd name="txB" fmla="*/ 26 h 26"/>
              </a:gdLst>
              <a:ahLst/>
              <a:cxnLst>
                <a:cxn ang="0">
                  <a:pos x="11" y="0"/>
                </a:cxn>
                <a:cxn ang="0">
                  <a:pos x="4" y="1"/>
                </a:cxn>
                <a:cxn ang="0">
                  <a:pos x="22" y="4"/>
                </a:cxn>
                <a:cxn ang="0">
                  <a:pos x="24" y="4"/>
                </a:cxn>
                <a:cxn ang="0">
                  <a:pos x="11" y="0"/>
                </a:cxn>
              </a:cxnLst>
              <a:rect l="txL" t="txT" r="txR" b="txB"/>
              <a:pathLst>
                <a:path w="68" h="26">
                  <a:moveTo>
                    <a:pt x="29" y="0"/>
                  </a:moveTo>
                  <a:cubicBezTo>
                    <a:pt x="23" y="2"/>
                    <a:pt x="11" y="6"/>
                    <a:pt x="11" y="6"/>
                  </a:cubicBezTo>
                  <a:cubicBezTo>
                    <a:pt x="0" y="23"/>
                    <a:pt x="47" y="24"/>
                    <a:pt x="57" y="26"/>
                  </a:cubicBezTo>
                  <a:cubicBezTo>
                    <a:pt x="59" y="25"/>
                    <a:pt x="62" y="26"/>
                    <a:pt x="63" y="24"/>
                  </a:cubicBezTo>
                  <a:cubicBezTo>
                    <a:pt x="68" y="3"/>
                    <a:pt x="42" y="3"/>
                    <a:pt x="2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7" name="Freeform 87"/>
            <p:cNvSpPr/>
            <p:nvPr/>
          </p:nvSpPr>
          <p:spPr>
            <a:xfrm>
              <a:off x="3179" y="60"/>
              <a:ext cx="58" cy="30"/>
            </a:xfrm>
            <a:custGeom>
              <a:avLst/>
              <a:gdLst>
                <a:gd name="txL" fmla="*/ 0 w 66"/>
                <a:gd name="txT" fmla="*/ 0 h 43"/>
                <a:gd name="txR" fmla="*/ 66 w 66"/>
                <a:gd name="txB" fmla="*/ 43 h 43"/>
              </a:gdLst>
              <a:ahLst/>
              <a:cxnLst>
                <a:cxn ang="0">
                  <a:pos x="23" y="1"/>
                </a:cxn>
                <a:cxn ang="0">
                  <a:pos x="12" y="1"/>
                </a:cxn>
                <a:cxn ang="0">
                  <a:pos x="4" y="1"/>
                </a:cxn>
                <a:cxn ang="0">
                  <a:pos x="4" y="4"/>
                </a:cxn>
                <a:cxn ang="0">
                  <a:pos x="15" y="5"/>
                </a:cxn>
                <a:cxn ang="0">
                  <a:pos x="28" y="3"/>
                </a:cxn>
                <a:cxn ang="0">
                  <a:pos x="23" y="1"/>
                </a:cxn>
              </a:cxnLst>
              <a:rect l="txL" t="txT" r="txR" b="txB"/>
              <a:pathLst>
                <a:path w="66" h="43">
                  <a:moveTo>
                    <a:pt x="50" y="9"/>
                  </a:moveTo>
                  <a:cubicBezTo>
                    <a:pt x="40" y="16"/>
                    <a:pt x="36" y="16"/>
                    <a:pt x="26" y="9"/>
                  </a:cubicBezTo>
                  <a:cubicBezTo>
                    <a:pt x="20" y="0"/>
                    <a:pt x="18" y="4"/>
                    <a:pt x="10" y="9"/>
                  </a:cubicBezTo>
                  <a:cubicBezTo>
                    <a:pt x="4" y="17"/>
                    <a:pt x="0" y="21"/>
                    <a:pt x="8" y="35"/>
                  </a:cubicBezTo>
                  <a:cubicBezTo>
                    <a:pt x="12" y="42"/>
                    <a:pt x="32" y="43"/>
                    <a:pt x="32" y="43"/>
                  </a:cubicBezTo>
                  <a:cubicBezTo>
                    <a:pt x="41" y="40"/>
                    <a:pt x="54" y="33"/>
                    <a:pt x="62" y="27"/>
                  </a:cubicBezTo>
                  <a:cubicBezTo>
                    <a:pt x="66" y="15"/>
                    <a:pt x="61" y="15"/>
                    <a:pt x="50" y="9"/>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8" name="Freeform 88"/>
            <p:cNvSpPr/>
            <p:nvPr/>
          </p:nvSpPr>
          <p:spPr>
            <a:xfrm>
              <a:off x="3581" y="85"/>
              <a:ext cx="101" cy="29"/>
            </a:xfrm>
            <a:custGeom>
              <a:avLst/>
              <a:gdLst>
                <a:gd name="txL" fmla="*/ 0 w 117"/>
                <a:gd name="txT" fmla="*/ 0 h 41"/>
                <a:gd name="txR" fmla="*/ 117 w 117"/>
                <a:gd name="txB" fmla="*/ 41 h 41"/>
              </a:gdLst>
              <a:ahLst/>
              <a:cxnLst>
                <a:cxn ang="0">
                  <a:pos x="6" y="0"/>
                </a:cxn>
                <a:cxn ang="0">
                  <a:pos x="3" y="2"/>
                </a:cxn>
                <a:cxn ang="0">
                  <a:pos x="21" y="4"/>
                </a:cxn>
                <a:cxn ang="0">
                  <a:pos x="31" y="4"/>
                </a:cxn>
                <a:cxn ang="0">
                  <a:pos x="47" y="3"/>
                </a:cxn>
                <a:cxn ang="0">
                  <a:pos x="32" y="1"/>
                </a:cxn>
                <a:cxn ang="0">
                  <a:pos x="6" y="0"/>
                </a:cxn>
              </a:cxnLst>
              <a:rect l="txL" t="txT" r="txR" b="txB"/>
              <a:pathLst>
                <a:path w="117" h="41">
                  <a:moveTo>
                    <a:pt x="14" y="0"/>
                  </a:moveTo>
                  <a:cubicBezTo>
                    <a:pt x="8" y="4"/>
                    <a:pt x="0" y="9"/>
                    <a:pt x="8" y="16"/>
                  </a:cubicBezTo>
                  <a:cubicBezTo>
                    <a:pt x="21" y="27"/>
                    <a:pt x="34" y="28"/>
                    <a:pt x="50" y="30"/>
                  </a:cubicBezTo>
                  <a:cubicBezTo>
                    <a:pt x="66" y="41"/>
                    <a:pt x="57" y="39"/>
                    <a:pt x="76" y="36"/>
                  </a:cubicBezTo>
                  <a:cubicBezTo>
                    <a:pt x="88" y="32"/>
                    <a:pt x="101" y="29"/>
                    <a:pt x="112" y="22"/>
                  </a:cubicBezTo>
                  <a:cubicBezTo>
                    <a:pt x="117" y="6"/>
                    <a:pt x="87" y="5"/>
                    <a:pt x="78" y="4"/>
                  </a:cubicBezTo>
                  <a:cubicBezTo>
                    <a:pt x="17" y="6"/>
                    <a:pt x="34" y="20"/>
                    <a:pt x="1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39" name="Freeform 89"/>
            <p:cNvSpPr/>
            <p:nvPr/>
          </p:nvSpPr>
          <p:spPr>
            <a:xfrm>
              <a:off x="3684" y="84"/>
              <a:ext cx="53" cy="23"/>
            </a:xfrm>
            <a:custGeom>
              <a:avLst/>
              <a:gdLst>
                <a:gd name="txL" fmla="*/ 0 w 62"/>
                <a:gd name="txT" fmla="*/ 0 h 32"/>
                <a:gd name="txR" fmla="*/ 62 w 62"/>
                <a:gd name="txB" fmla="*/ 32 h 32"/>
              </a:gdLst>
              <a:ahLst/>
              <a:cxnLst>
                <a:cxn ang="0">
                  <a:pos x="13" y="1"/>
                </a:cxn>
                <a:cxn ang="0">
                  <a:pos x="23" y="1"/>
                </a:cxn>
                <a:cxn ang="0">
                  <a:pos x="12" y="4"/>
                </a:cxn>
                <a:cxn ang="0">
                  <a:pos x="3" y="3"/>
                </a:cxn>
                <a:cxn ang="0">
                  <a:pos x="13" y="1"/>
                </a:cxn>
              </a:cxnLst>
              <a:rect l="txL" t="txT" r="txR" b="txB"/>
              <a:pathLst>
                <a:path w="62" h="32">
                  <a:moveTo>
                    <a:pt x="32" y="4"/>
                  </a:moveTo>
                  <a:cubicBezTo>
                    <a:pt x="44" y="0"/>
                    <a:pt x="53" y="1"/>
                    <a:pt x="62" y="10"/>
                  </a:cubicBezTo>
                  <a:cubicBezTo>
                    <a:pt x="59" y="23"/>
                    <a:pt x="42" y="28"/>
                    <a:pt x="30" y="32"/>
                  </a:cubicBezTo>
                  <a:cubicBezTo>
                    <a:pt x="15" y="22"/>
                    <a:pt x="23" y="25"/>
                    <a:pt x="6" y="22"/>
                  </a:cubicBezTo>
                  <a:cubicBezTo>
                    <a:pt x="0" y="4"/>
                    <a:pt x="14" y="8"/>
                    <a:pt x="32" y="4"/>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0" name="Freeform 90"/>
            <p:cNvSpPr/>
            <p:nvPr/>
          </p:nvSpPr>
          <p:spPr>
            <a:xfrm>
              <a:off x="3660" y="111"/>
              <a:ext cx="42" cy="16"/>
            </a:xfrm>
            <a:custGeom>
              <a:avLst/>
              <a:gdLst>
                <a:gd name="txL" fmla="*/ 0 w 49"/>
                <a:gd name="txT" fmla="*/ 0 h 23"/>
                <a:gd name="txR" fmla="*/ 49 w 49"/>
                <a:gd name="txB" fmla="*/ 23 h 23"/>
              </a:gdLst>
              <a:ahLst/>
              <a:cxnLst>
                <a:cxn ang="0">
                  <a:pos x="8" y="1"/>
                </a:cxn>
                <a:cxn ang="0">
                  <a:pos x="3" y="1"/>
                </a:cxn>
                <a:cxn ang="0">
                  <a:pos x="15" y="3"/>
                </a:cxn>
                <a:cxn ang="0">
                  <a:pos x="8" y="1"/>
                </a:cxn>
              </a:cxnLst>
              <a:rect l="txL" t="txT" r="txR" b="txB"/>
              <a:pathLst>
                <a:path w="49" h="23">
                  <a:moveTo>
                    <a:pt x="20" y="1"/>
                  </a:moveTo>
                  <a:cubicBezTo>
                    <a:pt x="15" y="2"/>
                    <a:pt x="8" y="0"/>
                    <a:pt x="6" y="5"/>
                  </a:cubicBezTo>
                  <a:cubicBezTo>
                    <a:pt x="0" y="19"/>
                    <a:pt x="32" y="21"/>
                    <a:pt x="38" y="23"/>
                  </a:cubicBezTo>
                  <a:cubicBezTo>
                    <a:pt x="49" y="6"/>
                    <a:pt x="35" y="3"/>
                    <a:pt x="20" y="1"/>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1" name="Freeform 91"/>
            <p:cNvSpPr/>
            <p:nvPr/>
          </p:nvSpPr>
          <p:spPr>
            <a:xfrm>
              <a:off x="3950" y="321"/>
              <a:ext cx="87" cy="106"/>
            </a:xfrm>
            <a:custGeom>
              <a:avLst/>
              <a:gdLst>
                <a:gd name="txL" fmla="*/ 0 w 102"/>
                <a:gd name="txT" fmla="*/ 0 h 152"/>
                <a:gd name="txR" fmla="*/ 102 w 102"/>
                <a:gd name="txB" fmla="*/ 152 h 152"/>
              </a:gdLst>
              <a:ahLst/>
              <a:cxnLst>
                <a:cxn ang="0">
                  <a:pos x="3" y="0"/>
                </a:cxn>
                <a:cxn ang="0">
                  <a:pos x="0" y="2"/>
                </a:cxn>
                <a:cxn ang="0">
                  <a:pos x="6" y="5"/>
                </a:cxn>
                <a:cxn ang="0">
                  <a:pos x="13" y="8"/>
                </a:cxn>
                <a:cxn ang="0">
                  <a:pos x="14" y="12"/>
                </a:cxn>
                <a:cxn ang="0">
                  <a:pos x="31" y="17"/>
                </a:cxn>
                <a:cxn ang="0">
                  <a:pos x="32" y="14"/>
                </a:cxn>
                <a:cxn ang="0">
                  <a:pos x="28" y="12"/>
                </a:cxn>
                <a:cxn ang="0">
                  <a:pos x="23" y="10"/>
                </a:cxn>
                <a:cxn ang="0">
                  <a:pos x="20" y="8"/>
                </a:cxn>
                <a:cxn ang="0">
                  <a:pos x="16" y="5"/>
                </a:cxn>
                <a:cxn ang="0">
                  <a:pos x="3" y="1"/>
                </a:cxn>
                <a:cxn ang="0">
                  <a:pos x="3" y="0"/>
                </a:cxn>
              </a:cxnLst>
              <a:rect l="txL" t="txT" r="txR" b="txB"/>
              <a:pathLst>
                <a:path w="102" h="152">
                  <a:moveTo>
                    <a:pt x="6" y="0"/>
                  </a:moveTo>
                  <a:cubicBezTo>
                    <a:pt x="4" y="6"/>
                    <a:pt x="0" y="18"/>
                    <a:pt x="0" y="18"/>
                  </a:cubicBezTo>
                  <a:cubicBezTo>
                    <a:pt x="3" y="26"/>
                    <a:pt x="9" y="35"/>
                    <a:pt x="14" y="42"/>
                  </a:cubicBezTo>
                  <a:cubicBezTo>
                    <a:pt x="17" y="58"/>
                    <a:pt x="16" y="69"/>
                    <a:pt x="32" y="72"/>
                  </a:cubicBezTo>
                  <a:cubicBezTo>
                    <a:pt x="44" y="80"/>
                    <a:pt x="40" y="91"/>
                    <a:pt x="36" y="104"/>
                  </a:cubicBezTo>
                  <a:cubicBezTo>
                    <a:pt x="57" y="118"/>
                    <a:pt x="60" y="139"/>
                    <a:pt x="80" y="152"/>
                  </a:cubicBezTo>
                  <a:cubicBezTo>
                    <a:pt x="95" y="148"/>
                    <a:pt x="102" y="135"/>
                    <a:pt x="86" y="124"/>
                  </a:cubicBezTo>
                  <a:cubicBezTo>
                    <a:pt x="72" y="129"/>
                    <a:pt x="78" y="110"/>
                    <a:pt x="74" y="102"/>
                  </a:cubicBezTo>
                  <a:cubicBezTo>
                    <a:pt x="72" y="98"/>
                    <a:pt x="65" y="94"/>
                    <a:pt x="62" y="92"/>
                  </a:cubicBezTo>
                  <a:cubicBezTo>
                    <a:pt x="59" y="82"/>
                    <a:pt x="65" y="65"/>
                    <a:pt x="52" y="74"/>
                  </a:cubicBezTo>
                  <a:cubicBezTo>
                    <a:pt x="46" y="65"/>
                    <a:pt x="47" y="54"/>
                    <a:pt x="42" y="44"/>
                  </a:cubicBezTo>
                  <a:cubicBezTo>
                    <a:pt x="36" y="32"/>
                    <a:pt x="16" y="18"/>
                    <a:pt x="4" y="12"/>
                  </a:cubicBezTo>
                  <a:lnTo>
                    <a:pt x="6" y="0"/>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2" name="Freeform 92"/>
            <p:cNvSpPr/>
            <p:nvPr/>
          </p:nvSpPr>
          <p:spPr>
            <a:xfrm>
              <a:off x="4020" y="431"/>
              <a:ext cx="63" cy="73"/>
            </a:xfrm>
            <a:custGeom>
              <a:avLst/>
              <a:gdLst>
                <a:gd name="txL" fmla="*/ 0 w 74"/>
                <a:gd name="txT" fmla="*/ 0 h 103"/>
                <a:gd name="txR" fmla="*/ 74 w 74"/>
                <a:gd name="txB" fmla="*/ 103 h 103"/>
              </a:gdLst>
              <a:ahLst/>
              <a:cxnLst>
                <a:cxn ang="0">
                  <a:pos x="24" y="3"/>
                </a:cxn>
                <a:cxn ang="0">
                  <a:pos x="28" y="5"/>
                </a:cxn>
                <a:cxn ang="0">
                  <a:pos x="12" y="11"/>
                </a:cxn>
                <a:cxn ang="0">
                  <a:pos x="12" y="13"/>
                </a:cxn>
                <a:cxn ang="0">
                  <a:pos x="8" y="11"/>
                </a:cxn>
                <a:cxn ang="0">
                  <a:pos x="3" y="11"/>
                </a:cxn>
                <a:cxn ang="0">
                  <a:pos x="0" y="11"/>
                </a:cxn>
                <a:cxn ang="0">
                  <a:pos x="4" y="8"/>
                </a:cxn>
                <a:cxn ang="0">
                  <a:pos x="5" y="6"/>
                </a:cxn>
                <a:cxn ang="0">
                  <a:pos x="2" y="3"/>
                </a:cxn>
                <a:cxn ang="0">
                  <a:pos x="3" y="2"/>
                </a:cxn>
                <a:cxn ang="0">
                  <a:pos x="10" y="3"/>
                </a:cxn>
                <a:cxn ang="0">
                  <a:pos x="14" y="4"/>
                </a:cxn>
                <a:cxn ang="0">
                  <a:pos x="24" y="3"/>
                </a:cxn>
              </a:cxnLst>
              <a:rect l="txL" t="txT" r="txR" b="txB"/>
              <a:pathLst>
                <a:path w="74" h="103">
                  <a:moveTo>
                    <a:pt x="64" y="22"/>
                  </a:moveTo>
                  <a:cubicBezTo>
                    <a:pt x="73" y="36"/>
                    <a:pt x="70" y="29"/>
                    <a:pt x="74" y="40"/>
                  </a:cubicBezTo>
                  <a:cubicBezTo>
                    <a:pt x="70" y="77"/>
                    <a:pt x="68" y="81"/>
                    <a:pt x="30" y="84"/>
                  </a:cubicBezTo>
                  <a:cubicBezTo>
                    <a:pt x="33" y="88"/>
                    <a:pt x="39" y="95"/>
                    <a:pt x="32" y="100"/>
                  </a:cubicBezTo>
                  <a:cubicBezTo>
                    <a:pt x="28" y="103"/>
                    <a:pt x="24" y="95"/>
                    <a:pt x="20" y="94"/>
                  </a:cubicBezTo>
                  <a:cubicBezTo>
                    <a:pt x="17" y="84"/>
                    <a:pt x="20" y="89"/>
                    <a:pt x="6" y="84"/>
                  </a:cubicBezTo>
                  <a:cubicBezTo>
                    <a:pt x="4" y="83"/>
                    <a:pt x="0" y="82"/>
                    <a:pt x="0" y="82"/>
                  </a:cubicBezTo>
                  <a:cubicBezTo>
                    <a:pt x="3" y="73"/>
                    <a:pt x="7" y="67"/>
                    <a:pt x="10" y="58"/>
                  </a:cubicBezTo>
                  <a:cubicBezTo>
                    <a:pt x="11" y="56"/>
                    <a:pt x="12" y="52"/>
                    <a:pt x="12" y="52"/>
                  </a:cubicBezTo>
                  <a:cubicBezTo>
                    <a:pt x="10" y="42"/>
                    <a:pt x="8" y="33"/>
                    <a:pt x="2" y="24"/>
                  </a:cubicBezTo>
                  <a:cubicBezTo>
                    <a:pt x="3" y="21"/>
                    <a:pt x="2" y="17"/>
                    <a:pt x="4" y="14"/>
                  </a:cubicBezTo>
                  <a:cubicBezTo>
                    <a:pt x="11" y="0"/>
                    <a:pt x="18" y="19"/>
                    <a:pt x="26" y="22"/>
                  </a:cubicBezTo>
                  <a:cubicBezTo>
                    <a:pt x="31" y="36"/>
                    <a:pt x="26" y="33"/>
                    <a:pt x="36" y="36"/>
                  </a:cubicBezTo>
                  <a:cubicBezTo>
                    <a:pt x="45" y="30"/>
                    <a:pt x="55" y="28"/>
                    <a:pt x="64" y="22"/>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3" name="Freeform 93"/>
            <p:cNvSpPr/>
            <p:nvPr/>
          </p:nvSpPr>
          <p:spPr>
            <a:xfrm>
              <a:off x="3978" y="506"/>
              <a:ext cx="126" cy="176"/>
            </a:xfrm>
            <a:custGeom>
              <a:avLst/>
              <a:gdLst>
                <a:gd name="txL" fmla="*/ 0 w 146"/>
                <a:gd name="txT" fmla="*/ 0 h 252"/>
                <a:gd name="txR" fmla="*/ 146 w 146"/>
                <a:gd name="txB" fmla="*/ 252 h 252"/>
              </a:gdLst>
              <a:ahLst/>
              <a:cxnLst>
                <a:cxn ang="0">
                  <a:pos x="35" y="12"/>
                </a:cxn>
                <a:cxn ang="0">
                  <a:pos x="27" y="12"/>
                </a:cxn>
                <a:cxn ang="0">
                  <a:pos x="26" y="15"/>
                </a:cxn>
                <a:cxn ang="0">
                  <a:pos x="9" y="17"/>
                </a:cxn>
                <a:cxn ang="0">
                  <a:pos x="3" y="20"/>
                </a:cxn>
                <a:cxn ang="0">
                  <a:pos x="8" y="21"/>
                </a:cxn>
                <a:cxn ang="0">
                  <a:pos x="3" y="23"/>
                </a:cxn>
                <a:cxn ang="0">
                  <a:pos x="10" y="29"/>
                </a:cxn>
                <a:cxn ang="0">
                  <a:pos x="12" y="25"/>
                </a:cxn>
                <a:cxn ang="0">
                  <a:pos x="9" y="22"/>
                </a:cxn>
                <a:cxn ang="0">
                  <a:pos x="17" y="20"/>
                </a:cxn>
                <a:cxn ang="0">
                  <a:pos x="22" y="19"/>
                </a:cxn>
                <a:cxn ang="0">
                  <a:pos x="27" y="20"/>
                </a:cxn>
                <a:cxn ang="0">
                  <a:pos x="18" y="22"/>
                </a:cxn>
                <a:cxn ang="0">
                  <a:pos x="22" y="23"/>
                </a:cxn>
                <a:cxn ang="0">
                  <a:pos x="28" y="21"/>
                </a:cxn>
                <a:cxn ang="0">
                  <a:pos x="35" y="22"/>
                </a:cxn>
                <a:cxn ang="0">
                  <a:pos x="43" y="17"/>
                </a:cxn>
                <a:cxn ang="0">
                  <a:pos x="47" y="18"/>
                </a:cxn>
                <a:cxn ang="0">
                  <a:pos x="56" y="17"/>
                </a:cxn>
                <a:cxn ang="0">
                  <a:pos x="60" y="15"/>
                </a:cxn>
                <a:cxn ang="0">
                  <a:pos x="59" y="13"/>
                </a:cxn>
                <a:cxn ang="0">
                  <a:pos x="55" y="11"/>
                </a:cxn>
                <a:cxn ang="0">
                  <a:pos x="51" y="5"/>
                </a:cxn>
                <a:cxn ang="0">
                  <a:pos x="39" y="0"/>
                </a:cxn>
                <a:cxn ang="0">
                  <a:pos x="32" y="1"/>
                </a:cxn>
                <a:cxn ang="0">
                  <a:pos x="41" y="4"/>
                </a:cxn>
                <a:cxn ang="0">
                  <a:pos x="41" y="7"/>
                </a:cxn>
                <a:cxn ang="0">
                  <a:pos x="35" y="12"/>
                </a:cxn>
              </a:cxnLst>
              <a:rect l="txL" t="txT" r="txR" b="txB"/>
              <a:pathLst>
                <a:path w="146" h="252">
                  <a:moveTo>
                    <a:pt x="82" y="100"/>
                  </a:moveTo>
                  <a:cubicBezTo>
                    <a:pt x="70" y="88"/>
                    <a:pt x="69" y="92"/>
                    <a:pt x="66" y="106"/>
                  </a:cubicBezTo>
                  <a:cubicBezTo>
                    <a:pt x="65" y="115"/>
                    <a:pt x="68" y="124"/>
                    <a:pt x="64" y="132"/>
                  </a:cubicBezTo>
                  <a:cubicBezTo>
                    <a:pt x="63" y="133"/>
                    <a:pt x="28" y="142"/>
                    <a:pt x="22" y="146"/>
                  </a:cubicBezTo>
                  <a:cubicBezTo>
                    <a:pt x="18" y="157"/>
                    <a:pt x="18" y="162"/>
                    <a:pt x="8" y="168"/>
                  </a:cubicBezTo>
                  <a:cubicBezTo>
                    <a:pt x="0" y="180"/>
                    <a:pt x="7" y="180"/>
                    <a:pt x="20" y="182"/>
                  </a:cubicBezTo>
                  <a:cubicBezTo>
                    <a:pt x="17" y="190"/>
                    <a:pt x="15" y="193"/>
                    <a:pt x="8" y="198"/>
                  </a:cubicBezTo>
                  <a:cubicBezTo>
                    <a:pt x="10" y="214"/>
                    <a:pt x="9" y="242"/>
                    <a:pt x="24" y="252"/>
                  </a:cubicBezTo>
                  <a:cubicBezTo>
                    <a:pt x="42" y="246"/>
                    <a:pt x="31" y="227"/>
                    <a:pt x="28" y="214"/>
                  </a:cubicBezTo>
                  <a:cubicBezTo>
                    <a:pt x="26" y="207"/>
                    <a:pt x="22" y="192"/>
                    <a:pt x="22" y="192"/>
                  </a:cubicBezTo>
                  <a:cubicBezTo>
                    <a:pt x="25" y="180"/>
                    <a:pt x="33" y="182"/>
                    <a:pt x="42" y="176"/>
                  </a:cubicBezTo>
                  <a:cubicBezTo>
                    <a:pt x="44" y="169"/>
                    <a:pt x="52" y="158"/>
                    <a:pt x="52" y="158"/>
                  </a:cubicBezTo>
                  <a:cubicBezTo>
                    <a:pt x="58" y="164"/>
                    <a:pt x="63" y="166"/>
                    <a:pt x="66" y="174"/>
                  </a:cubicBezTo>
                  <a:cubicBezTo>
                    <a:pt x="59" y="178"/>
                    <a:pt x="51" y="188"/>
                    <a:pt x="44" y="190"/>
                  </a:cubicBezTo>
                  <a:cubicBezTo>
                    <a:pt x="36" y="202"/>
                    <a:pt x="46" y="202"/>
                    <a:pt x="56" y="200"/>
                  </a:cubicBezTo>
                  <a:cubicBezTo>
                    <a:pt x="60" y="189"/>
                    <a:pt x="59" y="184"/>
                    <a:pt x="68" y="178"/>
                  </a:cubicBezTo>
                  <a:cubicBezTo>
                    <a:pt x="77" y="181"/>
                    <a:pt x="75" y="187"/>
                    <a:pt x="84" y="184"/>
                  </a:cubicBezTo>
                  <a:cubicBezTo>
                    <a:pt x="92" y="171"/>
                    <a:pt x="91" y="157"/>
                    <a:pt x="104" y="148"/>
                  </a:cubicBezTo>
                  <a:cubicBezTo>
                    <a:pt x="108" y="149"/>
                    <a:pt x="110" y="155"/>
                    <a:pt x="114" y="156"/>
                  </a:cubicBezTo>
                  <a:cubicBezTo>
                    <a:pt x="120" y="158"/>
                    <a:pt x="131" y="151"/>
                    <a:pt x="136" y="148"/>
                  </a:cubicBezTo>
                  <a:cubicBezTo>
                    <a:pt x="145" y="134"/>
                    <a:pt x="142" y="141"/>
                    <a:pt x="146" y="130"/>
                  </a:cubicBezTo>
                  <a:cubicBezTo>
                    <a:pt x="146" y="127"/>
                    <a:pt x="145" y="115"/>
                    <a:pt x="142" y="110"/>
                  </a:cubicBezTo>
                  <a:cubicBezTo>
                    <a:pt x="140" y="106"/>
                    <a:pt x="134" y="98"/>
                    <a:pt x="134" y="98"/>
                  </a:cubicBezTo>
                  <a:cubicBezTo>
                    <a:pt x="131" y="78"/>
                    <a:pt x="142" y="53"/>
                    <a:pt x="122" y="40"/>
                  </a:cubicBezTo>
                  <a:cubicBezTo>
                    <a:pt x="112" y="26"/>
                    <a:pt x="109" y="10"/>
                    <a:pt x="94" y="0"/>
                  </a:cubicBezTo>
                  <a:cubicBezTo>
                    <a:pt x="87" y="4"/>
                    <a:pt x="86" y="9"/>
                    <a:pt x="78" y="12"/>
                  </a:cubicBezTo>
                  <a:cubicBezTo>
                    <a:pt x="67" y="29"/>
                    <a:pt x="80" y="31"/>
                    <a:pt x="96" y="34"/>
                  </a:cubicBezTo>
                  <a:cubicBezTo>
                    <a:pt x="103" y="44"/>
                    <a:pt x="100" y="53"/>
                    <a:pt x="96" y="64"/>
                  </a:cubicBezTo>
                  <a:cubicBezTo>
                    <a:pt x="96" y="68"/>
                    <a:pt x="95" y="106"/>
                    <a:pt x="82" y="10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4" name="Freeform 94"/>
            <p:cNvSpPr/>
            <p:nvPr/>
          </p:nvSpPr>
          <p:spPr>
            <a:xfrm>
              <a:off x="2758" y="35"/>
              <a:ext cx="60" cy="28"/>
            </a:xfrm>
            <a:custGeom>
              <a:avLst/>
              <a:gdLst>
                <a:gd name="txL" fmla="*/ 0 w 70"/>
                <a:gd name="txT" fmla="*/ 0 h 40"/>
                <a:gd name="txR" fmla="*/ 70 w 70"/>
                <a:gd name="txB" fmla="*/ 40 h 40"/>
              </a:gdLst>
              <a:ahLst/>
              <a:cxnLst>
                <a:cxn ang="0">
                  <a:pos x="24" y="0"/>
                </a:cxn>
                <a:cxn ang="0">
                  <a:pos x="26" y="3"/>
                </a:cxn>
                <a:cxn ang="0">
                  <a:pos x="16" y="3"/>
                </a:cxn>
                <a:cxn ang="0">
                  <a:pos x="13" y="5"/>
                </a:cxn>
                <a:cxn ang="0">
                  <a:pos x="3" y="4"/>
                </a:cxn>
                <a:cxn ang="0">
                  <a:pos x="1" y="4"/>
                </a:cxn>
                <a:cxn ang="0">
                  <a:pos x="13" y="3"/>
                </a:cxn>
                <a:cxn ang="0">
                  <a:pos x="24" y="0"/>
                </a:cxn>
              </a:cxnLst>
              <a:rect l="txL" t="txT" r="txR" b="txB"/>
              <a:pathLst>
                <a:path w="70" h="40">
                  <a:moveTo>
                    <a:pt x="59" y="0"/>
                  </a:moveTo>
                  <a:cubicBezTo>
                    <a:pt x="68" y="3"/>
                    <a:pt x="70" y="10"/>
                    <a:pt x="65" y="20"/>
                  </a:cubicBezTo>
                  <a:cubicBezTo>
                    <a:pt x="61" y="27"/>
                    <a:pt x="49" y="23"/>
                    <a:pt x="41" y="24"/>
                  </a:cubicBezTo>
                  <a:cubicBezTo>
                    <a:pt x="36" y="38"/>
                    <a:pt x="41" y="34"/>
                    <a:pt x="31" y="40"/>
                  </a:cubicBezTo>
                  <a:cubicBezTo>
                    <a:pt x="23" y="39"/>
                    <a:pt x="15" y="39"/>
                    <a:pt x="7" y="38"/>
                  </a:cubicBezTo>
                  <a:cubicBezTo>
                    <a:pt x="5" y="38"/>
                    <a:pt x="0" y="38"/>
                    <a:pt x="1" y="36"/>
                  </a:cubicBezTo>
                  <a:cubicBezTo>
                    <a:pt x="7" y="26"/>
                    <a:pt x="23" y="23"/>
                    <a:pt x="33" y="20"/>
                  </a:cubicBezTo>
                  <a:cubicBezTo>
                    <a:pt x="39" y="11"/>
                    <a:pt x="51" y="8"/>
                    <a:pt x="59"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5" name="Freeform 95"/>
            <p:cNvSpPr/>
            <p:nvPr/>
          </p:nvSpPr>
          <p:spPr>
            <a:xfrm>
              <a:off x="2635" y="43"/>
              <a:ext cx="22" cy="21"/>
            </a:xfrm>
            <a:custGeom>
              <a:avLst/>
              <a:gdLst>
                <a:gd name="txL" fmla="*/ 0 w 26"/>
                <a:gd name="txT" fmla="*/ 0 h 29"/>
                <a:gd name="txR" fmla="*/ 26 w 26"/>
                <a:gd name="txB" fmla="*/ 29 h 29"/>
              </a:gdLst>
              <a:ahLst/>
              <a:cxnLst>
                <a:cxn ang="0">
                  <a:pos x="7" y="0"/>
                </a:cxn>
                <a:cxn ang="0">
                  <a:pos x="0" y="3"/>
                </a:cxn>
                <a:cxn ang="0">
                  <a:pos x="7" y="4"/>
                </a:cxn>
                <a:cxn ang="0">
                  <a:pos x="7" y="0"/>
                </a:cxn>
              </a:cxnLst>
              <a:rect l="txL" t="txT" r="txR" b="txB"/>
              <a:pathLst>
                <a:path w="26" h="29">
                  <a:moveTo>
                    <a:pt x="18" y="0"/>
                  </a:moveTo>
                  <a:cubicBezTo>
                    <a:pt x="9" y="6"/>
                    <a:pt x="4" y="7"/>
                    <a:pt x="0" y="18"/>
                  </a:cubicBezTo>
                  <a:cubicBezTo>
                    <a:pt x="7" y="25"/>
                    <a:pt x="9" y="29"/>
                    <a:pt x="18" y="26"/>
                  </a:cubicBezTo>
                  <a:cubicBezTo>
                    <a:pt x="22" y="14"/>
                    <a:pt x="26" y="12"/>
                    <a:pt x="18"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6" name="Freeform 96"/>
            <p:cNvSpPr/>
            <p:nvPr/>
          </p:nvSpPr>
          <p:spPr>
            <a:xfrm>
              <a:off x="2663" y="42"/>
              <a:ext cx="42" cy="25"/>
            </a:xfrm>
            <a:custGeom>
              <a:avLst/>
              <a:gdLst>
                <a:gd name="txL" fmla="*/ 0 w 49"/>
                <a:gd name="txT" fmla="*/ 0 h 36"/>
                <a:gd name="txR" fmla="*/ 49 w 49"/>
                <a:gd name="txB" fmla="*/ 36 h 36"/>
              </a:gdLst>
              <a:ahLst/>
              <a:cxnLst>
                <a:cxn ang="0">
                  <a:pos x="6" y="1"/>
                </a:cxn>
                <a:cxn ang="0">
                  <a:pos x="0" y="2"/>
                </a:cxn>
                <a:cxn ang="0">
                  <a:pos x="3" y="3"/>
                </a:cxn>
                <a:cxn ang="0">
                  <a:pos x="7" y="4"/>
                </a:cxn>
                <a:cxn ang="0">
                  <a:pos x="15" y="3"/>
                </a:cxn>
                <a:cxn ang="0">
                  <a:pos x="6" y="1"/>
                </a:cxn>
              </a:cxnLst>
              <a:rect l="txL" t="txT" r="txR" b="txB"/>
              <a:pathLst>
                <a:path w="49" h="36">
                  <a:moveTo>
                    <a:pt x="14" y="6"/>
                  </a:moveTo>
                  <a:cubicBezTo>
                    <a:pt x="11" y="14"/>
                    <a:pt x="7" y="13"/>
                    <a:pt x="0" y="18"/>
                  </a:cubicBezTo>
                  <a:cubicBezTo>
                    <a:pt x="1" y="22"/>
                    <a:pt x="2" y="29"/>
                    <a:pt x="6" y="32"/>
                  </a:cubicBezTo>
                  <a:cubicBezTo>
                    <a:pt x="10" y="34"/>
                    <a:pt x="18" y="36"/>
                    <a:pt x="18" y="36"/>
                  </a:cubicBezTo>
                  <a:cubicBezTo>
                    <a:pt x="24" y="27"/>
                    <a:pt x="30" y="28"/>
                    <a:pt x="40" y="26"/>
                  </a:cubicBezTo>
                  <a:cubicBezTo>
                    <a:pt x="49" y="0"/>
                    <a:pt x="26" y="18"/>
                    <a:pt x="14" y="6"/>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7" name="Freeform 97"/>
            <p:cNvSpPr/>
            <p:nvPr/>
          </p:nvSpPr>
          <p:spPr>
            <a:xfrm>
              <a:off x="2733" y="34"/>
              <a:ext cx="23" cy="15"/>
            </a:xfrm>
            <a:custGeom>
              <a:avLst/>
              <a:gdLst>
                <a:gd name="txL" fmla="*/ 0 w 27"/>
                <a:gd name="txT" fmla="*/ 0 h 22"/>
                <a:gd name="txR" fmla="*/ 27 w 27"/>
                <a:gd name="txB" fmla="*/ 22 h 22"/>
              </a:gdLst>
              <a:ahLst/>
              <a:cxnLst>
                <a:cxn ang="0">
                  <a:pos x="4" y="0"/>
                </a:cxn>
                <a:cxn ang="0">
                  <a:pos x="3" y="1"/>
                </a:cxn>
                <a:cxn ang="0">
                  <a:pos x="8" y="2"/>
                </a:cxn>
                <a:cxn ang="0">
                  <a:pos x="4" y="0"/>
                </a:cxn>
              </a:cxnLst>
              <a:rect l="txL" t="txT" r="txR" b="txB"/>
              <a:pathLst>
                <a:path w="27" h="22">
                  <a:moveTo>
                    <a:pt x="11" y="0"/>
                  </a:moveTo>
                  <a:cubicBezTo>
                    <a:pt x="8" y="4"/>
                    <a:pt x="0" y="8"/>
                    <a:pt x="3" y="12"/>
                  </a:cubicBezTo>
                  <a:cubicBezTo>
                    <a:pt x="6" y="17"/>
                    <a:pt x="19" y="22"/>
                    <a:pt x="19" y="22"/>
                  </a:cubicBezTo>
                  <a:cubicBezTo>
                    <a:pt x="27" y="10"/>
                    <a:pt x="15" y="11"/>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8" name="Freeform 98"/>
            <p:cNvSpPr/>
            <p:nvPr/>
          </p:nvSpPr>
          <p:spPr>
            <a:xfrm>
              <a:off x="2712" y="50"/>
              <a:ext cx="17" cy="13"/>
            </a:xfrm>
            <a:custGeom>
              <a:avLst/>
              <a:gdLst>
                <a:gd name="txL" fmla="*/ 0 w 20"/>
                <a:gd name="txT" fmla="*/ 0 h 18"/>
                <a:gd name="txR" fmla="*/ 20 w 20"/>
                <a:gd name="txB" fmla="*/ 18 h 18"/>
              </a:gdLst>
              <a:ahLst/>
              <a:cxnLst>
                <a:cxn ang="0">
                  <a:pos x="4" y="0"/>
                </a:cxn>
                <a:cxn ang="0">
                  <a:pos x="3" y="3"/>
                </a:cxn>
                <a:cxn ang="0">
                  <a:pos x="4" y="0"/>
                </a:cxn>
              </a:cxnLst>
              <a:rect l="txL" t="txT" r="txR" b="txB"/>
              <a:pathLst>
                <a:path w="20" h="18">
                  <a:moveTo>
                    <a:pt x="11" y="0"/>
                  </a:moveTo>
                  <a:cubicBezTo>
                    <a:pt x="1" y="14"/>
                    <a:pt x="0" y="9"/>
                    <a:pt x="9" y="18"/>
                  </a:cubicBezTo>
                  <a:cubicBezTo>
                    <a:pt x="20" y="14"/>
                    <a:pt x="16" y="18"/>
                    <a:pt x="11"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49" name="Freeform 99"/>
            <p:cNvSpPr/>
            <p:nvPr/>
          </p:nvSpPr>
          <p:spPr>
            <a:xfrm>
              <a:off x="4023" y="65"/>
              <a:ext cx="21" cy="31"/>
            </a:xfrm>
            <a:custGeom>
              <a:avLst/>
              <a:gdLst>
                <a:gd name="txL" fmla="*/ 0 w 24"/>
                <a:gd name="txT" fmla="*/ 0 h 44"/>
                <a:gd name="txR" fmla="*/ 24 w 24"/>
                <a:gd name="txB" fmla="*/ 44 h 44"/>
              </a:gdLst>
              <a:ahLst/>
              <a:cxnLst>
                <a:cxn ang="0">
                  <a:pos x="11" y="0"/>
                </a:cxn>
                <a:cxn ang="0">
                  <a:pos x="4" y="2"/>
                </a:cxn>
                <a:cxn ang="0">
                  <a:pos x="0" y="4"/>
                </a:cxn>
                <a:cxn ang="0">
                  <a:pos x="8" y="5"/>
                </a:cxn>
                <a:cxn ang="0">
                  <a:pos x="11" y="0"/>
                </a:cxn>
              </a:cxnLst>
              <a:rect l="txL" t="txT" r="txR" b="txB"/>
              <a:pathLst>
                <a:path w="24" h="44">
                  <a:moveTo>
                    <a:pt x="24" y="0"/>
                  </a:moveTo>
                  <a:cubicBezTo>
                    <a:pt x="19" y="7"/>
                    <a:pt x="15" y="11"/>
                    <a:pt x="8" y="16"/>
                  </a:cubicBezTo>
                  <a:cubicBezTo>
                    <a:pt x="4" y="21"/>
                    <a:pt x="0" y="34"/>
                    <a:pt x="0" y="34"/>
                  </a:cubicBezTo>
                  <a:cubicBezTo>
                    <a:pt x="3" y="44"/>
                    <a:pt x="7" y="42"/>
                    <a:pt x="16" y="40"/>
                  </a:cubicBezTo>
                  <a:cubicBezTo>
                    <a:pt x="20" y="27"/>
                    <a:pt x="24" y="14"/>
                    <a:pt x="24"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0" name="Freeform 100"/>
            <p:cNvSpPr/>
            <p:nvPr/>
          </p:nvSpPr>
          <p:spPr>
            <a:xfrm>
              <a:off x="3007" y="1423"/>
              <a:ext cx="35" cy="17"/>
            </a:xfrm>
            <a:custGeom>
              <a:avLst/>
              <a:gdLst>
                <a:gd name="txL" fmla="*/ 0 w 41"/>
                <a:gd name="txT" fmla="*/ 0 h 24"/>
                <a:gd name="txR" fmla="*/ 41 w 41"/>
                <a:gd name="txB" fmla="*/ 24 h 24"/>
              </a:gdLst>
              <a:ahLst/>
              <a:cxnLst>
                <a:cxn ang="0">
                  <a:pos x="12" y="0"/>
                </a:cxn>
                <a:cxn ang="0">
                  <a:pos x="10" y="3"/>
                </a:cxn>
                <a:cxn ang="0">
                  <a:pos x="12" y="0"/>
                </a:cxn>
              </a:cxnLst>
              <a:rect l="txL" t="txT" r="txR" b="txB"/>
              <a:pathLst>
                <a:path w="41" h="24">
                  <a:moveTo>
                    <a:pt x="30" y="0"/>
                  </a:moveTo>
                  <a:cubicBezTo>
                    <a:pt x="4" y="4"/>
                    <a:pt x="0" y="17"/>
                    <a:pt x="26" y="24"/>
                  </a:cubicBezTo>
                  <a:cubicBezTo>
                    <a:pt x="41" y="19"/>
                    <a:pt x="38" y="10"/>
                    <a:pt x="30"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1" name="Freeform 101"/>
            <p:cNvSpPr/>
            <p:nvPr/>
          </p:nvSpPr>
          <p:spPr>
            <a:xfrm>
              <a:off x="3053" y="1416"/>
              <a:ext cx="11" cy="14"/>
            </a:xfrm>
            <a:custGeom>
              <a:avLst/>
              <a:gdLst>
                <a:gd name="txL" fmla="*/ 0 w 13"/>
                <a:gd name="txT" fmla="*/ 0 h 20"/>
                <a:gd name="txR" fmla="*/ 13 w 13"/>
                <a:gd name="txB" fmla="*/ 20 h 20"/>
              </a:gdLst>
              <a:ahLst/>
              <a:cxnLst>
                <a:cxn ang="0">
                  <a:pos x="3" y="1"/>
                </a:cxn>
                <a:cxn ang="0">
                  <a:pos x="1" y="1"/>
                </a:cxn>
                <a:cxn ang="0">
                  <a:pos x="3" y="3"/>
                </a:cxn>
                <a:cxn ang="0">
                  <a:pos x="3"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2" name="Freeform 102"/>
            <p:cNvSpPr/>
            <p:nvPr/>
          </p:nvSpPr>
          <p:spPr>
            <a:xfrm>
              <a:off x="2976" y="1272"/>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3" name="Freeform 103"/>
            <p:cNvSpPr/>
            <p:nvPr/>
          </p:nvSpPr>
          <p:spPr>
            <a:xfrm>
              <a:off x="3045" y="1204"/>
              <a:ext cx="12" cy="18"/>
            </a:xfrm>
            <a:custGeom>
              <a:avLst/>
              <a:gdLst>
                <a:gd name="txL" fmla="*/ 0 w 14"/>
                <a:gd name="txT" fmla="*/ 0 h 25"/>
                <a:gd name="txR" fmla="*/ 14 w 14"/>
                <a:gd name="txB" fmla="*/ 25 h 25"/>
              </a:gdLst>
              <a:ahLst/>
              <a:cxnLst>
                <a:cxn ang="0">
                  <a:pos x="3" y="0"/>
                </a:cxn>
                <a:cxn ang="0">
                  <a:pos x="0" y="1"/>
                </a:cxn>
                <a:cxn ang="0">
                  <a:pos x="5" y="3"/>
                </a:cxn>
                <a:cxn ang="0">
                  <a:pos x="3"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4" name="Freeform 104"/>
            <p:cNvSpPr/>
            <p:nvPr/>
          </p:nvSpPr>
          <p:spPr>
            <a:xfrm>
              <a:off x="3017" y="1203"/>
              <a:ext cx="13" cy="18"/>
            </a:xfrm>
            <a:custGeom>
              <a:avLst/>
              <a:gdLst>
                <a:gd name="txL" fmla="*/ 0 w 14"/>
                <a:gd name="txT" fmla="*/ 0 h 25"/>
                <a:gd name="txR" fmla="*/ 14 w 14"/>
                <a:gd name="txB" fmla="*/ 25 h 25"/>
              </a:gdLst>
              <a:ahLst/>
              <a:cxnLst>
                <a:cxn ang="0">
                  <a:pos x="6" y="0"/>
                </a:cxn>
                <a:cxn ang="0">
                  <a:pos x="0" y="1"/>
                </a:cxn>
                <a:cxn ang="0">
                  <a:pos x="7" y="3"/>
                </a:cxn>
                <a:cxn ang="0">
                  <a:pos x="6" y="0"/>
                </a:cxn>
              </a:cxnLst>
              <a:rect l="txL" t="txT" r="txR" b="txB"/>
              <a:pathLst>
                <a:path w="14" h="25">
                  <a:moveTo>
                    <a:pt x="6" y="0"/>
                  </a:moveTo>
                  <a:cubicBezTo>
                    <a:pt x="4" y="5"/>
                    <a:pt x="3" y="9"/>
                    <a:pt x="0" y="13"/>
                  </a:cubicBezTo>
                  <a:cubicBezTo>
                    <a:pt x="1" y="24"/>
                    <a:pt x="1" y="25"/>
                    <a:pt x="12" y="24"/>
                  </a:cubicBezTo>
                  <a:cubicBezTo>
                    <a:pt x="14" y="12"/>
                    <a:pt x="8" y="10"/>
                    <a:pt x="6" y="0"/>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5" name="Freeform 105"/>
            <p:cNvSpPr/>
            <p:nvPr/>
          </p:nvSpPr>
          <p:spPr>
            <a:xfrm>
              <a:off x="3004" y="1224"/>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6" name="Freeform 106"/>
            <p:cNvSpPr/>
            <p:nvPr/>
          </p:nvSpPr>
          <p:spPr>
            <a:xfrm>
              <a:off x="2976" y="1256"/>
              <a:ext cx="10" cy="14"/>
            </a:xfrm>
            <a:custGeom>
              <a:avLst/>
              <a:gdLst>
                <a:gd name="txL" fmla="*/ 0 w 13"/>
                <a:gd name="txT" fmla="*/ 0 h 20"/>
                <a:gd name="txR" fmla="*/ 13 w 13"/>
                <a:gd name="txB" fmla="*/ 20 h 20"/>
              </a:gdLst>
              <a:ahLst/>
              <a:cxnLst>
                <a:cxn ang="0">
                  <a:pos x="2" y="1"/>
                </a:cxn>
                <a:cxn ang="0">
                  <a:pos x="1" y="1"/>
                </a:cxn>
                <a:cxn ang="0">
                  <a:pos x="2" y="3"/>
                </a:cxn>
                <a:cxn ang="0">
                  <a:pos x="2"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7" name="Freeform 107"/>
            <p:cNvSpPr/>
            <p:nvPr/>
          </p:nvSpPr>
          <p:spPr>
            <a:xfrm>
              <a:off x="2997" y="1243"/>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8" name="Freeform 108"/>
            <p:cNvSpPr/>
            <p:nvPr/>
          </p:nvSpPr>
          <p:spPr>
            <a:xfrm>
              <a:off x="2154" y="320"/>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59" name="Freeform 109"/>
            <p:cNvSpPr/>
            <p:nvPr/>
          </p:nvSpPr>
          <p:spPr>
            <a:xfrm>
              <a:off x="2084" y="288"/>
              <a:ext cx="12" cy="14"/>
            </a:xfrm>
            <a:custGeom>
              <a:avLst/>
              <a:gdLst>
                <a:gd name="txL" fmla="*/ 0 w 13"/>
                <a:gd name="txT" fmla="*/ 0 h 20"/>
                <a:gd name="txR" fmla="*/ 13 w 13"/>
                <a:gd name="txB" fmla="*/ 20 h 20"/>
              </a:gdLst>
              <a:ahLst/>
              <a:cxnLst>
                <a:cxn ang="0">
                  <a:pos x="6" y="1"/>
                </a:cxn>
                <a:cxn ang="0">
                  <a:pos x="1" y="1"/>
                </a:cxn>
                <a:cxn ang="0">
                  <a:pos x="6" y="3"/>
                </a:cxn>
                <a:cxn ang="0">
                  <a:pos x="6" y="1"/>
                </a:cxn>
              </a:cxnLst>
              <a:rect l="txL" t="txT" r="txR" b="txB"/>
              <a:pathLst>
                <a:path w="13" h="20">
                  <a:moveTo>
                    <a:pt x="10" y="5"/>
                  </a:moveTo>
                  <a:cubicBezTo>
                    <a:pt x="3" y="0"/>
                    <a:pt x="5" y="6"/>
                    <a:pt x="1" y="11"/>
                  </a:cubicBezTo>
                  <a:cubicBezTo>
                    <a:pt x="0" y="18"/>
                    <a:pt x="2" y="19"/>
                    <a:pt x="9" y="20"/>
                  </a:cubicBezTo>
                  <a:cubicBezTo>
                    <a:pt x="13" y="14"/>
                    <a:pt x="10" y="12"/>
                    <a:pt x="10" y="5"/>
                  </a:cubicBezTo>
                  <a:close/>
                </a:path>
              </a:pathLst>
            </a:custGeom>
            <a:solidFill>
              <a:srgbClr val="231F2D">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2660" name="Freeform 110"/>
            <p:cNvSpPr/>
            <p:nvPr/>
          </p:nvSpPr>
          <p:spPr>
            <a:xfrm>
              <a:off x="1810" y="85"/>
              <a:ext cx="2370" cy="1537"/>
            </a:xfrm>
            <a:custGeom>
              <a:avLst/>
              <a:gdLst>
                <a:gd name="txL" fmla="*/ 0 w 2060"/>
                <a:gd name="txT" fmla="*/ 0 h 1644"/>
                <a:gd name="txR" fmla="*/ 2060 w 2060"/>
                <a:gd name="txB" fmla="*/ 1644 h 1644"/>
              </a:gdLst>
              <a:ahLst/>
              <a:cxnLst>
                <a:cxn ang="0">
                  <a:pos x="1048" y="436"/>
                </a:cxn>
                <a:cxn ang="0">
                  <a:pos x="772" y="396"/>
                </a:cxn>
                <a:cxn ang="0">
                  <a:pos x="366" y="431"/>
                </a:cxn>
                <a:cxn ang="0">
                  <a:pos x="107" y="508"/>
                </a:cxn>
                <a:cxn ang="0">
                  <a:pos x="28" y="628"/>
                </a:cxn>
                <a:cxn ang="0">
                  <a:pos x="337" y="708"/>
                </a:cxn>
                <a:cxn ang="0">
                  <a:pos x="712" y="696"/>
                </a:cxn>
                <a:cxn ang="0">
                  <a:pos x="920" y="759"/>
                </a:cxn>
                <a:cxn ang="0">
                  <a:pos x="1048" y="967"/>
                </a:cxn>
                <a:cxn ang="0">
                  <a:pos x="1153" y="1086"/>
                </a:cxn>
                <a:cxn ang="0">
                  <a:pos x="1633" y="1051"/>
                </a:cxn>
                <a:cxn ang="0">
                  <a:pos x="1894" y="922"/>
                </a:cxn>
                <a:cxn ang="0">
                  <a:pos x="2051" y="770"/>
                </a:cxn>
                <a:cxn ang="0">
                  <a:pos x="2315" y="667"/>
                </a:cxn>
                <a:cxn ang="0">
                  <a:pos x="1848" y="571"/>
                </a:cxn>
                <a:cxn ang="0">
                  <a:pos x="1894" y="546"/>
                </a:cxn>
                <a:cxn ang="0">
                  <a:pos x="2327" y="611"/>
                </a:cxn>
                <a:cxn ang="0">
                  <a:pos x="2547" y="529"/>
                </a:cxn>
                <a:cxn ang="0">
                  <a:pos x="2425" y="510"/>
                </a:cxn>
                <a:cxn ang="0">
                  <a:pos x="2155" y="477"/>
                </a:cxn>
                <a:cxn ang="0">
                  <a:pos x="2647" y="509"/>
                </a:cxn>
                <a:cxn ang="0">
                  <a:pos x="3005" y="570"/>
                </a:cxn>
                <a:cxn ang="0">
                  <a:pos x="3186" y="690"/>
                </a:cxn>
                <a:cxn ang="0">
                  <a:pos x="3728" y="566"/>
                </a:cxn>
                <a:cxn ang="0">
                  <a:pos x="3950" y="687"/>
                </a:cxn>
                <a:cxn ang="0">
                  <a:pos x="3959" y="584"/>
                </a:cxn>
                <a:cxn ang="0">
                  <a:pos x="4080" y="534"/>
                </a:cxn>
                <a:cxn ang="0">
                  <a:pos x="4135" y="364"/>
                </a:cxn>
                <a:cxn ang="0">
                  <a:pos x="4229" y="353"/>
                </a:cxn>
                <a:cxn ang="0">
                  <a:pos x="4274" y="285"/>
                </a:cxn>
                <a:cxn ang="0">
                  <a:pos x="4188" y="151"/>
                </a:cxn>
                <a:cxn ang="0">
                  <a:pos x="4404" y="72"/>
                </a:cxn>
                <a:cxn ang="0">
                  <a:pos x="4515" y="139"/>
                </a:cxn>
                <a:cxn ang="0">
                  <a:pos x="4504" y="82"/>
                </a:cxn>
                <a:cxn ang="0">
                  <a:pos x="4580" y="34"/>
                </a:cxn>
                <a:cxn ang="0">
                  <a:pos x="4726" y="0"/>
                </a:cxn>
                <a:cxn ang="0">
                  <a:pos x="4221" y="42"/>
                </a:cxn>
                <a:cxn ang="0">
                  <a:pos x="3670" y="56"/>
                </a:cxn>
                <a:cxn ang="0">
                  <a:pos x="3129" y="20"/>
                </a:cxn>
                <a:cxn ang="0">
                  <a:pos x="2623" y="44"/>
                </a:cxn>
                <a:cxn ang="0">
                  <a:pos x="2411" y="114"/>
                </a:cxn>
                <a:cxn ang="0">
                  <a:pos x="2146" y="92"/>
                </a:cxn>
                <a:cxn ang="0">
                  <a:pos x="1758" y="122"/>
                </a:cxn>
                <a:cxn ang="0">
                  <a:pos x="1546" y="93"/>
                </a:cxn>
                <a:cxn ang="0">
                  <a:pos x="846" y="166"/>
                </a:cxn>
                <a:cxn ang="0">
                  <a:pos x="1243" y="142"/>
                </a:cxn>
                <a:cxn ang="0">
                  <a:pos x="1478" y="183"/>
                </a:cxn>
                <a:cxn ang="0">
                  <a:pos x="1029" y="238"/>
                </a:cxn>
                <a:cxn ang="0">
                  <a:pos x="639" y="278"/>
                </a:cxn>
                <a:cxn ang="0">
                  <a:pos x="387" y="357"/>
                </a:cxn>
                <a:cxn ang="0">
                  <a:pos x="657" y="369"/>
                </a:cxn>
                <a:cxn ang="0">
                  <a:pos x="882" y="382"/>
                </a:cxn>
                <a:cxn ang="0">
                  <a:pos x="1142" y="395"/>
                </a:cxn>
                <a:cxn ang="0">
                  <a:pos x="1129" y="342"/>
                </a:cxn>
                <a:cxn ang="0">
                  <a:pos x="1373" y="366"/>
                </a:cxn>
                <a:cxn ang="0">
                  <a:pos x="1591" y="313"/>
                </a:cxn>
                <a:cxn ang="0">
                  <a:pos x="1791" y="321"/>
                </a:cxn>
                <a:cxn ang="0">
                  <a:pos x="1481" y="399"/>
                </a:cxn>
              </a:cxnLst>
              <a:rect l="txL" t="txT" r="txR" b="txB"/>
              <a:pathLst>
                <a:path w="2060" h="1644">
                  <a:moveTo>
                    <a:pt x="697" y="677"/>
                  </a:moveTo>
                  <a:cubicBezTo>
                    <a:pt x="659" y="675"/>
                    <a:pt x="652" y="669"/>
                    <a:pt x="618" y="667"/>
                  </a:cubicBezTo>
                  <a:cubicBezTo>
                    <a:pt x="607" y="666"/>
                    <a:pt x="594" y="661"/>
                    <a:pt x="582" y="658"/>
                  </a:cubicBezTo>
                  <a:cubicBezTo>
                    <a:pt x="577" y="655"/>
                    <a:pt x="568" y="650"/>
                    <a:pt x="568" y="650"/>
                  </a:cubicBezTo>
                  <a:cubicBezTo>
                    <a:pt x="551" y="652"/>
                    <a:pt x="557" y="655"/>
                    <a:pt x="546" y="658"/>
                  </a:cubicBezTo>
                  <a:cubicBezTo>
                    <a:pt x="540" y="667"/>
                    <a:pt x="542" y="669"/>
                    <a:pt x="546" y="677"/>
                  </a:cubicBezTo>
                  <a:cubicBezTo>
                    <a:pt x="548" y="680"/>
                    <a:pt x="550" y="686"/>
                    <a:pt x="550" y="686"/>
                  </a:cubicBezTo>
                  <a:cubicBezTo>
                    <a:pt x="526" y="694"/>
                    <a:pt x="506" y="678"/>
                    <a:pt x="488" y="670"/>
                  </a:cubicBezTo>
                  <a:cubicBezTo>
                    <a:pt x="481" y="653"/>
                    <a:pt x="472" y="655"/>
                    <a:pt x="452" y="653"/>
                  </a:cubicBezTo>
                  <a:cubicBezTo>
                    <a:pt x="446" y="648"/>
                    <a:pt x="444" y="648"/>
                    <a:pt x="437" y="650"/>
                  </a:cubicBezTo>
                  <a:cubicBezTo>
                    <a:pt x="427" y="647"/>
                    <a:pt x="433" y="648"/>
                    <a:pt x="423" y="642"/>
                  </a:cubicBezTo>
                  <a:cubicBezTo>
                    <a:pt x="421" y="641"/>
                    <a:pt x="418" y="639"/>
                    <a:pt x="418" y="639"/>
                  </a:cubicBezTo>
                  <a:cubicBezTo>
                    <a:pt x="416" y="638"/>
                    <a:pt x="413" y="633"/>
                    <a:pt x="413" y="630"/>
                  </a:cubicBezTo>
                  <a:cubicBezTo>
                    <a:pt x="415" y="625"/>
                    <a:pt x="418" y="616"/>
                    <a:pt x="418" y="616"/>
                  </a:cubicBezTo>
                  <a:cubicBezTo>
                    <a:pt x="416" y="592"/>
                    <a:pt x="421" y="588"/>
                    <a:pt x="398" y="591"/>
                  </a:cubicBezTo>
                  <a:cubicBezTo>
                    <a:pt x="390" y="598"/>
                    <a:pt x="390" y="595"/>
                    <a:pt x="381" y="592"/>
                  </a:cubicBezTo>
                  <a:cubicBezTo>
                    <a:pt x="370" y="592"/>
                    <a:pt x="361" y="595"/>
                    <a:pt x="348" y="597"/>
                  </a:cubicBezTo>
                  <a:cubicBezTo>
                    <a:pt x="344" y="595"/>
                    <a:pt x="337" y="597"/>
                    <a:pt x="333" y="595"/>
                  </a:cubicBezTo>
                  <a:cubicBezTo>
                    <a:pt x="331" y="594"/>
                    <a:pt x="330" y="592"/>
                    <a:pt x="328" y="592"/>
                  </a:cubicBezTo>
                  <a:cubicBezTo>
                    <a:pt x="314" y="591"/>
                    <a:pt x="296" y="597"/>
                    <a:pt x="283" y="602"/>
                  </a:cubicBezTo>
                  <a:cubicBezTo>
                    <a:pt x="276" y="603"/>
                    <a:pt x="268" y="606"/>
                    <a:pt x="260" y="608"/>
                  </a:cubicBezTo>
                  <a:cubicBezTo>
                    <a:pt x="255" y="609"/>
                    <a:pt x="246" y="613"/>
                    <a:pt x="246" y="613"/>
                  </a:cubicBezTo>
                  <a:cubicBezTo>
                    <a:pt x="228" y="611"/>
                    <a:pt x="209" y="609"/>
                    <a:pt x="189" y="611"/>
                  </a:cubicBezTo>
                  <a:cubicBezTo>
                    <a:pt x="184" y="613"/>
                    <a:pt x="180" y="614"/>
                    <a:pt x="175" y="617"/>
                  </a:cubicBezTo>
                  <a:cubicBezTo>
                    <a:pt x="173" y="619"/>
                    <a:pt x="173" y="620"/>
                    <a:pt x="173" y="622"/>
                  </a:cubicBezTo>
                  <a:cubicBezTo>
                    <a:pt x="172" y="623"/>
                    <a:pt x="169" y="623"/>
                    <a:pt x="169" y="625"/>
                  </a:cubicBezTo>
                  <a:cubicBezTo>
                    <a:pt x="163" y="634"/>
                    <a:pt x="167" y="641"/>
                    <a:pt x="158" y="645"/>
                  </a:cubicBezTo>
                  <a:cubicBezTo>
                    <a:pt x="153" y="648"/>
                    <a:pt x="149" y="652"/>
                    <a:pt x="144" y="655"/>
                  </a:cubicBezTo>
                  <a:cubicBezTo>
                    <a:pt x="141" y="656"/>
                    <a:pt x="135" y="659"/>
                    <a:pt x="135" y="659"/>
                  </a:cubicBezTo>
                  <a:cubicBezTo>
                    <a:pt x="133" y="664"/>
                    <a:pt x="130" y="666"/>
                    <a:pt x="130" y="669"/>
                  </a:cubicBezTo>
                  <a:cubicBezTo>
                    <a:pt x="128" y="677"/>
                    <a:pt x="132" y="691"/>
                    <a:pt x="124" y="698"/>
                  </a:cubicBezTo>
                  <a:cubicBezTo>
                    <a:pt x="118" y="703"/>
                    <a:pt x="108" y="709"/>
                    <a:pt x="101" y="711"/>
                  </a:cubicBezTo>
                  <a:cubicBezTo>
                    <a:pt x="101" y="711"/>
                    <a:pt x="90" y="716"/>
                    <a:pt x="87" y="716"/>
                  </a:cubicBezTo>
                  <a:cubicBezTo>
                    <a:pt x="85" y="717"/>
                    <a:pt x="82" y="717"/>
                    <a:pt x="82" y="717"/>
                  </a:cubicBezTo>
                  <a:cubicBezTo>
                    <a:pt x="76" y="725"/>
                    <a:pt x="68" y="733"/>
                    <a:pt x="60" y="738"/>
                  </a:cubicBezTo>
                  <a:cubicBezTo>
                    <a:pt x="56" y="745"/>
                    <a:pt x="53" y="755"/>
                    <a:pt x="46" y="759"/>
                  </a:cubicBezTo>
                  <a:cubicBezTo>
                    <a:pt x="43" y="764"/>
                    <a:pt x="37" y="767"/>
                    <a:pt x="31" y="773"/>
                  </a:cubicBezTo>
                  <a:cubicBezTo>
                    <a:pt x="26" y="780"/>
                    <a:pt x="25" y="789"/>
                    <a:pt x="23" y="797"/>
                  </a:cubicBezTo>
                  <a:cubicBezTo>
                    <a:pt x="20" y="803"/>
                    <a:pt x="19" y="809"/>
                    <a:pt x="17" y="816"/>
                  </a:cubicBezTo>
                  <a:cubicBezTo>
                    <a:pt x="15" y="817"/>
                    <a:pt x="14" y="824"/>
                    <a:pt x="14" y="824"/>
                  </a:cubicBezTo>
                  <a:cubicBezTo>
                    <a:pt x="15" y="831"/>
                    <a:pt x="26" y="842"/>
                    <a:pt x="26" y="842"/>
                  </a:cubicBezTo>
                  <a:cubicBezTo>
                    <a:pt x="26" y="847"/>
                    <a:pt x="17" y="855"/>
                    <a:pt x="17" y="855"/>
                  </a:cubicBezTo>
                  <a:cubicBezTo>
                    <a:pt x="14" y="863"/>
                    <a:pt x="17" y="867"/>
                    <a:pt x="25" y="870"/>
                  </a:cubicBezTo>
                  <a:cubicBezTo>
                    <a:pt x="28" y="884"/>
                    <a:pt x="17" y="902"/>
                    <a:pt x="6" y="909"/>
                  </a:cubicBezTo>
                  <a:cubicBezTo>
                    <a:pt x="0" y="927"/>
                    <a:pt x="5" y="927"/>
                    <a:pt x="12" y="941"/>
                  </a:cubicBezTo>
                  <a:cubicBezTo>
                    <a:pt x="23" y="963"/>
                    <a:pt x="29" y="969"/>
                    <a:pt x="53" y="977"/>
                  </a:cubicBezTo>
                  <a:cubicBezTo>
                    <a:pt x="60" y="986"/>
                    <a:pt x="56" y="983"/>
                    <a:pt x="63" y="989"/>
                  </a:cubicBezTo>
                  <a:cubicBezTo>
                    <a:pt x="62" y="994"/>
                    <a:pt x="59" y="997"/>
                    <a:pt x="59" y="1002"/>
                  </a:cubicBezTo>
                  <a:cubicBezTo>
                    <a:pt x="57" y="1009"/>
                    <a:pt x="70" y="1020"/>
                    <a:pt x="74" y="1027"/>
                  </a:cubicBezTo>
                  <a:cubicBezTo>
                    <a:pt x="77" y="1031"/>
                    <a:pt x="91" y="1036"/>
                    <a:pt x="91" y="1036"/>
                  </a:cubicBezTo>
                  <a:cubicBezTo>
                    <a:pt x="94" y="1036"/>
                    <a:pt x="96" y="1036"/>
                    <a:pt x="98" y="1034"/>
                  </a:cubicBezTo>
                  <a:cubicBezTo>
                    <a:pt x="99" y="1034"/>
                    <a:pt x="98" y="1031"/>
                    <a:pt x="99" y="1030"/>
                  </a:cubicBezTo>
                  <a:cubicBezTo>
                    <a:pt x="101" y="1030"/>
                    <a:pt x="107" y="1038"/>
                    <a:pt x="108" y="1038"/>
                  </a:cubicBezTo>
                  <a:cubicBezTo>
                    <a:pt x="119" y="1047"/>
                    <a:pt x="133" y="1055"/>
                    <a:pt x="146" y="1059"/>
                  </a:cubicBezTo>
                  <a:cubicBezTo>
                    <a:pt x="149" y="1067"/>
                    <a:pt x="152" y="1066"/>
                    <a:pt x="159" y="1064"/>
                  </a:cubicBezTo>
                  <a:cubicBezTo>
                    <a:pt x="163" y="1061"/>
                    <a:pt x="166" y="1059"/>
                    <a:pt x="169" y="1058"/>
                  </a:cubicBezTo>
                  <a:cubicBezTo>
                    <a:pt x="172" y="1056"/>
                    <a:pt x="178" y="1055"/>
                    <a:pt x="178" y="1055"/>
                  </a:cubicBezTo>
                  <a:cubicBezTo>
                    <a:pt x="192" y="1059"/>
                    <a:pt x="209" y="1061"/>
                    <a:pt x="224" y="1063"/>
                  </a:cubicBezTo>
                  <a:cubicBezTo>
                    <a:pt x="231" y="1067"/>
                    <a:pt x="229" y="1070"/>
                    <a:pt x="238" y="1069"/>
                  </a:cubicBezTo>
                  <a:cubicBezTo>
                    <a:pt x="238" y="1063"/>
                    <a:pt x="238" y="1056"/>
                    <a:pt x="238" y="1050"/>
                  </a:cubicBezTo>
                  <a:cubicBezTo>
                    <a:pt x="241" y="1041"/>
                    <a:pt x="257" y="1059"/>
                    <a:pt x="260" y="1061"/>
                  </a:cubicBezTo>
                  <a:cubicBezTo>
                    <a:pt x="266" y="1050"/>
                    <a:pt x="279" y="1052"/>
                    <a:pt x="291" y="1050"/>
                  </a:cubicBezTo>
                  <a:cubicBezTo>
                    <a:pt x="297" y="1049"/>
                    <a:pt x="302" y="1044"/>
                    <a:pt x="308" y="1041"/>
                  </a:cubicBezTo>
                  <a:cubicBezTo>
                    <a:pt x="319" y="1042"/>
                    <a:pt x="330" y="1045"/>
                    <a:pt x="341" y="1049"/>
                  </a:cubicBezTo>
                  <a:cubicBezTo>
                    <a:pt x="342" y="1050"/>
                    <a:pt x="344" y="1055"/>
                    <a:pt x="344" y="1058"/>
                  </a:cubicBezTo>
                  <a:cubicBezTo>
                    <a:pt x="344" y="1061"/>
                    <a:pt x="342" y="1067"/>
                    <a:pt x="342" y="1067"/>
                  </a:cubicBezTo>
                  <a:cubicBezTo>
                    <a:pt x="347" y="1070"/>
                    <a:pt x="355" y="1072"/>
                    <a:pt x="361" y="1075"/>
                  </a:cubicBezTo>
                  <a:cubicBezTo>
                    <a:pt x="362" y="1075"/>
                    <a:pt x="365" y="1077"/>
                    <a:pt x="365" y="1077"/>
                  </a:cubicBezTo>
                  <a:cubicBezTo>
                    <a:pt x="375" y="1074"/>
                    <a:pt x="384" y="1074"/>
                    <a:pt x="393" y="1080"/>
                  </a:cubicBezTo>
                  <a:cubicBezTo>
                    <a:pt x="396" y="1083"/>
                    <a:pt x="398" y="1088"/>
                    <a:pt x="401" y="1092"/>
                  </a:cubicBezTo>
                  <a:cubicBezTo>
                    <a:pt x="404" y="1095"/>
                    <a:pt x="407" y="1102"/>
                    <a:pt x="407" y="1102"/>
                  </a:cubicBezTo>
                  <a:cubicBezTo>
                    <a:pt x="404" y="1114"/>
                    <a:pt x="399" y="1127"/>
                    <a:pt x="396" y="1138"/>
                  </a:cubicBezTo>
                  <a:cubicBezTo>
                    <a:pt x="393" y="1147"/>
                    <a:pt x="395" y="1141"/>
                    <a:pt x="389" y="1152"/>
                  </a:cubicBezTo>
                  <a:cubicBezTo>
                    <a:pt x="387" y="1153"/>
                    <a:pt x="385" y="1156"/>
                    <a:pt x="385" y="1156"/>
                  </a:cubicBezTo>
                  <a:cubicBezTo>
                    <a:pt x="389" y="1185"/>
                    <a:pt x="396" y="1180"/>
                    <a:pt x="410" y="1197"/>
                  </a:cubicBezTo>
                  <a:cubicBezTo>
                    <a:pt x="427" y="1219"/>
                    <a:pt x="440" y="1239"/>
                    <a:pt x="447" y="1266"/>
                  </a:cubicBezTo>
                  <a:cubicBezTo>
                    <a:pt x="446" y="1280"/>
                    <a:pt x="452" y="1314"/>
                    <a:pt x="435" y="1325"/>
                  </a:cubicBezTo>
                  <a:cubicBezTo>
                    <a:pt x="427" y="1347"/>
                    <a:pt x="433" y="1325"/>
                    <a:pt x="430" y="1367"/>
                  </a:cubicBezTo>
                  <a:cubicBezTo>
                    <a:pt x="429" y="1377"/>
                    <a:pt x="421" y="1381"/>
                    <a:pt x="418" y="1391"/>
                  </a:cubicBezTo>
                  <a:cubicBezTo>
                    <a:pt x="421" y="1413"/>
                    <a:pt x="430" y="1422"/>
                    <a:pt x="446" y="1438"/>
                  </a:cubicBezTo>
                  <a:cubicBezTo>
                    <a:pt x="449" y="1441"/>
                    <a:pt x="450" y="1442"/>
                    <a:pt x="452" y="1447"/>
                  </a:cubicBezTo>
                  <a:cubicBezTo>
                    <a:pt x="454" y="1450"/>
                    <a:pt x="455" y="1456"/>
                    <a:pt x="455" y="1456"/>
                  </a:cubicBezTo>
                  <a:cubicBezTo>
                    <a:pt x="457" y="1475"/>
                    <a:pt x="458" y="1488"/>
                    <a:pt x="460" y="1505"/>
                  </a:cubicBezTo>
                  <a:cubicBezTo>
                    <a:pt x="461" y="1514"/>
                    <a:pt x="461" y="1511"/>
                    <a:pt x="464" y="1522"/>
                  </a:cubicBezTo>
                  <a:cubicBezTo>
                    <a:pt x="466" y="1524"/>
                    <a:pt x="466" y="1527"/>
                    <a:pt x="466" y="1527"/>
                  </a:cubicBezTo>
                  <a:cubicBezTo>
                    <a:pt x="468" y="1542"/>
                    <a:pt x="469" y="1552"/>
                    <a:pt x="481" y="1561"/>
                  </a:cubicBezTo>
                  <a:cubicBezTo>
                    <a:pt x="485" y="1566"/>
                    <a:pt x="488" y="1569"/>
                    <a:pt x="494" y="1572"/>
                  </a:cubicBezTo>
                  <a:cubicBezTo>
                    <a:pt x="497" y="1585"/>
                    <a:pt x="503" y="1597"/>
                    <a:pt x="506" y="1610"/>
                  </a:cubicBezTo>
                  <a:cubicBezTo>
                    <a:pt x="506" y="1614"/>
                    <a:pt x="508" y="1619"/>
                    <a:pt x="505" y="1622"/>
                  </a:cubicBezTo>
                  <a:cubicBezTo>
                    <a:pt x="503" y="1625"/>
                    <a:pt x="497" y="1628"/>
                    <a:pt x="497" y="1628"/>
                  </a:cubicBezTo>
                  <a:cubicBezTo>
                    <a:pt x="488" y="1642"/>
                    <a:pt x="509" y="1644"/>
                    <a:pt x="517" y="1644"/>
                  </a:cubicBezTo>
                  <a:cubicBezTo>
                    <a:pt x="539" y="1639"/>
                    <a:pt x="557" y="1635"/>
                    <a:pt x="579" y="1633"/>
                  </a:cubicBezTo>
                  <a:cubicBezTo>
                    <a:pt x="598" y="1630"/>
                    <a:pt x="613" y="1627"/>
                    <a:pt x="632" y="1624"/>
                  </a:cubicBezTo>
                  <a:cubicBezTo>
                    <a:pt x="635" y="1624"/>
                    <a:pt x="638" y="1622"/>
                    <a:pt x="641" y="1621"/>
                  </a:cubicBezTo>
                  <a:cubicBezTo>
                    <a:pt x="642" y="1621"/>
                    <a:pt x="644" y="1619"/>
                    <a:pt x="646" y="1617"/>
                  </a:cubicBezTo>
                  <a:cubicBezTo>
                    <a:pt x="649" y="1617"/>
                    <a:pt x="655" y="1616"/>
                    <a:pt x="655" y="1616"/>
                  </a:cubicBezTo>
                  <a:cubicBezTo>
                    <a:pt x="659" y="1610"/>
                    <a:pt x="664" y="1603"/>
                    <a:pt x="670" y="1600"/>
                  </a:cubicBezTo>
                  <a:cubicBezTo>
                    <a:pt x="675" y="1594"/>
                    <a:pt x="678" y="1591"/>
                    <a:pt x="683" y="1588"/>
                  </a:cubicBezTo>
                  <a:cubicBezTo>
                    <a:pt x="687" y="1581"/>
                    <a:pt x="697" y="1577"/>
                    <a:pt x="704" y="1574"/>
                  </a:cubicBezTo>
                  <a:cubicBezTo>
                    <a:pt x="715" y="1563"/>
                    <a:pt x="726" y="1550"/>
                    <a:pt x="731" y="1535"/>
                  </a:cubicBezTo>
                  <a:cubicBezTo>
                    <a:pt x="731" y="1531"/>
                    <a:pt x="729" y="1528"/>
                    <a:pt x="729" y="1525"/>
                  </a:cubicBezTo>
                  <a:cubicBezTo>
                    <a:pt x="729" y="1494"/>
                    <a:pt x="737" y="1505"/>
                    <a:pt x="754" y="1494"/>
                  </a:cubicBezTo>
                  <a:cubicBezTo>
                    <a:pt x="759" y="1488"/>
                    <a:pt x="762" y="1483"/>
                    <a:pt x="765" y="1475"/>
                  </a:cubicBezTo>
                  <a:cubicBezTo>
                    <a:pt x="763" y="1458"/>
                    <a:pt x="765" y="1439"/>
                    <a:pt x="755" y="1424"/>
                  </a:cubicBezTo>
                  <a:cubicBezTo>
                    <a:pt x="759" y="1413"/>
                    <a:pt x="771" y="1419"/>
                    <a:pt x="779" y="1422"/>
                  </a:cubicBezTo>
                  <a:cubicBezTo>
                    <a:pt x="782" y="1427"/>
                    <a:pt x="782" y="1435"/>
                    <a:pt x="785" y="1427"/>
                  </a:cubicBezTo>
                  <a:cubicBezTo>
                    <a:pt x="786" y="1416"/>
                    <a:pt x="786" y="1405"/>
                    <a:pt x="786" y="1396"/>
                  </a:cubicBezTo>
                  <a:cubicBezTo>
                    <a:pt x="788" y="1386"/>
                    <a:pt x="810" y="1385"/>
                    <a:pt x="817" y="1380"/>
                  </a:cubicBezTo>
                  <a:cubicBezTo>
                    <a:pt x="820" y="1374"/>
                    <a:pt x="831" y="1367"/>
                    <a:pt x="837" y="1363"/>
                  </a:cubicBezTo>
                  <a:cubicBezTo>
                    <a:pt x="841" y="1361"/>
                    <a:pt x="847" y="1356"/>
                    <a:pt x="847" y="1356"/>
                  </a:cubicBezTo>
                  <a:cubicBezTo>
                    <a:pt x="855" y="1345"/>
                    <a:pt x="845" y="1333"/>
                    <a:pt x="844" y="1320"/>
                  </a:cubicBezTo>
                  <a:cubicBezTo>
                    <a:pt x="845" y="1310"/>
                    <a:pt x="847" y="1308"/>
                    <a:pt x="850" y="1299"/>
                  </a:cubicBezTo>
                  <a:cubicBezTo>
                    <a:pt x="847" y="1288"/>
                    <a:pt x="842" y="1288"/>
                    <a:pt x="834" y="1280"/>
                  </a:cubicBezTo>
                  <a:cubicBezTo>
                    <a:pt x="833" y="1275"/>
                    <a:pt x="830" y="1266"/>
                    <a:pt x="830" y="1266"/>
                  </a:cubicBezTo>
                  <a:cubicBezTo>
                    <a:pt x="831" y="1250"/>
                    <a:pt x="831" y="1236"/>
                    <a:pt x="831" y="1220"/>
                  </a:cubicBezTo>
                  <a:cubicBezTo>
                    <a:pt x="833" y="1192"/>
                    <a:pt x="861" y="1183"/>
                    <a:pt x="876" y="1166"/>
                  </a:cubicBezTo>
                  <a:cubicBezTo>
                    <a:pt x="879" y="1160"/>
                    <a:pt x="884" y="1160"/>
                    <a:pt x="885" y="1153"/>
                  </a:cubicBezTo>
                  <a:cubicBezTo>
                    <a:pt x="890" y="1144"/>
                    <a:pt x="889" y="1142"/>
                    <a:pt x="895" y="1136"/>
                  </a:cubicBezTo>
                  <a:cubicBezTo>
                    <a:pt x="898" y="1127"/>
                    <a:pt x="906" y="1114"/>
                    <a:pt x="915" y="1111"/>
                  </a:cubicBezTo>
                  <a:cubicBezTo>
                    <a:pt x="920" y="1105"/>
                    <a:pt x="924" y="1099"/>
                    <a:pt x="930" y="1094"/>
                  </a:cubicBezTo>
                  <a:cubicBezTo>
                    <a:pt x="935" y="1089"/>
                    <a:pt x="938" y="1089"/>
                    <a:pt x="943" y="1084"/>
                  </a:cubicBezTo>
                  <a:cubicBezTo>
                    <a:pt x="947" y="1080"/>
                    <a:pt x="949" y="1078"/>
                    <a:pt x="955" y="1077"/>
                  </a:cubicBezTo>
                  <a:cubicBezTo>
                    <a:pt x="961" y="1066"/>
                    <a:pt x="958" y="1069"/>
                    <a:pt x="966" y="1064"/>
                  </a:cubicBezTo>
                  <a:cubicBezTo>
                    <a:pt x="972" y="1055"/>
                    <a:pt x="978" y="1045"/>
                    <a:pt x="983" y="1036"/>
                  </a:cubicBezTo>
                  <a:cubicBezTo>
                    <a:pt x="988" y="1030"/>
                    <a:pt x="989" y="1019"/>
                    <a:pt x="991" y="1013"/>
                  </a:cubicBezTo>
                  <a:cubicBezTo>
                    <a:pt x="994" y="1003"/>
                    <a:pt x="992" y="1009"/>
                    <a:pt x="998" y="999"/>
                  </a:cubicBezTo>
                  <a:cubicBezTo>
                    <a:pt x="1003" y="992"/>
                    <a:pt x="1003" y="984"/>
                    <a:pt x="1005" y="977"/>
                  </a:cubicBezTo>
                  <a:cubicBezTo>
                    <a:pt x="1003" y="966"/>
                    <a:pt x="1000" y="970"/>
                    <a:pt x="989" y="974"/>
                  </a:cubicBezTo>
                  <a:cubicBezTo>
                    <a:pt x="971" y="986"/>
                    <a:pt x="941" y="983"/>
                    <a:pt x="921" y="983"/>
                  </a:cubicBezTo>
                  <a:cubicBezTo>
                    <a:pt x="892" y="981"/>
                    <a:pt x="895" y="977"/>
                    <a:pt x="878" y="961"/>
                  </a:cubicBezTo>
                  <a:cubicBezTo>
                    <a:pt x="875" y="949"/>
                    <a:pt x="867" y="944"/>
                    <a:pt x="858" y="936"/>
                  </a:cubicBezTo>
                  <a:cubicBezTo>
                    <a:pt x="853" y="933"/>
                    <a:pt x="844" y="930"/>
                    <a:pt x="844" y="930"/>
                  </a:cubicBezTo>
                  <a:cubicBezTo>
                    <a:pt x="837" y="909"/>
                    <a:pt x="828" y="891"/>
                    <a:pt x="817" y="872"/>
                  </a:cubicBezTo>
                  <a:cubicBezTo>
                    <a:pt x="811" y="866"/>
                    <a:pt x="816" y="869"/>
                    <a:pt x="805" y="863"/>
                  </a:cubicBezTo>
                  <a:cubicBezTo>
                    <a:pt x="802" y="859"/>
                    <a:pt x="796" y="856"/>
                    <a:pt x="796" y="856"/>
                  </a:cubicBezTo>
                  <a:cubicBezTo>
                    <a:pt x="786" y="842"/>
                    <a:pt x="794" y="825"/>
                    <a:pt x="785" y="813"/>
                  </a:cubicBezTo>
                  <a:cubicBezTo>
                    <a:pt x="774" y="794"/>
                    <a:pt x="759" y="772"/>
                    <a:pt x="745" y="758"/>
                  </a:cubicBezTo>
                  <a:cubicBezTo>
                    <a:pt x="742" y="744"/>
                    <a:pt x="737" y="736"/>
                    <a:pt x="729" y="723"/>
                  </a:cubicBezTo>
                  <a:cubicBezTo>
                    <a:pt x="726" y="720"/>
                    <a:pt x="723" y="709"/>
                    <a:pt x="723" y="709"/>
                  </a:cubicBezTo>
                  <a:cubicBezTo>
                    <a:pt x="740" y="705"/>
                    <a:pt x="757" y="733"/>
                    <a:pt x="766" y="744"/>
                  </a:cubicBezTo>
                  <a:cubicBezTo>
                    <a:pt x="771" y="758"/>
                    <a:pt x="771" y="759"/>
                    <a:pt x="786" y="764"/>
                  </a:cubicBezTo>
                  <a:cubicBezTo>
                    <a:pt x="793" y="766"/>
                    <a:pt x="800" y="773"/>
                    <a:pt x="800" y="773"/>
                  </a:cubicBezTo>
                  <a:cubicBezTo>
                    <a:pt x="803" y="780"/>
                    <a:pt x="808" y="784"/>
                    <a:pt x="813" y="791"/>
                  </a:cubicBezTo>
                  <a:cubicBezTo>
                    <a:pt x="813" y="803"/>
                    <a:pt x="814" y="809"/>
                    <a:pt x="817" y="819"/>
                  </a:cubicBezTo>
                  <a:cubicBezTo>
                    <a:pt x="819" y="842"/>
                    <a:pt x="820" y="841"/>
                    <a:pt x="839" y="847"/>
                  </a:cubicBezTo>
                  <a:cubicBezTo>
                    <a:pt x="844" y="852"/>
                    <a:pt x="847" y="856"/>
                    <a:pt x="851" y="861"/>
                  </a:cubicBezTo>
                  <a:cubicBezTo>
                    <a:pt x="851" y="863"/>
                    <a:pt x="853" y="864"/>
                    <a:pt x="853" y="866"/>
                  </a:cubicBezTo>
                  <a:cubicBezTo>
                    <a:pt x="853" y="869"/>
                    <a:pt x="853" y="874"/>
                    <a:pt x="855" y="877"/>
                  </a:cubicBezTo>
                  <a:cubicBezTo>
                    <a:pt x="856" y="884"/>
                    <a:pt x="870" y="889"/>
                    <a:pt x="875" y="894"/>
                  </a:cubicBezTo>
                  <a:cubicBezTo>
                    <a:pt x="887" y="927"/>
                    <a:pt x="870" y="945"/>
                    <a:pt x="910" y="955"/>
                  </a:cubicBezTo>
                  <a:cubicBezTo>
                    <a:pt x="921" y="953"/>
                    <a:pt x="926" y="955"/>
                    <a:pt x="933" y="949"/>
                  </a:cubicBezTo>
                  <a:cubicBezTo>
                    <a:pt x="938" y="942"/>
                    <a:pt x="944" y="941"/>
                    <a:pt x="951" y="936"/>
                  </a:cubicBezTo>
                  <a:cubicBezTo>
                    <a:pt x="972" y="924"/>
                    <a:pt x="978" y="920"/>
                    <a:pt x="1003" y="916"/>
                  </a:cubicBezTo>
                  <a:cubicBezTo>
                    <a:pt x="1009" y="914"/>
                    <a:pt x="1017" y="911"/>
                    <a:pt x="1025" y="909"/>
                  </a:cubicBezTo>
                  <a:cubicBezTo>
                    <a:pt x="1031" y="906"/>
                    <a:pt x="1036" y="899"/>
                    <a:pt x="1042" y="897"/>
                  </a:cubicBezTo>
                  <a:cubicBezTo>
                    <a:pt x="1051" y="894"/>
                    <a:pt x="1060" y="894"/>
                    <a:pt x="1068" y="888"/>
                  </a:cubicBezTo>
                  <a:cubicBezTo>
                    <a:pt x="1073" y="881"/>
                    <a:pt x="1079" y="877"/>
                    <a:pt x="1084" y="869"/>
                  </a:cubicBezTo>
                  <a:cubicBezTo>
                    <a:pt x="1087" y="861"/>
                    <a:pt x="1088" y="850"/>
                    <a:pt x="1098" y="844"/>
                  </a:cubicBezTo>
                  <a:cubicBezTo>
                    <a:pt x="1104" y="836"/>
                    <a:pt x="1105" y="825"/>
                    <a:pt x="1108" y="816"/>
                  </a:cubicBezTo>
                  <a:cubicBezTo>
                    <a:pt x="1110" y="811"/>
                    <a:pt x="1115" y="808"/>
                    <a:pt x="1116" y="803"/>
                  </a:cubicBezTo>
                  <a:cubicBezTo>
                    <a:pt x="1110" y="800"/>
                    <a:pt x="1110" y="805"/>
                    <a:pt x="1102" y="808"/>
                  </a:cubicBezTo>
                  <a:cubicBezTo>
                    <a:pt x="1099" y="802"/>
                    <a:pt x="1104" y="795"/>
                    <a:pt x="1098" y="792"/>
                  </a:cubicBezTo>
                  <a:cubicBezTo>
                    <a:pt x="1094" y="789"/>
                    <a:pt x="1084" y="788"/>
                    <a:pt x="1084" y="788"/>
                  </a:cubicBezTo>
                  <a:cubicBezTo>
                    <a:pt x="1077" y="780"/>
                    <a:pt x="1076" y="783"/>
                    <a:pt x="1067" y="786"/>
                  </a:cubicBezTo>
                  <a:cubicBezTo>
                    <a:pt x="1064" y="788"/>
                    <a:pt x="1057" y="789"/>
                    <a:pt x="1057" y="789"/>
                  </a:cubicBezTo>
                  <a:cubicBezTo>
                    <a:pt x="1054" y="789"/>
                    <a:pt x="1051" y="789"/>
                    <a:pt x="1048" y="788"/>
                  </a:cubicBezTo>
                  <a:cubicBezTo>
                    <a:pt x="1046" y="786"/>
                    <a:pt x="1045" y="778"/>
                    <a:pt x="1045" y="778"/>
                  </a:cubicBezTo>
                  <a:cubicBezTo>
                    <a:pt x="1046" y="778"/>
                    <a:pt x="1048" y="777"/>
                    <a:pt x="1050" y="775"/>
                  </a:cubicBezTo>
                  <a:cubicBezTo>
                    <a:pt x="1060" y="772"/>
                    <a:pt x="1067" y="778"/>
                    <a:pt x="1060" y="763"/>
                  </a:cubicBezTo>
                  <a:cubicBezTo>
                    <a:pt x="1059" y="763"/>
                    <a:pt x="1057" y="761"/>
                    <a:pt x="1056" y="761"/>
                  </a:cubicBezTo>
                  <a:cubicBezTo>
                    <a:pt x="1053" y="761"/>
                    <a:pt x="1048" y="761"/>
                    <a:pt x="1046" y="763"/>
                  </a:cubicBezTo>
                  <a:cubicBezTo>
                    <a:pt x="1046" y="764"/>
                    <a:pt x="1045" y="766"/>
                    <a:pt x="1043" y="767"/>
                  </a:cubicBezTo>
                  <a:cubicBezTo>
                    <a:pt x="1036" y="775"/>
                    <a:pt x="1025" y="777"/>
                    <a:pt x="1016" y="780"/>
                  </a:cubicBezTo>
                  <a:cubicBezTo>
                    <a:pt x="1011" y="780"/>
                    <a:pt x="1006" y="778"/>
                    <a:pt x="1003" y="777"/>
                  </a:cubicBezTo>
                  <a:cubicBezTo>
                    <a:pt x="1002" y="777"/>
                    <a:pt x="997" y="775"/>
                    <a:pt x="997" y="775"/>
                  </a:cubicBezTo>
                  <a:cubicBezTo>
                    <a:pt x="988" y="763"/>
                    <a:pt x="986" y="761"/>
                    <a:pt x="971" y="758"/>
                  </a:cubicBezTo>
                  <a:cubicBezTo>
                    <a:pt x="971" y="753"/>
                    <a:pt x="974" y="747"/>
                    <a:pt x="971" y="742"/>
                  </a:cubicBezTo>
                  <a:cubicBezTo>
                    <a:pt x="969" y="739"/>
                    <a:pt x="960" y="736"/>
                    <a:pt x="957" y="734"/>
                  </a:cubicBezTo>
                  <a:cubicBezTo>
                    <a:pt x="954" y="733"/>
                    <a:pt x="947" y="731"/>
                    <a:pt x="947" y="731"/>
                  </a:cubicBezTo>
                  <a:cubicBezTo>
                    <a:pt x="941" y="725"/>
                    <a:pt x="935" y="722"/>
                    <a:pt x="929" y="716"/>
                  </a:cubicBezTo>
                  <a:cubicBezTo>
                    <a:pt x="930" y="706"/>
                    <a:pt x="932" y="700"/>
                    <a:pt x="941" y="697"/>
                  </a:cubicBezTo>
                  <a:cubicBezTo>
                    <a:pt x="955" y="698"/>
                    <a:pt x="968" y="702"/>
                    <a:pt x="980" y="705"/>
                  </a:cubicBezTo>
                  <a:cubicBezTo>
                    <a:pt x="986" y="711"/>
                    <a:pt x="988" y="716"/>
                    <a:pt x="995" y="720"/>
                  </a:cubicBezTo>
                  <a:cubicBezTo>
                    <a:pt x="1005" y="734"/>
                    <a:pt x="1012" y="736"/>
                    <a:pt x="1025" y="744"/>
                  </a:cubicBezTo>
                  <a:cubicBezTo>
                    <a:pt x="1033" y="742"/>
                    <a:pt x="1045" y="747"/>
                    <a:pt x="1051" y="741"/>
                  </a:cubicBezTo>
                  <a:cubicBezTo>
                    <a:pt x="1060" y="733"/>
                    <a:pt x="1048" y="738"/>
                    <a:pt x="1059" y="734"/>
                  </a:cubicBezTo>
                  <a:cubicBezTo>
                    <a:pt x="1064" y="738"/>
                    <a:pt x="1068" y="739"/>
                    <a:pt x="1073" y="742"/>
                  </a:cubicBezTo>
                  <a:cubicBezTo>
                    <a:pt x="1079" y="752"/>
                    <a:pt x="1093" y="750"/>
                    <a:pt x="1104" y="753"/>
                  </a:cubicBezTo>
                  <a:cubicBezTo>
                    <a:pt x="1121" y="764"/>
                    <a:pt x="1110" y="759"/>
                    <a:pt x="1141" y="761"/>
                  </a:cubicBezTo>
                  <a:cubicBezTo>
                    <a:pt x="1152" y="763"/>
                    <a:pt x="1156" y="766"/>
                    <a:pt x="1163" y="775"/>
                  </a:cubicBezTo>
                  <a:cubicBezTo>
                    <a:pt x="1159" y="788"/>
                    <a:pt x="1167" y="781"/>
                    <a:pt x="1173" y="777"/>
                  </a:cubicBezTo>
                  <a:cubicBezTo>
                    <a:pt x="1175" y="770"/>
                    <a:pt x="1178" y="770"/>
                    <a:pt x="1181" y="764"/>
                  </a:cubicBezTo>
                  <a:cubicBezTo>
                    <a:pt x="1190" y="767"/>
                    <a:pt x="1189" y="772"/>
                    <a:pt x="1187" y="783"/>
                  </a:cubicBezTo>
                  <a:cubicBezTo>
                    <a:pt x="1195" y="789"/>
                    <a:pt x="1206" y="786"/>
                    <a:pt x="1215" y="789"/>
                  </a:cubicBezTo>
                  <a:cubicBezTo>
                    <a:pt x="1221" y="791"/>
                    <a:pt x="1226" y="797"/>
                    <a:pt x="1234" y="800"/>
                  </a:cubicBezTo>
                  <a:cubicBezTo>
                    <a:pt x="1245" y="803"/>
                    <a:pt x="1255" y="808"/>
                    <a:pt x="1265" y="816"/>
                  </a:cubicBezTo>
                  <a:cubicBezTo>
                    <a:pt x="1268" y="827"/>
                    <a:pt x="1272" y="831"/>
                    <a:pt x="1282" y="834"/>
                  </a:cubicBezTo>
                  <a:cubicBezTo>
                    <a:pt x="1286" y="842"/>
                    <a:pt x="1288" y="847"/>
                    <a:pt x="1296" y="852"/>
                  </a:cubicBezTo>
                  <a:cubicBezTo>
                    <a:pt x="1308" y="849"/>
                    <a:pt x="1302" y="850"/>
                    <a:pt x="1314" y="847"/>
                  </a:cubicBezTo>
                  <a:cubicBezTo>
                    <a:pt x="1316" y="845"/>
                    <a:pt x="1319" y="845"/>
                    <a:pt x="1319" y="845"/>
                  </a:cubicBezTo>
                  <a:cubicBezTo>
                    <a:pt x="1328" y="852"/>
                    <a:pt x="1322" y="842"/>
                    <a:pt x="1319" y="839"/>
                  </a:cubicBezTo>
                  <a:cubicBezTo>
                    <a:pt x="1316" y="844"/>
                    <a:pt x="1311" y="847"/>
                    <a:pt x="1310" y="853"/>
                  </a:cubicBezTo>
                  <a:cubicBezTo>
                    <a:pt x="1310" y="856"/>
                    <a:pt x="1307" y="863"/>
                    <a:pt x="1307" y="863"/>
                  </a:cubicBezTo>
                  <a:cubicBezTo>
                    <a:pt x="1308" y="869"/>
                    <a:pt x="1310" y="880"/>
                    <a:pt x="1319" y="880"/>
                  </a:cubicBezTo>
                  <a:lnTo>
                    <a:pt x="1320" y="916"/>
                  </a:lnTo>
                  <a:lnTo>
                    <a:pt x="1348" y="1005"/>
                  </a:lnTo>
                  <a:lnTo>
                    <a:pt x="1373" y="1033"/>
                  </a:lnTo>
                  <a:lnTo>
                    <a:pt x="1416" y="994"/>
                  </a:lnTo>
                  <a:lnTo>
                    <a:pt x="1413" y="967"/>
                  </a:lnTo>
                  <a:lnTo>
                    <a:pt x="1424" y="959"/>
                  </a:lnTo>
                  <a:lnTo>
                    <a:pt x="1423" y="925"/>
                  </a:lnTo>
                  <a:lnTo>
                    <a:pt x="1452" y="916"/>
                  </a:lnTo>
                  <a:lnTo>
                    <a:pt x="1520" y="855"/>
                  </a:lnTo>
                  <a:lnTo>
                    <a:pt x="1533" y="839"/>
                  </a:lnTo>
                  <a:lnTo>
                    <a:pt x="1588" y="824"/>
                  </a:lnTo>
                  <a:lnTo>
                    <a:pt x="1608" y="847"/>
                  </a:lnTo>
                  <a:lnTo>
                    <a:pt x="1602" y="858"/>
                  </a:lnTo>
                  <a:lnTo>
                    <a:pt x="1619" y="875"/>
                  </a:lnTo>
                  <a:lnTo>
                    <a:pt x="1624" y="899"/>
                  </a:lnTo>
                  <a:lnTo>
                    <a:pt x="1641" y="906"/>
                  </a:lnTo>
                  <a:lnTo>
                    <a:pt x="1677" y="892"/>
                  </a:lnTo>
                  <a:lnTo>
                    <a:pt x="1675" y="975"/>
                  </a:lnTo>
                  <a:lnTo>
                    <a:pt x="1684" y="956"/>
                  </a:lnTo>
                  <a:lnTo>
                    <a:pt x="1707" y="1000"/>
                  </a:lnTo>
                  <a:lnTo>
                    <a:pt x="1704" y="1030"/>
                  </a:lnTo>
                  <a:lnTo>
                    <a:pt x="1718" y="1013"/>
                  </a:lnTo>
                  <a:lnTo>
                    <a:pt x="1721" y="997"/>
                  </a:lnTo>
                  <a:lnTo>
                    <a:pt x="1738" y="972"/>
                  </a:lnTo>
                  <a:lnTo>
                    <a:pt x="1728" y="958"/>
                  </a:lnTo>
                  <a:lnTo>
                    <a:pt x="1737" y="942"/>
                  </a:lnTo>
                  <a:lnTo>
                    <a:pt x="1725" y="913"/>
                  </a:lnTo>
                  <a:lnTo>
                    <a:pt x="1732" y="889"/>
                  </a:lnTo>
                  <a:lnTo>
                    <a:pt x="1715" y="895"/>
                  </a:lnTo>
                  <a:lnTo>
                    <a:pt x="1707" y="874"/>
                  </a:lnTo>
                  <a:lnTo>
                    <a:pt x="1701" y="844"/>
                  </a:lnTo>
                  <a:lnTo>
                    <a:pt x="1714" y="816"/>
                  </a:lnTo>
                  <a:lnTo>
                    <a:pt x="1728" y="834"/>
                  </a:lnTo>
                  <a:lnTo>
                    <a:pt x="1721" y="880"/>
                  </a:lnTo>
                  <a:lnTo>
                    <a:pt x="1738" y="849"/>
                  </a:lnTo>
                  <a:lnTo>
                    <a:pt x="1732" y="824"/>
                  </a:lnTo>
                  <a:lnTo>
                    <a:pt x="1752" y="808"/>
                  </a:lnTo>
                  <a:lnTo>
                    <a:pt x="1752" y="797"/>
                  </a:lnTo>
                  <a:lnTo>
                    <a:pt x="1759" y="800"/>
                  </a:lnTo>
                  <a:lnTo>
                    <a:pt x="1796" y="756"/>
                  </a:lnTo>
                  <a:lnTo>
                    <a:pt x="1805" y="684"/>
                  </a:lnTo>
                  <a:lnTo>
                    <a:pt x="1810" y="655"/>
                  </a:lnTo>
                  <a:lnTo>
                    <a:pt x="1794" y="664"/>
                  </a:lnTo>
                  <a:lnTo>
                    <a:pt x="1788" y="655"/>
                  </a:lnTo>
                  <a:lnTo>
                    <a:pt x="1800" y="638"/>
                  </a:lnTo>
                  <a:lnTo>
                    <a:pt x="1776" y="592"/>
                  </a:lnTo>
                  <a:lnTo>
                    <a:pt x="1763" y="580"/>
                  </a:lnTo>
                  <a:lnTo>
                    <a:pt x="1783" y="544"/>
                  </a:lnTo>
                  <a:lnTo>
                    <a:pt x="1762" y="539"/>
                  </a:lnTo>
                  <a:lnTo>
                    <a:pt x="1743" y="531"/>
                  </a:lnTo>
                  <a:lnTo>
                    <a:pt x="1751" y="503"/>
                  </a:lnTo>
                  <a:lnTo>
                    <a:pt x="1763" y="487"/>
                  </a:lnTo>
                  <a:lnTo>
                    <a:pt x="1766" y="519"/>
                  </a:lnTo>
                  <a:lnTo>
                    <a:pt x="1788" y="498"/>
                  </a:lnTo>
                  <a:lnTo>
                    <a:pt x="1805" y="497"/>
                  </a:lnTo>
                  <a:lnTo>
                    <a:pt x="1797" y="519"/>
                  </a:lnTo>
                  <a:lnTo>
                    <a:pt x="1824" y="528"/>
                  </a:lnTo>
                  <a:lnTo>
                    <a:pt x="1816" y="545"/>
                  </a:lnTo>
                  <a:lnTo>
                    <a:pt x="1830" y="559"/>
                  </a:lnTo>
                  <a:lnTo>
                    <a:pt x="1830" y="588"/>
                  </a:lnTo>
                  <a:lnTo>
                    <a:pt x="1861" y="559"/>
                  </a:lnTo>
                  <a:lnTo>
                    <a:pt x="1850" y="531"/>
                  </a:lnTo>
                  <a:lnTo>
                    <a:pt x="1821" y="489"/>
                  </a:lnTo>
                  <a:lnTo>
                    <a:pt x="1830" y="473"/>
                  </a:lnTo>
                  <a:lnTo>
                    <a:pt x="1824" y="448"/>
                  </a:lnTo>
                  <a:lnTo>
                    <a:pt x="1844" y="427"/>
                  </a:lnTo>
                  <a:lnTo>
                    <a:pt x="1868" y="416"/>
                  </a:lnTo>
                  <a:lnTo>
                    <a:pt x="1867" y="367"/>
                  </a:lnTo>
                  <a:lnTo>
                    <a:pt x="1865" y="333"/>
                  </a:lnTo>
                  <a:lnTo>
                    <a:pt x="1858" y="302"/>
                  </a:lnTo>
                  <a:lnTo>
                    <a:pt x="1830" y="248"/>
                  </a:lnTo>
                  <a:lnTo>
                    <a:pt x="1825" y="275"/>
                  </a:lnTo>
                  <a:lnTo>
                    <a:pt x="1807" y="258"/>
                  </a:lnTo>
                  <a:lnTo>
                    <a:pt x="1790" y="266"/>
                  </a:lnTo>
                  <a:lnTo>
                    <a:pt x="1805" y="226"/>
                  </a:lnTo>
                  <a:lnTo>
                    <a:pt x="1821" y="192"/>
                  </a:lnTo>
                  <a:lnTo>
                    <a:pt x="1850" y="176"/>
                  </a:lnTo>
                  <a:lnTo>
                    <a:pt x="1853" y="161"/>
                  </a:lnTo>
                  <a:lnTo>
                    <a:pt x="1873" y="155"/>
                  </a:lnTo>
                  <a:lnTo>
                    <a:pt x="1873" y="170"/>
                  </a:lnTo>
                  <a:lnTo>
                    <a:pt x="1896" y="145"/>
                  </a:lnTo>
                  <a:lnTo>
                    <a:pt x="1882" y="139"/>
                  </a:lnTo>
                  <a:lnTo>
                    <a:pt x="1882" y="120"/>
                  </a:lnTo>
                  <a:lnTo>
                    <a:pt x="1899" y="108"/>
                  </a:lnTo>
                  <a:lnTo>
                    <a:pt x="1906" y="122"/>
                  </a:lnTo>
                  <a:lnTo>
                    <a:pt x="1929" y="100"/>
                  </a:lnTo>
                  <a:lnTo>
                    <a:pt x="1926" y="120"/>
                  </a:lnTo>
                  <a:lnTo>
                    <a:pt x="1927" y="136"/>
                  </a:lnTo>
                  <a:lnTo>
                    <a:pt x="1926" y="158"/>
                  </a:lnTo>
                  <a:lnTo>
                    <a:pt x="1918" y="175"/>
                  </a:lnTo>
                  <a:lnTo>
                    <a:pt x="1932" y="197"/>
                  </a:lnTo>
                  <a:lnTo>
                    <a:pt x="1938" y="212"/>
                  </a:lnTo>
                  <a:lnTo>
                    <a:pt x="1947" y="209"/>
                  </a:lnTo>
                  <a:lnTo>
                    <a:pt x="1992" y="256"/>
                  </a:lnTo>
                  <a:lnTo>
                    <a:pt x="2002" y="233"/>
                  </a:lnTo>
                  <a:lnTo>
                    <a:pt x="2014" y="216"/>
                  </a:lnTo>
                  <a:lnTo>
                    <a:pt x="1994" y="205"/>
                  </a:lnTo>
                  <a:lnTo>
                    <a:pt x="1999" y="184"/>
                  </a:lnTo>
                  <a:lnTo>
                    <a:pt x="1999" y="172"/>
                  </a:lnTo>
                  <a:lnTo>
                    <a:pt x="1978" y="150"/>
                  </a:lnTo>
                  <a:lnTo>
                    <a:pt x="1960" y="147"/>
                  </a:lnTo>
                  <a:lnTo>
                    <a:pt x="1943" y="123"/>
                  </a:lnTo>
                  <a:lnTo>
                    <a:pt x="1966" y="119"/>
                  </a:lnTo>
                  <a:lnTo>
                    <a:pt x="1977" y="100"/>
                  </a:lnTo>
                  <a:lnTo>
                    <a:pt x="1991" y="106"/>
                  </a:lnTo>
                  <a:lnTo>
                    <a:pt x="2005" y="98"/>
                  </a:lnTo>
                  <a:lnTo>
                    <a:pt x="1990" y="80"/>
                  </a:lnTo>
                  <a:lnTo>
                    <a:pt x="2002" y="69"/>
                  </a:lnTo>
                  <a:lnTo>
                    <a:pt x="2021" y="68"/>
                  </a:lnTo>
                  <a:lnTo>
                    <a:pt x="2000" y="53"/>
                  </a:lnTo>
                  <a:lnTo>
                    <a:pt x="1975" y="51"/>
                  </a:lnTo>
                  <a:lnTo>
                    <a:pt x="1990" y="32"/>
                  </a:lnTo>
                  <a:lnTo>
                    <a:pt x="1989" y="11"/>
                  </a:lnTo>
                  <a:lnTo>
                    <a:pt x="2005" y="27"/>
                  </a:lnTo>
                  <a:lnTo>
                    <a:pt x="2015" y="18"/>
                  </a:lnTo>
                  <a:lnTo>
                    <a:pt x="2024" y="21"/>
                  </a:lnTo>
                  <a:lnTo>
                    <a:pt x="2038" y="36"/>
                  </a:lnTo>
                  <a:lnTo>
                    <a:pt x="2060" y="33"/>
                  </a:lnTo>
                  <a:lnTo>
                    <a:pt x="2042" y="15"/>
                  </a:lnTo>
                  <a:lnTo>
                    <a:pt x="2038" y="0"/>
                  </a:lnTo>
                  <a:lnTo>
                    <a:pt x="2006" y="5"/>
                  </a:lnTo>
                  <a:lnTo>
                    <a:pt x="1994" y="0"/>
                  </a:lnTo>
                  <a:lnTo>
                    <a:pt x="1955" y="11"/>
                  </a:lnTo>
                  <a:lnTo>
                    <a:pt x="1913" y="18"/>
                  </a:lnTo>
                  <a:lnTo>
                    <a:pt x="1886" y="30"/>
                  </a:lnTo>
                  <a:lnTo>
                    <a:pt x="1885" y="47"/>
                  </a:lnTo>
                  <a:lnTo>
                    <a:pt x="1864" y="50"/>
                  </a:lnTo>
                  <a:cubicBezTo>
                    <a:pt x="1858" y="55"/>
                    <a:pt x="1854" y="75"/>
                    <a:pt x="1847" y="77"/>
                  </a:cubicBezTo>
                  <a:cubicBezTo>
                    <a:pt x="1839" y="82"/>
                    <a:pt x="1830" y="65"/>
                    <a:pt x="1820" y="63"/>
                  </a:cubicBezTo>
                  <a:lnTo>
                    <a:pt x="1786" y="66"/>
                  </a:lnTo>
                  <a:lnTo>
                    <a:pt x="1732" y="56"/>
                  </a:lnTo>
                  <a:lnTo>
                    <a:pt x="1709" y="62"/>
                  </a:lnTo>
                  <a:lnTo>
                    <a:pt x="1678" y="56"/>
                  </a:lnTo>
                  <a:lnTo>
                    <a:pt x="1666" y="47"/>
                  </a:lnTo>
                  <a:lnTo>
                    <a:pt x="1643" y="50"/>
                  </a:lnTo>
                  <a:cubicBezTo>
                    <a:pt x="1635" y="52"/>
                    <a:pt x="1626" y="57"/>
                    <a:pt x="1618" y="60"/>
                  </a:cubicBezTo>
                  <a:cubicBezTo>
                    <a:pt x="1610" y="63"/>
                    <a:pt x="1603" y="67"/>
                    <a:pt x="1597" y="71"/>
                  </a:cubicBezTo>
                  <a:cubicBezTo>
                    <a:pt x="1591" y="75"/>
                    <a:pt x="1587" y="84"/>
                    <a:pt x="1583" y="83"/>
                  </a:cubicBezTo>
                  <a:cubicBezTo>
                    <a:pt x="1571" y="90"/>
                    <a:pt x="1576" y="67"/>
                    <a:pt x="1571" y="65"/>
                  </a:cubicBezTo>
                  <a:lnTo>
                    <a:pt x="1553" y="69"/>
                  </a:lnTo>
                  <a:cubicBezTo>
                    <a:pt x="1544" y="66"/>
                    <a:pt x="1531" y="50"/>
                    <a:pt x="1517" y="47"/>
                  </a:cubicBezTo>
                  <a:cubicBezTo>
                    <a:pt x="1503" y="46"/>
                    <a:pt x="1479" y="45"/>
                    <a:pt x="1468" y="48"/>
                  </a:cubicBezTo>
                  <a:cubicBezTo>
                    <a:pt x="1457" y="51"/>
                    <a:pt x="1461" y="63"/>
                    <a:pt x="1451" y="63"/>
                  </a:cubicBezTo>
                  <a:cubicBezTo>
                    <a:pt x="1439" y="66"/>
                    <a:pt x="1419" y="48"/>
                    <a:pt x="1408" y="47"/>
                  </a:cubicBezTo>
                  <a:cubicBezTo>
                    <a:pt x="1397" y="46"/>
                    <a:pt x="1390" y="59"/>
                    <a:pt x="1382" y="59"/>
                  </a:cubicBezTo>
                  <a:cubicBezTo>
                    <a:pt x="1374" y="59"/>
                    <a:pt x="1362" y="52"/>
                    <a:pt x="1357" y="47"/>
                  </a:cubicBezTo>
                  <a:cubicBezTo>
                    <a:pt x="1352" y="42"/>
                    <a:pt x="1356" y="36"/>
                    <a:pt x="1349" y="30"/>
                  </a:cubicBezTo>
                  <a:cubicBezTo>
                    <a:pt x="1333" y="26"/>
                    <a:pt x="1330" y="13"/>
                    <a:pt x="1318" y="11"/>
                  </a:cubicBezTo>
                  <a:cubicBezTo>
                    <a:pt x="1306" y="9"/>
                    <a:pt x="1287" y="20"/>
                    <a:pt x="1277" y="20"/>
                  </a:cubicBezTo>
                  <a:cubicBezTo>
                    <a:pt x="1267" y="20"/>
                    <a:pt x="1268" y="10"/>
                    <a:pt x="1259" y="9"/>
                  </a:cubicBezTo>
                  <a:lnTo>
                    <a:pt x="1222" y="14"/>
                  </a:lnTo>
                  <a:lnTo>
                    <a:pt x="1210" y="32"/>
                  </a:lnTo>
                  <a:cubicBezTo>
                    <a:pt x="1203" y="35"/>
                    <a:pt x="1187" y="28"/>
                    <a:pt x="1178" y="29"/>
                  </a:cubicBezTo>
                  <a:cubicBezTo>
                    <a:pt x="1169" y="30"/>
                    <a:pt x="1164" y="36"/>
                    <a:pt x="1154" y="39"/>
                  </a:cubicBezTo>
                  <a:cubicBezTo>
                    <a:pt x="1144" y="42"/>
                    <a:pt x="1124" y="44"/>
                    <a:pt x="1120" y="48"/>
                  </a:cubicBezTo>
                  <a:cubicBezTo>
                    <a:pt x="1109" y="57"/>
                    <a:pt x="1132" y="61"/>
                    <a:pt x="1132" y="65"/>
                  </a:cubicBezTo>
                  <a:cubicBezTo>
                    <a:pt x="1132" y="69"/>
                    <a:pt x="1126" y="70"/>
                    <a:pt x="1118" y="72"/>
                  </a:cubicBezTo>
                  <a:cubicBezTo>
                    <a:pt x="1110" y="74"/>
                    <a:pt x="1084" y="72"/>
                    <a:pt x="1085" y="77"/>
                  </a:cubicBezTo>
                  <a:cubicBezTo>
                    <a:pt x="1085" y="86"/>
                    <a:pt x="1126" y="103"/>
                    <a:pt x="1127" y="105"/>
                  </a:cubicBezTo>
                  <a:lnTo>
                    <a:pt x="1090" y="90"/>
                  </a:lnTo>
                  <a:lnTo>
                    <a:pt x="1072" y="95"/>
                  </a:lnTo>
                  <a:cubicBezTo>
                    <a:pt x="1063" y="93"/>
                    <a:pt x="1039" y="65"/>
                    <a:pt x="1033" y="80"/>
                  </a:cubicBezTo>
                  <a:cubicBezTo>
                    <a:pt x="1027" y="95"/>
                    <a:pt x="1077" y="132"/>
                    <a:pt x="1084" y="147"/>
                  </a:cubicBezTo>
                  <a:lnTo>
                    <a:pt x="1075" y="171"/>
                  </a:lnTo>
                  <a:lnTo>
                    <a:pt x="1040" y="170"/>
                  </a:lnTo>
                  <a:cubicBezTo>
                    <a:pt x="1040" y="170"/>
                    <a:pt x="1061" y="164"/>
                    <a:pt x="1060" y="155"/>
                  </a:cubicBezTo>
                  <a:cubicBezTo>
                    <a:pt x="1059" y="146"/>
                    <a:pt x="1043" y="127"/>
                    <a:pt x="1031" y="113"/>
                  </a:cubicBezTo>
                  <a:cubicBezTo>
                    <a:pt x="1025" y="101"/>
                    <a:pt x="1030" y="84"/>
                    <a:pt x="1024" y="81"/>
                  </a:cubicBezTo>
                  <a:cubicBezTo>
                    <a:pt x="1018" y="78"/>
                    <a:pt x="997" y="65"/>
                    <a:pt x="989" y="71"/>
                  </a:cubicBezTo>
                  <a:cubicBezTo>
                    <a:pt x="968" y="74"/>
                    <a:pt x="970" y="107"/>
                    <a:pt x="974" y="116"/>
                  </a:cubicBezTo>
                  <a:cubicBezTo>
                    <a:pt x="978" y="125"/>
                    <a:pt x="1009" y="122"/>
                    <a:pt x="1012" y="125"/>
                  </a:cubicBezTo>
                  <a:cubicBezTo>
                    <a:pt x="1028" y="153"/>
                    <a:pt x="1005" y="143"/>
                    <a:pt x="989" y="134"/>
                  </a:cubicBezTo>
                  <a:cubicBezTo>
                    <a:pt x="973" y="125"/>
                    <a:pt x="968" y="128"/>
                    <a:pt x="958" y="128"/>
                  </a:cubicBezTo>
                  <a:cubicBezTo>
                    <a:pt x="948" y="128"/>
                    <a:pt x="931" y="133"/>
                    <a:pt x="926" y="137"/>
                  </a:cubicBezTo>
                  <a:cubicBezTo>
                    <a:pt x="921" y="141"/>
                    <a:pt x="939" y="157"/>
                    <a:pt x="926" y="152"/>
                  </a:cubicBezTo>
                  <a:cubicBezTo>
                    <a:pt x="913" y="147"/>
                    <a:pt x="899" y="149"/>
                    <a:pt x="886" y="147"/>
                  </a:cubicBezTo>
                  <a:cubicBezTo>
                    <a:pt x="873" y="145"/>
                    <a:pt x="863" y="136"/>
                    <a:pt x="847" y="140"/>
                  </a:cubicBezTo>
                  <a:cubicBezTo>
                    <a:pt x="825" y="147"/>
                    <a:pt x="794" y="185"/>
                    <a:pt x="787" y="171"/>
                  </a:cubicBezTo>
                  <a:cubicBezTo>
                    <a:pt x="780" y="157"/>
                    <a:pt x="800" y="155"/>
                    <a:pt x="800" y="150"/>
                  </a:cubicBezTo>
                  <a:cubicBezTo>
                    <a:pt x="800" y="145"/>
                    <a:pt x="796" y="138"/>
                    <a:pt x="790" y="138"/>
                  </a:cubicBezTo>
                  <a:cubicBezTo>
                    <a:pt x="784" y="138"/>
                    <a:pt x="764" y="144"/>
                    <a:pt x="763" y="152"/>
                  </a:cubicBezTo>
                  <a:cubicBezTo>
                    <a:pt x="761" y="163"/>
                    <a:pt x="783" y="181"/>
                    <a:pt x="782" y="186"/>
                  </a:cubicBezTo>
                  <a:cubicBezTo>
                    <a:pt x="781" y="191"/>
                    <a:pt x="765" y="180"/>
                    <a:pt x="758" y="183"/>
                  </a:cubicBezTo>
                  <a:cubicBezTo>
                    <a:pt x="751" y="186"/>
                    <a:pt x="746" y="207"/>
                    <a:pt x="742" y="203"/>
                  </a:cubicBezTo>
                  <a:lnTo>
                    <a:pt x="728" y="189"/>
                  </a:lnTo>
                  <a:lnTo>
                    <a:pt x="746" y="170"/>
                  </a:lnTo>
                  <a:lnTo>
                    <a:pt x="733" y="158"/>
                  </a:lnTo>
                  <a:cubicBezTo>
                    <a:pt x="727" y="155"/>
                    <a:pt x="718" y="150"/>
                    <a:pt x="712" y="149"/>
                  </a:cubicBezTo>
                  <a:cubicBezTo>
                    <a:pt x="706" y="148"/>
                    <a:pt x="701" y="154"/>
                    <a:pt x="698" y="152"/>
                  </a:cubicBezTo>
                  <a:cubicBezTo>
                    <a:pt x="695" y="150"/>
                    <a:pt x="698" y="139"/>
                    <a:pt x="695" y="138"/>
                  </a:cubicBezTo>
                  <a:cubicBezTo>
                    <a:pt x="692" y="137"/>
                    <a:pt x="685" y="146"/>
                    <a:pt x="680" y="146"/>
                  </a:cubicBezTo>
                  <a:cubicBezTo>
                    <a:pt x="675" y="146"/>
                    <a:pt x="677" y="142"/>
                    <a:pt x="667" y="140"/>
                  </a:cubicBezTo>
                  <a:cubicBezTo>
                    <a:pt x="657" y="138"/>
                    <a:pt x="632" y="139"/>
                    <a:pt x="622" y="135"/>
                  </a:cubicBezTo>
                  <a:cubicBezTo>
                    <a:pt x="612" y="131"/>
                    <a:pt x="632" y="117"/>
                    <a:pt x="608" y="113"/>
                  </a:cubicBezTo>
                  <a:cubicBezTo>
                    <a:pt x="584" y="109"/>
                    <a:pt x="590" y="119"/>
                    <a:pt x="583" y="119"/>
                  </a:cubicBezTo>
                  <a:lnTo>
                    <a:pt x="568" y="114"/>
                  </a:lnTo>
                  <a:cubicBezTo>
                    <a:pt x="555" y="116"/>
                    <a:pt x="521" y="125"/>
                    <a:pt x="505" y="131"/>
                  </a:cubicBezTo>
                  <a:cubicBezTo>
                    <a:pt x="482" y="140"/>
                    <a:pt x="485" y="140"/>
                    <a:pt x="472" y="152"/>
                  </a:cubicBezTo>
                  <a:cubicBezTo>
                    <a:pt x="459" y="164"/>
                    <a:pt x="443" y="192"/>
                    <a:pt x="428" y="204"/>
                  </a:cubicBezTo>
                  <a:cubicBezTo>
                    <a:pt x="410" y="223"/>
                    <a:pt x="393" y="217"/>
                    <a:pt x="382" y="224"/>
                  </a:cubicBezTo>
                  <a:lnTo>
                    <a:pt x="364" y="248"/>
                  </a:lnTo>
                  <a:lnTo>
                    <a:pt x="368" y="290"/>
                  </a:lnTo>
                  <a:lnTo>
                    <a:pt x="389" y="306"/>
                  </a:lnTo>
                  <a:lnTo>
                    <a:pt x="436" y="290"/>
                  </a:lnTo>
                  <a:cubicBezTo>
                    <a:pt x="447" y="296"/>
                    <a:pt x="448" y="335"/>
                    <a:pt x="457" y="341"/>
                  </a:cubicBezTo>
                  <a:cubicBezTo>
                    <a:pt x="468" y="348"/>
                    <a:pt x="486" y="330"/>
                    <a:pt x="491" y="324"/>
                  </a:cubicBezTo>
                  <a:lnTo>
                    <a:pt x="496" y="300"/>
                  </a:lnTo>
                  <a:lnTo>
                    <a:pt x="514" y="281"/>
                  </a:lnTo>
                  <a:cubicBezTo>
                    <a:pt x="515" y="270"/>
                    <a:pt x="499" y="245"/>
                    <a:pt x="502" y="234"/>
                  </a:cubicBezTo>
                  <a:cubicBezTo>
                    <a:pt x="505" y="225"/>
                    <a:pt x="526" y="220"/>
                    <a:pt x="535" y="213"/>
                  </a:cubicBezTo>
                  <a:cubicBezTo>
                    <a:pt x="544" y="206"/>
                    <a:pt x="546" y="192"/>
                    <a:pt x="554" y="191"/>
                  </a:cubicBezTo>
                  <a:cubicBezTo>
                    <a:pt x="567" y="190"/>
                    <a:pt x="580" y="200"/>
                    <a:pt x="581" y="204"/>
                  </a:cubicBezTo>
                  <a:cubicBezTo>
                    <a:pt x="581" y="208"/>
                    <a:pt x="560" y="200"/>
                    <a:pt x="557" y="215"/>
                  </a:cubicBezTo>
                  <a:cubicBezTo>
                    <a:pt x="554" y="230"/>
                    <a:pt x="535" y="233"/>
                    <a:pt x="533" y="242"/>
                  </a:cubicBezTo>
                  <a:lnTo>
                    <a:pt x="548" y="267"/>
                  </a:lnTo>
                  <a:lnTo>
                    <a:pt x="571" y="276"/>
                  </a:lnTo>
                  <a:lnTo>
                    <a:pt x="598" y="264"/>
                  </a:lnTo>
                  <a:lnTo>
                    <a:pt x="625" y="261"/>
                  </a:lnTo>
                  <a:cubicBezTo>
                    <a:pt x="632" y="263"/>
                    <a:pt x="645" y="271"/>
                    <a:pt x="638" y="276"/>
                  </a:cubicBezTo>
                  <a:cubicBezTo>
                    <a:pt x="631" y="281"/>
                    <a:pt x="593" y="287"/>
                    <a:pt x="584" y="293"/>
                  </a:cubicBezTo>
                  <a:cubicBezTo>
                    <a:pt x="575" y="299"/>
                    <a:pt x="587" y="309"/>
                    <a:pt x="581" y="311"/>
                  </a:cubicBezTo>
                  <a:cubicBezTo>
                    <a:pt x="567" y="319"/>
                    <a:pt x="556" y="301"/>
                    <a:pt x="550" y="303"/>
                  </a:cubicBezTo>
                  <a:lnTo>
                    <a:pt x="547" y="323"/>
                  </a:lnTo>
                  <a:lnTo>
                    <a:pt x="536" y="350"/>
                  </a:lnTo>
                  <a:lnTo>
                    <a:pt x="512" y="351"/>
                  </a:lnTo>
                  <a:lnTo>
                    <a:pt x="476" y="360"/>
                  </a:lnTo>
                  <a:lnTo>
                    <a:pt x="457" y="351"/>
                  </a:lnTo>
                  <a:lnTo>
                    <a:pt x="443" y="357"/>
                  </a:lnTo>
                  <a:lnTo>
                    <a:pt x="419" y="342"/>
                  </a:lnTo>
                  <a:cubicBezTo>
                    <a:pt x="417" y="335"/>
                    <a:pt x="433" y="329"/>
                    <a:pt x="428" y="317"/>
                  </a:cubicBezTo>
                  <a:cubicBezTo>
                    <a:pt x="423" y="305"/>
                    <a:pt x="396" y="313"/>
                    <a:pt x="392" y="321"/>
                  </a:cubicBezTo>
                  <a:lnTo>
                    <a:pt x="397" y="362"/>
                  </a:lnTo>
                  <a:lnTo>
                    <a:pt x="373" y="362"/>
                  </a:lnTo>
                  <a:cubicBezTo>
                    <a:pt x="365" y="366"/>
                    <a:pt x="355" y="380"/>
                    <a:pt x="347" y="386"/>
                  </a:cubicBezTo>
                  <a:cubicBezTo>
                    <a:pt x="339" y="392"/>
                    <a:pt x="332" y="379"/>
                    <a:pt x="322" y="399"/>
                  </a:cubicBezTo>
                  <a:cubicBezTo>
                    <a:pt x="312" y="419"/>
                    <a:pt x="301" y="411"/>
                    <a:pt x="293" y="414"/>
                  </a:cubicBezTo>
                  <a:cubicBezTo>
                    <a:pt x="285" y="417"/>
                    <a:pt x="280" y="414"/>
                    <a:pt x="275" y="416"/>
                  </a:cubicBezTo>
                  <a:cubicBezTo>
                    <a:pt x="270" y="418"/>
                    <a:pt x="267" y="426"/>
                    <a:pt x="260" y="426"/>
                  </a:cubicBezTo>
                  <a:cubicBezTo>
                    <a:pt x="253" y="426"/>
                    <a:pt x="238" y="417"/>
                    <a:pt x="232" y="419"/>
                  </a:cubicBezTo>
                  <a:cubicBezTo>
                    <a:pt x="226" y="421"/>
                    <a:pt x="221" y="432"/>
                    <a:pt x="226" y="437"/>
                  </a:cubicBezTo>
                  <a:lnTo>
                    <a:pt x="263" y="449"/>
                  </a:lnTo>
                  <a:lnTo>
                    <a:pt x="272" y="474"/>
                  </a:lnTo>
                  <a:lnTo>
                    <a:pt x="262" y="503"/>
                  </a:lnTo>
                  <a:cubicBezTo>
                    <a:pt x="251" y="507"/>
                    <a:pt x="223" y="499"/>
                    <a:pt x="206" y="498"/>
                  </a:cubicBezTo>
                  <a:cubicBezTo>
                    <a:pt x="189" y="497"/>
                    <a:pt x="164" y="492"/>
                    <a:pt x="158" y="498"/>
                  </a:cubicBezTo>
                  <a:cubicBezTo>
                    <a:pt x="152" y="504"/>
                    <a:pt x="167" y="527"/>
                    <a:pt x="167" y="537"/>
                  </a:cubicBezTo>
                  <a:cubicBezTo>
                    <a:pt x="167" y="547"/>
                    <a:pt x="159" y="551"/>
                    <a:pt x="157" y="557"/>
                  </a:cubicBezTo>
                  <a:cubicBezTo>
                    <a:pt x="155" y="563"/>
                    <a:pt x="161" y="569"/>
                    <a:pt x="157" y="576"/>
                  </a:cubicBezTo>
                  <a:cubicBezTo>
                    <a:pt x="153" y="583"/>
                    <a:pt x="127" y="594"/>
                    <a:pt x="130" y="597"/>
                  </a:cubicBezTo>
                  <a:cubicBezTo>
                    <a:pt x="139" y="606"/>
                    <a:pt x="160" y="592"/>
                    <a:pt x="176" y="592"/>
                  </a:cubicBezTo>
                  <a:lnTo>
                    <a:pt x="226" y="598"/>
                  </a:lnTo>
                  <a:lnTo>
                    <a:pt x="260" y="588"/>
                  </a:lnTo>
                  <a:lnTo>
                    <a:pt x="274" y="576"/>
                  </a:lnTo>
                  <a:cubicBezTo>
                    <a:pt x="282" y="573"/>
                    <a:pt x="306" y="573"/>
                    <a:pt x="307" y="569"/>
                  </a:cubicBezTo>
                  <a:cubicBezTo>
                    <a:pt x="321" y="557"/>
                    <a:pt x="283" y="559"/>
                    <a:pt x="283" y="552"/>
                  </a:cubicBezTo>
                  <a:cubicBezTo>
                    <a:pt x="283" y="545"/>
                    <a:pt x="300" y="533"/>
                    <a:pt x="307" y="528"/>
                  </a:cubicBezTo>
                  <a:lnTo>
                    <a:pt x="325" y="522"/>
                  </a:lnTo>
                  <a:lnTo>
                    <a:pt x="320" y="503"/>
                  </a:lnTo>
                  <a:cubicBezTo>
                    <a:pt x="323" y="499"/>
                    <a:pt x="336" y="495"/>
                    <a:pt x="342" y="495"/>
                  </a:cubicBezTo>
                  <a:cubicBezTo>
                    <a:pt x="348" y="495"/>
                    <a:pt x="350" y="506"/>
                    <a:pt x="358" y="505"/>
                  </a:cubicBezTo>
                  <a:cubicBezTo>
                    <a:pt x="366" y="504"/>
                    <a:pt x="384" y="490"/>
                    <a:pt x="393" y="491"/>
                  </a:cubicBezTo>
                  <a:lnTo>
                    <a:pt x="415" y="510"/>
                  </a:lnTo>
                  <a:cubicBezTo>
                    <a:pt x="416" y="517"/>
                    <a:pt x="407" y="520"/>
                    <a:pt x="401" y="530"/>
                  </a:cubicBezTo>
                  <a:lnTo>
                    <a:pt x="381" y="573"/>
                  </a:lnTo>
                  <a:lnTo>
                    <a:pt x="406" y="576"/>
                  </a:lnTo>
                  <a:lnTo>
                    <a:pt x="412" y="561"/>
                  </a:lnTo>
                  <a:lnTo>
                    <a:pt x="404" y="543"/>
                  </a:lnTo>
                  <a:cubicBezTo>
                    <a:pt x="406" y="539"/>
                    <a:pt x="417" y="541"/>
                    <a:pt x="423" y="538"/>
                  </a:cubicBezTo>
                  <a:cubicBezTo>
                    <a:pt x="430" y="537"/>
                    <a:pt x="435" y="526"/>
                    <a:pt x="441" y="527"/>
                  </a:cubicBezTo>
                  <a:cubicBezTo>
                    <a:pt x="447" y="528"/>
                    <a:pt x="453" y="542"/>
                    <a:pt x="460" y="547"/>
                  </a:cubicBezTo>
                  <a:lnTo>
                    <a:pt x="483" y="559"/>
                  </a:lnTo>
                  <a:lnTo>
                    <a:pt x="490" y="573"/>
                  </a:lnTo>
                  <a:lnTo>
                    <a:pt x="493" y="590"/>
                  </a:lnTo>
                  <a:lnTo>
                    <a:pt x="508" y="579"/>
                  </a:lnTo>
                  <a:cubicBezTo>
                    <a:pt x="508" y="579"/>
                    <a:pt x="507" y="566"/>
                    <a:pt x="509" y="564"/>
                  </a:cubicBezTo>
                  <a:cubicBezTo>
                    <a:pt x="513" y="561"/>
                    <a:pt x="512" y="581"/>
                    <a:pt x="521" y="569"/>
                  </a:cubicBezTo>
                  <a:cubicBezTo>
                    <a:pt x="530" y="557"/>
                    <a:pt x="525" y="556"/>
                    <a:pt x="515" y="549"/>
                  </a:cubicBezTo>
                  <a:lnTo>
                    <a:pt x="468" y="523"/>
                  </a:lnTo>
                  <a:lnTo>
                    <a:pt x="441" y="508"/>
                  </a:lnTo>
                  <a:lnTo>
                    <a:pt x="455" y="480"/>
                  </a:lnTo>
                  <a:lnTo>
                    <a:pt x="464" y="498"/>
                  </a:lnTo>
                  <a:lnTo>
                    <a:pt x="487" y="512"/>
                  </a:lnTo>
                  <a:lnTo>
                    <a:pt x="517" y="527"/>
                  </a:lnTo>
                  <a:cubicBezTo>
                    <a:pt x="526" y="535"/>
                    <a:pt x="529" y="546"/>
                    <a:pt x="539" y="559"/>
                  </a:cubicBezTo>
                  <a:cubicBezTo>
                    <a:pt x="549" y="572"/>
                    <a:pt x="570" y="602"/>
                    <a:pt x="579" y="608"/>
                  </a:cubicBezTo>
                  <a:cubicBezTo>
                    <a:pt x="588" y="614"/>
                    <a:pt x="588" y="598"/>
                    <a:pt x="592" y="597"/>
                  </a:cubicBezTo>
                  <a:cubicBezTo>
                    <a:pt x="596" y="594"/>
                    <a:pt x="604" y="602"/>
                    <a:pt x="604" y="599"/>
                  </a:cubicBezTo>
                  <a:cubicBezTo>
                    <a:pt x="604" y="596"/>
                    <a:pt x="596" y="583"/>
                    <a:pt x="593" y="578"/>
                  </a:cubicBezTo>
                  <a:cubicBezTo>
                    <a:pt x="589" y="574"/>
                    <a:pt x="590" y="568"/>
                    <a:pt x="587" y="567"/>
                  </a:cubicBezTo>
                  <a:cubicBezTo>
                    <a:pt x="585" y="563"/>
                    <a:pt x="583" y="558"/>
                    <a:pt x="584" y="555"/>
                  </a:cubicBezTo>
                  <a:cubicBezTo>
                    <a:pt x="585" y="552"/>
                    <a:pt x="589" y="550"/>
                    <a:pt x="592" y="548"/>
                  </a:cubicBezTo>
                  <a:lnTo>
                    <a:pt x="601" y="542"/>
                  </a:lnTo>
                  <a:cubicBezTo>
                    <a:pt x="607" y="541"/>
                    <a:pt x="621" y="541"/>
                    <a:pt x="627" y="541"/>
                  </a:cubicBezTo>
                  <a:cubicBezTo>
                    <a:pt x="633" y="541"/>
                    <a:pt x="636" y="541"/>
                    <a:pt x="640" y="539"/>
                  </a:cubicBezTo>
                  <a:cubicBezTo>
                    <a:pt x="644" y="537"/>
                    <a:pt x="648" y="532"/>
                    <a:pt x="650" y="528"/>
                  </a:cubicBezTo>
                  <a:lnTo>
                    <a:pt x="653" y="513"/>
                  </a:lnTo>
                  <a:lnTo>
                    <a:pt x="639" y="505"/>
                  </a:lnTo>
                  <a:cubicBezTo>
                    <a:pt x="639" y="503"/>
                    <a:pt x="650" y="505"/>
                    <a:pt x="655" y="501"/>
                  </a:cubicBezTo>
                  <a:cubicBezTo>
                    <a:pt x="660" y="497"/>
                    <a:pt x="665" y="488"/>
                    <a:pt x="670" y="483"/>
                  </a:cubicBezTo>
                  <a:cubicBezTo>
                    <a:pt x="675" y="478"/>
                    <a:pt x="681" y="471"/>
                    <a:pt x="686" y="470"/>
                  </a:cubicBezTo>
                  <a:lnTo>
                    <a:pt x="703" y="476"/>
                  </a:lnTo>
                  <a:lnTo>
                    <a:pt x="718" y="494"/>
                  </a:lnTo>
                  <a:cubicBezTo>
                    <a:pt x="723" y="498"/>
                    <a:pt x="727" y="503"/>
                    <a:pt x="731" y="501"/>
                  </a:cubicBezTo>
                  <a:cubicBezTo>
                    <a:pt x="735" y="499"/>
                    <a:pt x="742" y="488"/>
                    <a:pt x="742" y="482"/>
                  </a:cubicBezTo>
                  <a:lnTo>
                    <a:pt x="728" y="466"/>
                  </a:lnTo>
                  <a:cubicBezTo>
                    <a:pt x="730" y="462"/>
                    <a:pt x="746" y="463"/>
                    <a:pt x="755" y="459"/>
                  </a:cubicBezTo>
                  <a:cubicBezTo>
                    <a:pt x="764" y="455"/>
                    <a:pt x="777" y="444"/>
                    <a:pt x="782" y="444"/>
                  </a:cubicBezTo>
                  <a:cubicBezTo>
                    <a:pt x="787" y="444"/>
                    <a:pt x="786" y="452"/>
                    <a:pt x="784" y="458"/>
                  </a:cubicBezTo>
                  <a:cubicBezTo>
                    <a:pt x="782" y="464"/>
                    <a:pt x="765" y="469"/>
                    <a:pt x="772" y="480"/>
                  </a:cubicBezTo>
                  <a:cubicBezTo>
                    <a:pt x="779" y="491"/>
                    <a:pt x="820" y="516"/>
                    <a:pt x="824" y="525"/>
                  </a:cubicBezTo>
                  <a:cubicBezTo>
                    <a:pt x="828" y="534"/>
                    <a:pt x="808" y="535"/>
                    <a:pt x="796" y="537"/>
                  </a:cubicBezTo>
                  <a:cubicBezTo>
                    <a:pt x="784" y="539"/>
                    <a:pt x="763" y="541"/>
                    <a:pt x="751" y="539"/>
                  </a:cubicBezTo>
                  <a:cubicBezTo>
                    <a:pt x="739" y="537"/>
                    <a:pt x="739" y="524"/>
                    <a:pt x="722" y="524"/>
                  </a:cubicBezTo>
                  <a:cubicBezTo>
                    <a:pt x="705" y="524"/>
                    <a:pt x="707" y="533"/>
                    <a:pt x="697" y="537"/>
                  </a:cubicBezTo>
                  <a:lnTo>
                    <a:pt x="667" y="538"/>
                  </a:lnTo>
                  <a:lnTo>
                    <a:pt x="623" y="560"/>
                  </a:lnTo>
                  <a:lnTo>
                    <a:pt x="634" y="576"/>
                  </a:lnTo>
                  <a:lnTo>
                    <a:pt x="639" y="598"/>
                  </a:lnTo>
                  <a:lnTo>
                    <a:pt x="669" y="617"/>
                  </a:lnTo>
                  <a:lnTo>
                    <a:pt x="700" y="602"/>
                  </a:lnTo>
                  <a:lnTo>
                    <a:pt x="718" y="611"/>
                  </a:lnTo>
                  <a:lnTo>
                    <a:pt x="752" y="608"/>
                  </a:lnTo>
                  <a:lnTo>
                    <a:pt x="757" y="644"/>
                  </a:lnTo>
                  <a:lnTo>
                    <a:pt x="697" y="677"/>
                  </a:lnTo>
                  <a:close/>
                </a:path>
              </a:pathLst>
            </a:custGeom>
            <a:solidFill>
              <a:srgbClr val="363046">
                <a:alpha val="20000"/>
              </a:srgbClr>
            </a:solidFill>
            <a:ln w="9525">
              <a:noFill/>
            </a:ln>
          </p:spPr>
          <p:txBody>
            <a:bodyPr/>
            <a:lstStyle/>
            <a:p>
              <a:endParaRPr lang="zh-CN" altLang="en-US" sz="100">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14" name="文本框 113"/>
          <p:cNvSpPr txBox="1"/>
          <p:nvPr/>
        </p:nvSpPr>
        <p:spPr>
          <a:xfrm>
            <a:off x="6380" y="13394"/>
            <a:ext cx="12856705" cy="739775"/>
          </a:xfrm>
          <a:prstGeom prst="rect">
            <a:avLst/>
          </a:prstGeom>
          <a:noFill/>
        </p:spPr>
        <p:txBody>
          <a:bodyPr wrap="square" rtlCol="0" anchor="t">
            <a:spAutoFit/>
          </a:bodyPr>
          <a:lstStyle/>
          <a:p>
            <a:pPr lvl="0" algn="ctr" eaLnBrk="1" hangingPunct="1"/>
            <a:r>
              <a:rPr lang="zh-CN" altLang="en-US" sz="4220" b="1" dirty="0">
                <a:latin typeface="微软雅黑" panose="020B0503020204020204" pitchFamily="34" charset="-122"/>
                <a:ea typeface="微软雅黑" panose="020B0503020204020204" pitchFamily="34" charset="-122"/>
                <a:cs typeface="微软雅黑" panose="020B0503020204020204" pitchFamily="34" charset="-122"/>
                <a:sym typeface="+mn-ea"/>
              </a:rPr>
              <a:t>门开关线的标示</a:t>
            </a:r>
            <a:endParaRPr lang="zh-CN" altLang="en-US" sz="4220" b="1" dirty="0">
              <a:latin typeface="微软雅黑" panose="020B0503020204020204" pitchFamily="34" charset="-122"/>
              <a:ea typeface="微软雅黑" panose="020B0503020204020204" pitchFamily="34" charset="-122"/>
              <a:cs typeface="+mn-ea"/>
              <a:sym typeface="+mn-ea"/>
            </a:endParaRPr>
          </a:p>
        </p:txBody>
      </p:sp>
      <p:sp>
        <p:nvSpPr>
          <p:cNvPr id="15362" name="灯片编号占位符 4"/>
          <p:cNvSpPr txBox="1">
            <a:spLocks noGrp="1"/>
          </p:cNvSpPr>
          <p:nvPr>
            <p:ph type="sldNum" sz="quarter"/>
          </p:nvPr>
        </p:nvSpPr>
        <p:spPr>
          <a:xfrm>
            <a:off x="7864520" y="6625911"/>
            <a:ext cx="2009069" cy="482177"/>
          </a:xfrm>
          <a:prstGeom prst="rect">
            <a:avLst/>
          </a:prstGeom>
          <a:noFill/>
          <a:ln w="9525">
            <a:noFill/>
          </a:ln>
        </p:spPr>
        <p:txBody>
          <a:bodyPr/>
          <a:lstStyle/>
          <a:p>
            <a:pPr lvl="0"/>
            <a:fld id="{9A0DB2DC-4C9A-4742-B13C-FB6460FD3503}" type="slidenum">
              <a:rPr lang="en-US" altLang="ja-JP" sz="100" dirty="0"/>
              <a:t>9</a:t>
            </a:fld>
            <a:endParaRPr lang="en-US" altLang="ja-JP" sz="100" dirty="0"/>
          </a:p>
        </p:txBody>
      </p:sp>
      <p:sp>
        <p:nvSpPr>
          <p:cNvPr id="15364" name="Rectangle 3"/>
          <p:cNvSpPr/>
          <p:nvPr/>
        </p:nvSpPr>
        <p:spPr>
          <a:xfrm>
            <a:off x="322474" y="719917"/>
            <a:ext cx="11986778" cy="1911985"/>
          </a:xfrm>
          <a:prstGeom prst="rect">
            <a:avLst/>
          </a:prstGeom>
          <a:noFill/>
          <a:ln w="12700" cmpd="sng">
            <a:solidFill>
              <a:schemeClr val="tx2">
                <a:lumMod val="60000"/>
                <a:lumOff val="40000"/>
              </a:schemeClr>
            </a:solidFill>
            <a:prstDash val="solid"/>
          </a:ln>
        </p:spPr>
        <p:txBody>
          <a:bodyPr wrap="square">
            <a:spAutoFit/>
          </a:bodyPr>
          <a:lstStyle/>
          <a:p>
            <a:pPr lvl="0" algn="l" eaLnBrk="1" hangingPunct="1">
              <a:lnSpc>
                <a:spcPct val="100000"/>
              </a:lnSpc>
            </a:pPr>
            <a:r>
              <a:rPr lang="en-US" altLang="zh-CN" sz="2955" b="1" dirty="0">
                <a:solidFill>
                  <a:schemeClr val="tx1"/>
                </a:solidFill>
                <a:latin typeface="微软雅黑" panose="020B0503020204020204" pitchFamily="34" charset="-122"/>
                <a:ea typeface="微软雅黑" panose="020B0503020204020204" pitchFamily="34" charset="-122"/>
                <a:cs typeface="+mn-ea"/>
              </a:rPr>
              <a:t>1.油漆或胶带的幅度: 50MM或25MM</a:t>
            </a:r>
          </a:p>
          <a:p>
            <a:pPr lvl="0" algn="l" eaLnBrk="1" hangingPunct="1">
              <a:lnSpc>
                <a:spcPct val="100000"/>
              </a:lnSpc>
            </a:pPr>
            <a:r>
              <a:rPr lang="en-US" altLang="zh-CN" sz="2955" b="1" dirty="0">
                <a:solidFill>
                  <a:schemeClr val="tx1"/>
                </a:solidFill>
                <a:latin typeface="微软雅黑" panose="020B0503020204020204" pitchFamily="34" charset="-122"/>
                <a:ea typeface="微软雅黑" panose="020B0503020204020204" pitchFamily="34" charset="-122"/>
                <a:cs typeface="+mn-ea"/>
              </a:rPr>
              <a:t>2.打开门的标示只限于90角的范围</a:t>
            </a:r>
          </a:p>
          <a:p>
            <a:pPr lvl="0" algn="l" eaLnBrk="1" hangingPunct="1">
              <a:lnSpc>
                <a:spcPct val="100000"/>
              </a:lnSpc>
            </a:pPr>
            <a:r>
              <a:rPr lang="en-US" altLang="zh-CN" sz="2955" b="1" dirty="0">
                <a:solidFill>
                  <a:schemeClr val="tx1"/>
                </a:solidFill>
                <a:latin typeface="微软雅黑" panose="020B0503020204020204" pitchFamily="34" charset="-122"/>
                <a:ea typeface="微软雅黑" panose="020B0503020204020204" pitchFamily="34" charset="-122"/>
                <a:cs typeface="+mn-ea"/>
              </a:rPr>
              <a:t>3.线一般为黄色(黄色地面时选绿色)</a:t>
            </a:r>
          </a:p>
          <a:p>
            <a:pPr lvl="0" algn="l" eaLnBrk="1" hangingPunct="1">
              <a:lnSpc>
                <a:spcPct val="100000"/>
              </a:lnSpc>
            </a:pPr>
            <a:r>
              <a:rPr lang="en-US" altLang="zh-CN" sz="2955" b="1" dirty="0">
                <a:solidFill>
                  <a:schemeClr val="tx1"/>
                </a:solidFill>
                <a:latin typeface="微软雅黑" panose="020B0503020204020204" pitchFamily="34" charset="-122"/>
                <a:ea typeface="微软雅黑" panose="020B0503020204020204" pitchFamily="34" charset="-122"/>
                <a:cs typeface="+mn-ea"/>
              </a:rPr>
              <a:t>4.门的开关轨迹用虚线或圆点</a:t>
            </a:r>
          </a:p>
        </p:txBody>
      </p:sp>
      <p:grpSp>
        <p:nvGrpSpPr>
          <p:cNvPr id="2" name="组合 1"/>
          <p:cNvGrpSpPr/>
          <p:nvPr/>
        </p:nvGrpSpPr>
        <p:grpSpPr>
          <a:xfrm>
            <a:off x="1365181" y="2853548"/>
            <a:ext cx="9642864" cy="3848038"/>
            <a:chOff x="1423" y="4774"/>
            <a:chExt cx="14399" cy="6079"/>
          </a:xfrm>
        </p:grpSpPr>
        <p:pic>
          <p:nvPicPr>
            <p:cNvPr id="15365" name="Picture 4" descr="28-1"/>
            <p:cNvPicPr>
              <a:picLocks noChangeAspect="1"/>
            </p:cNvPicPr>
            <p:nvPr/>
          </p:nvPicPr>
          <p:blipFill>
            <a:blip r:embed="rId2"/>
            <a:stretch>
              <a:fillRect/>
            </a:stretch>
          </p:blipFill>
          <p:spPr>
            <a:xfrm>
              <a:off x="1423" y="4774"/>
              <a:ext cx="5020" cy="6038"/>
            </a:xfrm>
            <a:prstGeom prst="rect">
              <a:avLst/>
            </a:prstGeom>
            <a:noFill/>
            <a:ln w="9525">
              <a:noFill/>
            </a:ln>
          </p:spPr>
        </p:pic>
        <p:pic>
          <p:nvPicPr>
            <p:cNvPr id="15366" name="Picture 5" descr="29-1"/>
            <p:cNvPicPr>
              <a:picLocks noChangeAspect="1"/>
            </p:cNvPicPr>
            <p:nvPr/>
          </p:nvPicPr>
          <p:blipFill>
            <a:blip r:embed="rId3"/>
            <a:stretch>
              <a:fillRect/>
            </a:stretch>
          </p:blipFill>
          <p:spPr>
            <a:xfrm>
              <a:off x="6016" y="4849"/>
              <a:ext cx="5215" cy="6005"/>
            </a:xfrm>
            <a:prstGeom prst="rect">
              <a:avLst/>
            </a:prstGeom>
            <a:noFill/>
            <a:ln w="9525">
              <a:noFill/>
            </a:ln>
          </p:spPr>
        </p:pic>
        <p:pic>
          <p:nvPicPr>
            <p:cNvPr id="15367" name="Picture 6" descr="29-2"/>
            <p:cNvPicPr>
              <a:picLocks noChangeAspect="1"/>
            </p:cNvPicPr>
            <p:nvPr/>
          </p:nvPicPr>
          <p:blipFill>
            <a:blip r:embed="rId4"/>
            <a:stretch>
              <a:fillRect/>
            </a:stretch>
          </p:blipFill>
          <p:spPr>
            <a:xfrm>
              <a:off x="11006" y="4874"/>
              <a:ext cx="4817" cy="5945"/>
            </a:xfrm>
            <a:prstGeom prst="rect">
              <a:avLst/>
            </a:prstGeom>
            <a:noFill/>
            <a:ln w="9525">
              <a:noFill/>
            </a:ln>
          </p:spPr>
        </p:pic>
      </p:grpSp>
    </p:spTree>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heme/theme1.xml><?xml version="1.0" encoding="utf-8"?>
<a:theme xmlns:a="http://schemas.openxmlformats.org/drawingml/2006/main" name="自定义设计方案">
  <a:themeElements>
    <a:clrScheme name="自定义 93">
      <a:dk1>
        <a:srgbClr val="000000"/>
      </a:dk1>
      <a:lt1>
        <a:srgbClr val="FFFFFF"/>
      </a:lt1>
      <a:dk2>
        <a:srgbClr val="44546A"/>
      </a:dk2>
      <a:lt2>
        <a:srgbClr val="E7E6E6"/>
      </a:lt2>
      <a:accent1>
        <a:srgbClr val="003366"/>
      </a:accent1>
      <a:accent2>
        <a:srgbClr val="003366"/>
      </a:accent2>
      <a:accent3>
        <a:srgbClr val="003366"/>
      </a:accent3>
      <a:accent4>
        <a:srgbClr val="003366"/>
      </a:accent4>
      <a:accent5>
        <a:srgbClr val="003366"/>
      </a:accent5>
      <a:accent6>
        <a:srgbClr val="003366"/>
      </a:accent6>
      <a:hlink>
        <a:srgbClr val="003366"/>
      </a:hlink>
      <a:folHlink>
        <a:srgbClr val="003366"/>
      </a:folHlink>
    </a:clrScheme>
    <a:fontScheme name="Temp">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2">
            <a:lumMod val="95000"/>
          </a:schemeClr>
        </a:solidFill>
        <a:ln w="9525" cap="flat" cmpd="sng" algn="ctr">
          <a:solidFill>
            <a:schemeClr val="tx2">
              <a:lumMod val="60000"/>
              <a:lumOff val="40000"/>
            </a:schemeClr>
          </a:solidFill>
          <a:prstDash val="solid"/>
          <a:round/>
          <a:headEnd type="none" w="med" len="med"/>
          <a:tailEnd type="none" w="med" len="med"/>
        </a:ln>
      </a:spPr>
      <a:bodyPr vert="horz" wrap="square" lIns="179705" tIns="71755" rIns="179705" bIns="71755" numCol="1" rtlCol="0" anchor="ctr" anchorCtr="0" compatLnSpc="1">
        <a:spAutoFit/>
      </a:bodyPr>
      <a:lstStyle>
        <a:defPPr algn="just" eaLnBrk="1" latinLnBrk="0" hangingPunct="1">
          <a:lnSpc>
            <a:spcPct val="150000"/>
          </a:lnSpc>
          <a:spcBef>
            <a:spcPts val="0"/>
          </a:spcBef>
          <a:spcAft>
            <a:spcPts val="0"/>
          </a:spcAft>
          <a:defRPr sz="1800" spc="100">
            <a:solidFill>
              <a:srgbClr val="FF0000"/>
            </a:solidFill>
            <a:uFillTx/>
            <a:latin typeface="微软雅黑" panose="020B0503020204020204" pitchFamily="34" charset="-122"/>
            <a:ea typeface="微软雅黑" panose="020B0503020204020204" pitchFamily="34" charset="-122"/>
            <a:cs typeface="+mn-ea"/>
            <a:sym typeface="微软雅黑 Light" panose="020B0502040204020203" pitchFamily="34" charset="-122"/>
          </a:defRPr>
        </a:defPPr>
      </a:lst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培训格式PPT">
  <a:themeElements>
    <a:clrScheme name="培训格式PP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培训格式PPT">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1">
            <a:lumMod val="85000"/>
            <a:lumOff val="15000"/>
          </a:schemeClr>
        </a:solidFill>
        <a:ln w="28575" cap="flat" cmpd="sng" algn="ctr">
          <a:solidFill>
            <a:schemeClr val="tx1"/>
          </a:solidFill>
          <a:prstDash val="solid"/>
          <a:round/>
          <a:headEnd type="none" w="med" len="med"/>
          <a:tailEnd type="none" w="med" len="med"/>
        </a:ln>
      </a:spPr>
      <a:bodyPr vert="horz" wrap="square" lIns="91440" tIns="45720" rIns="91440" bIns="45720" numCol="1" rtlCol="0" anchor="t" anchorCtr="0" compatLnSpc="1"/>
      <a:lstStyle>
        <a:defPPr marL="0" marR="0" indent="0" algn="ctr" defTabSz="449580" rtl="0" eaLnBrk="1" fontAlgn="base" latinLnBrk="0" hangingPunct="0">
          <a:lnSpc>
            <a:spcPct val="93000"/>
          </a:lnSpc>
          <a:spcBef>
            <a:spcPct val="0"/>
          </a:spcBef>
          <a:spcAft>
            <a:spcPct val="0"/>
          </a:spcAft>
          <a:buClr>
            <a:srgbClr val="000000"/>
          </a:buClr>
          <a:buSzPct val="45000"/>
          <a:buFont typeface="Wingdings" panose="05000000000000000000" pitchFamily="2" charset="2"/>
          <a:buNone/>
          <a:defRPr kumimoji="0" sz="2000" b="0" i="0" u="none" strike="noStrike" cap="none" normalizeH="0" baseline="0" smtClean="0">
            <a:ln>
              <a:solidFill>
                <a:schemeClr val="tx1">
                  <a:lumMod val="50000"/>
                  <a:lumOff val="50000"/>
                </a:schemeClr>
              </a:solidFill>
            </a:ln>
            <a:solidFill>
              <a:schemeClr val="bg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76200" cap="flat" cmpd="sng" algn="ctr">
          <a:solidFill>
            <a:schemeClr val="accent2"/>
          </a:solidFill>
          <a:prstDash val="solid"/>
          <a:round/>
          <a:headEnd type="none" w="med" len="med"/>
          <a:tailEnd type="none" w="med" len="med"/>
        </a:ln>
      </a:spPr>
      <a:bodyPr vert="horz" wrap="square" lIns="91440" tIns="45720" rIns="91440" bIns="45720" numCol="1" anchor="t" anchorCtr="0" compatLnSpc="1"/>
      <a:lstStyle>
        <a:defPPr marL="0" marR="0" indent="0" algn="ctr" defTabSz="449580" rtl="0" eaLnBrk="1" fontAlgn="base" latinLnBrk="0" hangingPunct="0">
          <a:lnSpc>
            <a:spcPct val="93000"/>
          </a:lnSpc>
          <a:spcBef>
            <a:spcPct val="0"/>
          </a:spcBef>
          <a:spcAft>
            <a:spcPct val="0"/>
          </a:spcAft>
          <a:buClr>
            <a:srgbClr val="000000"/>
          </a:buClr>
          <a:buSzPct val="45000"/>
          <a:buFont typeface="Wingdings" panose="05000000000000000000" pitchFamily="2" charset="2"/>
          <a:buNone/>
          <a:defRPr kumimoji="0" lang="en-GB" sz="2000" b="0" i="0" u="none" strike="noStrike" cap="none" normalizeH="0" baseline="0" smtClean="0">
            <a:ln>
              <a:noFill/>
            </a:ln>
            <a:solidFill>
              <a:schemeClr val="bg1"/>
            </a:solidFill>
            <a:effectLst/>
            <a:latin typeface="Arial" panose="020B0604020202020204" pitchFamily="34" charset="0"/>
            <a:ea typeface="宋体" panose="02010600030101010101" pitchFamily="2" charset="-122"/>
          </a:defRPr>
        </a:defPPr>
      </a:lstStyle>
    </a:lnDef>
  </a:objectDefaults>
  <a:extraClrSchemeLst>
    <a:extraClrScheme>
      <a:clrScheme name="培训格式PP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培训格式PP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培训格式PPT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培训格式PPT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培训格式PP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培训格式PP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培训格式PP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name="1_培训格式PPT">
  <a:themeElements>
    <a:clrScheme name="培训格式PP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培训格式PPT">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1">
            <a:lumMod val="85000"/>
            <a:lumOff val="15000"/>
          </a:schemeClr>
        </a:solidFill>
        <a:ln w="28575" cap="flat" cmpd="sng" algn="ctr">
          <a:solidFill>
            <a:schemeClr val="tx1"/>
          </a:solidFill>
          <a:prstDash val="solid"/>
          <a:round/>
          <a:headEnd type="none" w="med" len="med"/>
          <a:tailEnd type="none" w="med" len="med"/>
        </a:ln>
      </a:spPr>
      <a:bodyPr vert="horz" wrap="square" lIns="91440" tIns="45720" rIns="91440" bIns="45720" numCol="1" rtlCol="0" anchor="t" anchorCtr="0" compatLnSpc="1"/>
      <a:lstStyle>
        <a:defPPr marL="0" marR="0" indent="0" algn="ctr" defTabSz="449580" rtl="0" eaLnBrk="1" fontAlgn="base" latinLnBrk="0" hangingPunct="0">
          <a:lnSpc>
            <a:spcPct val="93000"/>
          </a:lnSpc>
          <a:spcBef>
            <a:spcPct val="0"/>
          </a:spcBef>
          <a:spcAft>
            <a:spcPct val="0"/>
          </a:spcAft>
          <a:buClr>
            <a:srgbClr val="000000"/>
          </a:buClr>
          <a:buSzPct val="45000"/>
          <a:buFont typeface="Wingdings" panose="05000000000000000000" pitchFamily="2" charset="2"/>
          <a:buNone/>
          <a:defRPr kumimoji="0" sz="2000" b="0" i="0" u="none" strike="noStrike" cap="none" normalizeH="0" baseline="0" smtClean="0">
            <a:ln>
              <a:solidFill>
                <a:schemeClr val="tx1">
                  <a:lumMod val="50000"/>
                  <a:lumOff val="50000"/>
                </a:schemeClr>
              </a:solidFill>
            </a:ln>
            <a:solidFill>
              <a:schemeClr val="bg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solidFill>
          <a:schemeClr val="accent1"/>
        </a:solidFill>
        <a:ln w="76200" cap="flat" cmpd="sng" algn="ctr">
          <a:solidFill>
            <a:schemeClr val="accent2"/>
          </a:solidFill>
          <a:prstDash val="solid"/>
          <a:round/>
          <a:headEnd type="none" w="med" len="med"/>
          <a:tailEnd type="none" w="med" len="med"/>
        </a:ln>
      </a:spPr>
      <a:bodyPr vert="horz" wrap="square" lIns="91440" tIns="45720" rIns="91440" bIns="45720" numCol="1" anchor="t" anchorCtr="0" compatLnSpc="1"/>
      <a:lstStyle>
        <a:defPPr marL="0" marR="0" indent="0" algn="ctr" defTabSz="449580" rtl="0" eaLnBrk="1" fontAlgn="base" latinLnBrk="0" hangingPunct="0">
          <a:lnSpc>
            <a:spcPct val="93000"/>
          </a:lnSpc>
          <a:spcBef>
            <a:spcPct val="0"/>
          </a:spcBef>
          <a:spcAft>
            <a:spcPct val="0"/>
          </a:spcAft>
          <a:buClr>
            <a:srgbClr val="000000"/>
          </a:buClr>
          <a:buSzPct val="45000"/>
          <a:buFont typeface="Wingdings" panose="05000000000000000000" pitchFamily="2" charset="2"/>
          <a:buNone/>
          <a:defRPr kumimoji="0" lang="en-GB" sz="2000" b="0" i="0" u="none" strike="noStrike" cap="none" normalizeH="0" baseline="0" smtClean="0">
            <a:ln>
              <a:noFill/>
            </a:ln>
            <a:solidFill>
              <a:schemeClr val="bg1"/>
            </a:solidFill>
            <a:effectLst/>
            <a:latin typeface="Arial" panose="020B0604020202020204" pitchFamily="34" charset="0"/>
            <a:ea typeface="宋体" panose="02010600030101010101" pitchFamily="2" charset="-122"/>
          </a:defRPr>
        </a:defPPr>
      </a:lstStyle>
    </a:lnDef>
  </a:objectDefaults>
  <a:extraClrSchemeLst>
    <a:extraClrScheme>
      <a:clrScheme name="培训格式PP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培训格式PP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培训格式PPT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培训格式PPT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培训格式PP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培训格式PP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培训格式PP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微软雅黑"/>
        <a:ea typeface=""/>
        <a:cs typeface=""/>
        <a:font script="Jpan" typeface="ＭＳ Ｐゴシック"/>
        <a:font script="Hang" typeface="맑은 고딕"/>
        <a:font script="Hans" typeface="微软雅黑"/>
        <a:font script="Hant" typeface="新細明體"/>
        <a:font script="Arab" typeface="微软雅黑"/>
        <a:font script="Hebr" typeface="微软雅黑"/>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微软雅黑"/>
        <a:font script="Uigh" typeface="Microsoft Uighur"/>
        <a:font script="Geor" typeface="Sylfaen"/>
      </a:majorFont>
      <a:minorFont>
        <a:latin typeface="微软雅黑"/>
        <a:ea typeface=""/>
        <a:cs typeface=""/>
        <a:font script="Jpan" typeface="ＭＳ Ｐゴシック"/>
        <a:font script="Hang" typeface="맑은 고딕"/>
        <a:font script="Hans" typeface="微软雅黑"/>
        <a:font script="Hant" typeface="新細明體"/>
        <a:font script="Arab" typeface="微软雅黑"/>
        <a:font script="Hebr" typeface="微软雅黑"/>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微软雅黑"/>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5.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微软雅黑"/>
        <a:font script="Hant" typeface="新細明體"/>
        <a:font script="Arab" typeface="微软雅黑"/>
        <a:font script="Hebr" typeface="微软雅黑"/>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微软雅黑"/>
        <a:font script="Uigh" typeface="Microsoft Uighur"/>
        <a:font script="Geor" typeface="Sylfaen"/>
      </a:majorFont>
      <a:minorFont>
        <a:latin typeface="微软雅黑"/>
        <a:ea typeface=""/>
        <a:cs typeface=""/>
        <a:font script="Jpan" typeface="ＭＳ Ｐゴシック"/>
        <a:font script="Hang" typeface="맑은 고딕"/>
        <a:font script="Hans" typeface="微软雅黑"/>
        <a:font script="Hant" typeface="新細明體"/>
        <a:font script="Arab" typeface="微软雅黑"/>
        <a:font script="Hebr" typeface="微软雅黑"/>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微软雅黑"/>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3794</Words>
  <Application>Microsoft Office PowerPoint</Application>
  <PresentationFormat>自定义</PresentationFormat>
  <Paragraphs>702</Paragraphs>
  <Slides>88</Slides>
  <Notes>3</Notes>
  <HiddenSlides>0</HiddenSlides>
  <MMClips>0</MMClips>
  <ScaleCrop>false</ScaleCrop>
  <HeadingPairs>
    <vt:vector size="6" baseType="variant">
      <vt:variant>
        <vt:lpstr>主题</vt:lpstr>
      </vt:variant>
      <vt:variant>
        <vt:i4>3</vt:i4>
      </vt:variant>
      <vt:variant>
        <vt:lpstr>嵌入 OLE 服务器</vt:lpstr>
      </vt:variant>
      <vt:variant>
        <vt:i4>2</vt:i4>
      </vt:variant>
      <vt:variant>
        <vt:lpstr>幻灯片标题</vt:lpstr>
      </vt:variant>
      <vt:variant>
        <vt:i4>88</vt:i4>
      </vt:variant>
    </vt:vector>
  </HeadingPairs>
  <TitlesOfParts>
    <vt:vector size="93" baseType="lpstr">
      <vt:lpstr>自定义设计方案</vt:lpstr>
      <vt:lpstr>培训格式PPT</vt:lpstr>
      <vt:lpstr>1_培训格式PPT</vt:lpstr>
      <vt:lpstr>MSPhotoEd.3</vt:lpstr>
      <vt:lpstr>Microsoft Excel 97-2003 工作表</vt:lpstr>
      <vt:lpstr>车间6S管理及目视化实例</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感谢大家的聆听</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cp:lastModifiedBy/>
  <cp:revision>34</cp:revision>
  <dcterms:created xsi:type="dcterms:W3CDTF">2019-01-25T08:45:00Z</dcterms:created>
  <dcterms:modified xsi:type="dcterms:W3CDTF">2020-04-10T11:06:34Z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2052-11.1.0.9584</vt:lpwstr>
  </property>
</Properties>
</file>