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svg" ContentType="image/svg+xml"/>
  <Override PartName="/ppt/media/image2.svg" ContentType="image/svg+xml"/>
  <Override PartName="/ppt/media/image3.svg" ContentType="image/svg+xml"/>
  <Override PartName="/ppt/media/image4.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54"/>
  </p:handoutMasterIdLst>
  <p:sldIdLst>
    <p:sldId id="977" r:id="rId4"/>
    <p:sldId id="978" r:id="rId6"/>
    <p:sldId id="979" r:id="rId7"/>
    <p:sldId id="980" r:id="rId8"/>
    <p:sldId id="981" r:id="rId9"/>
    <p:sldId id="982" r:id="rId10"/>
    <p:sldId id="983" r:id="rId11"/>
    <p:sldId id="984" r:id="rId12"/>
    <p:sldId id="985" r:id="rId13"/>
    <p:sldId id="986" r:id="rId14"/>
    <p:sldId id="987" r:id="rId15"/>
    <p:sldId id="988" r:id="rId16"/>
    <p:sldId id="989" r:id="rId17"/>
    <p:sldId id="990" r:id="rId18"/>
    <p:sldId id="991" r:id="rId19"/>
    <p:sldId id="992" r:id="rId20"/>
    <p:sldId id="993" r:id="rId21"/>
    <p:sldId id="994" r:id="rId22"/>
    <p:sldId id="995" r:id="rId23"/>
    <p:sldId id="996" r:id="rId24"/>
    <p:sldId id="997" r:id="rId25"/>
    <p:sldId id="998" r:id="rId26"/>
    <p:sldId id="999" r:id="rId27"/>
    <p:sldId id="1000" r:id="rId28"/>
    <p:sldId id="1001" r:id="rId29"/>
    <p:sldId id="1002" r:id="rId30"/>
    <p:sldId id="1003" r:id="rId31"/>
    <p:sldId id="1004" r:id="rId32"/>
    <p:sldId id="1005" r:id="rId33"/>
    <p:sldId id="1006" r:id="rId34"/>
    <p:sldId id="1007" r:id="rId35"/>
    <p:sldId id="1008" r:id="rId36"/>
    <p:sldId id="1009" r:id="rId37"/>
    <p:sldId id="1010" r:id="rId38"/>
    <p:sldId id="1011" r:id="rId39"/>
    <p:sldId id="1012" r:id="rId40"/>
    <p:sldId id="1013" r:id="rId41"/>
    <p:sldId id="1014" r:id="rId42"/>
    <p:sldId id="1015" r:id="rId43"/>
    <p:sldId id="1016" r:id="rId44"/>
    <p:sldId id="1017" r:id="rId45"/>
    <p:sldId id="1018" r:id="rId46"/>
    <p:sldId id="1019" r:id="rId47"/>
    <p:sldId id="1020" r:id="rId48"/>
    <p:sldId id="1021" r:id="rId49"/>
    <p:sldId id="1022" r:id="rId50"/>
    <p:sldId id="1023" r:id="rId51"/>
    <p:sldId id="1024" r:id="rId52"/>
    <p:sldId id="1025"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669A"/>
    <a:srgbClr val="225EAB"/>
    <a:srgbClr val="A20000"/>
    <a:srgbClr val="E60000"/>
    <a:srgbClr val="FFFFFF"/>
    <a:srgbClr val="FFCE33"/>
    <a:srgbClr val="FFDF79"/>
    <a:srgbClr val="CC99FF"/>
    <a:srgbClr val="C80000"/>
    <a:srgbClr val="25B4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151" autoAdjust="0"/>
  </p:normalViewPr>
  <p:slideViewPr>
    <p:cSldViewPr snapToGrid="0" showGuides="1">
      <p:cViewPr varScale="1">
        <p:scale>
          <a:sx n="82" d="100"/>
          <a:sy n="82" d="100"/>
        </p:scale>
        <p:origin x="720" y="77"/>
      </p:cViewPr>
      <p:guideLst>
        <p:guide orient="horz" pos="230"/>
        <p:guide orient="horz" pos="2268"/>
        <p:guide orient="horz" pos="2818"/>
        <p:guide orient="horz" pos="1848"/>
        <p:guide orient="horz" pos="47"/>
        <p:guide pos="7538"/>
        <p:guide pos="3840"/>
        <p:guide pos="6717"/>
        <p:guide pos="4249"/>
      </p:guideLst>
    </p:cSldViewPr>
  </p:slideViewPr>
  <p:notesTextViewPr>
    <p:cViewPr>
      <p:scale>
        <a:sx n="1" d="1"/>
        <a:sy n="1" d="1"/>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8" Type="http://schemas.openxmlformats.org/officeDocument/2006/relationships/commentAuthors" Target="commentAuthors.xml"/><Relationship Id="rId57" Type="http://schemas.openxmlformats.org/officeDocument/2006/relationships/tableStyles" Target="tableStyles.xml"/><Relationship Id="rId56" Type="http://schemas.openxmlformats.org/officeDocument/2006/relationships/viewProps" Target="viewProps.xml"/><Relationship Id="rId55" Type="http://schemas.openxmlformats.org/officeDocument/2006/relationships/presProps" Target="presProps.xml"/><Relationship Id="rId54" Type="http://schemas.openxmlformats.org/officeDocument/2006/relationships/handoutMaster" Target="handoutMasters/handoutMaster1.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104775" y="750888"/>
            <a:ext cx="6678613" cy="3757612"/>
          </a:xfrm>
        </p:spPr>
      </p:sp>
      <p:sp>
        <p:nvSpPr>
          <p:cNvPr id="3" name="슬라이드 노트 개체 틀 2"/>
          <p:cNvSpPr>
            <a:spLocks noGrp="1"/>
          </p:cNvSpPr>
          <p:nvPr>
            <p:ph type="body" idx="1"/>
          </p:nvPr>
        </p:nvSpPr>
        <p:spPr/>
        <p:txBody>
          <a:bodyPr/>
          <a:lstStyle/>
          <a:p>
            <a:r>
              <a:rPr lang="ko-KR" altLang="en-US" dirty="0" smtClean="0">
                <a:latin typeface="가는각진제목체" panose="02030600000101010101" pitchFamily="18" charset="-127"/>
                <a:ea typeface="가는각진제목체" panose="02030600000101010101" pitchFamily="18" charset="-127"/>
              </a:rPr>
              <a:t>방향 </a:t>
            </a:r>
            <a:r>
              <a:rPr lang="en-US" altLang="ko-KR" dirty="0" smtClean="0">
                <a:latin typeface="가는각진제목체" panose="02030600000101010101" pitchFamily="18" charset="-127"/>
                <a:ea typeface="가는각진제목체" panose="02030600000101010101" pitchFamily="18" charset="-127"/>
              </a:rPr>
              <a:t>– tobe, </a:t>
            </a:r>
            <a:r>
              <a:rPr lang="ko-KR" altLang="en-US" dirty="0" smtClean="0">
                <a:latin typeface="가는각진제목체" panose="02030600000101010101" pitchFamily="18" charset="-127"/>
                <a:ea typeface="가는각진제목체" panose="02030600000101010101" pitchFamily="18" charset="-127"/>
              </a:rPr>
              <a:t>지식근로자와 </a:t>
            </a:r>
            <a:r>
              <a:rPr lang="ko-KR" altLang="en-US" dirty="0" err="1" smtClean="0">
                <a:latin typeface="가는각진제목체" panose="02030600000101010101" pitchFamily="18" charset="-127"/>
                <a:ea typeface="가는각진제목체" panose="02030600000101010101" pitchFamily="18" charset="-127"/>
              </a:rPr>
              <a:t>강외이전문가</a:t>
            </a:r>
            <a:r>
              <a:rPr lang="ko-KR" altLang="en-US" dirty="0" smtClean="0">
                <a:latin typeface="가는각진제목체" panose="02030600000101010101" pitchFamily="18" charset="-127"/>
                <a:ea typeface="가는각진제목체" panose="02030600000101010101" pitchFamily="18" charset="-127"/>
              </a:rPr>
              <a:t> </a:t>
            </a:r>
            <a:r>
              <a:rPr lang="ko-KR" altLang="en-US" dirty="0" err="1" smtClean="0">
                <a:latin typeface="가는각진제목체" panose="02030600000101010101" pitchFamily="18" charset="-127"/>
                <a:ea typeface="가는각진제목체" panose="02030600000101010101" pitchFamily="18" charset="-127"/>
              </a:rPr>
              <a:t>되는것</a:t>
            </a:r>
            <a:r>
              <a:rPr lang="ko-KR" altLang="en-US" dirty="0" smtClean="0">
                <a:latin typeface="가는각진제목체" panose="02030600000101010101" pitchFamily="18" charset="-127"/>
                <a:ea typeface="가는각진제목체" panose="02030600000101010101" pitchFamily="18" charset="-127"/>
              </a:rPr>
              <a:t> 임을 강조</a:t>
            </a:r>
            <a:endParaRPr lang="en-US" altLang="ko-KR" dirty="0" smtClean="0">
              <a:latin typeface="가는각진제목체" panose="02030600000101010101" pitchFamily="18" charset="-127"/>
              <a:ea typeface="가는각진제목체" panose="02030600000101010101" pitchFamily="18" charset="-127"/>
            </a:endParaRPr>
          </a:p>
          <a:p>
            <a:endParaRPr lang="en-US" altLang="ko-KR" dirty="0" smtClean="0">
              <a:latin typeface="가는각진제목체" panose="02030600000101010101" pitchFamily="18" charset="-127"/>
              <a:ea typeface="가는각진제목체" panose="02030600000101010101" pitchFamily="18" charset="-127"/>
            </a:endParaRPr>
          </a:p>
          <a:p>
            <a:r>
              <a:rPr lang="ko-KR" altLang="en-US" dirty="0" smtClean="0">
                <a:latin typeface="가는각진제목체" panose="02030600000101010101" pitchFamily="18" charset="-127"/>
                <a:ea typeface="가는각진제목체" panose="02030600000101010101" pitchFamily="18" charset="-127"/>
              </a:rPr>
              <a:t>지식근로자에 대해 간단히 설명</a:t>
            </a:r>
            <a:r>
              <a:rPr lang="en-US" altLang="ko-KR" dirty="0" smtClean="0">
                <a:latin typeface="가는각진제목체" panose="02030600000101010101" pitchFamily="18" charset="-127"/>
                <a:ea typeface="가는각진제목체" panose="02030600000101010101" pitchFamily="18" charset="-127"/>
              </a:rPr>
              <a:t>, </a:t>
            </a:r>
            <a:endParaRPr lang="en-US" altLang="ko-KR" dirty="0" smtClean="0">
              <a:latin typeface="가는각진제목체" panose="02030600000101010101" pitchFamily="18" charset="-127"/>
              <a:ea typeface="가는각진제목체" panose="02030600000101010101" pitchFamily="18" charset="-127"/>
            </a:endParaRPr>
          </a:p>
          <a:p>
            <a:r>
              <a:rPr lang="ko-KR" altLang="en-US" dirty="0" err="1" smtClean="0">
                <a:latin typeface="가는각진제목체" panose="02030600000101010101" pitchFamily="18" charset="-127"/>
                <a:ea typeface="가는각진제목체" panose="02030600000101010101" pitchFamily="18" charset="-127"/>
              </a:rPr>
              <a:t>강외이전문가가</a:t>
            </a:r>
            <a:r>
              <a:rPr lang="ko-KR" altLang="en-US" dirty="0" smtClean="0">
                <a:latin typeface="가는각진제목체" panose="02030600000101010101" pitchFamily="18" charset="-127"/>
                <a:ea typeface="가는각진제목체" panose="02030600000101010101" pitchFamily="18" charset="-127"/>
              </a:rPr>
              <a:t> 되기 위해서</a:t>
            </a:r>
            <a:r>
              <a:rPr lang="en-US" altLang="ko-KR" dirty="0" smtClean="0">
                <a:latin typeface="가는각진제목체" panose="02030600000101010101" pitchFamily="18" charset="-127"/>
                <a:ea typeface="가는각진제목체" panose="02030600000101010101" pitchFamily="18" charset="-127"/>
              </a:rPr>
              <a:t>…</a:t>
            </a:r>
            <a:r>
              <a:rPr lang="ko-KR" altLang="en-US" dirty="0" smtClean="0">
                <a:latin typeface="가는각진제목체" panose="02030600000101010101" pitchFamily="18" charset="-127"/>
                <a:ea typeface="가는각진제목체" panose="02030600000101010101" pitchFamily="18" charset="-127"/>
              </a:rPr>
              <a:t>테스트</a:t>
            </a:r>
            <a:r>
              <a:rPr lang="en-US" altLang="ko-KR" dirty="0" smtClean="0">
                <a:latin typeface="가는각진제목체" panose="02030600000101010101" pitchFamily="18" charset="-127"/>
                <a:ea typeface="가는각진제목체" panose="02030600000101010101" pitchFamily="18" charset="-127"/>
              </a:rPr>
              <a:t> </a:t>
            </a:r>
            <a:r>
              <a:rPr lang="ko-KR" altLang="en-US" dirty="0" smtClean="0">
                <a:latin typeface="가는각진제목체" panose="02030600000101010101" pitchFamily="18" charset="-127"/>
                <a:ea typeface="가는각진제목체" panose="02030600000101010101" pitchFamily="18" charset="-127"/>
              </a:rPr>
              <a:t>해서</a:t>
            </a:r>
            <a:r>
              <a:rPr lang="en-US" altLang="ko-KR" dirty="0" smtClean="0">
                <a:latin typeface="가는각진제목체" panose="02030600000101010101" pitchFamily="18" charset="-127"/>
                <a:ea typeface="가는각진제목체" panose="02030600000101010101" pitchFamily="18" charset="-127"/>
              </a:rPr>
              <a:t>, </a:t>
            </a:r>
            <a:r>
              <a:rPr lang="ko-KR" altLang="en-US" dirty="0" err="1" smtClean="0">
                <a:latin typeface="가는각진제목체" panose="02030600000101010101" pitchFamily="18" charset="-127"/>
                <a:ea typeface="가는각진제목체" panose="02030600000101010101" pitchFamily="18" charset="-127"/>
              </a:rPr>
              <a:t>강외이</a:t>
            </a:r>
            <a:r>
              <a:rPr lang="ko-KR" altLang="en-US" dirty="0" smtClean="0">
                <a:latin typeface="가는각진제목체" panose="02030600000101010101" pitchFamily="18" charset="-127"/>
                <a:ea typeface="가는각진제목체" panose="02030600000101010101" pitchFamily="18" charset="-127"/>
              </a:rPr>
              <a:t> 전문가가 아니다라는 것 유도</a:t>
            </a:r>
            <a:endParaRPr lang="en-US" altLang="ko-KR" dirty="0" smtClean="0">
              <a:latin typeface="가는각진제목체" panose="02030600000101010101" pitchFamily="18" charset="-127"/>
              <a:ea typeface="가는각진제목체" panose="02030600000101010101" pitchFamily="18" charset="-127"/>
            </a:endParaRPr>
          </a:p>
          <a:p>
            <a:r>
              <a:rPr lang="ko-KR" altLang="en-US" dirty="0" smtClean="0">
                <a:latin typeface="가는각진제목체" panose="02030600000101010101" pitchFamily="18" charset="-127"/>
                <a:ea typeface="가는각진제목체" panose="02030600000101010101" pitchFamily="18" charset="-127"/>
              </a:rPr>
              <a:t>그럼 </a:t>
            </a:r>
            <a:r>
              <a:rPr lang="ko-KR" altLang="en-US" dirty="0" err="1" smtClean="0">
                <a:latin typeface="가는각진제목체" panose="02030600000101010101" pitchFamily="18" charset="-127"/>
                <a:ea typeface="가는각진제목체" panose="02030600000101010101" pitchFamily="18" charset="-127"/>
              </a:rPr>
              <a:t>강외이</a:t>
            </a:r>
            <a:r>
              <a:rPr lang="ko-KR" altLang="en-US" dirty="0" smtClean="0">
                <a:latin typeface="가는각진제목체" panose="02030600000101010101" pitchFamily="18" charset="-127"/>
                <a:ea typeface="가는각진제목체" panose="02030600000101010101" pitchFamily="18" charset="-127"/>
              </a:rPr>
              <a:t> 전문가가 </a:t>
            </a:r>
            <a:r>
              <a:rPr lang="ko-KR" altLang="en-US" dirty="0" err="1" smtClean="0">
                <a:latin typeface="가는각진제목체" panose="02030600000101010101" pitchFamily="18" charset="-127"/>
                <a:ea typeface="가는각진제목체" panose="02030600000101010101" pitchFamily="18" charset="-127"/>
              </a:rPr>
              <a:t>되기위해</a:t>
            </a:r>
            <a:r>
              <a:rPr lang="ko-KR" altLang="en-US" dirty="0" smtClean="0">
                <a:latin typeface="가는각진제목체" panose="02030600000101010101" pitchFamily="18" charset="-127"/>
                <a:ea typeface="가는각진제목체" panose="02030600000101010101" pitchFamily="18" charset="-127"/>
              </a:rPr>
              <a:t> 무엇을 </a:t>
            </a:r>
            <a:r>
              <a:rPr lang="ko-KR" altLang="en-US" dirty="0" err="1" smtClean="0">
                <a:latin typeface="가는각진제목체" panose="02030600000101010101" pitchFamily="18" charset="-127"/>
                <a:ea typeface="가는각진제목체" panose="02030600000101010101" pitchFamily="18" charset="-127"/>
              </a:rPr>
              <a:t>해야할까</a:t>
            </a:r>
            <a:r>
              <a:rPr lang="ko-KR" altLang="en-US" dirty="0" smtClean="0">
                <a:latin typeface="가는각진제목체" panose="02030600000101010101" pitchFamily="18" charset="-127"/>
                <a:ea typeface="가는각진제목체" panose="02030600000101010101" pitchFamily="18" charset="-127"/>
              </a:rPr>
              <a:t> </a:t>
            </a:r>
            <a:r>
              <a:rPr lang="en-US" altLang="ko-KR" dirty="0" smtClean="0">
                <a:latin typeface="가는각진제목체" panose="02030600000101010101" pitchFamily="18" charset="-127"/>
                <a:ea typeface="가는각진제목체" panose="02030600000101010101" pitchFamily="18" charset="-127"/>
              </a:rPr>
              <a:t>?</a:t>
            </a:r>
            <a:endParaRPr lang="en-US" altLang="ko-KR" dirty="0" smtClean="0">
              <a:latin typeface="가는각진제목체" panose="02030600000101010101" pitchFamily="18" charset="-127"/>
              <a:ea typeface="가는각진제목체" panose="02030600000101010101" pitchFamily="18" charset="-127"/>
            </a:endParaRPr>
          </a:p>
          <a:p>
            <a:r>
              <a:rPr lang="ko-KR" altLang="en-US" dirty="0" smtClean="0">
                <a:latin typeface="가는각진제목체" panose="02030600000101010101" pitchFamily="18" charset="-127"/>
                <a:ea typeface="가는각진제목체" panose="02030600000101010101" pitchFamily="18" charset="-127"/>
              </a:rPr>
              <a:t>부서업무의 특징에 대해 설명</a:t>
            </a:r>
            <a:r>
              <a:rPr lang="en-US" altLang="ko-KR" dirty="0" smtClean="0">
                <a:latin typeface="가는각진제목체" panose="02030600000101010101" pitchFamily="18" charset="-127"/>
                <a:ea typeface="가는각진제목체" panose="02030600000101010101" pitchFamily="18" charset="-127"/>
              </a:rPr>
              <a:t>, </a:t>
            </a:r>
            <a:endParaRPr lang="en-US" altLang="ko-KR" dirty="0" smtClean="0">
              <a:latin typeface="가는각진제목체" panose="02030600000101010101" pitchFamily="18" charset="-127"/>
              <a:ea typeface="가는각진제목체" panose="02030600000101010101" pitchFamily="18" charset="-127"/>
            </a:endParaRPr>
          </a:p>
          <a:p>
            <a:r>
              <a:rPr lang="ko-KR" altLang="en-US" dirty="0" err="1" smtClean="0">
                <a:latin typeface="가는각진제목체" panose="02030600000101010101" pitchFamily="18" charset="-127"/>
                <a:ea typeface="가는각진제목체" panose="02030600000101010101" pitchFamily="18" charset="-127"/>
              </a:rPr>
              <a:t>푸야오</a:t>
            </a:r>
            <a:r>
              <a:rPr lang="ko-KR" altLang="en-US" dirty="0" smtClean="0">
                <a:latin typeface="가는각진제목체" panose="02030600000101010101" pitchFamily="18" charset="-127"/>
                <a:ea typeface="가는각진제목체" panose="02030600000101010101" pitchFamily="18" charset="-127"/>
              </a:rPr>
              <a:t> 사례를 보여주고</a:t>
            </a:r>
            <a:r>
              <a:rPr lang="en-US" altLang="ko-KR" dirty="0" smtClean="0">
                <a:latin typeface="가는각진제목체" panose="02030600000101010101" pitchFamily="18" charset="-127"/>
                <a:ea typeface="가는각진제목체" panose="02030600000101010101" pitchFamily="18" charset="-127"/>
              </a:rPr>
              <a:t>, </a:t>
            </a:r>
            <a:r>
              <a:rPr lang="ko-KR" altLang="en-US" dirty="0" smtClean="0">
                <a:latin typeface="가는각진제목체" panose="02030600000101010101" pitchFamily="18" charset="-127"/>
                <a:ea typeface="가는각진제목체" panose="02030600000101010101" pitchFamily="18" charset="-127"/>
              </a:rPr>
              <a:t>이렇게 되어야 한다고</a:t>
            </a:r>
            <a:r>
              <a:rPr lang="en-US" altLang="ko-KR" dirty="0" smtClean="0">
                <a:latin typeface="가는각진제목체" panose="02030600000101010101" pitchFamily="18" charset="-127"/>
                <a:ea typeface="가는각진제목체" panose="02030600000101010101" pitchFamily="18" charset="-127"/>
              </a:rPr>
              <a:t>, </a:t>
            </a:r>
            <a:r>
              <a:rPr lang="ko-KR" altLang="en-US" dirty="0" smtClean="0">
                <a:latin typeface="가는각진제목체" panose="02030600000101010101" pitchFamily="18" charset="-127"/>
                <a:ea typeface="가는각진제목체" panose="02030600000101010101" pitchFamily="18" charset="-127"/>
              </a:rPr>
              <a:t>구체적으로 설명하면서 </a:t>
            </a:r>
            <a:endParaRPr lang="en-US" altLang="ko-KR" dirty="0" smtClean="0">
              <a:latin typeface="가는각진제목체" panose="02030600000101010101" pitchFamily="18" charset="-127"/>
              <a:ea typeface="가는각진제목체" panose="02030600000101010101" pitchFamily="18" charset="-127"/>
            </a:endParaRPr>
          </a:p>
          <a:p>
            <a:r>
              <a:rPr lang="ko-KR" altLang="en-US" dirty="0" err="1" smtClean="0">
                <a:latin typeface="가는각진제목체" panose="02030600000101010101" pitchFamily="18" charset="-127"/>
                <a:ea typeface="가는각진제목체" panose="02030600000101010101" pitchFamily="18" charset="-127"/>
              </a:rPr>
              <a:t>포스코사례를</a:t>
            </a:r>
            <a:r>
              <a:rPr lang="ko-KR" altLang="en-US" dirty="0" smtClean="0">
                <a:latin typeface="가는각진제목체" panose="02030600000101010101" pitchFamily="18" charset="-127"/>
                <a:ea typeface="가는각진제목체" panose="02030600000101010101" pitchFamily="18" charset="-127"/>
              </a:rPr>
              <a:t> 보여줌 </a:t>
            </a:r>
            <a:r>
              <a:rPr lang="en-US" altLang="ko-KR" dirty="0" smtClean="0">
                <a:latin typeface="가는각진제목체" panose="02030600000101010101" pitchFamily="18" charset="-127"/>
                <a:ea typeface="가는각진제목체" panose="02030600000101010101" pitchFamily="18" charset="-127"/>
              </a:rPr>
              <a:t>–VP, </a:t>
            </a:r>
            <a:r>
              <a:rPr lang="ko-KR" altLang="en-US" dirty="0" smtClean="0">
                <a:latin typeface="가는각진제목체" panose="02030600000101010101" pitchFamily="18" charset="-127"/>
                <a:ea typeface="가는각진제목체" panose="02030600000101010101" pitchFamily="18" charset="-127"/>
              </a:rPr>
              <a:t>사무혁신사례</a:t>
            </a:r>
            <a:r>
              <a:rPr lang="en-US" altLang="ko-KR" dirty="0" smtClean="0">
                <a:latin typeface="가는각진제목체" panose="02030600000101010101" pitchFamily="18" charset="-127"/>
                <a:ea typeface="가는각진제목체" panose="02030600000101010101" pitchFamily="18" charset="-127"/>
              </a:rPr>
              <a:t> </a:t>
            </a:r>
            <a:endParaRPr lang="en-US" altLang="ko-KR" dirty="0" smtClean="0">
              <a:latin typeface="가는각진제목체" panose="02030600000101010101" pitchFamily="18" charset="-127"/>
              <a:ea typeface="가는각진제목체" panose="02030600000101010101" pitchFamily="18" charset="-127"/>
            </a:endParaRPr>
          </a:p>
          <a:p>
            <a:endParaRPr lang="en-US" altLang="ko-KR" dirty="0" smtClean="0">
              <a:latin typeface="가는각진제목체" panose="02030600000101010101" pitchFamily="18" charset="-127"/>
              <a:ea typeface="가는각진제목체" panose="02030600000101010101" pitchFamily="18" charset="-127"/>
            </a:endParaRPr>
          </a:p>
          <a:p>
            <a:r>
              <a:rPr lang="ko-KR" altLang="en-US" dirty="0" err="1" smtClean="0">
                <a:latin typeface="가는각진제목체" panose="02030600000101010101" pitchFamily="18" charset="-127"/>
                <a:ea typeface="가는각진제목체" panose="02030600000101010101" pitchFamily="18" charset="-127"/>
              </a:rPr>
              <a:t>그런다음</a:t>
            </a:r>
            <a:r>
              <a:rPr lang="en-US" altLang="ko-KR" dirty="0" smtClean="0">
                <a:latin typeface="가는각진제목체" panose="02030600000101010101" pitchFamily="18" charset="-127"/>
                <a:ea typeface="가는각진제목체" panose="02030600000101010101" pitchFamily="18" charset="-127"/>
              </a:rPr>
              <a:t>, </a:t>
            </a:r>
            <a:r>
              <a:rPr lang="ko-KR" altLang="en-US" dirty="0" smtClean="0">
                <a:latin typeface="가는각진제목체" panose="02030600000101010101" pitchFamily="18" charset="-127"/>
                <a:ea typeface="가는각진제목체" panose="02030600000101010101" pitchFamily="18" charset="-127"/>
              </a:rPr>
              <a:t>프로세스로 표현하는 방향으로 설계</a:t>
            </a:r>
            <a:r>
              <a:rPr lang="en-US" altLang="ko-KR" dirty="0" smtClean="0">
                <a:latin typeface="가는각진제목체" panose="02030600000101010101" pitchFamily="18" charset="-127"/>
                <a:ea typeface="가는각진제목체" panose="02030600000101010101" pitchFamily="18" charset="-127"/>
              </a:rPr>
              <a:t>,</a:t>
            </a:r>
            <a:endParaRPr lang="en-US" altLang="ko-KR" dirty="0" smtClean="0">
              <a:latin typeface="가는각진제목체" panose="02030600000101010101" pitchFamily="18" charset="-127"/>
              <a:ea typeface="가는각진제목체" panose="02030600000101010101" pitchFamily="18" charset="-127"/>
            </a:endParaRPr>
          </a:p>
          <a:p>
            <a:endParaRPr lang="en-US" altLang="ko-KR" dirty="0" smtClean="0">
              <a:latin typeface="가는각진제목체" panose="02030600000101010101" pitchFamily="18" charset="-127"/>
              <a:ea typeface="가는각진제목체" panose="02030600000101010101" pitchFamily="18" charset="-127"/>
            </a:endParaRPr>
          </a:p>
          <a:p>
            <a:r>
              <a:rPr lang="ko-KR" altLang="en-US" dirty="0" smtClean="0">
                <a:latin typeface="가는각진제목체" panose="02030600000101010101" pitchFamily="18" charset="-127"/>
                <a:ea typeface="가는각진제목체" panose="02030600000101010101" pitchFamily="18" charset="-127"/>
              </a:rPr>
              <a:t>구체적으로 </a:t>
            </a:r>
            <a:r>
              <a:rPr lang="ko-KR" altLang="en-US" dirty="0" err="1" smtClean="0">
                <a:latin typeface="가는각진제목체" panose="02030600000101010101" pitchFamily="18" charset="-127"/>
                <a:ea typeface="가는각진제목체" panose="02030600000101010101" pitchFamily="18" charset="-127"/>
              </a:rPr>
              <a:t>그리는것</a:t>
            </a:r>
            <a:r>
              <a:rPr lang="en-US" altLang="ko-KR" dirty="0" smtClean="0">
                <a:latin typeface="가는각진제목체" panose="02030600000101010101" pitchFamily="18" charset="-127"/>
                <a:ea typeface="가는각진제목체" panose="02030600000101010101" pitchFamily="18" charset="-127"/>
              </a:rPr>
              <a:t>, </a:t>
            </a:r>
            <a:r>
              <a:rPr lang="ko-KR" altLang="en-US" dirty="0" err="1" smtClean="0">
                <a:latin typeface="가는각진제목체" panose="02030600000101010101" pitchFamily="18" charset="-127"/>
                <a:ea typeface="가는각진제목체" panose="02030600000101010101" pitchFamily="18" charset="-127"/>
              </a:rPr>
              <a:t>푸야오</a:t>
            </a:r>
            <a:r>
              <a:rPr lang="ko-KR" altLang="en-US" dirty="0" smtClean="0">
                <a:latin typeface="가는각진제목체" panose="02030600000101010101" pitchFamily="18" charset="-127"/>
                <a:ea typeface="가는각진제목체" panose="02030600000101010101" pitchFamily="18" charset="-127"/>
              </a:rPr>
              <a:t> 보여주고</a:t>
            </a:r>
            <a:r>
              <a:rPr lang="en-US" altLang="ko-KR" dirty="0" smtClean="0">
                <a:latin typeface="가는각진제목체" panose="02030600000101010101" pitchFamily="18" charset="-127"/>
                <a:ea typeface="가는각진제목체" panose="02030600000101010101" pitchFamily="18" charset="-127"/>
              </a:rPr>
              <a:t>, </a:t>
            </a:r>
            <a:r>
              <a:rPr lang="ko-KR" altLang="en-US" dirty="0" smtClean="0">
                <a:latin typeface="가는각진제목체" panose="02030600000101010101" pitchFamily="18" charset="-127"/>
                <a:ea typeface="가는각진제목체" panose="02030600000101010101" pitchFamily="18" charset="-127"/>
              </a:rPr>
              <a:t>구체적으로 그리게 하는 것으로 설계</a:t>
            </a:r>
            <a:endParaRPr lang="en-US" altLang="ko-KR" dirty="0" smtClean="0">
              <a:latin typeface="가는각진제목체" panose="02030600000101010101" pitchFamily="18" charset="-127"/>
              <a:ea typeface="가는각진제목체" panose="02030600000101010101" pitchFamily="18" charset="-127"/>
            </a:endParaRPr>
          </a:p>
          <a:p>
            <a:endParaRPr lang="en-US" altLang="ko-KR" dirty="0" smtClean="0">
              <a:latin typeface="가는각진제목체" panose="02030600000101010101" pitchFamily="18" charset="-127"/>
              <a:ea typeface="가는각진제목체" panose="02030600000101010101" pitchFamily="18" charset="-127"/>
            </a:endParaRPr>
          </a:p>
          <a:p>
            <a:r>
              <a:rPr lang="en-US" altLang="ko-KR" dirty="0" smtClean="0">
                <a:latin typeface="가는각진제목체" panose="02030600000101010101" pitchFamily="18" charset="-127"/>
                <a:ea typeface="가는각진제목체" panose="02030600000101010101" pitchFamily="18" charset="-127"/>
              </a:rPr>
              <a:t>VP</a:t>
            </a:r>
            <a:r>
              <a:rPr lang="ko-KR" altLang="en-US" dirty="0" smtClean="0">
                <a:latin typeface="가는각진제목체" panose="02030600000101010101" pitchFamily="18" charset="-127"/>
                <a:ea typeface="가는각진제목체" panose="02030600000101010101" pitchFamily="18" charset="-127"/>
              </a:rPr>
              <a:t>관리에 대해서도 강조</a:t>
            </a:r>
            <a:r>
              <a:rPr lang="en-US" altLang="ko-KR" dirty="0" smtClean="0">
                <a:latin typeface="가는각진제목체" panose="02030600000101010101" pitchFamily="18" charset="-127"/>
                <a:ea typeface="가는각진제목체" panose="02030600000101010101" pitchFamily="18" charset="-127"/>
              </a:rPr>
              <a:t>.</a:t>
            </a:r>
            <a:endParaRPr lang="en-US" altLang="ko-KR" dirty="0" smtClean="0">
              <a:latin typeface="가는각진제목체" panose="02030600000101010101" pitchFamily="18" charset="-127"/>
              <a:ea typeface="가는각진제목체" panose="02030600000101010101" pitchFamily="18" charset="-127"/>
            </a:endParaRPr>
          </a:p>
          <a:p>
            <a:endParaRPr lang="en-US" altLang="ko-KR" dirty="0" smtClean="0">
              <a:latin typeface="가는각진제목체" panose="02030600000101010101" pitchFamily="18" charset="-127"/>
              <a:ea typeface="가는각진제목체" panose="02030600000101010101" pitchFamily="18" charset="-127"/>
            </a:endParaRPr>
          </a:p>
          <a:p>
            <a:r>
              <a:rPr lang="en-US" altLang="ko-KR" dirty="0" smtClean="0">
                <a:latin typeface="가는각진제목체" panose="02030600000101010101" pitchFamily="18" charset="-127"/>
                <a:ea typeface="가는각진제목체" panose="02030600000101010101" pitchFamily="18" charset="-127"/>
              </a:rPr>
              <a:t> </a:t>
            </a:r>
            <a:endParaRPr lang="ko-KR" altLang="en-US" dirty="0" smtClean="0">
              <a:latin typeface="가는각진제목체" panose="02030600000101010101" pitchFamily="18" charset="-127"/>
              <a:ea typeface="가는각진제목체" panose="02030600000101010101" pitchFamily="18" charset="-127"/>
            </a:endParaRPr>
          </a:p>
          <a:p>
            <a:endParaRPr lang="ko-KR" altLang="en-US" dirty="0"/>
          </a:p>
        </p:txBody>
      </p:sp>
      <p:sp>
        <p:nvSpPr>
          <p:cNvPr id="4" name="슬라이드 번호 개체 틀 3"/>
          <p:cNvSpPr>
            <a:spLocks noGrp="1"/>
          </p:cNvSpPr>
          <p:nvPr>
            <p:ph type="sldNum" sz="quarter" idx="10"/>
          </p:nvPr>
        </p:nvSpPr>
        <p:spPr/>
        <p:txBody>
          <a:bodyPr/>
          <a:lstStyle/>
          <a:p>
            <a:fld id="{A67846A5-C459-4177-859F-9E297B528337}" type="slidenum">
              <a:rPr lang="en-US" altLang="ko-KR" smtClean="0">
                <a:solidFill>
                  <a:prstClr val="black"/>
                </a:solidFill>
                <a:latin typeface="Malgun Gothic" panose="020B0503020000020004" charset="-127"/>
              </a:rPr>
            </a:fld>
            <a:endParaRPr lang="en-US" altLang="ko-KR">
              <a:solidFill>
                <a:prstClr val="black"/>
              </a:solidFill>
              <a:latin typeface="Malgun Gothic" panose="020B0503020000020004" charset="-127"/>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panose="02010600030101010101" charset="-122"/>
                <a:ea typeface="等线" panose="02010600030101010101" charset="-122"/>
              </a:rPr>
            </a:fld>
            <a:endParaRPr lang="zh-CN" altLang="en-US">
              <a:solidFill>
                <a:prstClr val="black"/>
              </a:solidFill>
              <a:latin typeface="等线" panose="02010600030101010101" charset="-122"/>
              <a:ea typeface="等线" panose="02010600030101010101"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panose="02010600030101010101" charset="-122"/>
                <a:ea typeface="等线" panose="02010600030101010101" charset="-122"/>
              </a:rPr>
            </a:fld>
            <a:endParaRPr lang="zh-CN" altLang="en-US">
              <a:solidFill>
                <a:prstClr val="black"/>
              </a:solidFill>
              <a:latin typeface="等线" panose="02010600030101010101" charset="-122"/>
              <a:ea typeface="等线" panose="02010600030101010101"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5E402C-D499-47B8-98C9-405BBBE03341}" type="slidenum">
              <a:rPr lang="zh-CN" altLang="en-US" smtClean="0">
                <a:solidFill>
                  <a:prstClr val="black"/>
                </a:solidFill>
                <a:latin typeface="等线" panose="02010600030101010101" charset="-122"/>
                <a:ea typeface="等线" panose="02010600030101010101" charset="-122"/>
              </a:rPr>
            </a:fld>
            <a:endParaRPr lang="zh-CN" altLang="en-US">
              <a:solidFill>
                <a:prstClr val="black"/>
              </a:solidFill>
              <a:latin typeface="等线" panose="02010600030101010101" charset="-122"/>
              <a:ea typeface="等线" panose="02010600030101010101"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panose="02010600030101010101" charset="-122"/>
                <a:ea typeface="等线" panose="02010600030101010101" charset="-122"/>
              </a:rPr>
            </a:fld>
            <a:endParaRPr lang="zh-CN" altLang="en-US">
              <a:solidFill>
                <a:prstClr val="black"/>
              </a:solidFill>
              <a:latin typeface="等线" panose="02010600030101010101" charset="-122"/>
              <a:ea typeface="等线" panose="02010600030101010101"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5E402C-D499-47B8-98C9-405BBBE03341}" type="slidenum">
              <a:rPr lang="zh-CN" altLang="en-US" smtClean="0">
                <a:solidFill>
                  <a:prstClr val="black"/>
                </a:solidFill>
                <a:latin typeface="等线" panose="02010600030101010101" charset="-122"/>
                <a:ea typeface="等线" panose="02010600030101010101" charset="-122"/>
              </a:rPr>
            </a:fld>
            <a:endParaRPr lang="zh-CN" altLang="en-US">
              <a:solidFill>
                <a:prstClr val="black"/>
              </a:solidFill>
              <a:latin typeface="等线" panose="02010600030101010101" charset="-122"/>
              <a:ea typeface="等线" panose="02010600030101010101"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5E402C-D499-47B8-98C9-405BBBE03341}" type="slidenum">
              <a:rPr lang="zh-CN" altLang="en-US" smtClean="0">
                <a:solidFill>
                  <a:prstClr val="black"/>
                </a:solidFill>
                <a:latin typeface="等线" panose="02010600030101010101" charset="-122"/>
                <a:ea typeface="等线" panose="02010600030101010101" charset="-122"/>
              </a:rPr>
            </a:fld>
            <a:endParaRPr lang="zh-CN" altLang="en-US">
              <a:solidFill>
                <a:prstClr val="black"/>
              </a:solidFill>
              <a:latin typeface="等线" panose="02010600030101010101" charset="-122"/>
              <a:ea typeface="等线" panose="02010600030101010101"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5E402C-D499-47B8-98C9-405BBBE03341}" type="slidenum">
              <a:rPr lang="zh-CN" altLang="en-US" smtClean="0">
                <a:solidFill>
                  <a:prstClr val="black"/>
                </a:solidFill>
                <a:latin typeface="等线" panose="02010600030101010101" charset="-122"/>
                <a:ea typeface="等线" panose="02010600030101010101" charset="-122"/>
              </a:rPr>
            </a:fld>
            <a:endParaRPr lang="zh-CN" altLang="en-US">
              <a:solidFill>
                <a:prstClr val="black"/>
              </a:solidFill>
              <a:latin typeface="等线" panose="02010600030101010101" charset="-122"/>
              <a:ea typeface="等线" panose="02010600030101010101"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5E402C-D499-47B8-98C9-405BBBE03341}" type="slidenum">
              <a:rPr lang="zh-CN" altLang="en-US" smtClean="0">
                <a:solidFill>
                  <a:prstClr val="black"/>
                </a:solidFill>
                <a:latin typeface="等线" panose="02010600030101010101" charset="-122"/>
                <a:ea typeface="等线" panose="02010600030101010101" charset="-122"/>
              </a:rPr>
            </a:fld>
            <a:endParaRPr lang="zh-CN" altLang="en-US">
              <a:solidFill>
                <a:prstClr val="black"/>
              </a:solidFill>
              <a:latin typeface="等线" panose="02010600030101010101" charset="-122"/>
              <a:ea typeface="等线" panose="02010600030101010101"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panose="02010600030101010101" charset="-122"/>
                <a:ea typeface="等线" panose="02010600030101010101" charset="-122"/>
              </a:rPr>
            </a:fld>
            <a:endParaRPr lang="zh-CN" altLang="en-US">
              <a:solidFill>
                <a:prstClr val="black"/>
              </a:solidFill>
              <a:latin typeface="等线" panose="02010600030101010101" charset="-122"/>
              <a:ea typeface="等线" panose="02010600030101010101"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zh-CN" altLang="en-US" dirty="0"/>
          </a:p>
        </p:txBody>
      </p:sp>
      <p:sp>
        <p:nvSpPr>
          <p:cNvPr id="4" name="슬라이드 번호 개체 틀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panose="02010600030101010101" charset="-122"/>
                <a:ea typeface="等线" panose="02010600030101010101" charset="-122"/>
              </a:rPr>
            </a:fld>
            <a:endParaRPr lang="zh-CN" altLang="en-US">
              <a:solidFill>
                <a:prstClr val="black"/>
              </a:solidFill>
              <a:latin typeface="等线" panose="02010600030101010101" charset="-122"/>
              <a:ea typeface="等线" panose="02010600030101010101"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37AAFA-26FE-4FFD-959A-17F2447D6A9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panose="02010600030101010101" charset="-122"/>
                <a:ea typeface="等线" panose="02010600030101010101" charset="-122"/>
              </a:rPr>
            </a:fld>
            <a:endParaRPr lang="zh-CN" altLang="en-US">
              <a:solidFill>
                <a:prstClr val="black"/>
              </a:solidFill>
              <a:latin typeface="等线" panose="02010600030101010101" charset="-122"/>
              <a:ea typeface="等线" panose="02010600030101010101"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panose="02010600030101010101" charset="-122"/>
                <a:ea typeface="等线" panose="02010600030101010101" charset="-122"/>
              </a:rPr>
            </a:fld>
            <a:endParaRPr lang="zh-CN" altLang="en-US">
              <a:solidFill>
                <a:prstClr val="black"/>
              </a:solidFill>
              <a:latin typeface="等线" panose="02010600030101010101" charset="-122"/>
              <a:ea typeface="等线" panose="02010600030101010101"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smtClean="0"/>
              <a:t>模板来自于 </a:t>
            </a:r>
            <a:r>
              <a:rPr lang="en-US" altLang="zh-CN" smtClean="0"/>
              <a:t>http://docer.wps.cn</a:t>
            </a:r>
            <a:endParaRPr lang="zh-CN" altLang="en-US" smtClean="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a:buFont typeface="Arial" panose="020B0604020202020204" pitchFamily="34" charset="0"/>
              <a:buNone/>
            </a:pPr>
            <a:fld id="{A6071DF2-F6D5-4A1C-A9FF-C888B756EEFC}" type="slidenum">
              <a:rPr lang="zh-CN" altLang="en-US" sz="1200">
                <a:solidFill>
                  <a:srgbClr val="000000"/>
                </a:solidFill>
                <a:latin typeface="Calibri" panose="020F0502020204030204" pitchFamily="34" charset="0"/>
              </a:rPr>
            </a:fld>
            <a:endParaRPr lang="zh-CN" altLang="en-US" sz="1200">
              <a:solidFill>
                <a:srgbClr val="000000"/>
              </a:solidFill>
              <a:latin typeface="Calibri" panose="020F0502020204030204" pitchFamily="34" charset="0"/>
            </a:endParaRPr>
          </a:p>
        </p:txBody>
      </p:sp>
    </p:spTree>
  </p:cSld>
  <p:clrMapOvr>
    <a:overrideClrMapping bg1="lt1" tx1="dk1" bg2="lt2" tx2="dk2" accent1="accent1" accent2="accent2" accent3="accent3" accent4="accent4" accent5="accent5" accent6="accent6" hlink="hlink" folHlink="folHlink"/>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defTabSz="914400" eaLnBrk="0" fontAlgn="base" hangingPunct="0">
              <a:spcBef>
                <a:spcPct val="0"/>
              </a:spcBef>
              <a:spcAft>
                <a:spcPct val="0"/>
              </a:spcAft>
              <a:buFont typeface="Arial" panose="020B0604020202020204" pitchFamily="34" charset="0"/>
              <a:buNone/>
              <a:defRPr/>
            </a:pPr>
            <a:fld id="{CE1689F0-D8FB-450F-A36F-553F26501FEE}" type="slidenum">
              <a:rPr lang="zh-CN" altLang="en-US" smtClean="0">
                <a:solidFill>
                  <a:prstClr val="black"/>
                </a:solidFill>
                <a:latin typeface="Arial" panose="020B0604020202020204" pitchFamily="34" charset="0"/>
              </a:rPr>
            </a:fld>
            <a:endParaRPr lang="en-US">
              <a:solidFill>
                <a:prstClr val="black"/>
              </a:solidFill>
              <a:latin typeface="Arial" panose="020B060402020202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5AACB6-7B3C-47D6-B20E-EE1E7FF62CD5}"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7" Type="http://schemas.openxmlformats.org/officeDocument/2006/relationships/image" Target="../media/image3.png"/><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image" Target="../media/image2.jpeg"/><Relationship Id="rId7" Type="http://schemas.openxmlformats.org/officeDocument/2006/relationships/image" Target="../media/image1.jpeg"/><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image" Target="../media/image1.svg"/><Relationship Id="rId3" Type="http://schemas.openxmlformats.org/officeDocument/2006/relationships/image" Target="../media/image4.png"/><Relationship Id="rId2" Type="http://schemas.openxmlformats.org/officeDocument/2006/relationships/tags" Target="../tags/tag63.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7" Type="http://schemas.openxmlformats.org/officeDocument/2006/relationships/image" Target="../media/image3.svg"/><Relationship Id="rId6" Type="http://schemas.openxmlformats.org/officeDocument/2006/relationships/image" Target="../media/image6.png"/><Relationship Id="rId5" Type="http://schemas.openxmlformats.org/officeDocument/2006/relationships/tags" Target="../tags/tag67.xml"/><Relationship Id="rId4" Type="http://schemas.openxmlformats.org/officeDocument/2006/relationships/image" Target="../media/image2.svg"/><Relationship Id="rId3" Type="http://schemas.openxmlformats.org/officeDocument/2006/relationships/image" Target="../media/image5.png"/><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tags" Target="../tags/tag70.xml"/><Relationship Id="rId7" Type="http://schemas.openxmlformats.org/officeDocument/2006/relationships/image" Target="../media/image2.svg"/><Relationship Id="rId6" Type="http://schemas.openxmlformats.org/officeDocument/2006/relationships/image" Target="../media/image5.png"/><Relationship Id="rId5" Type="http://schemas.openxmlformats.org/officeDocument/2006/relationships/tags" Target="../tags/tag69.xml"/><Relationship Id="rId4" Type="http://schemas.openxmlformats.org/officeDocument/2006/relationships/image" Target="../media/image4.svg"/><Relationship Id="rId3" Type="http://schemas.openxmlformats.org/officeDocument/2006/relationships/image" Target="../media/image7.png"/><Relationship Id="rId2" Type="http://schemas.openxmlformats.org/officeDocument/2006/relationships/tags" Target="../tags/tag68.xml"/><Relationship Id="rId11" Type="http://schemas.openxmlformats.org/officeDocument/2006/relationships/tags" Target="../tags/tag71.xml"/><Relationship Id="rId10" Type="http://schemas.openxmlformats.org/officeDocument/2006/relationships/image" Target="../media/image3.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image" Target="../media/image3.svg"/><Relationship Id="rId6" Type="http://schemas.openxmlformats.org/officeDocument/2006/relationships/image" Target="../media/image6.png"/><Relationship Id="rId5" Type="http://schemas.openxmlformats.org/officeDocument/2006/relationships/tags" Target="../tags/tag73.xml"/><Relationship Id="rId4" Type="http://schemas.openxmlformats.org/officeDocument/2006/relationships/image" Target="../media/image2.svg"/><Relationship Id="rId3" Type="http://schemas.openxmlformats.org/officeDocument/2006/relationships/image" Target="../media/image5.png"/><Relationship Id="rId2" Type="http://schemas.openxmlformats.org/officeDocument/2006/relationships/tags" Target="../tags/tag72.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image" Target="../media/image3.svg"/><Relationship Id="rId6" Type="http://schemas.openxmlformats.org/officeDocument/2006/relationships/image" Target="../media/image6.png"/><Relationship Id="rId5" Type="http://schemas.openxmlformats.org/officeDocument/2006/relationships/tags" Target="../tags/tag75.xml"/><Relationship Id="rId4" Type="http://schemas.openxmlformats.org/officeDocument/2006/relationships/image" Target="../media/image2.svg"/><Relationship Id="rId3" Type="http://schemas.openxmlformats.org/officeDocument/2006/relationships/image" Target="../media/image5.png"/><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7" Type="http://schemas.openxmlformats.org/officeDocument/2006/relationships/image" Target="../media/image2.svg"/><Relationship Id="rId6" Type="http://schemas.openxmlformats.org/officeDocument/2006/relationships/image" Target="../media/image5.png"/><Relationship Id="rId5" Type="http://schemas.openxmlformats.org/officeDocument/2006/relationships/tags" Target="../tags/tag77.xml"/><Relationship Id="rId4" Type="http://schemas.openxmlformats.org/officeDocument/2006/relationships/image" Target="../media/image4.svg"/><Relationship Id="rId3" Type="http://schemas.openxmlformats.org/officeDocument/2006/relationships/image" Target="../media/image7.png"/><Relationship Id="rId2" Type="http://schemas.openxmlformats.org/officeDocument/2006/relationships/tags" Target="../tags/tag7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7" Type="http://schemas.openxmlformats.org/officeDocument/2006/relationships/image" Target="../media/image3.svg"/><Relationship Id="rId6" Type="http://schemas.openxmlformats.org/officeDocument/2006/relationships/image" Target="../media/image6.png"/><Relationship Id="rId5" Type="http://schemas.openxmlformats.org/officeDocument/2006/relationships/tags" Target="../tags/tag79.xml"/><Relationship Id="rId4" Type="http://schemas.openxmlformats.org/officeDocument/2006/relationships/image" Target="../media/image2.svg"/><Relationship Id="rId3" Type="http://schemas.openxmlformats.org/officeDocument/2006/relationships/image" Target="../media/image5.png"/><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image" Target="../media/image3.svg"/><Relationship Id="rId6" Type="http://schemas.openxmlformats.org/officeDocument/2006/relationships/image" Target="../media/image6.png"/><Relationship Id="rId5" Type="http://schemas.openxmlformats.org/officeDocument/2006/relationships/tags" Target="../tags/tag81.xml"/><Relationship Id="rId4" Type="http://schemas.openxmlformats.org/officeDocument/2006/relationships/image" Target="../media/image2.svg"/><Relationship Id="rId3" Type="http://schemas.openxmlformats.org/officeDocument/2006/relationships/image" Target="../media/image5.png"/><Relationship Id="rId2" Type="http://schemas.openxmlformats.org/officeDocument/2006/relationships/tags" Target="../tags/tag80.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7" Type="http://schemas.openxmlformats.org/officeDocument/2006/relationships/image" Target="../media/image3.svg"/><Relationship Id="rId6" Type="http://schemas.openxmlformats.org/officeDocument/2006/relationships/image" Target="../media/image6.png"/><Relationship Id="rId5" Type="http://schemas.openxmlformats.org/officeDocument/2006/relationships/tags" Target="../tags/tag83.xml"/><Relationship Id="rId4" Type="http://schemas.openxmlformats.org/officeDocument/2006/relationships/image" Target="../media/image2.svg"/><Relationship Id="rId3" Type="http://schemas.openxmlformats.org/officeDocument/2006/relationships/image" Target="../media/image5.png"/><Relationship Id="rId2" Type="http://schemas.openxmlformats.org/officeDocument/2006/relationships/tags" Target="../tags/tag82.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image" Target="../media/image1.svg"/><Relationship Id="rId3" Type="http://schemas.openxmlformats.org/officeDocument/2006/relationships/image" Target="../media/image4.png"/><Relationship Id="rId2" Type="http://schemas.openxmlformats.org/officeDocument/2006/relationships/tags" Target="../tags/tag84.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image" Target="../media/image3.svg"/><Relationship Id="rId6" Type="http://schemas.openxmlformats.org/officeDocument/2006/relationships/image" Target="../media/image6.png"/><Relationship Id="rId5" Type="http://schemas.openxmlformats.org/officeDocument/2006/relationships/tags" Target="../tags/tag88.xml"/><Relationship Id="rId4" Type="http://schemas.openxmlformats.org/officeDocument/2006/relationships/image" Target="../media/image2.svg"/><Relationship Id="rId3" Type="http://schemas.openxmlformats.org/officeDocument/2006/relationships/image" Target="../media/image5.png"/><Relationship Id="rId2" Type="http://schemas.openxmlformats.org/officeDocument/2006/relationships/tags" Target="../tags/tag87.xml"/><Relationship Id="rId11" Type="http://schemas.openxmlformats.org/officeDocument/2006/relationships/tags" Target="../tags/tag92.xml"/><Relationship Id="rId10" Type="http://schemas.openxmlformats.org/officeDocument/2006/relationships/tags" Target="../tags/tag91.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109.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23.xml"/><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5" name="文本框 2"/>
          <p:cNvSpPr/>
          <p:nvPr userDrawn="1"/>
        </p:nvSpPr>
        <p:spPr>
          <a:xfrm>
            <a:off x="1495425" y="492125"/>
            <a:ext cx="2793365" cy="991881"/>
          </a:xfrm>
          <a:prstGeom prst="flowChartTerminator">
            <a:avLst/>
          </a:prstGeom>
          <a:gradFill rotWithShape="1">
            <a:gsLst>
              <a:gs pos="0">
                <a:srgbClr val="14CD68"/>
              </a:gs>
              <a:gs pos="100000">
                <a:srgbClr val="FEF6A3"/>
              </a:gs>
            </a:gsLst>
            <a:lin ang="5400000"/>
            <a:tileRect/>
          </a:gradFill>
          <a:ln w="9525">
            <a:noFill/>
          </a:ln>
        </p:spPr>
        <p:txBody>
          <a:bodyPr wrap="square" lIns="91423" tIns="45712" rIns="91423" bIns="45712" anchor="t">
            <a:spAutoFit/>
          </a:bodyPr>
          <a:p>
            <a:pPr algn="ctr"/>
            <a:r>
              <a:rPr lang="zh-CN" altLang="en-US" sz="2000" dirty="0">
                <a:solidFill>
                  <a:srgbClr val="FF0000"/>
                </a:solidFill>
                <a:latin typeface="方正大标宋简体" panose="02010601030101010101" charset="-122"/>
                <a:ea typeface="方正大标宋简体" panose="02010601030101010101" charset="-122"/>
              </a:rPr>
              <a:t>扫码关注微信公众号</a:t>
            </a:r>
            <a:endParaRPr lang="zh-CN" altLang="en-US" sz="2000" dirty="0">
              <a:solidFill>
                <a:srgbClr val="FF0000"/>
              </a:solidFill>
              <a:latin typeface="方正大标宋简体" panose="02010601030101010101" charset="-122"/>
              <a:ea typeface="方正大标宋简体" panose="02010601030101010101" charset="-122"/>
            </a:endParaRPr>
          </a:p>
          <a:p>
            <a:pPr algn="ctr"/>
            <a:r>
              <a:rPr lang="zh-CN" altLang="en-US" sz="2000" dirty="0">
                <a:solidFill>
                  <a:srgbClr val="0000FF"/>
                </a:solidFill>
                <a:latin typeface="方正大标宋简体" panose="02010601030101010101" charset="-122"/>
                <a:ea typeface="方正大标宋简体" panose="02010601030101010101" charset="-122"/>
              </a:rPr>
              <a:t>“安全生产管理”</a:t>
            </a:r>
            <a:endParaRPr lang="zh-CN" altLang="en-US" sz="2000" dirty="0">
              <a:solidFill>
                <a:srgbClr val="0000FF"/>
              </a:solidFill>
              <a:latin typeface="方正大标宋简体" panose="02010601030101010101" charset="-122"/>
              <a:ea typeface="方正大标宋简体" panose="02010601030101010101" charset="-122"/>
            </a:endParaRPr>
          </a:p>
        </p:txBody>
      </p:sp>
      <p:sp>
        <p:nvSpPr>
          <p:cNvPr id="6" name="文本框 2"/>
          <p:cNvSpPr/>
          <p:nvPr userDrawn="1"/>
        </p:nvSpPr>
        <p:spPr>
          <a:xfrm>
            <a:off x="5914390" y="492125"/>
            <a:ext cx="2834005" cy="995323"/>
          </a:xfrm>
          <a:prstGeom prst="flowChartTerminator">
            <a:avLst/>
          </a:prstGeom>
          <a:gradFill rotWithShape="1">
            <a:gsLst>
              <a:gs pos="0">
                <a:srgbClr val="14CD68"/>
              </a:gs>
              <a:gs pos="100000">
                <a:srgbClr val="00B0F0"/>
              </a:gs>
            </a:gsLst>
            <a:lin ang="5400000"/>
            <a:tileRect/>
          </a:gradFill>
          <a:ln w="9525">
            <a:noFill/>
          </a:ln>
        </p:spPr>
        <p:txBody>
          <a:bodyPr wrap="square" lIns="91423" tIns="45712" rIns="91423" bIns="45712" anchor="t">
            <a:spAutoFit/>
          </a:bodyPr>
          <a:p>
            <a:pPr algn="ctr"/>
            <a:r>
              <a:rPr lang="zh-CN" altLang="en-US" sz="2000" dirty="0">
                <a:solidFill>
                  <a:srgbClr val="FF0000"/>
                </a:solidFill>
                <a:latin typeface="方正大标宋简体" panose="02010601030101010101" charset="-122"/>
                <a:ea typeface="方正大标宋简体" panose="02010601030101010101" charset="-122"/>
              </a:rPr>
              <a:t>扫码添加管理员账号</a:t>
            </a:r>
            <a:endParaRPr lang="zh-CN" altLang="en-US" sz="2000" dirty="0">
              <a:solidFill>
                <a:srgbClr val="FF0000"/>
              </a:solidFill>
              <a:latin typeface="方正大标宋简体" panose="02010601030101010101" charset="-122"/>
              <a:ea typeface="方正大标宋简体" panose="02010601030101010101" charset="-122"/>
            </a:endParaRPr>
          </a:p>
          <a:p>
            <a:pPr algn="ctr"/>
            <a:r>
              <a:rPr lang="zh-CN" altLang="en-US" sz="2000" dirty="0">
                <a:solidFill>
                  <a:srgbClr val="0000FF"/>
                </a:solidFill>
                <a:latin typeface="方正大标宋简体" panose="02010601030101010101" charset="-122"/>
                <a:ea typeface="方正大标宋简体" panose="02010601030101010101" charset="-122"/>
              </a:rPr>
              <a:t>“安全生产管理”</a:t>
            </a:r>
            <a:endParaRPr lang="zh-CN" altLang="en-US" sz="2000" dirty="0">
              <a:solidFill>
                <a:srgbClr val="0000FF"/>
              </a:solidFill>
              <a:latin typeface="方正大标宋简体" panose="02010601030101010101" charset="-122"/>
              <a:ea typeface="方正大标宋简体" panose="02010601030101010101" charset="-122"/>
            </a:endParaRPr>
          </a:p>
        </p:txBody>
      </p:sp>
      <p:sp>
        <p:nvSpPr>
          <p:cNvPr id="8" name="文本框 2"/>
          <p:cNvSpPr/>
          <p:nvPr userDrawn="1"/>
        </p:nvSpPr>
        <p:spPr>
          <a:xfrm>
            <a:off x="754380" y="4171315"/>
            <a:ext cx="4276725" cy="1031815"/>
          </a:xfrm>
          <a:prstGeom prst="flowChartTerminator">
            <a:avLst/>
          </a:prstGeom>
          <a:gradFill rotWithShape="1">
            <a:gsLst>
              <a:gs pos="0">
                <a:srgbClr val="9EE256"/>
              </a:gs>
              <a:gs pos="100000">
                <a:srgbClr val="FF3333"/>
              </a:gs>
            </a:gsLst>
            <a:lin ang="5400000"/>
            <a:tileRect/>
          </a:gradFill>
          <a:ln w="9525">
            <a:noFill/>
          </a:ln>
        </p:spPr>
        <p:txBody>
          <a:bodyPr wrap="square" lIns="91423" tIns="45712" rIns="91423" bIns="45712" anchor="t">
            <a:spAutoFit/>
          </a:bodyPr>
          <a:p>
            <a:pPr algn="ctr" fontAlgn="base"/>
            <a:r>
              <a:rPr lang="zh-CN" altLang="en-US" sz="2000" strike="noStrike" noProof="1" dirty="0">
                <a:solidFill>
                  <a:schemeClr val="accent6">
                    <a:lumMod val="50000"/>
                  </a:schemeClr>
                </a:solidFill>
                <a:latin typeface="方正大标宋简体" panose="02010601030101010101" charset="-122"/>
                <a:ea typeface="方正大标宋简体" panose="02010601030101010101" charset="-122"/>
                <a:cs typeface="方正大标宋简体" panose="02010601030101010101" charset="-122"/>
              </a:rPr>
              <a:t>获取</a:t>
            </a:r>
            <a:r>
              <a:rPr lang="zh-CN" altLang="en-US" sz="2000" strike="noStrike" noProof="1" dirty="0">
                <a:solidFill>
                  <a:srgbClr val="7030A0"/>
                </a:solidFill>
                <a:latin typeface="方正大标宋简体" panose="02010601030101010101" charset="-122"/>
                <a:ea typeface="方正大标宋简体" panose="02010601030101010101" charset="-122"/>
                <a:cs typeface="方正大标宋简体" panose="02010601030101010101" charset="-122"/>
              </a:rPr>
              <a:t>更多安全</a:t>
            </a:r>
            <a:r>
              <a:rPr lang="zh-CN" altLang="en-US" sz="2000" dirty="0">
                <a:solidFill>
                  <a:srgbClr val="7030A0"/>
                </a:solidFill>
                <a:latin typeface="方正大标宋简体" panose="02010601030101010101" charset="-122"/>
                <a:ea typeface="方正大标宋简体" panose="02010601030101010101" charset="-122"/>
                <a:cs typeface="方正大标宋简体" panose="02010601030101010101" charset="-122"/>
                <a:sym typeface="+mn-ea"/>
              </a:rPr>
              <a:t>精品</a:t>
            </a:r>
            <a:r>
              <a:rPr lang="zh-CN" altLang="en-US" sz="2000" strike="noStrike" noProof="1" dirty="0">
                <a:solidFill>
                  <a:srgbClr val="7030A0"/>
                </a:solidFill>
                <a:latin typeface="方正大标宋简体" panose="02010601030101010101" charset="-122"/>
                <a:ea typeface="方正大标宋简体" panose="02010601030101010101" charset="-122"/>
                <a:cs typeface="方正大标宋简体" panose="02010601030101010101" charset="-122"/>
              </a:rPr>
              <a:t>资料请扫码加入</a:t>
            </a:r>
            <a:r>
              <a:rPr lang="en-US" altLang="zh-CN" sz="2000" dirty="0">
                <a:solidFill>
                  <a:srgbClr val="0000FF"/>
                </a:solidFill>
                <a:latin typeface="方正大标宋简体" panose="02010601030101010101" charset="-122"/>
                <a:ea typeface="方正大标宋简体" panose="02010601030101010101" charset="-122"/>
                <a:cs typeface="方正大标宋简体" panose="02010601030101010101" charset="-122"/>
                <a:sym typeface="+mn-ea"/>
              </a:rPr>
              <a:t>“</a:t>
            </a:r>
            <a:r>
              <a:rPr lang="zh-CN" altLang="en-US" sz="2000" dirty="0">
                <a:solidFill>
                  <a:srgbClr val="0000FF"/>
                </a:solidFill>
                <a:latin typeface="方正大标宋简体" panose="02010601030101010101" charset="-122"/>
                <a:ea typeface="方正大标宋简体" panose="02010601030101010101" charset="-122"/>
                <a:cs typeface="方正大标宋简体" panose="02010601030101010101" charset="-122"/>
                <a:sym typeface="+mn-ea"/>
              </a:rPr>
              <a:t>安全精品资料库</a:t>
            </a:r>
            <a:r>
              <a:rPr lang="en-US" altLang="zh-CN" sz="2000" dirty="0">
                <a:solidFill>
                  <a:srgbClr val="0000FF"/>
                </a:solidFill>
                <a:latin typeface="方正大标宋简体" panose="02010601030101010101" charset="-122"/>
                <a:ea typeface="方正大标宋简体" panose="02010601030101010101" charset="-122"/>
                <a:cs typeface="方正大标宋简体" panose="02010601030101010101" charset="-122"/>
                <a:sym typeface="+mn-ea"/>
              </a:rPr>
              <a:t>”</a:t>
            </a:r>
            <a:r>
              <a:rPr lang="zh-CN" altLang="en-US" sz="2000" strike="noStrike" noProof="1" dirty="0">
                <a:solidFill>
                  <a:srgbClr val="0000FF"/>
                </a:solidFill>
                <a:latin typeface="方正大标宋简体" panose="02010601030101010101" charset="-122"/>
                <a:ea typeface="方正大标宋简体" panose="02010601030101010101" charset="-122"/>
                <a:cs typeface="方正大标宋简体" panose="02010601030101010101" charset="-122"/>
              </a:rPr>
              <a:t>知识星球</a:t>
            </a:r>
            <a:endParaRPr lang="zh-CN" altLang="en-US" sz="2000" strike="noStrike" noProof="1" dirty="0">
              <a:solidFill>
                <a:srgbClr val="0000FF"/>
              </a:solidFill>
              <a:latin typeface="方正大标宋简体" panose="02010601030101010101" charset="-122"/>
              <a:ea typeface="方正大标宋简体" panose="02010601030101010101" charset="-122"/>
              <a:cs typeface="方正大标宋简体" panose="02010601030101010101" charset="-122"/>
            </a:endParaRPr>
          </a:p>
        </p:txBody>
      </p:sp>
      <p:sp>
        <p:nvSpPr>
          <p:cNvPr id="11" name=" 159"/>
          <p:cNvSpPr/>
          <p:nvPr userDrawn="1"/>
        </p:nvSpPr>
        <p:spPr>
          <a:xfrm>
            <a:off x="5353685" y="4504055"/>
            <a:ext cx="661035" cy="365760"/>
          </a:xfrm>
          <a:custGeom>
            <a:avLst/>
            <a:gdLst>
              <a:gd name="connsiteX0" fmla="*/ 545178 w 812503"/>
              <a:gd name="connsiteY0" fmla="*/ 0 h 310097"/>
              <a:gd name="connsiteX1" fmla="*/ 812503 w 812503"/>
              <a:gd name="connsiteY1" fmla="*/ 155049 h 310097"/>
              <a:gd name="connsiteX2" fmla="*/ 545178 w 812503"/>
              <a:gd name="connsiteY2" fmla="*/ 310097 h 310097"/>
              <a:gd name="connsiteX3" fmla="*/ 545178 w 812503"/>
              <a:gd name="connsiteY3" fmla="*/ 212220 h 310097"/>
              <a:gd name="connsiteX4" fmla="*/ 0 w 812503"/>
              <a:gd name="connsiteY4" fmla="*/ 259590 h 310097"/>
              <a:gd name="connsiteX5" fmla="*/ 160832 w 812503"/>
              <a:gd name="connsiteY5" fmla="*/ 155049 h 310097"/>
              <a:gd name="connsiteX6" fmla="*/ 0 w 812503"/>
              <a:gd name="connsiteY6" fmla="*/ 50507 h 310097"/>
              <a:gd name="connsiteX7" fmla="*/ 545178 w 812503"/>
              <a:gd name="connsiteY7" fmla="*/ 97878 h 3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close/>
              </a:path>
            </a:pathLst>
          </a:custGeom>
          <a:gradFill>
            <a:gsLst>
              <a:gs pos="0">
                <a:srgbClr val="012D86"/>
              </a:gs>
              <a:gs pos="100000">
                <a:srgbClr val="0E2557"/>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trike="noStrike" noProof="1">
              <a:solidFill>
                <a:srgbClr val="FFFFFF"/>
              </a:solidFill>
            </a:endParaRPr>
          </a:p>
        </p:txBody>
      </p:sp>
      <p:pic>
        <p:nvPicPr>
          <p:cNvPr id="12" name="图片 4" descr="C:\Users\Administrator\A安全生产管理3.jpgA安全生产管理3"/>
          <p:cNvPicPr>
            <a:picLocks noChangeAspect="1"/>
          </p:cNvPicPr>
          <p:nvPr userDrawn="1"/>
        </p:nvPicPr>
        <p:blipFill>
          <a:blip r:embed="rId5"/>
          <a:srcRect/>
          <a:stretch>
            <a:fillRect/>
          </a:stretch>
        </p:blipFill>
        <p:spPr>
          <a:xfrm>
            <a:off x="6454775" y="1873885"/>
            <a:ext cx="1751965" cy="1751965"/>
          </a:xfrm>
          <a:prstGeom prst="rect">
            <a:avLst/>
          </a:prstGeom>
          <a:noFill/>
          <a:ln w="9525">
            <a:noFill/>
          </a:ln>
        </p:spPr>
      </p:pic>
      <p:pic>
        <p:nvPicPr>
          <p:cNvPr id="13" name="图片 5" descr="公众号二维码（蓝色）"/>
          <p:cNvPicPr>
            <a:picLocks noChangeAspect="1"/>
          </p:cNvPicPr>
          <p:nvPr userDrawn="1"/>
        </p:nvPicPr>
        <p:blipFill>
          <a:blip r:embed="rId6"/>
          <a:stretch>
            <a:fillRect/>
          </a:stretch>
        </p:blipFill>
        <p:spPr>
          <a:xfrm>
            <a:off x="2021840" y="1936750"/>
            <a:ext cx="1741170" cy="1741805"/>
          </a:xfrm>
          <a:prstGeom prst="rect">
            <a:avLst/>
          </a:prstGeom>
          <a:noFill/>
          <a:ln w="9525">
            <a:noFill/>
          </a:ln>
        </p:spPr>
      </p:pic>
      <p:sp>
        <p:nvSpPr>
          <p:cNvPr id="14" name=" 159"/>
          <p:cNvSpPr/>
          <p:nvPr userDrawn="1"/>
        </p:nvSpPr>
        <p:spPr>
          <a:xfrm rot="5400000">
            <a:off x="2687955" y="1604645"/>
            <a:ext cx="408305" cy="255270"/>
          </a:xfrm>
          <a:custGeom>
            <a:avLst/>
            <a:gdLst>
              <a:gd name="connsiteX0" fmla="*/ 545178 w 812503"/>
              <a:gd name="connsiteY0" fmla="*/ 0 h 310097"/>
              <a:gd name="connsiteX1" fmla="*/ 812503 w 812503"/>
              <a:gd name="connsiteY1" fmla="*/ 155049 h 310097"/>
              <a:gd name="connsiteX2" fmla="*/ 545178 w 812503"/>
              <a:gd name="connsiteY2" fmla="*/ 310097 h 310097"/>
              <a:gd name="connsiteX3" fmla="*/ 545178 w 812503"/>
              <a:gd name="connsiteY3" fmla="*/ 212220 h 310097"/>
              <a:gd name="connsiteX4" fmla="*/ 0 w 812503"/>
              <a:gd name="connsiteY4" fmla="*/ 259590 h 310097"/>
              <a:gd name="connsiteX5" fmla="*/ 160832 w 812503"/>
              <a:gd name="connsiteY5" fmla="*/ 155049 h 310097"/>
              <a:gd name="connsiteX6" fmla="*/ 0 w 812503"/>
              <a:gd name="connsiteY6" fmla="*/ 50507 h 310097"/>
              <a:gd name="connsiteX7" fmla="*/ 545178 w 812503"/>
              <a:gd name="connsiteY7" fmla="*/ 97878 h 3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close/>
              </a:path>
            </a:pathLst>
          </a:custGeom>
          <a:gradFill>
            <a:gsLst>
              <a:gs pos="0">
                <a:srgbClr val="7B32B2"/>
              </a:gs>
              <a:gs pos="100000">
                <a:srgbClr val="401A5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trike="noStrike" noProof="1">
              <a:solidFill>
                <a:srgbClr val="FFFFFF"/>
              </a:solidFill>
            </a:endParaRPr>
          </a:p>
        </p:txBody>
      </p:sp>
      <p:sp>
        <p:nvSpPr>
          <p:cNvPr id="15" name=" 159"/>
          <p:cNvSpPr/>
          <p:nvPr userDrawn="1"/>
        </p:nvSpPr>
        <p:spPr>
          <a:xfrm rot="5400000">
            <a:off x="7133590" y="1630045"/>
            <a:ext cx="394970" cy="218440"/>
          </a:xfrm>
          <a:custGeom>
            <a:avLst/>
            <a:gdLst>
              <a:gd name="connsiteX0" fmla="*/ 545178 w 812503"/>
              <a:gd name="connsiteY0" fmla="*/ 0 h 310097"/>
              <a:gd name="connsiteX1" fmla="*/ 812503 w 812503"/>
              <a:gd name="connsiteY1" fmla="*/ 155049 h 310097"/>
              <a:gd name="connsiteX2" fmla="*/ 545178 w 812503"/>
              <a:gd name="connsiteY2" fmla="*/ 310097 h 310097"/>
              <a:gd name="connsiteX3" fmla="*/ 545178 w 812503"/>
              <a:gd name="connsiteY3" fmla="*/ 212220 h 310097"/>
              <a:gd name="connsiteX4" fmla="*/ 0 w 812503"/>
              <a:gd name="connsiteY4" fmla="*/ 259590 h 310097"/>
              <a:gd name="connsiteX5" fmla="*/ 160832 w 812503"/>
              <a:gd name="connsiteY5" fmla="*/ 155049 h 310097"/>
              <a:gd name="connsiteX6" fmla="*/ 0 w 812503"/>
              <a:gd name="connsiteY6" fmla="*/ 50507 h 310097"/>
              <a:gd name="connsiteX7" fmla="*/ 545178 w 812503"/>
              <a:gd name="connsiteY7" fmla="*/ 97878 h 3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close/>
              </a:path>
            </a:pathLst>
          </a:custGeom>
          <a:gradFill>
            <a:gsLst>
              <a:gs pos="0">
                <a:srgbClr val="FBFB11"/>
              </a:gs>
              <a:gs pos="100000">
                <a:srgbClr val="83830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trike="noStrike" noProof="1">
              <a:solidFill>
                <a:srgbClr val="FFFFFF"/>
              </a:solidFill>
            </a:endParaRPr>
          </a:p>
        </p:txBody>
      </p:sp>
      <p:pic>
        <p:nvPicPr>
          <p:cNvPr id="16" name="图片 15" descr="C:\Users\Administrator\Desktop\知识星球二维码.png知识星球二维码"/>
          <p:cNvPicPr>
            <a:picLocks noChangeAspect="1"/>
          </p:cNvPicPr>
          <p:nvPr userDrawn="1"/>
        </p:nvPicPr>
        <p:blipFill>
          <a:blip r:embed="rId7"/>
          <a:srcRect/>
          <a:stretch>
            <a:fillRect/>
          </a:stretch>
        </p:blipFill>
        <p:spPr>
          <a:xfrm>
            <a:off x="6454775" y="3811270"/>
            <a:ext cx="1751965" cy="1751965"/>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7" name="文本框 2"/>
          <p:cNvSpPr/>
          <p:nvPr userDrawn="1"/>
        </p:nvSpPr>
        <p:spPr>
          <a:xfrm>
            <a:off x="1495425" y="492125"/>
            <a:ext cx="2793365" cy="991881"/>
          </a:xfrm>
          <a:prstGeom prst="flowChartTerminator">
            <a:avLst/>
          </a:prstGeom>
          <a:gradFill rotWithShape="1">
            <a:gsLst>
              <a:gs pos="0">
                <a:srgbClr val="14CD68"/>
              </a:gs>
              <a:gs pos="100000">
                <a:srgbClr val="FEF6A3"/>
              </a:gs>
            </a:gsLst>
            <a:lin ang="5400000"/>
            <a:tileRect/>
          </a:gradFill>
          <a:ln w="9525">
            <a:noFill/>
          </a:ln>
        </p:spPr>
        <p:txBody>
          <a:bodyPr wrap="square" lIns="91423" tIns="45712" rIns="91423" bIns="45712" anchor="t">
            <a:spAutoFit/>
          </a:bodyPr>
          <a:p>
            <a:pPr algn="ctr"/>
            <a:r>
              <a:rPr lang="zh-CN" altLang="en-US" sz="2000" dirty="0">
                <a:solidFill>
                  <a:srgbClr val="FF0000"/>
                </a:solidFill>
                <a:latin typeface="方正大标宋简体" panose="02010601030101010101" charset="-122"/>
                <a:ea typeface="方正大标宋简体" panose="02010601030101010101" charset="-122"/>
              </a:rPr>
              <a:t>扫码关注微信公众号</a:t>
            </a:r>
            <a:endParaRPr lang="zh-CN" altLang="en-US" sz="2000" dirty="0">
              <a:solidFill>
                <a:srgbClr val="FF0000"/>
              </a:solidFill>
              <a:latin typeface="方正大标宋简体" panose="02010601030101010101" charset="-122"/>
              <a:ea typeface="方正大标宋简体" panose="02010601030101010101" charset="-122"/>
            </a:endParaRPr>
          </a:p>
          <a:p>
            <a:pPr algn="ctr"/>
            <a:r>
              <a:rPr lang="zh-CN" altLang="en-US" sz="2000" dirty="0">
                <a:solidFill>
                  <a:srgbClr val="0000FF"/>
                </a:solidFill>
                <a:latin typeface="方正大标宋简体" panose="02010601030101010101" charset="-122"/>
                <a:ea typeface="方正大标宋简体" panose="02010601030101010101" charset="-122"/>
              </a:rPr>
              <a:t>“安全生产管理”</a:t>
            </a:r>
            <a:endParaRPr lang="zh-CN" altLang="en-US" sz="2000" dirty="0">
              <a:solidFill>
                <a:srgbClr val="0000FF"/>
              </a:solidFill>
              <a:latin typeface="方正大标宋简体" panose="02010601030101010101" charset="-122"/>
              <a:ea typeface="方正大标宋简体" panose="02010601030101010101" charset="-122"/>
            </a:endParaRPr>
          </a:p>
        </p:txBody>
      </p:sp>
      <p:sp>
        <p:nvSpPr>
          <p:cNvPr id="8" name="文本框 2"/>
          <p:cNvSpPr/>
          <p:nvPr userDrawn="1"/>
        </p:nvSpPr>
        <p:spPr>
          <a:xfrm>
            <a:off x="5914390" y="492125"/>
            <a:ext cx="2834005" cy="995323"/>
          </a:xfrm>
          <a:prstGeom prst="flowChartTerminator">
            <a:avLst/>
          </a:prstGeom>
          <a:gradFill rotWithShape="1">
            <a:gsLst>
              <a:gs pos="0">
                <a:srgbClr val="14CD68"/>
              </a:gs>
              <a:gs pos="100000">
                <a:srgbClr val="00B0F0"/>
              </a:gs>
            </a:gsLst>
            <a:lin ang="5400000"/>
            <a:tileRect/>
          </a:gradFill>
          <a:ln w="9525">
            <a:noFill/>
          </a:ln>
        </p:spPr>
        <p:txBody>
          <a:bodyPr wrap="square" lIns="91423" tIns="45712" rIns="91423" bIns="45712" anchor="t">
            <a:spAutoFit/>
          </a:bodyPr>
          <a:p>
            <a:pPr algn="ctr"/>
            <a:r>
              <a:rPr lang="zh-CN" altLang="en-US" sz="2000" dirty="0">
                <a:solidFill>
                  <a:srgbClr val="FF0000"/>
                </a:solidFill>
                <a:latin typeface="方正大标宋简体" panose="02010601030101010101" charset="-122"/>
                <a:ea typeface="方正大标宋简体" panose="02010601030101010101" charset="-122"/>
              </a:rPr>
              <a:t>扫码添加管理员账号</a:t>
            </a:r>
            <a:endParaRPr lang="zh-CN" altLang="en-US" sz="2000" dirty="0">
              <a:solidFill>
                <a:srgbClr val="FF0000"/>
              </a:solidFill>
              <a:latin typeface="方正大标宋简体" panose="02010601030101010101" charset="-122"/>
              <a:ea typeface="方正大标宋简体" panose="02010601030101010101" charset="-122"/>
            </a:endParaRPr>
          </a:p>
          <a:p>
            <a:pPr algn="ctr"/>
            <a:r>
              <a:rPr lang="zh-CN" altLang="en-US" sz="2000" dirty="0">
                <a:solidFill>
                  <a:srgbClr val="0000FF"/>
                </a:solidFill>
                <a:latin typeface="方正大标宋简体" panose="02010601030101010101" charset="-122"/>
                <a:ea typeface="方正大标宋简体" panose="02010601030101010101" charset="-122"/>
              </a:rPr>
              <a:t>“安全生产管理”</a:t>
            </a:r>
            <a:endParaRPr lang="zh-CN" altLang="en-US" sz="2000" dirty="0">
              <a:solidFill>
                <a:srgbClr val="0000FF"/>
              </a:solidFill>
              <a:latin typeface="方正大标宋简体" panose="02010601030101010101" charset="-122"/>
              <a:ea typeface="方正大标宋简体" panose="02010601030101010101" charset="-122"/>
            </a:endParaRPr>
          </a:p>
        </p:txBody>
      </p:sp>
      <p:sp>
        <p:nvSpPr>
          <p:cNvPr id="9" name="文本框 2"/>
          <p:cNvSpPr/>
          <p:nvPr userDrawn="1"/>
        </p:nvSpPr>
        <p:spPr>
          <a:xfrm>
            <a:off x="754380" y="4171315"/>
            <a:ext cx="4276725" cy="1031815"/>
          </a:xfrm>
          <a:prstGeom prst="flowChartTerminator">
            <a:avLst/>
          </a:prstGeom>
          <a:gradFill rotWithShape="1">
            <a:gsLst>
              <a:gs pos="0">
                <a:srgbClr val="9EE256"/>
              </a:gs>
              <a:gs pos="100000">
                <a:srgbClr val="FF3333"/>
              </a:gs>
            </a:gsLst>
            <a:lin ang="5400000"/>
            <a:tileRect/>
          </a:gradFill>
          <a:ln w="9525">
            <a:noFill/>
          </a:ln>
        </p:spPr>
        <p:txBody>
          <a:bodyPr wrap="square" lIns="91423" tIns="45712" rIns="91423" bIns="45712" anchor="t">
            <a:spAutoFit/>
          </a:bodyPr>
          <a:p>
            <a:pPr algn="ctr" fontAlgn="base"/>
            <a:r>
              <a:rPr lang="zh-CN" altLang="en-US" sz="2000" strike="noStrike" noProof="1" dirty="0">
                <a:solidFill>
                  <a:schemeClr val="accent6">
                    <a:lumMod val="50000"/>
                  </a:schemeClr>
                </a:solidFill>
                <a:latin typeface="方正大标宋简体" panose="02010601030101010101" charset="-122"/>
                <a:ea typeface="方正大标宋简体" panose="02010601030101010101" charset="-122"/>
                <a:cs typeface="方正大标宋简体" panose="02010601030101010101" charset="-122"/>
              </a:rPr>
              <a:t>获取</a:t>
            </a:r>
            <a:r>
              <a:rPr lang="zh-CN" altLang="en-US" sz="2000" strike="noStrike" noProof="1" dirty="0">
                <a:solidFill>
                  <a:srgbClr val="7030A0"/>
                </a:solidFill>
                <a:latin typeface="方正大标宋简体" panose="02010601030101010101" charset="-122"/>
                <a:ea typeface="方正大标宋简体" panose="02010601030101010101" charset="-122"/>
                <a:cs typeface="方正大标宋简体" panose="02010601030101010101" charset="-122"/>
              </a:rPr>
              <a:t>更多安全</a:t>
            </a:r>
            <a:r>
              <a:rPr lang="zh-CN" altLang="en-US" sz="2000" dirty="0">
                <a:solidFill>
                  <a:srgbClr val="7030A0"/>
                </a:solidFill>
                <a:latin typeface="方正大标宋简体" panose="02010601030101010101" charset="-122"/>
                <a:ea typeface="方正大标宋简体" panose="02010601030101010101" charset="-122"/>
                <a:cs typeface="方正大标宋简体" panose="02010601030101010101" charset="-122"/>
                <a:sym typeface="+mn-ea"/>
              </a:rPr>
              <a:t>精品</a:t>
            </a:r>
            <a:r>
              <a:rPr lang="zh-CN" altLang="en-US" sz="2000" strike="noStrike" noProof="1" dirty="0">
                <a:solidFill>
                  <a:srgbClr val="7030A0"/>
                </a:solidFill>
                <a:latin typeface="方正大标宋简体" panose="02010601030101010101" charset="-122"/>
                <a:ea typeface="方正大标宋简体" panose="02010601030101010101" charset="-122"/>
                <a:cs typeface="方正大标宋简体" panose="02010601030101010101" charset="-122"/>
              </a:rPr>
              <a:t>资料请扫码加入</a:t>
            </a:r>
            <a:r>
              <a:rPr lang="en-US" altLang="zh-CN" sz="2000" dirty="0">
                <a:solidFill>
                  <a:srgbClr val="0000FF"/>
                </a:solidFill>
                <a:latin typeface="方正大标宋简体" panose="02010601030101010101" charset="-122"/>
                <a:ea typeface="方正大标宋简体" panose="02010601030101010101" charset="-122"/>
                <a:cs typeface="方正大标宋简体" panose="02010601030101010101" charset="-122"/>
                <a:sym typeface="+mn-ea"/>
              </a:rPr>
              <a:t>“</a:t>
            </a:r>
            <a:r>
              <a:rPr lang="zh-CN" altLang="en-US" sz="2000" dirty="0">
                <a:solidFill>
                  <a:srgbClr val="0000FF"/>
                </a:solidFill>
                <a:latin typeface="方正大标宋简体" panose="02010601030101010101" charset="-122"/>
                <a:ea typeface="方正大标宋简体" panose="02010601030101010101" charset="-122"/>
                <a:cs typeface="方正大标宋简体" panose="02010601030101010101" charset="-122"/>
                <a:sym typeface="+mn-ea"/>
              </a:rPr>
              <a:t>安全精品资料库</a:t>
            </a:r>
            <a:r>
              <a:rPr lang="en-US" altLang="zh-CN" sz="2000" dirty="0">
                <a:solidFill>
                  <a:srgbClr val="0000FF"/>
                </a:solidFill>
                <a:latin typeface="方正大标宋简体" panose="02010601030101010101" charset="-122"/>
                <a:ea typeface="方正大标宋简体" panose="02010601030101010101" charset="-122"/>
                <a:cs typeface="方正大标宋简体" panose="02010601030101010101" charset="-122"/>
                <a:sym typeface="+mn-ea"/>
              </a:rPr>
              <a:t>”</a:t>
            </a:r>
            <a:r>
              <a:rPr lang="zh-CN" altLang="en-US" sz="2000" strike="noStrike" noProof="1" dirty="0">
                <a:solidFill>
                  <a:srgbClr val="0000FF"/>
                </a:solidFill>
                <a:latin typeface="方正大标宋简体" panose="02010601030101010101" charset="-122"/>
                <a:ea typeface="方正大标宋简体" panose="02010601030101010101" charset="-122"/>
                <a:cs typeface="方正大标宋简体" panose="02010601030101010101" charset="-122"/>
              </a:rPr>
              <a:t>知识星球</a:t>
            </a:r>
            <a:endParaRPr lang="zh-CN" altLang="en-US" sz="2000" strike="noStrike" noProof="1" dirty="0">
              <a:solidFill>
                <a:srgbClr val="0000FF"/>
              </a:solidFill>
              <a:latin typeface="方正大标宋简体" panose="02010601030101010101" charset="-122"/>
              <a:ea typeface="方正大标宋简体" panose="02010601030101010101" charset="-122"/>
              <a:cs typeface="方正大标宋简体" panose="02010601030101010101" charset="-122"/>
            </a:endParaRPr>
          </a:p>
        </p:txBody>
      </p:sp>
      <p:sp>
        <p:nvSpPr>
          <p:cNvPr id="11" name=" 159"/>
          <p:cNvSpPr/>
          <p:nvPr userDrawn="1"/>
        </p:nvSpPr>
        <p:spPr>
          <a:xfrm>
            <a:off x="5353685" y="4504055"/>
            <a:ext cx="661035" cy="365760"/>
          </a:xfrm>
          <a:custGeom>
            <a:avLst/>
            <a:gdLst>
              <a:gd name="connsiteX0" fmla="*/ 545178 w 812503"/>
              <a:gd name="connsiteY0" fmla="*/ 0 h 310097"/>
              <a:gd name="connsiteX1" fmla="*/ 812503 w 812503"/>
              <a:gd name="connsiteY1" fmla="*/ 155049 h 310097"/>
              <a:gd name="connsiteX2" fmla="*/ 545178 w 812503"/>
              <a:gd name="connsiteY2" fmla="*/ 310097 h 310097"/>
              <a:gd name="connsiteX3" fmla="*/ 545178 w 812503"/>
              <a:gd name="connsiteY3" fmla="*/ 212220 h 310097"/>
              <a:gd name="connsiteX4" fmla="*/ 0 w 812503"/>
              <a:gd name="connsiteY4" fmla="*/ 259590 h 310097"/>
              <a:gd name="connsiteX5" fmla="*/ 160832 w 812503"/>
              <a:gd name="connsiteY5" fmla="*/ 155049 h 310097"/>
              <a:gd name="connsiteX6" fmla="*/ 0 w 812503"/>
              <a:gd name="connsiteY6" fmla="*/ 50507 h 310097"/>
              <a:gd name="connsiteX7" fmla="*/ 545178 w 812503"/>
              <a:gd name="connsiteY7" fmla="*/ 97878 h 3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close/>
              </a:path>
            </a:pathLst>
          </a:custGeom>
          <a:gradFill>
            <a:gsLst>
              <a:gs pos="0">
                <a:srgbClr val="012D86"/>
              </a:gs>
              <a:gs pos="100000">
                <a:srgbClr val="0E2557"/>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trike="noStrike" noProof="1">
              <a:solidFill>
                <a:srgbClr val="FFFFFF"/>
              </a:solidFill>
            </a:endParaRPr>
          </a:p>
        </p:txBody>
      </p:sp>
      <p:pic>
        <p:nvPicPr>
          <p:cNvPr id="12" name="图片 4" descr="C:\Users\Administrator\A安全生产管理3.jpgA安全生产管理3"/>
          <p:cNvPicPr>
            <a:picLocks noChangeAspect="1"/>
          </p:cNvPicPr>
          <p:nvPr userDrawn="1"/>
        </p:nvPicPr>
        <p:blipFill>
          <a:blip r:embed="rId7"/>
          <a:srcRect/>
          <a:stretch>
            <a:fillRect/>
          </a:stretch>
        </p:blipFill>
        <p:spPr>
          <a:xfrm>
            <a:off x="6454775" y="1873885"/>
            <a:ext cx="1751965" cy="1751965"/>
          </a:xfrm>
          <a:prstGeom prst="rect">
            <a:avLst/>
          </a:prstGeom>
          <a:noFill/>
          <a:ln w="9525">
            <a:noFill/>
          </a:ln>
        </p:spPr>
      </p:pic>
      <p:pic>
        <p:nvPicPr>
          <p:cNvPr id="13" name="图片 5" descr="公众号二维码（蓝色）"/>
          <p:cNvPicPr>
            <a:picLocks noChangeAspect="1"/>
          </p:cNvPicPr>
          <p:nvPr userDrawn="1"/>
        </p:nvPicPr>
        <p:blipFill>
          <a:blip r:embed="rId8"/>
          <a:stretch>
            <a:fillRect/>
          </a:stretch>
        </p:blipFill>
        <p:spPr>
          <a:xfrm>
            <a:off x="2021840" y="1936750"/>
            <a:ext cx="1741170" cy="1741805"/>
          </a:xfrm>
          <a:prstGeom prst="rect">
            <a:avLst/>
          </a:prstGeom>
          <a:noFill/>
          <a:ln w="9525">
            <a:noFill/>
          </a:ln>
        </p:spPr>
      </p:pic>
      <p:sp>
        <p:nvSpPr>
          <p:cNvPr id="14" name=" 159"/>
          <p:cNvSpPr/>
          <p:nvPr userDrawn="1"/>
        </p:nvSpPr>
        <p:spPr>
          <a:xfrm rot="5400000">
            <a:off x="2687955" y="1604645"/>
            <a:ext cx="408305" cy="255270"/>
          </a:xfrm>
          <a:custGeom>
            <a:avLst/>
            <a:gdLst>
              <a:gd name="connsiteX0" fmla="*/ 545178 w 812503"/>
              <a:gd name="connsiteY0" fmla="*/ 0 h 310097"/>
              <a:gd name="connsiteX1" fmla="*/ 812503 w 812503"/>
              <a:gd name="connsiteY1" fmla="*/ 155049 h 310097"/>
              <a:gd name="connsiteX2" fmla="*/ 545178 w 812503"/>
              <a:gd name="connsiteY2" fmla="*/ 310097 h 310097"/>
              <a:gd name="connsiteX3" fmla="*/ 545178 w 812503"/>
              <a:gd name="connsiteY3" fmla="*/ 212220 h 310097"/>
              <a:gd name="connsiteX4" fmla="*/ 0 w 812503"/>
              <a:gd name="connsiteY4" fmla="*/ 259590 h 310097"/>
              <a:gd name="connsiteX5" fmla="*/ 160832 w 812503"/>
              <a:gd name="connsiteY5" fmla="*/ 155049 h 310097"/>
              <a:gd name="connsiteX6" fmla="*/ 0 w 812503"/>
              <a:gd name="connsiteY6" fmla="*/ 50507 h 310097"/>
              <a:gd name="connsiteX7" fmla="*/ 545178 w 812503"/>
              <a:gd name="connsiteY7" fmla="*/ 97878 h 3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close/>
              </a:path>
            </a:pathLst>
          </a:custGeom>
          <a:gradFill>
            <a:gsLst>
              <a:gs pos="0">
                <a:srgbClr val="7B32B2"/>
              </a:gs>
              <a:gs pos="100000">
                <a:srgbClr val="401A5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trike="noStrike" noProof="1">
              <a:solidFill>
                <a:srgbClr val="FFFFFF"/>
              </a:solidFill>
            </a:endParaRPr>
          </a:p>
        </p:txBody>
      </p:sp>
      <p:sp>
        <p:nvSpPr>
          <p:cNvPr id="15" name=" 159"/>
          <p:cNvSpPr/>
          <p:nvPr userDrawn="1"/>
        </p:nvSpPr>
        <p:spPr>
          <a:xfrm rot="5400000">
            <a:off x="7133590" y="1630045"/>
            <a:ext cx="394970" cy="218440"/>
          </a:xfrm>
          <a:custGeom>
            <a:avLst/>
            <a:gdLst>
              <a:gd name="connsiteX0" fmla="*/ 545178 w 812503"/>
              <a:gd name="connsiteY0" fmla="*/ 0 h 310097"/>
              <a:gd name="connsiteX1" fmla="*/ 812503 w 812503"/>
              <a:gd name="connsiteY1" fmla="*/ 155049 h 310097"/>
              <a:gd name="connsiteX2" fmla="*/ 545178 w 812503"/>
              <a:gd name="connsiteY2" fmla="*/ 310097 h 310097"/>
              <a:gd name="connsiteX3" fmla="*/ 545178 w 812503"/>
              <a:gd name="connsiteY3" fmla="*/ 212220 h 310097"/>
              <a:gd name="connsiteX4" fmla="*/ 0 w 812503"/>
              <a:gd name="connsiteY4" fmla="*/ 259590 h 310097"/>
              <a:gd name="connsiteX5" fmla="*/ 160832 w 812503"/>
              <a:gd name="connsiteY5" fmla="*/ 155049 h 310097"/>
              <a:gd name="connsiteX6" fmla="*/ 0 w 812503"/>
              <a:gd name="connsiteY6" fmla="*/ 50507 h 310097"/>
              <a:gd name="connsiteX7" fmla="*/ 545178 w 812503"/>
              <a:gd name="connsiteY7" fmla="*/ 97878 h 31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503" h="310097">
                <a:moveTo>
                  <a:pt x="545178" y="0"/>
                </a:moveTo>
                <a:lnTo>
                  <a:pt x="812503" y="155049"/>
                </a:lnTo>
                <a:lnTo>
                  <a:pt x="545178" y="310097"/>
                </a:lnTo>
                <a:lnTo>
                  <a:pt x="545178" y="212220"/>
                </a:lnTo>
                <a:lnTo>
                  <a:pt x="0" y="259590"/>
                </a:lnTo>
                <a:lnTo>
                  <a:pt x="160832" y="155049"/>
                </a:lnTo>
                <a:lnTo>
                  <a:pt x="0" y="50507"/>
                </a:lnTo>
                <a:lnTo>
                  <a:pt x="545178" y="97878"/>
                </a:lnTo>
                <a:close/>
              </a:path>
            </a:pathLst>
          </a:custGeom>
          <a:gradFill>
            <a:gsLst>
              <a:gs pos="0">
                <a:srgbClr val="FBFB11"/>
              </a:gs>
              <a:gs pos="100000">
                <a:srgbClr val="83830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trike="noStrike" noProof="1">
              <a:solidFill>
                <a:srgbClr val="FFFFFF"/>
              </a:solidFill>
            </a:endParaRPr>
          </a:p>
        </p:txBody>
      </p:sp>
      <p:pic>
        <p:nvPicPr>
          <p:cNvPr id="16" name="图片 15" descr="C:\Users\Administrator\Desktop\知识星球二维码.png知识星球二维码"/>
          <p:cNvPicPr>
            <a:picLocks noChangeAspect="1"/>
          </p:cNvPicPr>
          <p:nvPr userDrawn="1"/>
        </p:nvPicPr>
        <p:blipFill>
          <a:blip r:embed="rId9"/>
          <a:srcRect/>
          <a:stretch>
            <a:fillRect/>
          </a:stretch>
        </p:blipFill>
        <p:spPr>
          <a:xfrm>
            <a:off x="6454775" y="3811270"/>
            <a:ext cx="1751965" cy="1751965"/>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7" name="图形 26"/>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16827" y="0"/>
            <a:ext cx="12158347" cy="6858000"/>
          </a:xfrm>
          <a:prstGeom prst="rect">
            <a:avLst/>
          </a:prstGeom>
        </p:spPr>
      </p:pic>
      <p:sp>
        <p:nvSpPr>
          <p:cNvPr id="16" name="日期占位符 15"/>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2" name="标题 1"/>
          <p:cNvSpPr/>
          <p:nvPr>
            <p:ph type="ctrTitle" idx="2" hasCustomPrompt="1"/>
            <p:custDataLst>
              <p:tags r:id="rId5"/>
            </p:custDataLst>
          </p:nvPr>
        </p:nvSpPr>
        <p:spPr>
          <a:xfrm>
            <a:off x="1652270" y="1614775"/>
            <a:ext cx="8527206" cy="1846659"/>
          </a:xfrm>
        </p:spPr>
        <p:txBody>
          <a:bodyPr vert="horz" wrap="square" lIns="0" tIns="0" rIns="0" bIns="0" rtlCol="0" anchor="b" anchorCtr="0">
            <a:normAutofit lnSpcReduction="10000"/>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6000" b="1" i="0" u="none" strike="noStrike" kern="1200" cap="none" spc="600" normalizeH="0" baseline="0" noProof="0" dirty="0">
                <a:ln>
                  <a:noFill/>
                </a:ln>
                <a:solidFill>
                  <a:schemeClr val="lt1"/>
                </a:solidFill>
                <a:effectLst/>
                <a:uLnTx/>
                <a:uFillTx/>
                <a:latin typeface="Arial" panose="020B0604020202020204" pitchFamily="34" charset="0"/>
                <a:ea typeface="汉仪旗黑-85S" panose="00020600040101010101" pitchFamily="18" charset="-122"/>
                <a:cs typeface="+mj-cs"/>
                <a:sym typeface="Arial" panose="020B0604020202020204" pitchFamily="34" charset="0"/>
              </a:defRPr>
            </a:lvl1pPr>
          </a:lstStyle>
          <a:p>
            <a:pPr lvl="0"/>
            <a:r>
              <a:rPr>
                <a:sym typeface="+mn-ea"/>
              </a:rPr>
              <a:t>编辑标题</a:t>
            </a:r>
            <a:endParaRPr>
              <a:sym typeface="+mn-ea"/>
            </a:endParaRPr>
          </a:p>
        </p:txBody>
      </p:sp>
      <p:sp>
        <p:nvSpPr>
          <p:cNvPr id="3" name="副标题 2"/>
          <p:cNvSpPr/>
          <p:nvPr>
            <p:ph type="subTitle" idx="3" hasCustomPrompt="1"/>
            <p:custDataLst>
              <p:tags r:id="rId6"/>
            </p:custDataLst>
          </p:nvPr>
        </p:nvSpPr>
        <p:spPr>
          <a:xfrm>
            <a:off x="1652271" y="3681105"/>
            <a:ext cx="5380825" cy="1562118"/>
          </a:xfrm>
        </p:spPr>
        <p:txBody>
          <a:bodyPr vert="horz" wrap="square" lIns="0" tIns="0" rIns="0" bIns="0" rtlCol="0" anchor="ctr" anchorCtr="0">
            <a:normAutofit/>
          </a:bodyPr>
          <a:lstStyle>
            <a:lvl1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kumimoji="0" lang="zh-CN" altLang="en-US" sz="2400" b="0" i="0" u="none" strike="noStrike" kern="1200" cap="none" spc="200" normalizeH="0" baseline="0" noProof="0" dirty="0">
                <a:ln>
                  <a:noFill/>
                </a:ln>
                <a:solidFill>
                  <a:schemeClr val="lt1"/>
                </a:solidFill>
                <a:effectLst/>
                <a:uLnTx/>
                <a:uFillTx/>
                <a:latin typeface="Arial" panose="020B0604020202020204" pitchFamily="34" charset="0"/>
                <a:ea typeface="微软雅黑" panose="020B0503020204020204" pitchFamily="34" charset="-122"/>
                <a:cs typeface="+mn-cs"/>
                <a:sym typeface="Arial" panose="020B0604020202020204" pitchFamily="34" charset="0"/>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endParaRPr>
              <a:sym typeface="+mn-ea"/>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23" name="图形 22"/>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0" y="0"/>
            <a:ext cx="720090" cy="720090"/>
          </a:xfrm>
          <a:prstGeom prst="rect">
            <a:avLst/>
          </a:prstGeom>
        </p:spPr>
      </p:pic>
      <p:pic>
        <p:nvPicPr>
          <p:cNvPr id="7" name="图形 22"/>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a:off x="11471910" y="-5379"/>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0" name="图形 29"/>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215153" y="1811319"/>
            <a:ext cx="3235350" cy="3235350"/>
          </a:xfrm>
          <a:prstGeom prst="rect">
            <a:avLst/>
          </a:prstGeom>
        </p:spPr>
      </p:pic>
      <p:pic>
        <p:nvPicPr>
          <p:cNvPr id="23" name="图形 22"/>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a:off x="11471910" y="6137910"/>
            <a:ext cx="720090" cy="720090"/>
          </a:xfrm>
          <a:prstGeom prst="rect">
            <a:avLst/>
          </a:prstGeom>
        </p:spPr>
      </p:pic>
      <p:pic>
        <p:nvPicPr>
          <p:cNvPr id="2" name="图形 22"/>
          <p:cNvPicPr>
            <a:picLocks noChangeAspect="1"/>
          </p:cNvPicPr>
          <p:nvPr>
            <p:custDataLst>
              <p:tags r:id="rId8"/>
            </p:custDataLst>
          </p:nvPr>
        </p:nvPicPr>
        <p:blipFill>
          <a:blip r:embed="rId9">
            <a:extLst>
              <a:ext uri="{96DAC541-7B7A-43D3-8B79-37D633B846F1}">
                <asvg:svgBlip xmlns:asvg="http://schemas.microsoft.com/office/drawing/2016/SVG/main" r:embed="rId10"/>
              </a:ext>
            </a:extLst>
          </a:blip>
          <a:stretch>
            <a:fillRect/>
          </a:stretch>
        </p:blipFill>
        <p:spPr>
          <a:xfrm>
            <a:off x="11471910" y="0"/>
            <a:ext cx="720090" cy="720090"/>
          </a:xfrm>
          <a:prstGeom prst="rect">
            <a:avLst/>
          </a:prstGeom>
        </p:spPr>
      </p:pic>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3" name="标题 2"/>
          <p:cNvSpPr/>
          <p:nvPr>
            <p:ph type="ctrTitle" idx="2" hasCustomPrompt="1"/>
            <p:custDataLst>
              <p:tags r:id="rId11"/>
            </p:custDataLst>
          </p:nvPr>
        </p:nvSpPr>
        <p:spPr>
          <a:xfrm>
            <a:off x="4625288" y="2373457"/>
            <a:ext cx="6646785" cy="2160931"/>
          </a:xfrm>
          <a:ln>
            <a:noFill/>
          </a:ln>
        </p:spPr>
        <p:txBody>
          <a:bodyPr vert="horz" wrap="square" lIns="0" tIns="0" rIns="0" bIns="0" rtlCol="0" anchor="b" anchorCtr="0">
            <a:normAutofit/>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4000" b="1" i="0" u="none" strike="noStrike" kern="1200" cap="none" spc="600" normalizeH="0" baseline="0" noProof="0" dirty="0">
                <a:ln>
                  <a:noFill/>
                </a:ln>
                <a:solidFill>
                  <a:schemeClr val="dk1">
                    <a:lumMod val="85000"/>
                    <a:lumOff val="15000"/>
                  </a:schemeClr>
                </a:solidFill>
                <a:effectLst/>
                <a:uLnTx/>
                <a:uFillTx/>
                <a:latin typeface="Arial" panose="020B0604020202020204" pitchFamily="34" charset="0"/>
                <a:ea typeface="汉仪旗黑-85S" panose="00020600040101010101" pitchFamily="18" charset="-122"/>
                <a:cs typeface="+mj-cs"/>
                <a:sym typeface="+mn-ea"/>
              </a:defRPr>
            </a:lvl1pPr>
          </a:lstStyle>
          <a:p>
            <a:pPr lvl="0"/>
            <a:r>
              <a:rPr>
                <a:sym typeface="+mn-ea"/>
              </a:rPr>
              <a:t>编辑标题</a:t>
            </a:r>
            <a:endParaRPr>
              <a:sym typeface="+mn-ea"/>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3" name="图形 22"/>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0" y="0"/>
            <a:ext cx="720090" cy="720090"/>
          </a:xfrm>
          <a:prstGeom prst="rect">
            <a:avLst/>
          </a:prstGeom>
        </p:spPr>
      </p:pic>
      <p:pic>
        <p:nvPicPr>
          <p:cNvPr id="8" name="图形 22"/>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a:off x="11471910" y="-5379"/>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nvPr>
        </p:nvSpPr>
        <p:spPr>
          <a:xfrm>
            <a:off x="6238877" y="952508"/>
            <a:ext cx="5283242" cy="5388907"/>
          </a:xfrm>
        </p:spPr>
        <p:txBody>
          <a:bodyPr lIns="90170" tIns="46990" rIns="90170" bIns="46990">
            <a:normAutofit/>
          </a:bodyPr>
          <a:lstStyle>
            <a:lvl1pPr eaLnBrk="1" fontAlgn="auto" latinLnBrk="0" hangingPunct="1">
              <a:defRPr sz="1600">
                <a:solidFill>
                  <a:schemeClr val="tx1"/>
                </a:solidFill>
                <a:latin typeface="Arial" panose="020B0604020202020204" pitchFamily="34" charset="0"/>
                <a:ea typeface="微软雅黑" panose="020B0503020204020204" pitchFamily="34" charset="-122"/>
              </a:defRPr>
            </a:lvl1pPr>
            <a:lvl2pPr eaLnBrk="1" fontAlgn="auto" latinLnBrk="0" hangingPunct="1">
              <a:defRPr sz="1600">
                <a:solidFill>
                  <a:schemeClr val="tx1"/>
                </a:solidFill>
                <a:latin typeface="Arial" panose="020B0604020202020204" pitchFamily="34" charset="0"/>
                <a:ea typeface="微软雅黑" panose="020B0503020204020204" pitchFamily="34" charset="-122"/>
              </a:defRPr>
            </a:lvl2pPr>
            <a:lvl3pPr eaLnBrk="1" fontAlgn="auto" latinLnBrk="0" hangingPunct="1">
              <a:defRPr sz="1600">
                <a:solidFill>
                  <a:schemeClr val="tx1"/>
                </a:solidFill>
                <a:latin typeface="Arial" panose="020B0604020202020204" pitchFamily="34" charset="0"/>
                <a:ea typeface="微软雅黑" panose="020B0503020204020204" pitchFamily="34" charset="-122"/>
              </a:defRPr>
            </a:lvl3pPr>
            <a:lvl4pPr eaLnBrk="1" fontAlgn="auto" latinLnBrk="0" hangingPunct="1">
              <a:defRPr sz="1600">
                <a:solidFill>
                  <a:schemeClr val="tx1"/>
                </a:solidFill>
                <a:latin typeface="Arial" panose="020B0604020202020204" pitchFamily="34" charset="0"/>
                <a:ea typeface="微软雅黑" panose="020B0503020204020204" pitchFamily="34" charset="-122"/>
              </a:defRPr>
            </a:lvl4pPr>
            <a:lvl5pPr eaLnBrk="1" fontAlgn="auto" latinLnBrk="0" hangingPunct="1">
              <a:defRPr sz="160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23" name="图形 22"/>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0" y="0"/>
            <a:ext cx="720090" cy="720090"/>
          </a:xfrm>
          <a:prstGeom prst="rect">
            <a:avLst/>
          </a:prstGeom>
        </p:spPr>
      </p:pic>
      <p:pic>
        <p:nvPicPr>
          <p:cNvPr id="10" name="图形 22"/>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a:off x="11471910" y="-5379"/>
            <a:ext cx="720090" cy="720090"/>
          </a:xfrm>
          <a:prstGeom prst="rect">
            <a:avLst/>
          </a:prstGeom>
        </p:spPr>
      </p:pic>
      <p:sp>
        <p:nvSpPr>
          <p:cNvPr id="2" name="标题 1"/>
          <p:cNvSpPr>
            <a:spLocks noGrp="1"/>
          </p:cNvSpPr>
          <p:nvPr>
            <p:ph type="title"/>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9" name="灯片编号占位符 8"/>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30" name="图形 29"/>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7498080" y="1234440"/>
            <a:ext cx="4389120" cy="4389120"/>
          </a:xfrm>
          <a:prstGeom prst="rect">
            <a:avLst/>
          </a:prstGeom>
        </p:spPr>
      </p:pic>
      <p:pic>
        <p:nvPicPr>
          <p:cNvPr id="23" name="图形 22"/>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a:off x="0" y="0"/>
            <a:ext cx="720090" cy="720090"/>
          </a:xfrm>
          <a:prstGeom prst="rect">
            <a:avLst/>
          </a:prstGeom>
        </p:spPr>
      </p:pic>
      <p:sp>
        <p:nvSpPr>
          <p:cNvPr id="2" name="标题 1"/>
          <p:cNvSpPr>
            <a:spLocks noGrp="1"/>
          </p:cNvSpPr>
          <p:nvPr>
            <p:ph type="title"/>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4" name="灯片编号占位符 3"/>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23" name="图形 22"/>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0" y="0"/>
            <a:ext cx="720090" cy="720090"/>
          </a:xfrm>
          <a:prstGeom prst="rect">
            <a:avLst/>
          </a:prstGeom>
        </p:spPr>
      </p:pic>
      <p:pic>
        <p:nvPicPr>
          <p:cNvPr id="8" name="图形 22"/>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a:off x="11471910" y="-5379"/>
            <a:ext cx="720090" cy="720090"/>
          </a:xfrm>
          <a:prstGeom prst="rect">
            <a:avLst/>
          </a:prstGeom>
        </p:spPr>
      </p:pic>
      <p:sp>
        <p:nvSpPr>
          <p:cNvPr id="2" name="标题 1"/>
          <p:cNvSpPr>
            <a:spLocks noGrp="1"/>
          </p:cNvSpPr>
          <p:nvPr>
            <p:ph type="title"/>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23" name="图形 22"/>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0" y="0"/>
            <a:ext cx="720090" cy="720090"/>
          </a:xfrm>
          <a:prstGeom prst="rect">
            <a:avLst/>
          </a:prstGeom>
        </p:spPr>
      </p:pic>
      <p:pic>
        <p:nvPicPr>
          <p:cNvPr id="7" name="图形 22"/>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a:off x="11471910" y="-5379"/>
            <a:ext cx="720090" cy="720090"/>
          </a:xfrm>
          <a:prstGeom prst="rect">
            <a:avLst/>
          </a:prstGeom>
        </p:spPr>
      </p:pic>
      <p:sp>
        <p:nvSpPr>
          <p:cNvPr id="2" name="竖排标题 1"/>
          <p:cNvSpPr>
            <a:spLocks noGrp="1"/>
          </p:cNvSpPr>
          <p:nvPr>
            <p:ph type="title" orient="ver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nvPr>
        </p:nvSpPr>
        <p:spPr>
          <a:xfrm>
            <a:off x="669925" y="952500"/>
            <a:ext cx="9828101" cy="5388907"/>
          </a:xfrm>
        </p:spPr>
        <p:txBody>
          <a:bodyPr vert="eaVert"/>
          <a:lstStyle>
            <a:lvl1pPr indent="0" eaLnBrk="1" fontAlgn="auto" latinLnBrk="0" hangingPunct="1">
              <a:defRPr>
                <a:solidFill>
                  <a:schemeClr val="tx1"/>
                </a:solidFill>
                <a:latin typeface="Arial" panose="020B0604020202020204" pitchFamily="34" charset="0"/>
                <a:ea typeface="微软雅黑" panose="020B0503020204020204" pitchFamily="34" charset="-122"/>
              </a:defRPr>
            </a:lvl1pPr>
            <a:lvl2pPr indent="0" eaLnBrk="1" fontAlgn="auto" latinLnBrk="0" hangingPunct="1">
              <a:defRPr>
                <a:solidFill>
                  <a:schemeClr val="tx1"/>
                </a:solidFill>
                <a:latin typeface="Arial" panose="020B0604020202020204" pitchFamily="34" charset="0"/>
                <a:ea typeface="微软雅黑" panose="020B0503020204020204" pitchFamily="34" charset="-122"/>
              </a:defRPr>
            </a:lvl2pPr>
            <a:lvl3pPr indent="0" eaLnBrk="1" fontAlgn="auto" latinLnBrk="0" hangingPunct="1">
              <a:defRPr>
                <a:solidFill>
                  <a:schemeClr val="tx1"/>
                </a:solidFill>
                <a:latin typeface="Arial" panose="020B0604020202020204" pitchFamily="34" charset="0"/>
                <a:ea typeface="微软雅黑" panose="020B0503020204020204" pitchFamily="34" charset="-122"/>
              </a:defRPr>
            </a:lvl3pPr>
            <a:lvl4pPr indent="0" eaLnBrk="1" fontAlgn="auto" latinLnBrk="0" hangingPunct="1">
              <a:defRPr>
                <a:solidFill>
                  <a:schemeClr val="tx1"/>
                </a:solidFill>
                <a:latin typeface="Arial" panose="020B0604020202020204" pitchFamily="34" charset="0"/>
                <a:ea typeface="微软雅黑" panose="020B0503020204020204" pitchFamily="34" charset="-122"/>
              </a:defRPr>
            </a:lvl4pPr>
            <a:lvl5pPr indent="0" eaLnBrk="1" fontAlgn="auto" latinLnBrk="0" hangingPunct="1">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23" name="图形 22"/>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0" y="0"/>
            <a:ext cx="720090" cy="720090"/>
          </a:xfrm>
          <a:prstGeom prst="rect">
            <a:avLst/>
          </a:prstGeom>
        </p:spPr>
      </p:pic>
      <p:pic>
        <p:nvPicPr>
          <p:cNvPr id="2" name="图形 22"/>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a:off x="11471910" y="-5379"/>
            <a:ext cx="720090" cy="72009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669930" y="952508"/>
            <a:ext cx="10852237" cy="5388907"/>
          </a:xfrm>
        </p:spPr>
        <p:txBody>
          <a:bodyPr/>
          <a:lstStyle>
            <a:lvl1pPr>
              <a:defRPr>
                <a:solidFill>
                  <a:schemeClr val="tx1"/>
                </a:solidFill>
                <a:latin typeface="Arial" panose="020B0604020202020204" pitchFamily="34" charset="0"/>
                <a:ea typeface="微软雅黑" panose="020B0503020204020204" pitchFamily="34" charset="-122"/>
              </a:defRPr>
            </a:lvl1pPr>
            <a:lvl2pPr>
              <a:defRPr>
                <a:solidFill>
                  <a:schemeClr val="tx1"/>
                </a:solidFill>
                <a:latin typeface="Arial" panose="020B0604020202020204" pitchFamily="34" charset="0"/>
                <a:ea typeface="微软雅黑" panose="020B0503020204020204" pitchFamily="34" charset="-122"/>
              </a:defRPr>
            </a:lvl2pPr>
            <a:lvl3pPr>
              <a:defRPr>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7" name="图形 26"/>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16827" y="0"/>
            <a:ext cx="12158347" cy="6858000"/>
          </a:xfrm>
          <a:prstGeom prst="rect">
            <a:avLst/>
          </a:prstGeom>
        </p:spPr>
      </p:pic>
      <p:sp>
        <p:nvSpPr>
          <p:cNvPr id="3" name="日期占位符 2"/>
          <p:cNvSpPr>
            <a:spLocks noGrp="1"/>
          </p:cNvSpPr>
          <p:nvPr>
            <p:ph type="dt" sz="half" idx="10"/>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lvl1pPr>
              <a:defRPr>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2" name="文本占位符 2"/>
          <p:cNvSpPr/>
          <p:nvPr>
            <p:ph type="body" idx="1" hasCustomPrompt="1"/>
            <p:custDataLst>
              <p:tags r:id="rId5"/>
            </p:custDataLst>
          </p:nvPr>
        </p:nvSpPr>
        <p:spPr>
          <a:xfrm>
            <a:off x="1652905" y="1650127"/>
            <a:ext cx="8889429" cy="1128235"/>
          </a:xfrm>
        </p:spPr>
        <p:txBody>
          <a:bodyPr vert="horz" wrap="square" lIns="0" tIns="0" rIns="0" bIns="0" rtlCol="0" anchor="b" anchorCtr="0">
            <a:normAutofit/>
          </a:bodyPr>
          <a:lstStyle>
            <a:lvl1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2400" b="0" i="0" u="none" strike="noStrike" kern="1200" cap="none" spc="200" normalizeH="0" baseline="0" noProof="0" dirty="0">
                <a:ln>
                  <a:noFill/>
                </a:ln>
                <a:solidFill>
                  <a:schemeClr val="lt1"/>
                </a:solidFill>
                <a:effectLst/>
                <a:uLnTx/>
                <a:uFillTx/>
                <a:latin typeface="Arial" panose="020B0604020202020204" pitchFamily="34" charset="0"/>
                <a:ea typeface="微软雅黑" panose="020B0503020204020204" pitchFamily="34" charset="-122"/>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微软雅黑" panose="020B0503020204020204" pitchFamily="34" charset="-122"/>
                <a:ea typeface="微软雅黑" panose="020B0503020204020204" pitchFamily="34" charset="-122"/>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r>
              <a:rPr>
                <a:sym typeface="+mn-ea"/>
              </a:rPr>
              <a:t>单击此处编辑副标题</a:t>
            </a:r>
            <a:endParaRPr>
              <a:sym typeface="+mn-ea"/>
            </a:endParaRPr>
          </a:p>
        </p:txBody>
      </p:sp>
      <p:sp>
        <p:nvSpPr>
          <p:cNvPr id="6" name="标题 4"/>
          <p:cNvSpPr/>
          <p:nvPr>
            <p:ph type="title" hasCustomPrompt="1"/>
            <p:custDataLst>
              <p:tags r:id="rId6"/>
            </p:custDataLst>
          </p:nvPr>
        </p:nvSpPr>
        <p:spPr>
          <a:xfrm>
            <a:off x="1652270" y="2930762"/>
            <a:ext cx="8890064" cy="2277110"/>
          </a:xfrm>
        </p:spPr>
        <p:txBody>
          <a:bodyPr vert="horz" wrap="square" lIns="0" tIns="0" rIns="0" bIns="0" rtlCol="0" anchor="t" anchorCtr="0">
            <a:normAutofit/>
          </a:bodyPr>
          <a:lstStyle>
            <a:lvl1pPr marL="0" marR="0" lvl="0" algn="ctr" defTabSz="914400" rtl="0" eaLnBrk="1" fontAlgn="auto" latinLnBrk="0" hangingPunct="1">
              <a:lnSpc>
                <a:spcPct val="100000"/>
              </a:lnSpc>
              <a:spcBef>
                <a:spcPct val="0"/>
              </a:spcBef>
              <a:spcAft>
                <a:spcPts val="0"/>
              </a:spcAft>
              <a:buClrTx/>
              <a:buSzTx/>
              <a:buFontTx/>
              <a:buNone/>
              <a:defRPr kumimoji="0" lang="zh-CN" altLang="en-US" sz="7400" b="1" i="0" u="none" strike="noStrike" kern="1200" cap="none" spc="700" normalizeH="0" baseline="0" noProof="0" dirty="0">
                <a:ln>
                  <a:noFill/>
                </a:ln>
                <a:solidFill>
                  <a:schemeClr val="lt1"/>
                </a:solidFill>
                <a:effectLst/>
                <a:uLnTx/>
                <a:uFillTx/>
                <a:latin typeface="Arial" panose="020B0604020202020204" pitchFamily="34" charset="0"/>
                <a:ea typeface="汉仪旗黑-85S" panose="00020600040101010101" pitchFamily="18" charset="-122"/>
                <a:cs typeface="+mj-cs"/>
                <a:sym typeface="+mn-ea"/>
              </a:defRPr>
            </a:lvl1pPr>
          </a:lstStyle>
          <a:p>
            <a:pPr lvl="0"/>
            <a:r>
              <a:rPr>
                <a:sym typeface="+mn-ea"/>
              </a:rPr>
              <a:t>编辑标题</a:t>
            </a:r>
            <a:endParaRPr>
              <a:sym typeface="+mn-ea"/>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23" name="图形 22"/>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0" y="0"/>
            <a:ext cx="720090" cy="720090"/>
          </a:xfrm>
          <a:prstGeom prst="rect">
            <a:avLst/>
          </a:prstGeom>
        </p:spPr>
      </p:pic>
      <p:pic>
        <p:nvPicPr>
          <p:cNvPr id="6" name="图形 22"/>
          <p:cNvPicPr>
            <a:picLocks noChangeAspect="1"/>
          </p:cNvPicPr>
          <p:nvPr>
            <p:custDataLst>
              <p:tags r:id="rId5"/>
            </p:custDataLst>
          </p:nvPr>
        </p:nvPicPr>
        <p:blipFill>
          <a:blip r:embed="rId6">
            <a:extLst>
              <a:ext uri="{96DAC541-7B7A-43D3-8B79-37D633B846F1}">
                <asvg:svgBlip xmlns:asvg="http://schemas.microsoft.com/office/drawing/2016/SVG/main" r:embed="rId7"/>
              </a:ext>
            </a:extLst>
          </a:blip>
          <a:stretch>
            <a:fillRect/>
          </a:stretch>
        </p:blipFill>
        <p:spPr>
          <a:xfrm>
            <a:off x="11471910" y="-5379"/>
            <a:ext cx="720090" cy="720090"/>
          </a:xfrm>
          <a:prstGeom prst="rect">
            <a:avLst/>
          </a:prstGeom>
        </p:spPr>
      </p:pic>
      <p:sp>
        <p:nvSpPr>
          <p:cNvPr id="2" name="标题 1"/>
          <p:cNvSpPr>
            <a:spLocks noGrp="1"/>
          </p:cNvSpPr>
          <p:nvPr>
            <p:ph type="title"/>
            <p:custDataLst>
              <p:tags r:id="rId8"/>
            </p:custDataLst>
          </p:nvPr>
        </p:nvSpPr>
        <p:spPr/>
        <p:txBody>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9"/>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3"/>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4"/>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583200" y="770400"/>
            <a:ext cx="3960000" cy="882000"/>
          </a:xfrm>
        </p:spPr>
        <p:txBody>
          <a:bodyPr anchor="ctr" anchorCtr="0"/>
          <a:lstStyle>
            <a:lvl1pPr>
              <a:defRPr sz="3600"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3"/>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6"/>
            </p:custDataLst>
          </p:nvPr>
        </p:nvSpPr>
        <p:spPr>
          <a:xfrm>
            <a:off x="586800" y="1764000"/>
            <a:ext cx="3956400" cy="4093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7"/>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6"/>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7"/>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4800" y="669600"/>
            <a:ext cx="10976400" cy="565200"/>
          </a:xfrm>
        </p:spPr>
        <p:txBody>
          <a:bodyPr anchor="ctr" anchorCtr="0"/>
          <a:lstStyle>
            <a:lvl1pPr algn="ctr">
              <a:defRPr sz="32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6"/>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7"/>
            </p:custDataLst>
          </p:nvPr>
        </p:nvSpPr>
        <p:spPr>
          <a:xfrm>
            <a:off x="594000" y="5180400"/>
            <a:ext cx="11001600" cy="10116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79600" y="237600"/>
            <a:ext cx="11037600" cy="441964"/>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6"/>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7"/>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8"/>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9"/>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3"/>
            </p:custDataLst>
          </p:nvPr>
        </p:nvSpPr>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6"/>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3" Type="http://schemas.openxmlformats.org/officeDocument/2006/relationships/theme" Target="../theme/theme2.xml"/><Relationship Id="rId22" Type="http://schemas.openxmlformats.org/officeDocument/2006/relationships/tags" Target="../tags/tag131.xml"/><Relationship Id="rId21" Type="http://schemas.openxmlformats.org/officeDocument/2006/relationships/tags" Target="../tags/tag130.xml"/><Relationship Id="rId20" Type="http://schemas.openxmlformats.org/officeDocument/2006/relationships/tags" Target="../tags/tag129.xml"/><Relationship Id="rId2" Type="http://schemas.openxmlformats.org/officeDocument/2006/relationships/slideLayout" Target="../slideLayouts/slideLayout13.xml"/><Relationship Id="rId19" Type="http://schemas.openxmlformats.org/officeDocument/2006/relationships/slideLayout" Target="../slideLayouts/slideLayout30.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1"/>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tx1"/>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2.xml"/><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tags" Target="../tags/tag132.xml"/></Relationships>
</file>

<file path=ppt/slides/_rels/slide2.xml.rels><?xml version="1.0" encoding="UTF-8" standalone="yes"?>
<Relationships xmlns="http://schemas.openxmlformats.org/package/2006/relationships"><Relationship Id="rId9" Type="http://schemas.openxmlformats.org/officeDocument/2006/relationships/tags" Target="../tags/tag143.xml"/><Relationship Id="rId8" Type="http://schemas.openxmlformats.org/officeDocument/2006/relationships/tags" Target="../tags/tag142.xml"/><Relationship Id="rId7" Type="http://schemas.openxmlformats.org/officeDocument/2006/relationships/tags" Target="../tags/tag141.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 Id="rId34" Type="http://schemas.openxmlformats.org/officeDocument/2006/relationships/notesSlide" Target="../notesSlides/notesSlide2.xml"/><Relationship Id="rId33" Type="http://schemas.openxmlformats.org/officeDocument/2006/relationships/slideLayout" Target="../slideLayouts/slideLayout17.xml"/><Relationship Id="rId32" Type="http://schemas.openxmlformats.org/officeDocument/2006/relationships/tags" Target="../tags/tag166.xml"/><Relationship Id="rId31" Type="http://schemas.openxmlformats.org/officeDocument/2006/relationships/tags" Target="../tags/tag165.xml"/><Relationship Id="rId30" Type="http://schemas.openxmlformats.org/officeDocument/2006/relationships/tags" Target="../tags/tag164.xml"/><Relationship Id="rId3" Type="http://schemas.openxmlformats.org/officeDocument/2006/relationships/tags" Target="../tags/tag137.xml"/><Relationship Id="rId29" Type="http://schemas.openxmlformats.org/officeDocument/2006/relationships/tags" Target="../tags/tag163.xml"/><Relationship Id="rId28" Type="http://schemas.openxmlformats.org/officeDocument/2006/relationships/tags" Target="../tags/tag162.xml"/><Relationship Id="rId27" Type="http://schemas.openxmlformats.org/officeDocument/2006/relationships/tags" Target="../tags/tag161.xml"/><Relationship Id="rId26" Type="http://schemas.openxmlformats.org/officeDocument/2006/relationships/tags" Target="../tags/tag160.xml"/><Relationship Id="rId25" Type="http://schemas.openxmlformats.org/officeDocument/2006/relationships/tags" Target="../tags/tag159.xml"/><Relationship Id="rId24" Type="http://schemas.openxmlformats.org/officeDocument/2006/relationships/tags" Target="../tags/tag158.xml"/><Relationship Id="rId23" Type="http://schemas.openxmlformats.org/officeDocument/2006/relationships/tags" Target="../tags/tag157.xml"/><Relationship Id="rId22" Type="http://schemas.openxmlformats.org/officeDocument/2006/relationships/tags" Target="../tags/tag156.xml"/><Relationship Id="rId21" Type="http://schemas.openxmlformats.org/officeDocument/2006/relationships/tags" Target="../tags/tag155.xml"/><Relationship Id="rId20" Type="http://schemas.openxmlformats.org/officeDocument/2006/relationships/tags" Target="../tags/tag154.xml"/><Relationship Id="rId2" Type="http://schemas.openxmlformats.org/officeDocument/2006/relationships/tags" Target="../tags/tag136.xml"/><Relationship Id="rId19" Type="http://schemas.openxmlformats.org/officeDocument/2006/relationships/tags" Target="../tags/tag153.xml"/><Relationship Id="rId18" Type="http://schemas.openxmlformats.org/officeDocument/2006/relationships/tags" Target="../tags/tag152.xml"/><Relationship Id="rId17" Type="http://schemas.openxmlformats.org/officeDocument/2006/relationships/tags" Target="../tags/tag151.xml"/><Relationship Id="rId16" Type="http://schemas.openxmlformats.org/officeDocument/2006/relationships/tags" Target="../tags/tag150.xml"/><Relationship Id="rId15" Type="http://schemas.openxmlformats.org/officeDocument/2006/relationships/tags" Target="../tags/tag149.xml"/><Relationship Id="rId14" Type="http://schemas.openxmlformats.org/officeDocument/2006/relationships/tags" Target="../tags/tag148.xml"/><Relationship Id="rId13" Type="http://schemas.openxmlformats.org/officeDocument/2006/relationships/tags" Target="../tags/tag147.xml"/><Relationship Id="rId12" Type="http://schemas.openxmlformats.org/officeDocument/2006/relationships/tags" Target="../tags/tag146.xml"/><Relationship Id="rId11" Type="http://schemas.openxmlformats.org/officeDocument/2006/relationships/tags" Target="../tags/tag145.xml"/><Relationship Id="rId10" Type="http://schemas.openxmlformats.org/officeDocument/2006/relationships/tags" Target="../tags/tag144.xml"/><Relationship Id="rId1" Type="http://schemas.openxmlformats.org/officeDocument/2006/relationships/tags" Target="../tags/tag135.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4.xml"/><Relationship Id="rId5" Type="http://schemas.openxmlformats.org/officeDocument/2006/relationships/tags" Target="../tags/tag171.xml"/><Relationship Id="rId4" Type="http://schemas.openxmlformats.org/officeDocument/2006/relationships/tags" Target="../tags/tag170.xml"/><Relationship Id="rId3" Type="http://schemas.openxmlformats.org/officeDocument/2006/relationships/tags" Target="../tags/tag169.xml"/><Relationship Id="rId2" Type="http://schemas.openxmlformats.org/officeDocument/2006/relationships/tags" Target="../tags/tag168.xml"/><Relationship Id="rId1" Type="http://schemas.openxmlformats.org/officeDocument/2006/relationships/tags" Target="../tags/tag167.xml"/></Relationships>
</file>

<file path=ppt/slides/_rels/slide4.xml.rels><?xml version="1.0" encoding="UTF-8" standalone="yes"?>
<Relationships xmlns="http://schemas.openxmlformats.org/package/2006/relationships"><Relationship Id="rId9" Type="http://schemas.openxmlformats.org/officeDocument/2006/relationships/tags" Target="../tags/tag176.xml"/><Relationship Id="rId8" Type="http://schemas.openxmlformats.org/officeDocument/2006/relationships/tags" Target="../tags/tag175.xml"/><Relationship Id="rId7" Type="http://schemas.openxmlformats.org/officeDocument/2006/relationships/tags" Target="../tags/tag174.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173.xml"/><Relationship Id="rId3" Type="http://schemas.openxmlformats.org/officeDocument/2006/relationships/image" Target="../media/image2.svg"/><Relationship Id="rId2" Type="http://schemas.openxmlformats.org/officeDocument/2006/relationships/image" Target="../media/image5.png"/><Relationship Id="rId17" Type="http://schemas.openxmlformats.org/officeDocument/2006/relationships/notesSlide" Target="../notesSlides/notesSlide4.xml"/><Relationship Id="rId16" Type="http://schemas.openxmlformats.org/officeDocument/2006/relationships/slideLayout" Target="../slideLayouts/slideLayout18.xml"/><Relationship Id="rId15" Type="http://schemas.openxmlformats.org/officeDocument/2006/relationships/tags" Target="../tags/tag182.xml"/><Relationship Id="rId14" Type="http://schemas.openxmlformats.org/officeDocument/2006/relationships/tags" Target="../tags/tag181.xml"/><Relationship Id="rId13" Type="http://schemas.openxmlformats.org/officeDocument/2006/relationships/tags" Target="../tags/tag180.xml"/><Relationship Id="rId12" Type="http://schemas.openxmlformats.org/officeDocument/2006/relationships/tags" Target="../tags/tag179.xml"/><Relationship Id="rId11" Type="http://schemas.openxmlformats.org/officeDocument/2006/relationships/tags" Target="../tags/tag178.xml"/><Relationship Id="rId10" Type="http://schemas.openxmlformats.org/officeDocument/2006/relationships/tags" Target="../tags/tag177.xml"/><Relationship Id="rId1" Type="http://schemas.openxmlformats.org/officeDocument/2006/relationships/tags" Target="../tags/tag172.xml"/></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4.xml"/><Relationship Id="rId7" Type="http://schemas.openxmlformats.org/officeDocument/2006/relationships/tags" Target="../tags/tag188.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3" Type="http://schemas.openxmlformats.org/officeDocument/2006/relationships/tags" Target="../tags/tag184.xml"/><Relationship Id="rId2" Type="http://schemas.openxmlformats.org/officeDocument/2006/relationships/image" Target="../media/image8.jpeg"/><Relationship Id="rId1" Type="http://schemas.openxmlformats.org/officeDocument/2006/relationships/tags" Target="../tags/tag183.xml"/></Relationships>
</file>

<file path=ppt/slides/_rels/slide6.xml.rels><?xml version="1.0" encoding="UTF-8" standalone="yes"?>
<Relationships xmlns="http://schemas.openxmlformats.org/package/2006/relationships"><Relationship Id="rId9" Type="http://schemas.openxmlformats.org/officeDocument/2006/relationships/tags" Target="../tags/tag193.xml"/><Relationship Id="rId8" Type="http://schemas.openxmlformats.org/officeDocument/2006/relationships/tags" Target="../tags/tag192.xml"/><Relationship Id="rId7" Type="http://schemas.openxmlformats.org/officeDocument/2006/relationships/tags" Target="../tags/tag191.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190.xml"/><Relationship Id="rId3" Type="http://schemas.openxmlformats.org/officeDocument/2006/relationships/image" Target="../media/image2.svg"/><Relationship Id="rId2" Type="http://schemas.openxmlformats.org/officeDocument/2006/relationships/image" Target="../media/image5.png"/><Relationship Id="rId13" Type="http://schemas.openxmlformats.org/officeDocument/2006/relationships/notesSlide" Target="../notesSlides/notesSlide6.xml"/><Relationship Id="rId12" Type="http://schemas.openxmlformats.org/officeDocument/2006/relationships/slideLayout" Target="../slideLayouts/slideLayout18.xml"/><Relationship Id="rId11" Type="http://schemas.openxmlformats.org/officeDocument/2006/relationships/tags" Target="../tags/tag194.xml"/><Relationship Id="rId10" Type="http://schemas.openxmlformats.org/officeDocument/2006/relationships/image" Target="../media/image9.png"/><Relationship Id="rId1" Type="http://schemas.openxmlformats.org/officeDocument/2006/relationships/tags" Target="../tags/tag189.xml"/></Relationships>
</file>

<file path=ppt/slides/_rels/slide7.xml.rels><?xml version="1.0" encoding="UTF-8" standalone="yes"?>
<Relationships xmlns="http://schemas.openxmlformats.org/package/2006/relationships"><Relationship Id="rId9" Type="http://schemas.openxmlformats.org/officeDocument/2006/relationships/tags" Target="../tags/tag199.xml"/><Relationship Id="rId8" Type="http://schemas.openxmlformats.org/officeDocument/2006/relationships/tags" Target="../tags/tag198.xml"/><Relationship Id="rId7" Type="http://schemas.openxmlformats.org/officeDocument/2006/relationships/tags" Target="../tags/tag197.xml"/><Relationship Id="rId6" Type="http://schemas.openxmlformats.org/officeDocument/2006/relationships/image" Target="../media/image3.svg"/><Relationship Id="rId5" Type="http://schemas.openxmlformats.org/officeDocument/2006/relationships/image" Target="../media/image6.png"/><Relationship Id="rId45" Type="http://schemas.openxmlformats.org/officeDocument/2006/relationships/notesSlide" Target="../notesSlides/notesSlide7.xml"/><Relationship Id="rId44" Type="http://schemas.openxmlformats.org/officeDocument/2006/relationships/slideLayout" Target="../slideLayouts/slideLayout18.xml"/><Relationship Id="rId43" Type="http://schemas.openxmlformats.org/officeDocument/2006/relationships/tags" Target="../tags/tag233.xml"/><Relationship Id="rId42" Type="http://schemas.openxmlformats.org/officeDocument/2006/relationships/tags" Target="../tags/tag232.xml"/><Relationship Id="rId41" Type="http://schemas.openxmlformats.org/officeDocument/2006/relationships/tags" Target="../tags/tag231.xml"/><Relationship Id="rId40" Type="http://schemas.openxmlformats.org/officeDocument/2006/relationships/tags" Target="../tags/tag230.xml"/><Relationship Id="rId4" Type="http://schemas.openxmlformats.org/officeDocument/2006/relationships/tags" Target="../tags/tag196.xml"/><Relationship Id="rId39" Type="http://schemas.openxmlformats.org/officeDocument/2006/relationships/tags" Target="../tags/tag229.xml"/><Relationship Id="rId38" Type="http://schemas.openxmlformats.org/officeDocument/2006/relationships/tags" Target="../tags/tag228.xml"/><Relationship Id="rId37" Type="http://schemas.openxmlformats.org/officeDocument/2006/relationships/tags" Target="../tags/tag227.xml"/><Relationship Id="rId36" Type="http://schemas.openxmlformats.org/officeDocument/2006/relationships/tags" Target="../tags/tag226.xml"/><Relationship Id="rId35" Type="http://schemas.openxmlformats.org/officeDocument/2006/relationships/tags" Target="../tags/tag225.xml"/><Relationship Id="rId34" Type="http://schemas.openxmlformats.org/officeDocument/2006/relationships/tags" Target="../tags/tag224.xml"/><Relationship Id="rId33" Type="http://schemas.openxmlformats.org/officeDocument/2006/relationships/tags" Target="../tags/tag223.xml"/><Relationship Id="rId32" Type="http://schemas.openxmlformats.org/officeDocument/2006/relationships/tags" Target="../tags/tag222.xml"/><Relationship Id="rId31" Type="http://schemas.openxmlformats.org/officeDocument/2006/relationships/tags" Target="../tags/tag221.xml"/><Relationship Id="rId30" Type="http://schemas.openxmlformats.org/officeDocument/2006/relationships/tags" Target="../tags/tag220.xml"/><Relationship Id="rId3" Type="http://schemas.openxmlformats.org/officeDocument/2006/relationships/image" Target="../media/image2.svg"/><Relationship Id="rId29" Type="http://schemas.openxmlformats.org/officeDocument/2006/relationships/tags" Target="../tags/tag219.xml"/><Relationship Id="rId28" Type="http://schemas.openxmlformats.org/officeDocument/2006/relationships/tags" Target="../tags/tag218.xml"/><Relationship Id="rId27" Type="http://schemas.openxmlformats.org/officeDocument/2006/relationships/tags" Target="../tags/tag217.xml"/><Relationship Id="rId26" Type="http://schemas.openxmlformats.org/officeDocument/2006/relationships/tags" Target="../tags/tag216.xml"/><Relationship Id="rId25" Type="http://schemas.openxmlformats.org/officeDocument/2006/relationships/tags" Target="../tags/tag215.xml"/><Relationship Id="rId24" Type="http://schemas.openxmlformats.org/officeDocument/2006/relationships/tags" Target="../tags/tag214.xml"/><Relationship Id="rId23" Type="http://schemas.openxmlformats.org/officeDocument/2006/relationships/tags" Target="../tags/tag213.xml"/><Relationship Id="rId22" Type="http://schemas.openxmlformats.org/officeDocument/2006/relationships/tags" Target="../tags/tag212.xml"/><Relationship Id="rId21" Type="http://schemas.openxmlformats.org/officeDocument/2006/relationships/tags" Target="../tags/tag211.xml"/><Relationship Id="rId20" Type="http://schemas.openxmlformats.org/officeDocument/2006/relationships/tags" Target="../tags/tag210.xml"/><Relationship Id="rId2" Type="http://schemas.openxmlformats.org/officeDocument/2006/relationships/image" Target="../media/image5.png"/><Relationship Id="rId19" Type="http://schemas.openxmlformats.org/officeDocument/2006/relationships/tags" Target="../tags/tag209.xml"/><Relationship Id="rId18" Type="http://schemas.openxmlformats.org/officeDocument/2006/relationships/tags" Target="../tags/tag208.xml"/><Relationship Id="rId17" Type="http://schemas.openxmlformats.org/officeDocument/2006/relationships/tags" Target="../tags/tag207.xml"/><Relationship Id="rId16" Type="http://schemas.openxmlformats.org/officeDocument/2006/relationships/tags" Target="../tags/tag206.xml"/><Relationship Id="rId15" Type="http://schemas.openxmlformats.org/officeDocument/2006/relationships/tags" Target="../tags/tag205.xml"/><Relationship Id="rId14" Type="http://schemas.openxmlformats.org/officeDocument/2006/relationships/tags" Target="../tags/tag204.xml"/><Relationship Id="rId13" Type="http://schemas.openxmlformats.org/officeDocument/2006/relationships/tags" Target="../tags/tag203.xml"/><Relationship Id="rId12" Type="http://schemas.openxmlformats.org/officeDocument/2006/relationships/tags" Target="../tags/tag202.xml"/><Relationship Id="rId11" Type="http://schemas.openxmlformats.org/officeDocument/2006/relationships/tags" Target="../tags/tag201.xml"/><Relationship Id="rId10" Type="http://schemas.openxmlformats.org/officeDocument/2006/relationships/tags" Target="../tags/tag200.xml"/><Relationship Id="rId1" Type="http://schemas.openxmlformats.org/officeDocument/2006/relationships/tags" Target="../tags/tag195.xml"/></Relationships>
</file>

<file path=ppt/slides/_rels/slide8.xml.rels><?xml version="1.0" encoding="UTF-8" standalone="yes"?>
<Relationships xmlns="http://schemas.openxmlformats.org/package/2006/relationships"><Relationship Id="rId9" Type="http://schemas.openxmlformats.org/officeDocument/2006/relationships/tags" Target="../tags/tag238.xml"/><Relationship Id="rId8" Type="http://schemas.openxmlformats.org/officeDocument/2006/relationships/tags" Target="../tags/tag237.xml"/><Relationship Id="rId7" Type="http://schemas.openxmlformats.org/officeDocument/2006/relationships/tags" Target="../tags/tag236.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235.xml"/><Relationship Id="rId30" Type="http://schemas.openxmlformats.org/officeDocument/2006/relationships/notesSlide" Target="../notesSlides/notesSlide8.xml"/><Relationship Id="rId3" Type="http://schemas.openxmlformats.org/officeDocument/2006/relationships/image" Target="../media/image2.svg"/><Relationship Id="rId29" Type="http://schemas.openxmlformats.org/officeDocument/2006/relationships/slideLayout" Target="../slideLayouts/slideLayout18.xml"/><Relationship Id="rId28" Type="http://schemas.openxmlformats.org/officeDocument/2006/relationships/tags" Target="../tags/tag256.xml"/><Relationship Id="rId27" Type="http://schemas.openxmlformats.org/officeDocument/2006/relationships/tags" Target="../tags/tag255.xml"/><Relationship Id="rId26" Type="http://schemas.openxmlformats.org/officeDocument/2006/relationships/tags" Target="../tags/tag254.xml"/><Relationship Id="rId25" Type="http://schemas.openxmlformats.org/officeDocument/2006/relationships/tags" Target="../tags/tag253.xml"/><Relationship Id="rId24" Type="http://schemas.openxmlformats.org/officeDocument/2006/relationships/tags" Target="../tags/tag252.xml"/><Relationship Id="rId23" Type="http://schemas.openxmlformats.org/officeDocument/2006/relationships/tags" Target="../tags/tag251.xml"/><Relationship Id="rId22" Type="http://schemas.openxmlformats.org/officeDocument/2006/relationships/tags" Target="../tags/tag250.xml"/><Relationship Id="rId21" Type="http://schemas.openxmlformats.org/officeDocument/2006/relationships/tags" Target="../tags/tag249.xml"/><Relationship Id="rId20" Type="http://schemas.openxmlformats.org/officeDocument/2006/relationships/tags" Target="../tags/tag248.xml"/><Relationship Id="rId2" Type="http://schemas.openxmlformats.org/officeDocument/2006/relationships/image" Target="../media/image5.png"/><Relationship Id="rId19" Type="http://schemas.openxmlformats.org/officeDocument/2006/relationships/tags" Target="../tags/tag247.xml"/><Relationship Id="rId18" Type="http://schemas.openxmlformats.org/officeDocument/2006/relationships/tags" Target="../tags/tag246.xml"/><Relationship Id="rId17" Type="http://schemas.openxmlformats.org/officeDocument/2006/relationships/tags" Target="../tags/tag245.xml"/><Relationship Id="rId16" Type="http://schemas.openxmlformats.org/officeDocument/2006/relationships/tags" Target="../tags/tag244.xml"/><Relationship Id="rId15" Type="http://schemas.openxmlformats.org/officeDocument/2006/relationships/tags" Target="../tags/tag243.xml"/><Relationship Id="rId14" Type="http://schemas.openxmlformats.org/officeDocument/2006/relationships/tags" Target="../tags/tag242.xml"/><Relationship Id="rId13" Type="http://schemas.openxmlformats.org/officeDocument/2006/relationships/tags" Target="../tags/tag241.xml"/><Relationship Id="rId12" Type="http://schemas.openxmlformats.org/officeDocument/2006/relationships/tags" Target="../tags/tag240.xml"/><Relationship Id="rId11" Type="http://schemas.openxmlformats.org/officeDocument/2006/relationships/image" Target="../media/image10.png"/><Relationship Id="rId10" Type="http://schemas.openxmlformats.org/officeDocument/2006/relationships/tags" Target="../tags/tag239.xml"/><Relationship Id="rId1" Type="http://schemas.openxmlformats.org/officeDocument/2006/relationships/tags" Target="../tags/tag234.xml"/></Relationships>
</file>

<file path=ppt/slides/_rels/slide9.xml.rels><?xml version="1.0" encoding="UTF-8" standalone="yes"?>
<Relationships xmlns="http://schemas.openxmlformats.org/package/2006/relationships"><Relationship Id="rId9" Type="http://schemas.openxmlformats.org/officeDocument/2006/relationships/tags" Target="../tags/tag261.xml"/><Relationship Id="rId8" Type="http://schemas.openxmlformats.org/officeDocument/2006/relationships/tags" Target="../tags/tag260.xml"/><Relationship Id="rId7" Type="http://schemas.openxmlformats.org/officeDocument/2006/relationships/tags" Target="../tags/tag259.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258.xml"/><Relationship Id="rId3" Type="http://schemas.openxmlformats.org/officeDocument/2006/relationships/image" Target="../media/image2.svg"/><Relationship Id="rId2" Type="http://schemas.openxmlformats.org/officeDocument/2006/relationships/image" Target="../media/image5.png"/><Relationship Id="rId11" Type="http://schemas.openxmlformats.org/officeDocument/2006/relationships/notesSlide" Target="../notesSlides/notesSlide9.xml"/><Relationship Id="rId10" Type="http://schemas.openxmlformats.org/officeDocument/2006/relationships/slideLayout" Target="../slideLayouts/slideLayout18.xml"/><Relationship Id="rId1" Type="http://schemas.openxmlformats.org/officeDocument/2006/relationships/tags" Target="../tags/tag257.xml"/></Relationships>
</file>

<file path=ppt/slides/_rels/slide10.xml.rels><?xml version="1.0" encoding="UTF-8" standalone="yes"?>
<Relationships xmlns="http://schemas.openxmlformats.org/package/2006/relationships"><Relationship Id="rId9" Type="http://schemas.openxmlformats.org/officeDocument/2006/relationships/tags" Target="../tags/tag266.xml"/><Relationship Id="rId8" Type="http://schemas.openxmlformats.org/officeDocument/2006/relationships/tags" Target="../tags/tag265.xml"/><Relationship Id="rId7" Type="http://schemas.openxmlformats.org/officeDocument/2006/relationships/tags" Target="../tags/tag264.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263.xml"/><Relationship Id="rId3" Type="http://schemas.openxmlformats.org/officeDocument/2006/relationships/image" Target="../media/image2.svg"/><Relationship Id="rId29" Type="http://schemas.openxmlformats.org/officeDocument/2006/relationships/slideLayout" Target="../slideLayouts/slideLayout18.xml"/><Relationship Id="rId28" Type="http://schemas.openxmlformats.org/officeDocument/2006/relationships/tags" Target="../tags/tag280.xml"/><Relationship Id="rId27" Type="http://schemas.openxmlformats.org/officeDocument/2006/relationships/tags" Target="../tags/tag279.xml"/><Relationship Id="rId26" Type="http://schemas.openxmlformats.org/officeDocument/2006/relationships/image" Target="../media/image15.png"/><Relationship Id="rId25" Type="http://schemas.openxmlformats.org/officeDocument/2006/relationships/tags" Target="../tags/tag278.xml"/><Relationship Id="rId24" Type="http://schemas.openxmlformats.org/officeDocument/2006/relationships/image" Target="../media/image14.png"/><Relationship Id="rId23" Type="http://schemas.openxmlformats.org/officeDocument/2006/relationships/tags" Target="../tags/tag277.xml"/><Relationship Id="rId22" Type="http://schemas.openxmlformats.org/officeDocument/2006/relationships/image" Target="../media/image13.png"/><Relationship Id="rId21" Type="http://schemas.openxmlformats.org/officeDocument/2006/relationships/tags" Target="../tags/tag276.xml"/><Relationship Id="rId20" Type="http://schemas.openxmlformats.org/officeDocument/2006/relationships/tags" Target="../tags/tag275.xml"/><Relationship Id="rId2" Type="http://schemas.openxmlformats.org/officeDocument/2006/relationships/image" Target="../media/image5.png"/><Relationship Id="rId19" Type="http://schemas.openxmlformats.org/officeDocument/2006/relationships/tags" Target="../tags/tag274.xml"/><Relationship Id="rId18" Type="http://schemas.openxmlformats.org/officeDocument/2006/relationships/image" Target="../media/image12.png"/><Relationship Id="rId17" Type="http://schemas.openxmlformats.org/officeDocument/2006/relationships/tags" Target="../tags/tag273.xml"/><Relationship Id="rId16" Type="http://schemas.openxmlformats.org/officeDocument/2006/relationships/image" Target="../media/image11.png"/><Relationship Id="rId15" Type="http://schemas.openxmlformats.org/officeDocument/2006/relationships/tags" Target="../tags/tag272.xml"/><Relationship Id="rId14" Type="http://schemas.openxmlformats.org/officeDocument/2006/relationships/tags" Target="../tags/tag271.xml"/><Relationship Id="rId13" Type="http://schemas.openxmlformats.org/officeDocument/2006/relationships/tags" Target="../tags/tag270.xml"/><Relationship Id="rId12" Type="http://schemas.openxmlformats.org/officeDocument/2006/relationships/tags" Target="../tags/tag269.xml"/><Relationship Id="rId11" Type="http://schemas.openxmlformats.org/officeDocument/2006/relationships/tags" Target="../tags/tag268.xml"/><Relationship Id="rId10" Type="http://schemas.openxmlformats.org/officeDocument/2006/relationships/tags" Target="../tags/tag267.xml"/><Relationship Id="rId1" Type="http://schemas.openxmlformats.org/officeDocument/2006/relationships/tags" Target="../tags/tag262.xml"/></Relationships>
</file>

<file path=ppt/slides/_rels/slide11.xml.rels><?xml version="1.0" encoding="UTF-8" standalone="yes"?>
<Relationships xmlns="http://schemas.openxmlformats.org/package/2006/relationships"><Relationship Id="rId9" Type="http://schemas.openxmlformats.org/officeDocument/2006/relationships/tags" Target="../tags/tag285.xml"/><Relationship Id="rId8" Type="http://schemas.openxmlformats.org/officeDocument/2006/relationships/tags" Target="../tags/tag284.xml"/><Relationship Id="rId7" Type="http://schemas.openxmlformats.org/officeDocument/2006/relationships/tags" Target="../tags/tag283.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282.xml"/><Relationship Id="rId3" Type="http://schemas.openxmlformats.org/officeDocument/2006/relationships/image" Target="../media/image2.svg"/><Relationship Id="rId2" Type="http://schemas.openxmlformats.org/officeDocument/2006/relationships/image" Target="../media/image5.png"/><Relationship Id="rId11" Type="http://schemas.openxmlformats.org/officeDocument/2006/relationships/slideLayout" Target="../slideLayouts/slideLayout18.xml"/><Relationship Id="rId10" Type="http://schemas.openxmlformats.org/officeDocument/2006/relationships/tags" Target="../tags/tag286.xml"/><Relationship Id="rId1" Type="http://schemas.openxmlformats.org/officeDocument/2006/relationships/tags" Target="../tags/tag281.xml"/></Relationships>
</file>

<file path=ppt/slides/_rels/slide12.xml.rels><?xml version="1.0" encoding="UTF-8" standalone="yes"?>
<Relationships xmlns="http://schemas.openxmlformats.org/package/2006/relationships"><Relationship Id="rId9" Type="http://schemas.openxmlformats.org/officeDocument/2006/relationships/tags" Target="../tags/tag291.xml"/><Relationship Id="rId8" Type="http://schemas.openxmlformats.org/officeDocument/2006/relationships/tags" Target="../tags/tag290.xml"/><Relationship Id="rId7" Type="http://schemas.openxmlformats.org/officeDocument/2006/relationships/tags" Target="../tags/tag289.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288.xml"/><Relationship Id="rId3" Type="http://schemas.openxmlformats.org/officeDocument/2006/relationships/image" Target="../media/image2.svg"/><Relationship Id="rId2" Type="http://schemas.openxmlformats.org/officeDocument/2006/relationships/image" Target="../media/image5.png"/><Relationship Id="rId10" Type="http://schemas.openxmlformats.org/officeDocument/2006/relationships/slideLayout" Target="../slideLayouts/slideLayout18.xml"/><Relationship Id="rId1" Type="http://schemas.openxmlformats.org/officeDocument/2006/relationships/tags" Target="../tags/tag287.xml"/></Relationships>
</file>

<file path=ppt/slides/_rels/slide13.xml.rels><?xml version="1.0" encoding="UTF-8" standalone="yes"?>
<Relationships xmlns="http://schemas.openxmlformats.org/package/2006/relationships"><Relationship Id="rId9" Type="http://schemas.openxmlformats.org/officeDocument/2006/relationships/tags" Target="../tags/tag296.xml"/><Relationship Id="rId8" Type="http://schemas.openxmlformats.org/officeDocument/2006/relationships/tags" Target="../tags/tag295.xml"/><Relationship Id="rId7" Type="http://schemas.openxmlformats.org/officeDocument/2006/relationships/tags" Target="../tags/tag294.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293.xml"/><Relationship Id="rId3" Type="http://schemas.openxmlformats.org/officeDocument/2006/relationships/image" Target="../media/image2.svg"/><Relationship Id="rId2" Type="http://schemas.openxmlformats.org/officeDocument/2006/relationships/image" Target="../media/image5.png"/><Relationship Id="rId10" Type="http://schemas.openxmlformats.org/officeDocument/2006/relationships/slideLayout" Target="../slideLayouts/slideLayout18.xml"/><Relationship Id="rId1" Type="http://schemas.openxmlformats.org/officeDocument/2006/relationships/tags" Target="../tags/tag292.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4.xml"/><Relationship Id="rId7" Type="http://schemas.openxmlformats.org/officeDocument/2006/relationships/tags" Target="../tags/tag302.xml"/><Relationship Id="rId6" Type="http://schemas.openxmlformats.org/officeDocument/2006/relationships/tags" Target="../tags/tag301.xml"/><Relationship Id="rId5" Type="http://schemas.openxmlformats.org/officeDocument/2006/relationships/tags" Target="../tags/tag300.xml"/><Relationship Id="rId4" Type="http://schemas.openxmlformats.org/officeDocument/2006/relationships/tags" Target="../tags/tag299.xml"/><Relationship Id="rId3" Type="http://schemas.openxmlformats.org/officeDocument/2006/relationships/tags" Target="../tags/tag298.xml"/><Relationship Id="rId2" Type="http://schemas.openxmlformats.org/officeDocument/2006/relationships/image" Target="../media/image16.png"/><Relationship Id="rId1" Type="http://schemas.openxmlformats.org/officeDocument/2006/relationships/tags" Target="../tags/tag297.xml"/></Relationships>
</file>

<file path=ppt/slides/_rels/slide15.xml.rels><?xml version="1.0" encoding="UTF-8" standalone="yes"?>
<Relationships xmlns="http://schemas.openxmlformats.org/package/2006/relationships"><Relationship Id="rId9" Type="http://schemas.openxmlformats.org/officeDocument/2006/relationships/tags" Target="../tags/tag307.xml"/><Relationship Id="rId8" Type="http://schemas.openxmlformats.org/officeDocument/2006/relationships/tags" Target="../tags/tag306.xml"/><Relationship Id="rId7" Type="http://schemas.openxmlformats.org/officeDocument/2006/relationships/tags" Target="../tags/tag305.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304.xml"/><Relationship Id="rId3" Type="http://schemas.openxmlformats.org/officeDocument/2006/relationships/image" Target="../media/image2.svg"/><Relationship Id="rId2" Type="http://schemas.openxmlformats.org/officeDocument/2006/relationships/image" Target="../media/image5.png"/><Relationship Id="rId10" Type="http://schemas.openxmlformats.org/officeDocument/2006/relationships/slideLayout" Target="../slideLayouts/slideLayout18.xml"/><Relationship Id="rId1" Type="http://schemas.openxmlformats.org/officeDocument/2006/relationships/tags" Target="../tags/tag303.xml"/></Relationships>
</file>

<file path=ppt/slides/_rels/slide16.xml.rels><?xml version="1.0" encoding="UTF-8" standalone="yes"?>
<Relationships xmlns="http://schemas.openxmlformats.org/package/2006/relationships"><Relationship Id="rId9" Type="http://schemas.openxmlformats.org/officeDocument/2006/relationships/tags" Target="../tags/tag312.xml"/><Relationship Id="rId8" Type="http://schemas.openxmlformats.org/officeDocument/2006/relationships/tags" Target="../tags/tag311.xml"/><Relationship Id="rId7" Type="http://schemas.openxmlformats.org/officeDocument/2006/relationships/tags" Target="../tags/tag310.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309.xml"/><Relationship Id="rId3" Type="http://schemas.openxmlformats.org/officeDocument/2006/relationships/image" Target="../media/image2.svg"/><Relationship Id="rId2" Type="http://schemas.openxmlformats.org/officeDocument/2006/relationships/image" Target="../media/image5.png"/><Relationship Id="rId12" Type="http://schemas.openxmlformats.org/officeDocument/2006/relationships/slideLayout" Target="../slideLayouts/slideLayout18.xml"/><Relationship Id="rId11" Type="http://schemas.openxmlformats.org/officeDocument/2006/relationships/tags" Target="../tags/tag314.xml"/><Relationship Id="rId10" Type="http://schemas.openxmlformats.org/officeDocument/2006/relationships/tags" Target="../tags/tag313.xml"/><Relationship Id="rId1" Type="http://schemas.openxmlformats.org/officeDocument/2006/relationships/tags" Target="../tags/tag308.xml"/></Relationships>
</file>

<file path=ppt/slides/_rels/slide17.xml.rels><?xml version="1.0" encoding="UTF-8" standalone="yes"?>
<Relationships xmlns="http://schemas.openxmlformats.org/package/2006/relationships"><Relationship Id="rId9" Type="http://schemas.openxmlformats.org/officeDocument/2006/relationships/tags" Target="../tags/tag319.xml"/><Relationship Id="rId8" Type="http://schemas.openxmlformats.org/officeDocument/2006/relationships/tags" Target="../tags/tag318.xml"/><Relationship Id="rId7" Type="http://schemas.openxmlformats.org/officeDocument/2006/relationships/tags" Target="../tags/tag317.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316.xml"/><Relationship Id="rId3" Type="http://schemas.openxmlformats.org/officeDocument/2006/relationships/image" Target="../media/image2.svg"/><Relationship Id="rId2" Type="http://schemas.openxmlformats.org/officeDocument/2006/relationships/image" Target="../media/image5.png"/><Relationship Id="rId18" Type="http://schemas.openxmlformats.org/officeDocument/2006/relationships/slideLayout" Target="../slideLayouts/slideLayout18.xml"/><Relationship Id="rId17" Type="http://schemas.openxmlformats.org/officeDocument/2006/relationships/tags" Target="../tags/tag325.xml"/><Relationship Id="rId16" Type="http://schemas.openxmlformats.org/officeDocument/2006/relationships/tags" Target="../tags/tag324.xml"/><Relationship Id="rId15" Type="http://schemas.openxmlformats.org/officeDocument/2006/relationships/tags" Target="../tags/tag323.xml"/><Relationship Id="rId14" Type="http://schemas.openxmlformats.org/officeDocument/2006/relationships/image" Target="../media/image18.png"/><Relationship Id="rId13" Type="http://schemas.openxmlformats.org/officeDocument/2006/relationships/tags" Target="../tags/tag322.xml"/><Relationship Id="rId12" Type="http://schemas.openxmlformats.org/officeDocument/2006/relationships/image" Target="../media/image17.jpeg"/><Relationship Id="rId11" Type="http://schemas.openxmlformats.org/officeDocument/2006/relationships/tags" Target="../tags/tag321.xml"/><Relationship Id="rId10" Type="http://schemas.openxmlformats.org/officeDocument/2006/relationships/tags" Target="../tags/tag320.xml"/><Relationship Id="rId1" Type="http://schemas.openxmlformats.org/officeDocument/2006/relationships/tags" Target="../tags/tag315.xml"/></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4.xml"/><Relationship Id="rId7" Type="http://schemas.openxmlformats.org/officeDocument/2006/relationships/tags" Target="../tags/tag331.xml"/><Relationship Id="rId6" Type="http://schemas.openxmlformats.org/officeDocument/2006/relationships/tags" Target="../tags/tag330.xml"/><Relationship Id="rId5" Type="http://schemas.openxmlformats.org/officeDocument/2006/relationships/tags" Target="../tags/tag329.xml"/><Relationship Id="rId4" Type="http://schemas.openxmlformats.org/officeDocument/2006/relationships/tags" Target="../tags/tag328.xml"/><Relationship Id="rId3" Type="http://schemas.openxmlformats.org/officeDocument/2006/relationships/tags" Target="../tags/tag327.xml"/><Relationship Id="rId2" Type="http://schemas.openxmlformats.org/officeDocument/2006/relationships/image" Target="../media/image8.jpeg"/><Relationship Id="rId1" Type="http://schemas.openxmlformats.org/officeDocument/2006/relationships/tags" Target="../tags/tag326.xml"/></Relationships>
</file>

<file path=ppt/slides/_rels/slide19.xml.rels><?xml version="1.0" encoding="UTF-8" standalone="yes"?>
<Relationships xmlns="http://schemas.openxmlformats.org/package/2006/relationships"><Relationship Id="rId9" Type="http://schemas.openxmlformats.org/officeDocument/2006/relationships/tags" Target="../tags/tag336.xml"/><Relationship Id="rId8" Type="http://schemas.openxmlformats.org/officeDocument/2006/relationships/tags" Target="../tags/tag335.xml"/><Relationship Id="rId7" Type="http://schemas.openxmlformats.org/officeDocument/2006/relationships/tags" Target="../tags/tag334.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333.xml"/><Relationship Id="rId3" Type="http://schemas.openxmlformats.org/officeDocument/2006/relationships/image" Target="../media/image2.svg"/><Relationship Id="rId2" Type="http://schemas.openxmlformats.org/officeDocument/2006/relationships/image" Target="../media/image5.png"/><Relationship Id="rId16" Type="http://schemas.openxmlformats.org/officeDocument/2006/relationships/slideLayout" Target="../slideLayouts/slideLayout18.xml"/><Relationship Id="rId15" Type="http://schemas.openxmlformats.org/officeDocument/2006/relationships/tags" Target="../tags/tag342.xml"/><Relationship Id="rId14" Type="http://schemas.openxmlformats.org/officeDocument/2006/relationships/tags" Target="../tags/tag341.xml"/><Relationship Id="rId13" Type="http://schemas.openxmlformats.org/officeDocument/2006/relationships/tags" Target="../tags/tag340.xml"/><Relationship Id="rId12" Type="http://schemas.openxmlformats.org/officeDocument/2006/relationships/tags" Target="../tags/tag339.xml"/><Relationship Id="rId11" Type="http://schemas.openxmlformats.org/officeDocument/2006/relationships/tags" Target="../tags/tag338.xml"/><Relationship Id="rId10" Type="http://schemas.openxmlformats.org/officeDocument/2006/relationships/tags" Target="../tags/tag337.xml"/><Relationship Id="rId1" Type="http://schemas.openxmlformats.org/officeDocument/2006/relationships/tags" Target="../tags/tag332.xml"/></Relationships>
</file>

<file path=ppt/slides/_rels/slide20.xml.rels><?xml version="1.0" encoding="UTF-8" standalone="yes"?>
<Relationships xmlns="http://schemas.openxmlformats.org/package/2006/relationships"><Relationship Id="rId9" Type="http://schemas.openxmlformats.org/officeDocument/2006/relationships/tags" Target="../tags/tag347.xml"/><Relationship Id="rId8" Type="http://schemas.openxmlformats.org/officeDocument/2006/relationships/tags" Target="../tags/tag346.xml"/><Relationship Id="rId7" Type="http://schemas.openxmlformats.org/officeDocument/2006/relationships/tags" Target="../tags/tag345.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344.xml"/><Relationship Id="rId3" Type="http://schemas.openxmlformats.org/officeDocument/2006/relationships/image" Target="../media/image2.svg"/><Relationship Id="rId2" Type="http://schemas.openxmlformats.org/officeDocument/2006/relationships/image" Target="../media/image5.png"/><Relationship Id="rId19" Type="http://schemas.openxmlformats.org/officeDocument/2006/relationships/slideLayout" Target="../slideLayouts/slideLayout18.xml"/><Relationship Id="rId18" Type="http://schemas.openxmlformats.org/officeDocument/2006/relationships/tags" Target="../tags/tag353.xml"/><Relationship Id="rId17" Type="http://schemas.openxmlformats.org/officeDocument/2006/relationships/tags" Target="../tags/tag352.xml"/><Relationship Id="rId16" Type="http://schemas.openxmlformats.org/officeDocument/2006/relationships/tags" Target="../tags/tag351.xml"/><Relationship Id="rId15" Type="http://schemas.openxmlformats.org/officeDocument/2006/relationships/tags" Target="../tags/tag350.xml"/><Relationship Id="rId14" Type="http://schemas.openxmlformats.org/officeDocument/2006/relationships/image" Target="../media/image21.png"/><Relationship Id="rId13" Type="http://schemas.openxmlformats.org/officeDocument/2006/relationships/tags" Target="../tags/tag349.xml"/><Relationship Id="rId12" Type="http://schemas.openxmlformats.org/officeDocument/2006/relationships/image" Target="../media/image20.png"/><Relationship Id="rId11" Type="http://schemas.openxmlformats.org/officeDocument/2006/relationships/tags" Target="../tags/tag348.xml"/><Relationship Id="rId10" Type="http://schemas.openxmlformats.org/officeDocument/2006/relationships/image" Target="../media/image19.png"/><Relationship Id="rId1" Type="http://schemas.openxmlformats.org/officeDocument/2006/relationships/tags" Target="../tags/tag343.xml"/></Relationships>
</file>

<file path=ppt/slides/_rels/slide21.xml.rels><?xml version="1.0" encoding="UTF-8" standalone="yes"?>
<Relationships xmlns="http://schemas.openxmlformats.org/package/2006/relationships"><Relationship Id="rId9" Type="http://schemas.openxmlformats.org/officeDocument/2006/relationships/image" Target="../media/image22.png"/><Relationship Id="rId8" Type="http://schemas.openxmlformats.org/officeDocument/2006/relationships/tags" Target="../tags/tag357.xml"/><Relationship Id="rId7" Type="http://schemas.openxmlformats.org/officeDocument/2006/relationships/tags" Target="../tags/tag356.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355.xml"/><Relationship Id="rId3" Type="http://schemas.openxmlformats.org/officeDocument/2006/relationships/image" Target="../media/image2.svg"/><Relationship Id="rId24" Type="http://schemas.openxmlformats.org/officeDocument/2006/relationships/notesSlide" Target="../notesSlides/notesSlide11.xml"/><Relationship Id="rId23" Type="http://schemas.openxmlformats.org/officeDocument/2006/relationships/slideLayout" Target="../slideLayouts/slideLayout18.xml"/><Relationship Id="rId22" Type="http://schemas.openxmlformats.org/officeDocument/2006/relationships/tags" Target="../tags/tag368.xml"/><Relationship Id="rId21" Type="http://schemas.openxmlformats.org/officeDocument/2006/relationships/tags" Target="../tags/tag367.xml"/><Relationship Id="rId20" Type="http://schemas.openxmlformats.org/officeDocument/2006/relationships/tags" Target="../tags/tag366.xml"/><Relationship Id="rId2" Type="http://schemas.openxmlformats.org/officeDocument/2006/relationships/image" Target="../media/image5.png"/><Relationship Id="rId19" Type="http://schemas.openxmlformats.org/officeDocument/2006/relationships/tags" Target="../tags/tag365.xml"/><Relationship Id="rId18" Type="http://schemas.openxmlformats.org/officeDocument/2006/relationships/tags" Target="../tags/tag364.xml"/><Relationship Id="rId17" Type="http://schemas.openxmlformats.org/officeDocument/2006/relationships/tags" Target="../tags/tag363.xml"/><Relationship Id="rId16" Type="http://schemas.openxmlformats.org/officeDocument/2006/relationships/tags" Target="../tags/tag362.xml"/><Relationship Id="rId15" Type="http://schemas.openxmlformats.org/officeDocument/2006/relationships/tags" Target="../tags/tag361.xml"/><Relationship Id="rId14" Type="http://schemas.openxmlformats.org/officeDocument/2006/relationships/tags" Target="../tags/tag360.xml"/><Relationship Id="rId13" Type="http://schemas.openxmlformats.org/officeDocument/2006/relationships/tags" Target="../tags/tag359.xml"/><Relationship Id="rId12" Type="http://schemas.openxmlformats.org/officeDocument/2006/relationships/tags" Target="../tags/tag358.xml"/><Relationship Id="rId11" Type="http://schemas.openxmlformats.org/officeDocument/2006/relationships/image" Target="../media/image24.png"/><Relationship Id="rId10" Type="http://schemas.openxmlformats.org/officeDocument/2006/relationships/image" Target="../media/image23.png"/><Relationship Id="rId1" Type="http://schemas.openxmlformats.org/officeDocument/2006/relationships/tags" Target="../tags/tag354.xml"/></Relationships>
</file>

<file path=ppt/slides/_rels/slide22.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tags" Target="../tags/tag372.xml"/><Relationship Id="rId7" Type="http://schemas.openxmlformats.org/officeDocument/2006/relationships/tags" Target="../tags/tag371.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370.xml"/><Relationship Id="rId3" Type="http://schemas.openxmlformats.org/officeDocument/2006/relationships/image" Target="../media/image2.svg"/><Relationship Id="rId2" Type="http://schemas.openxmlformats.org/officeDocument/2006/relationships/image" Target="../media/image5.png"/><Relationship Id="rId13" Type="http://schemas.openxmlformats.org/officeDocument/2006/relationships/slideLayout" Target="../slideLayouts/slideLayout18.xml"/><Relationship Id="rId12" Type="http://schemas.openxmlformats.org/officeDocument/2006/relationships/tags" Target="../tags/tag373.xml"/><Relationship Id="rId11" Type="http://schemas.openxmlformats.org/officeDocument/2006/relationships/image" Target="../media/image27.png"/><Relationship Id="rId10" Type="http://schemas.openxmlformats.org/officeDocument/2006/relationships/image" Target="../media/image26.png"/><Relationship Id="rId1" Type="http://schemas.openxmlformats.org/officeDocument/2006/relationships/tags" Target="../tags/tag369.xml"/></Relationships>
</file>

<file path=ppt/slides/_rels/slide23.xml.rels><?xml version="1.0" encoding="UTF-8" standalone="yes"?>
<Relationships xmlns="http://schemas.openxmlformats.org/package/2006/relationships"><Relationship Id="rId9" Type="http://schemas.openxmlformats.org/officeDocument/2006/relationships/tags" Target="../tags/tag378.xml"/><Relationship Id="rId8" Type="http://schemas.openxmlformats.org/officeDocument/2006/relationships/tags" Target="../tags/tag377.xml"/><Relationship Id="rId7" Type="http://schemas.openxmlformats.org/officeDocument/2006/relationships/tags" Target="../tags/tag376.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375.xml"/><Relationship Id="rId3" Type="http://schemas.openxmlformats.org/officeDocument/2006/relationships/image" Target="../media/image2.svg"/><Relationship Id="rId2" Type="http://schemas.openxmlformats.org/officeDocument/2006/relationships/image" Target="../media/image5.png"/><Relationship Id="rId12" Type="http://schemas.openxmlformats.org/officeDocument/2006/relationships/slideLayout" Target="../slideLayouts/slideLayout18.xml"/><Relationship Id="rId11" Type="http://schemas.openxmlformats.org/officeDocument/2006/relationships/tags" Target="../tags/tag379.xml"/><Relationship Id="rId10" Type="http://schemas.openxmlformats.org/officeDocument/2006/relationships/image" Target="../media/image28.png"/><Relationship Id="rId1" Type="http://schemas.openxmlformats.org/officeDocument/2006/relationships/tags" Target="../tags/tag374.xml"/></Relationships>
</file>

<file path=ppt/slides/_rels/slide24.xml.rels><?xml version="1.0" encoding="UTF-8" standalone="yes"?>
<Relationships xmlns="http://schemas.openxmlformats.org/package/2006/relationships"><Relationship Id="rId9" Type="http://schemas.openxmlformats.org/officeDocument/2006/relationships/tags" Target="../tags/tag383.xml"/><Relationship Id="rId8" Type="http://schemas.openxmlformats.org/officeDocument/2006/relationships/image" Target="../media/image29.png"/><Relationship Id="rId7" Type="http://schemas.openxmlformats.org/officeDocument/2006/relationships/tags" Target="../tags/tag382.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381.xml"/><Relationship Id="rId3" Type="http://schemas.openxmlformats.org/officeDocument/2006/relationships/image" Target="../media/image2.svg"/><Relationship Id="rId2" Type="http://schemas.openxmlformats.org/officeDocument/2006/relationships/image" Target="../media/image5.png"/><Relationship Id="rId12" Type="http://schemas.openxmlformats.org/officeDocument/2006/relationships/slideLayout" Target="../slideLayouts/slideLayout18.xml"/><Relationship Id="rId11" Type="http://schemas.openxmlformats.org/officeDocument/2006/relationships/tags" Target="../tags/tag384.xml"/><Relationship Id="rId10" Type="http://schemas.openxmlformats.org/officeDocument/2006/relationships/image" Target="../media/image30.png"/><Relationship Id="rId1" Type="http://schemas.openxmlformats.org/officeDocument/2006/relationships/tags" Target="../tags/tag380.xml"/></Relationships>
</file>

<file path=ppt/slides/_rels/slide25.xml.rels><?xml version="1.0" encoding="UTF-8" standalone="yes"?>
<Relationships xmlns="http://schemas.openxmlformats.org/package/2006/relationships"><Relationship Id="rId9" Type="http://schemas.openxmlformats.org/officeDocument/2006/relationships/tags" Target="../tags/tag389.xml"/><Relationship Id="rId8" Type="http://schemas.openxmlformats.org/officeDocument/2006/relationships/tags" Target="../tags/tag388.xml"/><Relationship Id="rId7" Type="http://schemas.openxmlformats.org/officeDocument/2006/relationships/tags" Target="../tags/tag387.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386.xml"/><Relationship Id="rId3" Type="http://schemas.openxmlformats.org/officeDocument/2006/relationships/image" Target="../media/image2.svg"/><Relationship Id="rId2" Type="http://schemas.openxmlformats.org/officeDocument/2006/relationships/image" Target="../media/image5.png"/><Relationship Id="rId18" Type="http://schemas.openxmlformats.org/officeDocument/2006/relationships/slideLayout" Target="../slideLayouts/slideLayout18.xml"/><Relationship Id="rId17" Type="http://schemas.openxmlformats.org/officeDocument/2006/relationships/tags" Target="../tags/tag393.xml"/><Relationship Id="rId16" Type="http://schemas.openxmlformats.org/officeDocument/2006/relationships/image" Target="../media/image34.png"/><Relationship Id="rId15" Type="http://schemas.openxmlformats.org/officeDocument/2006/relationships/tags" Target="../tags/tag392.xml"/><Relationship Id="rId14" Type="http://schemas.openxmlformats.org/officeDocument/2006/relationships/image" Target="../media/image33.png"/><Relationship Id="rId13" Type="http://schemas.openxmlformats.org/officeDocument/2006/relationships/tags" Target="../tags/tag391.xml"/><Relationship Id="rId12" Type="http://schemas.openxmlformats.org/officeDocument/2006/relationships/image" Target="../media/image32.png"/><Relationship Id="rId11" Type="http://schemas.openxmlformats.org/officeDocument/2006/relationships/tags" Target="../tags/tag390.xml"/><Relationship Id="rId10" Type="http://schemas.openxmlformats.org/officeDocument/2006/relationships/image" Target="../media/image31.png"/><Relationship Id="rId1" Type="http://schemas.openxmlformats.org/officeDocument/2006/relationships/tags" Target="../tags/tag385.xml"/></Relationships>
</file>

<file path=ppt/slides/_rels/slide26.xml.rels><?xml version="1.0" encoding="UTF-8" standalone="yes"?>
<Relationships xmlns="http://schemas.openxmlformats.org/package/2006/relationships"><Relationship Id="rId9" Type="http://schemas.openxmlformats.org/officeDocument/2006/relationships/tags" Target="../tags/tag397.xml"/><Relationship Id="rId8" Type="http://schemas.openxmlformats.org/officeDocument/2006/relationships/image" Target="../media/image35.png"/><Relationship Id="rId7" Type="http://schemas.openxmlformats.org/officeDocument/2006/relationships/tags" Target="../tags/tag396.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395.xml"/><Relationship Id="rId3" Type="http://schemas.openxmlformats.org/officeDocument/2006/relationships/image" Target="../media/image2.svg"/><Relationship Id="rId2" Type="http://schemas.openxmlformats.org/officeDocument/2006/relationships/image" Target="../media/image5.png"/><Relationship Id="rId13" Type="http://schemas.openxmlformats.org/officeDocument/2006/relationships/slideLayout" Target="../slideLayouts/slideLayout18.xml"/><Relationship Id="rId12" Type="http://schemas.openxmlformats.org/officeDocument/2006/relationships/tags" Target="../tags/tag399.xml"/><Relationship Id="rId11" Type="http://schemas.openxmlformats.org/officeDocument/2006/relationships/image" Target="../media/image36.png"/><Relationship Id="rId10" Type="http://schemas.openxmlformats.org/officeDocument/2006/relationships/tags" Target="../tags/tag398.xml"/><Relationship Id="rId1" Type="http://schemas.openxmlformats.org/officeDocument/2006/relationships/tags" Target="../tags/tag394.xml"/></Relationships>
</file>

<file path=ppt/slides/_rels/slide27.xml.rels><?xml version="1.0" encoding="UTF-8" standalone="yes"?>
<Relationships xmlns="http://schemas.openxmlformats.org/package/2006/relationships"><Relationship Id="rId9" Type="http://schemas.openxmlformats.org/officeDocument/2006/relationships/tags" Target="../tags/tag403.xml"/><Relationship Id="rId8" Type="http://schemas.openxmlformats.org/officeDocument/2006/relationships/image" Target="../media/image37.png"/><Relationship Id="rId7" Type="http://schemas.openxmlformats.org/officeDocument/2006/relationships/tags" Target="../tags/tag402.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401.xml"/><Relationship Id="rId3" Type="http://schemas.openxmlformats.org/officeDocument/2006/relationships/image" Target="../media/image2.svg"/><Relationship Id="rId2" Type="http://schemas.openxmlformats.org/officeDocument/2006/relationships/image" Target="../media/image5.png"/><Relationship Id="rId15" Type="http://schemas.openxmlformats.org/officeDocument/2006/relationships/slideLayout" Target="../slideLayouts/slideLayout18.xml"/><Relationship Id="rId14" Type="http://schemas.openxmlformats.org/officeDocument/2006/relationships/tags" Target="../tags/tag407.xml"/><Relationship Id="rId13" Type="http://schemas.openxmlformats.org/officeDocument/2006/relationships/tags" Target="../tags/tag406.xml"/><Relationship Id="rId12" Type="http://schemas.openxmlformats.org/officeDocument/2006/relationships/image" Target="../media/image38.png"/><Relationship Id="rId11" Type="http://schemas.openxmlformats.org/officeDocument/2006/relationships/tags" Target="../tags/tag405.xml"/><Relationship Id="rId10" Type="http://schemas.openxmlformats.org/officeDocument/2006/relationships/tags" Target="../tags/tag404.xml"/><Relationship Id="rId1" Type="http://schemas.openxmlformats.org/officeDocument/2006/relationships/tags" Target="../tags/tag400.xml"/></Relationships>
</file>

<file path=ppt/slides/_rels/slide28.xml.rels><?xml version="1.0" encoding="UTF-8" standalone="yes"?>
<Relationships xmlns="http://schemas.openxmlformats.org/package/2006/relationships"><Relationship Id="rId9" Type="http://schemas.openxmlformats.org/officeDocument/2006/relationships/tags" Target="../tags/tag412.xml"/><Relationship Id="rId8" Type="http://schemas.openxmlformats.org/officeDocument/2006/relationships/tags" Target="../tags/tag411.xml"/><Relationship Id="rId7" Type="http://schemas.openxmlformats.org/officeDocument/2006/relationships/tags" Target="../tags/tag410.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409.xml"/><Relationship Id="rId3" Type="http://schemas.openxmlformats.org/officeDocument/2006/relationships/image" Target="../media/image2.svg"/><Relationship Id="rId2" Type="http://schemas.openxmlformats.org/officeDocument/2006/relationships/image" Target="../media/image5.png"/><Relationship Id="rId16" Type="http://schemas.openxmlformats.org/officeDocument/2006/relationships/slideLayout" Target="../slideLayouts/slideLayout18.xml"/><Relationship Id="rId15" Type="http://schemas.openxmlformats.org/officeDocument/2006/relationships/tags" Target="../tags/tag418.xml"/><Relationship Id="rId14" Type="http://schemas.openxmlformats.org/officeDocument/2006/relationships/tags" Target="../tags/tag417.xml"/><Relationship Id="rId13" Type="http://schemas.openxmlformats.org/officeDocument/2006/relationships/tags" Target="../tags/tag416.xml"/><Relationship Id="rId12" Type="http://schemas.openxmlformats.org/officeDocument/2006/relationships/tags" Target="../tags/tag415.xml"/><Relationship Id="rId11" Type="http://schemas.openxmlformats.org/officeDocument/2006/relationships/tags" Target="../tags/tag414.xml"/><Relationship Id="rId10" Type="http://schemas.openxmlformats.org/officeDocument/2006/relationships/tags" Target="../tags/tag413.xml"/><Relationship Id="rId1" Type="http://schemas.openxmlformats.org/officeDocument/2006/relationships/tags" Target="../tags/tag408.xml"/></Relationships>
</file>

<file path=ppt/slides/_rels/slide29.xml.rels><?xml version="1.0" encoding="UTF-8" standalone="yes"?>
<Relationships xmlns="http://schemas.openxmlformats.org/package/2006/relationships"><Relationship Id="rId9" Type="http://schemas.openxmlformats.org/officeDocument/2006/relationships/tags" Target="../tags/tag423.xml"/><Relationship Id="rId8" Type="http://schemas.openxmlformats.org/officeDocument/2006/relationships/tags" Target="../tags/tag422.xml"/><Relationship Id="rId7" Type="http://schemas.openxmlformats.org/officeDocument/2006/relationships/tags" Target="../tags/tag421.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420.xml"/><Relationship Id="rId3" Type="http://schemas.openxmlformats.org/officeDocument/2006/relationships/image" Target="../media/image2.svg"/><Relationship Id="rId23" Type="http://schemas.openxmlformats.org/officeDocument/2006/relationships/slideLayout" Target="../slideLayouts/slideLayout18.xml"/><Relationship Id="rId22" Type="http://schemas.openxmlformats.org/officeDocument/2006/relationships/tags" Target="../tags/tag432.xml"/><Relationship Id="rId21" Type="http://schemas.openxmlformats.org/officeDocument/2006/relationships/image" Target="../media/image42.png"/><Relationship Id="rId20" Type="http://schemas.openxmlformats.org/officeDocument/2006/relationships/tags" Target="../tags/tag431.xml"/><Relationship Id="rId2" Type="http://schemas.openxmlformats.org/officeDocument/2006/relationships/image" Target="../media/image5.png"/><Relationship Id="rId19" Type="http://schemas.openxmlformats.org/officeDocument/2006/relationships/tags" Target="../tags/tag430.xml"/><Relationship Id="rId18" Type="http://schemas.openxmlformats.org/officeDocument/2006/relationships/image" Target="../media/image41.jpeg"/><Relationship Id="rId17" Type="http://schemas.openxmlformats.org/officeDocument/2006/relationships/tags" Target="../tags/tag429.xml"/><Relationship Id="rId16" Type="http://schemas.openxmlformats.org/officeDocument/2006/relationships/image" Target="../media/image40.jpeg"/><Relationship Id="rId15" Type="http://schemas.openxmlformats.org/officeDocument/2006/relationships/tags" Target="../tags/tag428.xml"/><Relationship Id="rId14" Type="http://schemas.openxmlformats.org/officeDocument/2006/relationships/tags" Target="../tags/tag427.xml"/><Relationship Id="rId13" Type="http://schemas.openxmlformats.org/officeDocument/2006/relationships/tags" Target="../tags/tag426.xml"/><Relationship Id="rId12" Type="http://schemas.openxmlformats.org/officeDocument/2006/relationships/tags" Target="../tags/tag425.xml"/><Relationship Id="rId11" Type="http://schemas.openxmlformats.org/officeDocument/2006/relationships/tags" Target="../tags/tag424.xml"/><Relationship Id="rId10" Type="http://schemas.openxmlformats.org/officeDocument/2006/relationships/image" Target="../media/image39.jpeg"/><Relationship Id="rId1" Type="http://schemas.openxmlformats.org/officeDocument/2006/relationships/tags" Target="../tags/tag419.xml"/></Relationships>
</file>

<file path=ppt/slides/_rels/slide30.xml.rels><?xml version="1.0" encoding="UTF-8" standalone="yes"?>
<Relationships xmlns="http://schemas.openxmlformats.org/package/2006/relationships"><Relationship Id="rId9" Type="http://schemas.openxmlformats.org/officeDocument/2006/relationships/image" Target="../media/image43.jpeg"/><Relationship Id="rId8" Type="http://schemas.openxmlformats.org/officeDocument/2006/relationships/tags" Target="../tags/tag436.xml"/><Relationship Id="rId7" Type="http://schemas.openxmlformats.org/officeDocument/2006/relationships/tags" Target="../tags/tag435.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434.xml"/><Relationship Id="rId3" Type="http://schemas.openxmlformats.org/officeDocument/2006/relationships/image" Target="../media/image2.svg"/><Relationship Id="rId21" Type="http://schemas.openxmlformats.org/officeDocument/2006/relationships/slideLayout" Target="../slideLayouts/slideLayout18.xml"/><Relationship Id="rId20" Type="http://schemas.openxmlformats.org/officeDocument/2006/relationships/tags" Target="../tags/tag445.xml"/><Relationship Id="rId2" Type="http://schemas.openxmlformats.org/officeDocument/2006/relationships/image" Target="../media/image5.png"/><Relationship Id="rId19" Type="http://schemas.openxmlformats.org/officeDocument/2006/relationships/tags" Target="../tags/tag444.xml"/><Relationship Id="rId18" Type="http://schemas.openxmlformats.org/officeDocument/2006/relationships/image" Target="../media/image45.jpeg"/><Relationship Id="rId17" Type="http://schemas.openxmlformats.org/officeDocument/2006/relationships/tags" Target="../tags/tag443.xml"/><Relationship Id="rId16" Type="http://schemas.openxmlformats.org/officeDocument/2006/relationships/image" Target="../media/image44.png"/><Relationship Id="rId15" Type="http://schemas.openxmlformats.org/officeDocument/2006/relationships/tags" Target="../tags/tag442.xml"/><Relationship Id="rId14" Type="http://schemas.openxmlformats.org/officeDocument/2006/relationships/tags" Target="../tags/tag441.xml"/><Relationship Id="rId13" Type="http://schemas.openxmlformats.org/officeDocument/2006/relationships/tags" Target="../tags/tag440.xml"/><Relationship Id="rId12" Type="http://schemas.openxmlformats.org/officeDocument/2006/relationships/tags" Target="../tags/tag439.xml"/><Relationship Id="rId11" Type="http://schemas.openxmlformats.org/officeDocument/2006/relationships/tags" Target="../tags/tag438.xml"/><Relationship Id="rId10" Type="http://schemas.openxmlformats.org/officeDocument/2006/relationships/tags" Target="../tags/tag437.xml"/><Relationship Id="rId1" Type="http://schemas.openxmlformats.org/officeDocument/2006/relationships/tags" Target="../tags/tag433.xml"/></Relationships>
</file>

<file path=ppt/slides/_rels/slide31.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14.xml"/><Relationship Id="rId7" Type="http://schemas.openxmlformats.org/officeDocument/2006/relationships/tags" Target="../tags/tag451.xml"/><Relationship Id="rId6" Type="http://schemas.openxmlformats.org/officeDocument/2006/relationships/tags" Target="../tags/tag450.xml"/><Relationship Id="rId5" Type="http://schemas.openxmlformats.org/officeDocument/2006/relationships/tags" Target="../tags/tag449.xml"/><Relationship Id="rId4" Type="http://schemas.openxmlformats.org/officeDocument/2006/relationships/tags" Target="../tags/tag448.xml"/><Relationship Id="rId3" Type="http://schemas.openxmlformats.org/officeDocument/2006/relationships/tags" Target="../tags/tag447.xml"/><Relationship Id="rId2" Type="http://schemas.openxmlformats.org/officeDocument/2006/relationships/image" Target="../media/image8.jpeg"/><Relationship Id="rId1" Type="http://schemas.openxmlformats.org/officeDocument/2006/relationships/tags" Target="../tags/tag446.xml"/></Relationships>
</file>

<file path=ppt/slides/_rels/slide32.xml.rels><?xml version="1.0" encoding="UTF-8" standalone="yes"?>
<Relationships xmlns="http://schemas.openxmlformats.org/package/2006/relationships"><Relationship Id="rId9" Type="http://schemas.openxmlformats.org/officeDocument/2006/relationships/tags" Target="../tags/tag456.xml"/><Relationship Id="rId8" Type="http://schemas.openxmlformats.org/officeDocument/2006/relationships/tags" Target="../tags/tag455.xml"/><Relationship Id="rId7" Type="http://schemas.openxmlformats.org/officeDocument/2006/relationships/tags" Target="../tags/tag454.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453.xml"/><Relationship Id="rId3" Type="http://schemas.openxmlformats.org/officeDocument/2006/relationships/image" Target="../media/image2.svg"/><Relationship Id="rId24" Type="http://schemas.openxmlformats.org/officeDocument/2006/relationships/notesSlide" Target="../notesSlides/notesSlide13.xml"/><Relationship Id="rId23" Type="http://schemas.openxmlformats.org/officeDocument/2006/relationships/slideLayout" Target="../slideLayouts/slideLayout18.xml"/><Relationship Id="rId22" Type="http://schemas.openxmlformats.org/officeDocument/2006/relationships/tags" Target="../tags/tag469.xml"/><Relationship Id="rId21" Type="http://schemas.openxmlformats.org/officeDocument/2006/relationships/tags" Target="../tags/tag468.xml"/><Relationship Id="rId20" Type="http://schemas.openxmlformats.org/officeDocument/2006/relationships/tags" Target="../tags/tag467.xml"/><Relationship Id="rId2" Type="http://schemas.openxmlformats.org/officeDocument/2006/relationships/image" Target="../media/image5.png"/><Relationship Id="rId19" Type="http://schemas.openxmlformats.org/officeDocument/2006/relationships/tags" Target="../tags/tag466.xml"/><Relationship Id="rId18" Type="http://schemas.openxmlformats.org/officeDocument/2006/relationships/tags" Target="../tags/tag465.xml"/><Relationship Id="rId17" Type="http://schemas.openxmlformats.org/officeDocument/2006/relationships/tags" Target="../tags/tag464.xml"/><Relationship Id="rId16" Type="http://schemas.openxmlformats.org/officeDocument/2006/relationships/tags" Target="../tags/tag463.xml"/><Relationship Id="rId15" Type="http://schemas.openxmlformats.org/officeDocument/2006/relationships/tags" Target="../tags/tag462.xml"/><Relationship Id="rId14" Type="http://schemas.openxmlformats.org/officeDocument/2006/relationships/tags" Target="../tags/tag461.xml"/><Relationship Id="rId13" Type="http://schemas.openxmlformats.org/officeDocument/2006/relationships/tags" Target="../tags/tag460.xml"/><Relationship Id="rId12" Type="http://schemas.openxmlformats.org/officeDocument/2006/relationships/tags" Target="../tags/tag459.xml"/><Relationship Id="rId11" Type="http://schemas.openxmlformats.org/officeDocument/2006/relationships/tags" Target="../tags/tag458.xml"/><Relationship Id="rId10" Type="http://schemas.openxmlformats.org/officeDocument/2006/relationships/tags" Target="../tags/tag457.xml"/><Relationship Id="rId1" Type="http://schemas.openxmlformats.org/officeDocument/2006/relationships/tags" Target="../tags/tag452.xml"/></Relationships>
</file>

<file path=ppt/slides/_rels/slide33.xml.rels><?xml version="1.0" encoding="UTF-8" standalone="yes"?>
<Relationships xmlns="http://schemas.openxmlformats.org/package/2006/relationships"><Relationship Id="rId9" Type="http://schemas.openxmlformats.org/officeDocument/2006/relationships/tags" Target="../tags/tag473.xml"/><Relationship Id="rId8" Type="http://schemas.openxmlformats.org/officeDocument/2006/relationships/image" Target="../media/image46.jpeg"/><Relationship Id="rId7" Type="http://schemas.openxmlformats.org/officeDocument/2006/relationships/tags" Target="../tags/tag472.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471.xml"/><Relationship Id="rId3" Type="http://schemas.openxmlformats.org/officeDocument/2006/relationships/image" Target="../media/image2.svg"/><Relationship Id="rId2" Type="http://schemas.openxmlformats.org/officeDocument/2006/relationships/image" Target="../media/image5.png"/><Relationship Id="rId12" Type="http://schemas.openxmlformats.org/officeDocument/2006/relationships/slideLayout" Target="../slideLayouts/slideLayout18.xml"/><Relationship Id="rId11" Type="http://schemas.openxmlformats.org/officeDocument/2006/relationships/tags" Target="../tags/tag474.xml"/><Relationship Id="rId10" Type="http://schemas.openxmlformats.org/officeDocument/2006/relationships/image" Target="../media/image47.jpeg"/><Relationship Id="rId1" Type="http://schemas.openxmlformats.org/officeDocument/2006/relationships/tags" Target="../tags/tag470.xml"/></Relationships>
</file>

<file path=ppt/slides/_rels/slide34.xml.rels><?xml version="1.0" encoding="UTF-8" standalone="yes"?>
<Relationships xmlns="http://schemas.openxmlformats.org/package/2006/relationships"><Relationship Id="rId9" Type="http://schemas.openxmlformats.org/officeDocument/2006/relationships/tags" Target="../tags/tag478.xml"/><Relationship Id="rId8" Type="http://schemas.openxmlformats.org/officeDocument/2006/relationships/image" Target="../media/image48.jpeg"/><Relationship Id="rId7" Type="http://schemas.openxmlformats.org/officeDocument/2006/relationships/tags" Target="../tags/tag477.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476.xml"/><Relationship Id="rId3" Type="http://schemas.openxmlformats.org/officeDocument/2006/relationships/image" Target="../media/image2.svg"/><Relationship Id="rId2" Type="http://schemas.openxmlformats.org/officeDocument/2006/relationships/image" Target="../media/image5.png"/><Relationship Id="rId16" Type="http://schemas.openxmlformats.org/officeDocument/2006/relationships/slideLayout" Target="../slideLayouts/slideLayout18.xml"/><Relationship Id="rId15" Type="http://schemas.openxmlformats.org/officeDocument/2006/relationships/tags" Target="../tags/tag481.xml"/><Relationship Id="rId14" Type="http://schemas.openxmlformats.org/officeDocument/2006/relationships/image" Target="../media/image51.png"/><Relationship Id="rId13" Type="http://schemas.openxmlformats.org/officeDocument/2006/relationships/tags" Target="../tags/tag480.xml"/><Relationship Id="rId12" Type="http://schemas.openxmlformats.org/officeDocument/2006/relationships/image" Target="../media/image50.png"/><Relationship Id="rId11" Type="http://schemas.openxmlformats.org/officeDocument/2006/relationships/tags" Target="../tags/tag479.xml"/><Relationship Id="rId10" Type="http://schemas.openxmlformats.org/officeDocument/2006/relationships/image" Target="../media/image49.jpeg"/><Relationship Id="rId1" Type="http://schemas.openxmlformats.org/officeDocument/2006/relationships/tags" Target="../tags/tag475.xml"/></Relationships>
</file>

<file path=ppt/slides/_rels/slide35.xml.rels><?xml version="1.0" encoding="UTF-8" standalone="yes"?>
<Relationships xmlns="http://schemas.openxmlformats.org/package/2006/relationships"><Relationship Id="rId9" Type="http://schemas.openxmlformats.org/officeDocument/2006/relationships/image" Target="../media/image52.png"/><Relationship Id="rId8" Type="http://schemas.openxmlformats.org/officeDocument/2006/relationships/tags" Target="../tags/tag485.xml"/><Relationship Id="rId7" Type="http://schemas.openxmlformats.org/officeDocument/2006/relationships/tags" Target="../tags/tag484.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483.xml"/><Relationship Id="rId3" Type="http://schemas.openxmlformats.org/officeDocument/2006/relationships/image" Target="../media/image2.svg"/><Relationship Id="rId2" Type="http://schemas.openxmlformats.org/officeDocument/2006/relationships/image" Target="../media/image5.png"/><Relationship Id="rId19" Type="http://schemas.openxmlformats.org/officeDocument/2006/relationships/slideLayout" Target="../slideLayouts/slideLayout18.xml"/><Relationship Id="rId18" Type="http://schemas.openxmlformats.org/officeDocument/2006/relationships/tags" Target="../tags/tag487.xml"/><Relationship Id="rId17" Type="http://schemas.openxmlformats.org/officeDocument/2006/relationships/image" Target="../media/image59.png"/><Relationship Id="rId16" Type="http://schemas.openxmlformats.org/officeDocument/2006/relationships/image" Target="../media/image58.png"/><Relationship Id="rId15" Type="http://schemas.openxmlformats.org/officeDocument/2006/relationships/tags" Target="../tags/tag486.xml"/><Relationship Id="rId14" Type="http://schemas.openxmlformats.org/officeDocument/2006/relationships/image" Target="../media/image57.png"/><Relationship Id="rId13" Type="http://schemas.openxmlformats.org/officeDocument/2006/relationships/image" Target="../media/image56.png"/><Relationship Id="rId12" Type="http://schemas.openxmlformats.org/officeDocument/2006/relationships/image" Target="../media/image55.png"/><Relationship Id="rId11" Type="http://schemas.openxmlformats.org/officeDocument/2006/relationships/image" Target="../media/image54.png"/><Relationship Id="rId10" Type="http://schemas.openxmlformats.org/officeDocument/2006/relationships/image" Target="../media/image53.png"/><Relationship Id="rId1" Type="http://schemas.openxmlformats.org/officeDocument/2006/relationships/tags" Target="../tags/tag482.xml"/></Relationships>
</file>

<file path=ppt/slides/_rels/slide36.xml.rels><?xml version="1.0" encoding="UTF-8" standalone="yes"?>
<Relationships xmlns="http://schemas.openxmlformats.org/package/2006/relationships"><Relationship Id="rId9" Type="http://schemas.openxmlformats.org/officeDocument/2006/relationships/tags" Target="../tags/tag492.xml"/><Relationship Id="rId8" Type="http://schemas.openxmlformats.org/officeDocument/2006/relationships/tags" Target="../tags/tag491.xml"/><Relationship Id="rId7" Type="http://schemas.openxmlformats.org/officeDocument/2006/relationships/tags" Target="../tags/tag490.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489.xml"/><Relationship Id="rId3" Type="http://schemas.openxmlformats.org/officeDocument/2006/relationships/image" Target="../media/image2.svg"/><Relationship Id="rId2" Type="http://schemas.openxmlformats.org/officeDocument/2006/relationships/image" Target="../media/image5.png"/><Relationship Id="rId14" Type="http://schemas.openxmlformats.org/officeDocument/2006/relationships/slideLayout" Target="../slideLayouts/slideLayout18.xml"/><Relationship Id="rId13" Type="http://schemas.openxmlformats.org/officeDocument/2006/relationships/tags" Target="../tags/tag494.xml"/><Relationship Id="rId12" Type="http://schemas.openxmlformats.org/officeDocument/2006/relationships/image" Target="../media/image61.png"/><Relationship Id="rId11" Type="http://schemas.openxmlformats.org/officeDocument/2006/relationships/tags" Target="../tags/tag493.xml"/><Relationship Id="rId10" Type="http://schemas.openxmlformats.org/officeDocument/2006/relationships/image" Target="../media/image60.png"/><Relationship Id="rId1" Type="http://schemas.openxmlformats.org/officeDocument/2006/relationships/tags" Target="../tags/tag488.xml"/></Relationships>
</file>

<file path=ppt/slides/_rels/slide37.xml.rels><?xml version="1.0" encoding="UTF-8" standalone="yes"?>
<Relationships xmlns="http://schemas.openxmlformats.org/package/2006/relationships"><Relationship Id="rId9" Type="http://schemas.openxmlformats.org/officeDocument/2006/relationships/tags" Target="../tags/tag499.xml"/><Relationship Id="rId8" Type="http://schemas.openxmlformats.org/officeDocument/2006/relationships/tags" Target="../tags/tag498.xml"/><Relationship Id="rId7" Type="http://schemas.openxmlformats.org/officeDocument/2006/relationships/tags" Target="../tags/tag497.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496.xml"/><Relationship Id="rId3" Type="http://schemas.openxmlformats.org/officeDocument/2006/relationships/image" Target="../media/image2.svg"/><Relationship Id="rId2" Type="http://schemas.openxmlformats.org/officeDocument/2006/relationships/image" Target="../media/image5.png"/><Relationship Id="rId14" Type="http://schemas.openxmlformats.org/officeDocument/2006/relationships/slideLayout" Target="../slideLayouts/slideLayout18.xml"/><Relationship Id="rId13" Type="http://schemas.openxmlformats.org/officeDocument/2006/relationships/tags" Target="../tags/tag501.xml"/><Relationship Id="rId12" Type="http://schemas.openxmlformats.org/officeDocument/2006/relationships/image" Target="../media/image63.png"/><Relationship Id="rId11" Type="http://schemas.openxmlformats.org/officeDocument/2006/relationships/tags" Target="../tags/tag500.xml"/><Relationship Id="rId10" Type="http://schemas.openxmlformats.org/officeDocument/2006/relationships/image" Target="../media/image62.png"/><Relationship Id="rId1" Type="http://schemas.openxmlformats.org/officeDocument/2006/relationships/tags" Target="../tags/tag495.xml"/></Relationships>
</file>

<file path=ppt/slides/_rels/slide38.xml.rels><?xml version="1.0" encoding="UTF-8" standalone="yes"?>
<Relationships xmlns="http://schemas.openxmlformats.org/package/2006/relationships"><Relationship Id="rId9" Type="http://schemas.openxmlformats.org/officeDocument/2006/relationships/tags" Target="../tags/tag505.xml"/><Relationship Id="rId8" Type="http://schemas.openxmlformats.org/officeDocument/2006/relationships/image" Target="../media/image64.png"/><Relationship Id="rId7" Type="http://schemas.openxmlformats.org/officeDocument/2006/relationships/tags" Target="../tags/tag504.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503.xml"/><Relationship Id="rId3" Type="http://schemas.openxmlformats.org/officeDocument/2006/relationships/image" Target="../media/image2.svg"/><Relationship Id="rId2" Type="http://schemas.openxmlformats.org/officeDocument/2006/relationships/image" Target="../media/image5.png"/><Relationship Id="rId14" Type="http://schemas.openxmlformats.org/officeDocument/2006/relationships/slideLayout" Target="../slideLayouts/slideLayout18.xml"/><Relationship Id="rId13" Type="http://schemas.openxmlformats.org/officeDocument/2006/relationships/tags" Target="../tags/tag507.xml"/><Relationship Id="rId12" Type="http://schemas.openxmlformats.org/officeDocument/2006/relationships/tags" Target="../tags/tag506.xml"/><Relationship Id="rId11" Type="http://schemas.openxmlformats.org/officeDocument/2006/relationships/image" Target="../media/image66.png"/><Relationship Id="rId10" Type="http://schemas.openxmlformats.org/officeDocument/2006/relationships/image" Target="../media/image65.png"/><Relationship Id="rId1" Type="http://schemas.openxmlformats.org/officeDocument/2006/relationships/tags" Target="../tags/tag502.xml"/></Relationships>
</file>

<file path=ppt/slides/_rels/slide39.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14.xml"/><Relationship Id="rId7" Type="http://schemas.openxmlformats.org/officeDocument/2006/relationships/tags" Target="../tags/tag513.xml"/><Relationship Id="rId6" Type="http://schemas.openxmlformats.org/officeDocument/2006/relationships/tags" Target="../tags/tag512.xml"/><Relationship Id="rId5" Type="http://schemas.openxmlformats.org/officeDocument/2006/relationships/tags" Target="../tags/tag511.xml"/><Relationship Id="rId4" Type="http://schemas.openxmlformats.org/officeDocument/2006/relationships/tags" Target="../tags/tag510.xml"/><Relationship Id="rId3" Type="http://schemas.openxmlformats.org/officeDocument/2006/relationships/tags" Target="../tags/tag509.xml"/><Relationship Id="rId2" Type="http://schemas.openxmlformats.org/officeDocument/2006/relationships/image" Target="../media/image8.jpeg"/><Relationship Id="rId1" Type="http://schemas.openxmlformats.org/officeDocument/2006/relationships/tags" Target="../tags/tag508.xml"/></Relationships>
</file>

<file path=ppt/slides/_rels/slide40.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tags" Target="../tags/tag517.xml"/><Relationship Id="rId7" Type="http://schemas.openxmlformats.org/officeDocument/2006/relationships/tags" Target="../tags/tag516.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515.xml"/><Relationship Id="rId3"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tags" Target="../tags/tag514.xml"/></Relationships>
</file>

<file path=ppt/slides/_rels/slide41.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14.xml"/><Relationship Id="rId7" Type="http://schemas.openxmlformats.org/officeDocument/2006/relationships/tags" Target="../tags/tag523.xml"/><Relationship Id="rId6" Type="http://schemas.openxmlformats.org/officeDocument/2006/relationships/tags" Target="../tags/tag522.xml"/><Relationship Id="rId5" Type="http://schemas.openxmlformats.org/officeDocument/2006/relationships/tags" Target="../tags/tag521.xml"/><Relationship Id="rId4" Type="http://schemas.openxmlformats.org/officeDocument/2006/relationships/tags" Target="../tags/tag520.xml"/><Relationship Id="rId3" Type="http://schemas.openxmlformats.org/officeDocument/2006/relationships/tags" Target="../tags/tag519.xml"/><Relationship Id="rId2" Type="http://schemas.openxmlformats.org/officeDocument/2006/relationships/image" Target="../media/image8.jpeg"/><Relationship Id="rId1" Type="http://schemas.openxmlformats.org/officeDocument/2006/relationships/tags" Target="../tags/tag518.xml"/></Relationships>
</file>

<file path=ppt/slides/_rels/slide42.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tags" Target="../tags/tag526.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525.xml"/><Relationship Id="rId3"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tags" Target="../tags/tag524.xml"/></Relationships>
</file>

<file path=ppt/slides/_rels/slide43.xml.rels><?xml version="1.0" encoding="UTF-8" standalone="yes"?>
<Relationships xmlns="http://schemas.openxmlformats.org/package/2006/relationships"><Relationship Id="rId9" Type="http://schemas.openxmlformats.org/officeDocument/2006/relationships/tags" Target="../tags/tag530.xml"/><Relationship Id="rId8" Type="http://schemas.openxmlformats.org/officeDocument/2006/relationships/tags" Target="../tags/tag529.xml"/><Relationship Id="rId7" Type="http://schemas.openxmlformats.org/officeDocument/2006/relationships/image" Target="../media/image66.png"/><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528.xml"/><Relationship Id="rId3" Type="http://schemas.openxmlformats.org/officeDocument/2006/relationships/image" Target="../media/image2.svg"/><Relationship Id="rId2" Type="http://schemas.openxmlformats.org/officeDocument/2006/relationships/image" Target="../media/image5.png"/><Relationship Id="rId18" Type="http://schemas.openxmlformats.org/officeDocument/2006/relationships/slideLayout" Target="../slideLayouts/slideLayout18.xml"/><Relationship Id="rId17" Type="http://schemas.openxmlformats.org/officeDocument/2006/relationships/tags" Target="../tags/tag534.xml"/><Relationship Id="rId16" Type="http://schemas.microsoft.com/office/2007/relationships/hdphoto" Target="../media/image70.wdp"/><Relationship Id="rId15" Type="http://schemas.openxmlformats.org/officeDocument/2006/relationships/image" Target="../media/image69.png"/><Relationship Id="rId14" Type="http://schemas.openxmlformats.org/officeDocument/2006/relationships/tags" Target="../tags/tag533.xml"/><Relationship Id="rId13" Type="http://schemas.openxmlformats.org/officeDocument/2006/relationships/image" Target="../media/image68.png"/><Relationship Id="rId12" Type="http://schemas.openxmlformats.org/officeDocument/2006/relationships/tags" Target="../tags/tag532.xml"/><Relationship Id="rId11" Type="http://schemas.openxmlformats.org/officeDocument/2006/relationships/image" Target="../media/image67.png"/><Relationship Id="rId10" Type="http://schemas.openxmlformats.org/officeDocument/2006/relationships/tags" Target="../tags/tag531.xml"/><Relationship Id="rId1" Type="http://schemas.openxmlformats.org/officeDocument/2006/relationships/tags" Target="../tags/tag527.xml"/></Relationships>
</file>

<file path=ppt/slides/_rels/slide44.xml.rels><?xml version="1.0" encoding="UTF-8" standalone="yes"?>
<Relationships xmlns="http://schemas.openxmlformats.org/package/2006/relationships"><Relationship Id="rId9" Type="http://schemas.openxmlformats.org/officeDocument/2006/relationships/tags" Target="../tags/tag538.xml"/><Relationship Id="rId8" Type="http://schemas.openxmlformats.org/officeDocument/2006/relationships/image" Target="../media/image71.png"/><Relationship Id="rId7" Type="http://schemas.openxmlformats.org/officeDocument/2006/relationships/tags" Target="../tags/tag537.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536.xml"/><Relationship Id="rId3" Type="http://schemas.openxmlformats.org/officeDocument/2006/relationships/image" Target="../media/image2.svg"/><Relationship Id="rId2" Type="http://schemas.openxmlformats.org/officeDocument/2006/relationships/image" Target="../media/image5.png"/><Relationship Id="rId12" Type="http://schemas.openxmlformats.org/officeDocument/2006/relationships/slideLayout" Target="../slideLayouts/slideLayout18.xml"/><Relationship Id="rId11" Type="http://schemas.openxmlformats.org/officeDocument/2006/relationships/tags" Target="../tags/tag539.xml"/><Relationship Id="rId10" Type="http://schemas.openxmlformats.org/officeDocument/2006/relationships/image" Target="../media/image72.png"/><Relationship Id="rId1" Type="http://schemas.openxmlformats.org/officeDocument/2006/relationships/tags" Target="../tags/tag535.xml"/></Relationships>
</file>

<file path=ppt/slides/_rels/slide45.xml.rels><?xml version="1.0" encoding="UTF-8" standalone="yes"?>
<Relationships xmlns="http://schemas.openxmlformats.org/package/2006/relationships"><Relationship Id="rId9" Type="http://schemas.openxmlformats.org/officeDocument/2006/relationships/tags" Target="../tags/tag544.xml"/><Relationship Id="rId8" Type="http://schemas.openxmlformats.org/officeDocument/2006/relationships/tags" Target="../tags/tag543.xml"/><Relationship Id="rId7" Type="http://schemas.openxmlformats.org/officeDocument/2006/relationships/tags" Target="../tags/tag542.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541.xml"/><Relationship Id="rId3" Type="http://schemas.openxmlformats.org/officeDocument/2006/relationships/image" Target="../media/image2.svg"/><Relationship Id="rId2" Type="http://schemas.openxmlformats.org/officeDocument/2006/relationships/image" Target="../media/image5.png"/><Relationship Id="rId16" Type="http://schemas.openxmlformats.org/officeDocument/2006/relationships/notesSlide" Target="../notesSlides/notesSlide16.xml"/><Relationship Id="rId15" Type="http://schemas.openxmlformats.org/officeDocument/2006/relationships/slideLayout" Target="../slideLayouts/slideLayout18.xml"/><Relationship Id="rId14" Type="http://schemas.openxmlformats.org/officeDocument/2006/relationships/tags" Target="../tags/tag547.xml"/><Relationship Id="rId13" Type="http://schemas.openxmlformats.org/officeDocument/2006/relationships/image" Target="../media/image74.png"/><Relationship Id="rId12" Type="http://schemas.openxmlformats.org/officeDocument/2006/relationships/image" Target="../media/image73.png"/><Relationship Id="rId11" Type="http://schemas.openxmlformats.org/officeDocument/2006/relationships/tags" Target="../tags/tag546.xml"/><Relationship Id="rId10" Type="http://schemas.openxmlformats.org/officeDocument/2006/relationships/tags" Target="../tags/tag545.xml"/><Relationship Id="rId1" Type="http://schemas.openxmlformats.org/officeDocument/2006/relationships/tags" Target="../tags/tag540.xml"/></Relationships>
</file>

<file path=ppt/slides/_rels/slide46.xml.rels><?xml version="1.0" encoding="UTF-8" standalone="yes"?>
<Relationships xmlns="http://schemas.openxmlformats.org/package/2006/relationships"><Relationship Id="rId9" Type="http://schemas.openxmlformats.org/officeDocument/2006/relationships/tags" Target="../tags/tag551.xml"/><Relationship Id="rId8" Type="http://schemas.openxmlformats.org/officeDocument/2006/relationships/image" Target="../media/image75.png"/><Relationship Id="rId7" Type="http://schemas.openxmlformats.org/officeDocument/2006/relationships/tags" Target="../tags/tag550.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549.xml"/><Relationship Id="rId3" Type="http://schemas.openxmlformats.org/officeDocument/2006/relationships/image" Target="../media/image2.svg"/><Relationship Id="rId27" Type="http://schemas.openxmlformats.org/officeDocument/2006/relationships/slideLayout" Target="../slideLayouts/slideLayout18.xml"/><Relationship Id="rId26" Type="http://schemas.openxmlformats.org/officeDocument/2006/relationships/tags" Target="../tags/tag564.xml"/><Relationship Id="rId25" Type="http://schemas.openxmlformats.org/officeDocument/2006/relationships/image" Target="../media/image79.png"/><Relationship Id="rId24" Type="http://schemas.openxmlformats.org/officeDocument/2006/relationships/image" Target="../media/image78.png"/><Relationship Id="rId23" Type="http://schemas.openxmlformats.org/officeDocument/2006/relationships/tags" Target="../tags/tag563.xml"/><Relationship Id="rId22" Type="http://schemas.openxmlformats.org/officeDocument/2006/relationships/image" Target="../media/image77.jpeg"/><Relationship Id="rId21" Type="http://schemas.openxmlformats.org/officeDocument/2006/relationships/tags" Target="../tags/tag562.xml"/><Relationship Id="rId20" Type="http://schemas.openxmlformats.org/officeDocument/2006/relationships/image" Target="../media/image76.jpeg"/><Relationship Id="rId2" Type="http://schemas.openxmlformats.org/officeDocument/2006/relationships/image" Target="../media/image5.png"/><Relationship Id="rId19" Type="http://schemas.openxmlformats.org/officeDocument/2006/relationships/tags" Target="../tags/tag561.xml"/><Relationship Id="rId18" Type="http://schemas.openxmlformats.org/officeDocument/2006/relationships/tags" Target="../tags/tag560.xml"/><Relationship Id="rId17" Type="http://schemas.openxmlformats.org/officeDocument/2006/relationships/tags" Target="../tags/tag559.xml"/><Relationship Id="rId16" Type="http://schemas.openxmlformats.org/officeDocument/2006/relationships/tags" Target="../tags/tag558.xml"/><Relationship Id="rId15" Type="http://schemas.openxmlformats.org/officeDocument/2006/relationships/tags" Target="../tags/tag557.xml"/><Relationship Id="rId14" Type="http://schemas.openxmlformats.org/officeDocument/2006/relationships/tags" Target="../tags/tag556.xml"/><Relationship Id="rId13" Type="http://schemas.openxmlformats.org/officeDocument/2006/relationships/tags" Target="../tags/tag555.xml"/><Relationship Id="rId12" Type="http://schemas.openxmlformats.org/officeDocument/2006/relationships/tags" Target="../tags/tag554.xml"/><Relationship Id="rId11" Type="http://schemas.openxmlformats.org/officeDocument/2006/relationships/tags" Target="../tags/tag553.xml"/><Relationship Id="rId10" Type="http://schemas.openxmlformats.org/officeDocument/2006/relationships/tags" Target="../tags/tag552.xml"/><Relationship Id="rId1" Type="http://schemas.openxmlformats.org/officeDocument/2006/relationships/tags" Target="../tags/tag548.xml"/></Relationships>
</file>

<file path=ppt/slides/_rels/slide47.xml.rels><?xml version="1.0" encoding="UTF-8" standalone="yes"?>
<Relationships xmlns="http://schemas.openxmlformats.org/package/2006/relationships"><Relationship Id="rId9" Type="http://schemas.openxmlformats.org/officeDocument/2006/relationships/tags" Target="../tags/tag569.xml"/><Relationship Id="rId8" Type="http://schemas.openxmlformats.org/officeDocument/2006/relationships/tags" Target="../tags/tag568.xml"/><Relationship Id="rId7" Type="http://schemas.openxmlformats.org/officeDocument/2006/relationships/tags" Target="../tags/tag567.xml"/><Relationship Id="rId6" Type="http://schemas.openxmlformats.org/officeDocument/2006/relationships/image" Target="../media/image3.svg"/><Relationship Id="rId5" Type="http://schemas.openxmlformats.org/officeDocument/2006/relationships/image" Target="../media/image6.png"/><Relationship Id="rId4" Type="http://schemas.openxmlformats.org/officeDocument/2006/relationships/tags" Target="../tags/tag566.xml"/><Relationship Id="rId3" Type="http://schemas.openxmlformats.org/officeDocument/2006/relationships/image" Target="../media/image2.svg"/><Relationship Id="rId2" Type="http://schemas.openxmlformats.org/officeDocument/2006/relationships/image" Target="../media/image5.png"/><Relationship Id="rId18" Type="http://schemas.openxmlformats.org/officeDocument/2006/relationships/notesSlide" Target="../notesSlides/notesSlide17.xml"/><Relationship Id="rId17" Type="http://schemas.openxmlformats.org/officeDocument/2006/relationships/slideLayout" Target="../slideLayouts/slideLayout18.xml"/><Relationship Id="rId16" Type="http://schemas.openxmlformats.org/officeDocument/2006/relationships/tags" Target="../tags/tag576.xml"/><Relationship Id="rId15" Type="http://schemas.openxmlformats.org/officeDocument/2006/relationships/tags" Target="../tags/tag575.xml"/><Relationship Id="rId14" Type="http://schemas.openxmlformats.org/officeDocument/2006/relationships/tags" Target="../tags/tag574.xml"/><Relationship Id="rId13" Type="http://schemas.openxmlformats.org/officeDocument/2006/relationships/tags" Target="../tags/tag573.xml"/><Relationship Id="rId12" Type="http://schemas.openxmlformats.org/officeDocument/2006/relationships/tags" Target="../tags/tag572.xml"/><Relationship Id="rId11" Type="http://schemas.openxmlformats.org/officeDocument/2006/relationships/tags" Target="../tags/tag571.xml"/><Relationship Id="rId10" Type="http://schemas.openxmlformats.org/officeDocument/2006/relationships/tags" Target="../tags/tag570.xml"/><Relationship Id="rId1" Type="http://schemas.openxmlformats.org/officeDocument/2006/relationships/tags" Target="../tags/tag565.xml"/></Relationships>
</file>

<file path=ppt/slides/_rels/slide48.xml.rels><?xml version="1.0" encoding="UTF-8" standalone="yes"?>
<Relationships xmlns="http://schemas.openxmlformats.org/package/2006/relationships"><Relationship Id="rId9" Type="http://schemas.openxmlformats.org/officeDocument/2006/relationships/tags" Target="../tags/tag584.xml"/><Relationship Id="rId8" Type="http://schemas.openxmlformats.org/officeDocument/2006/relationships/tags" Target="../tags/tag583.xml"/><Relationship Id="rId7" Type="http://schemas.openxmlformats.org/officeDocument/2006/relationships/tags" Target="../tags/tag582.xml"/><Relationship Id="rId6" Type="http://schemas.openxmlformats.org/officeDocument/2006/relationships/tags" Target="../tags/tag581.xml"/><Relationship Id="rId5" Type="http://schemas.openxmlformats.org/officeDocument/2006/relationships/tags" Target="../tags/tag580.xml"/><Relationship Id="rId4" Type="http://schemas.openxmlformats.org/officeDocument/2006/relationships/tags" Target="../tags/tag579.xml"/><Relationship Id="rId3" Type="http://schemas.openxmlformats.org/officeDocument/2006/relationships/tags" Target="../tags/tag578.xml"/><Relationship Id="rId20" Type="http://schemas.openxmlformats.org/officeDocument/2006/relationships/notesSlide" Target="../notesSlides/notesSlide18.xml"/><Relationship Id="rId2" Type="http://schemas.openxmlformats.org/officeDocument/2006/relationships/image" Target="../media/image80.png"/><Relationship Id="rId19" Type="http://schemas.openxmlformats.org/officeDocument/2006/relationships/slideLayout" Target="../slideLayouts/slideLayout22.xml"/><Relationship Id="rId18" Type="http://schemas.openxmlformats.org/officeDocument/2006/relationships/tags" Target="../tags/tag593.xml"/><Relationship Id="rId17" Type="http://schemas.openxmlformats.org/officeDocument/2006/relationships/tags" Target="../tags/tag592.xml"/><Relationship Id="rId16" Type="http://schemas.openxmlformats.org/officeDocument/2006/relationships/tags" Target="../tags/tag591.xml"/><Relationship Id="rId15" Type="http://schemas.openxmlformats.org/officeDocument/2006/relationships/tags" Target="../tags/tag590.xml"/><Relationship Id="rId14" Type="http://schemas.openxmlformats.org/officeDocument/2006/relationships/tags" Target="../tags/tag589.xml"/><Relationship Id="rId13" Type="http://schemas.openxmlformats.org/officeDocument/2006/relationships/tags" Target="../tags/tag588.xml"/><Relationship Id="rId12" Type="http://schemas.openxmlformats.org/officeDocument/2006/relationships/tags" Target="../tags/tag587.xml"/><Relationship Id="rId11" Type="http://schemas.openxmlformats.org/officeDocument/2006/relationships/tags" Target="../tags/tag586.xml"/><Relationship Id="rId10" Type="http://schemas.openxmlformats.org/officeDocument/2006/relationships/tags" Target="../tags/tag585.xml"/><Relationship Id="rId1" Type="http://schemas.openxmlformats.org/officeDocument/2006/relationships/tags" Target="../tags/tag577.xml"/></Relationships>
</file>

<file path=ppt/slides/_rels/slide4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4.xml"/><Relationship Id="rId5" Type="http://schemas.openxmlformats.org/officeDocument/2006/relationships/tags" Target="../tags/tag598.xml"/><Relationship Id="rId4" Type="http://schemas.openxmlformats.org/officeDocument/2006/relationships/tags" Target="../tags/tag597.xml"/><Relationship Id="rId3" Type="http://schemas.openxmlformats.org/officeDocument/2006/relationships/tags" Target="../tags/tag596.xml"/><Relationship Id="rId2" Type="http://schemas.openxmlformats.org/officeDocument/2006/relationships/tags" Target="../tags/tag595.xml"/><Relationship Id="rId1" Type="http://schemas.openxmlformats.org/officeDocument/2006/relationships/tags" Target="../tags/tag594.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1" name="直角三角形 20"/>
          <p:cNvSpPr/>
          <p:nvPr>
            <p:custDataLst>
              <p:tags r:id="rId1"/>
            </p:custDataLst>
          </p:nvPr>
        </p:nvSpPr>
        <p:spPr>
          <a:xfrm rot="16200000">
            <a:off x="10302992" y="4721031"/>
            <a:ext cx="232992" cy="232992"/>
          </a:xfrm>
          <a:prstGeom prst="rtTriangle">
            <a:avLst/>
          </a:pr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a:endParaRPr lang="zh-CN" altLang="en-US">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标题 3"/>
          <p:cNvSpPr/>
          <p:nvPr>
            <p:custDataLst>
              <p:tags r:id="rId2"/>
            </p:custDataLst>
          </p:nvPr>
        </p:nvSpPr>
        <p:spPr>
          <a:xfrm>
            <a:off x="1918970" y="2121505"/>
            <a:ext cx="8527206" cy="2024967"/>
          </a:xfrm>
          <a:prstGeom prst="rect">
            <a:avLst/>
          </a:prstGeom>
        </p:spPr>
        <p:txBody>
          <a:bodyPr vert="horz" wrap="square" lIns="0" tIns="0" rIns="0" bIns="0" rtlCol="0" anchor="ctr" anchorCtr="0">
            <a:normAutofit fontScale="90000"/>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6000" b="1" i="0" u="none" strike="noStrike" kern="1200" cap="none" spc="600" normalizeH="0" baseline="0" noProof="0" dirty="0">
                <a:ln>
                  <a:noFill/>
                </a:ln>
                <a:solidFill>
                  <a:schemeClr val="lt1"/>
                </a:solidFill>
                <a:effectLst/>
                <a:uLnTx/>
                <a:uFillTx/>
                <a:latin typeface="Arial" panose="020B0604020202020204" pitchFamily="34" charset="0"/>
                <a:ea typeface="汉仪旗黑-85S" panose="00020600040101010101" pitchFamily="18" charset="-122"/>
                <a:cs typeface="+mj-cs"/>
                <a:sym typeface="Arial" panose="020B0604020202020204" pitchFamily="34" charset="0"/>
              </a:defRPr>
            </a:lvl1pPr>
          </a:lstStyle>
          <a:p>
            <a:pPr marL="0" lvl="0" indent="-285750" algn="l" fontAlgn="ctr">
              <a:lnSpc>
                <a:spcPct val="130000"/>
              </a:lnSpc>
              <a:spcBef>
                <a:spcPts val="1000"/>
              </a:spcBef>
              <a:spcAft>
                <a:spcPts val="0"/>
              </a:spcAft>
              <a:buSzPct val="100000"/>
              <a:buFont typeface="Wingdings" panose="05000000000000000000" charset="0"/>
              <a:buNone/>
            </a:pPr>
            <a:r>
              <a:rPr lang="zh-CN" altLang="en-US" sz="5200" dirty="0">
                <a:solidFill>
                  <a:schemeClr val="lt1"/>
                </a:solidFill>
                <a:cs typeface="汉仪旗黑-85S" panose="00020600040101010101" pitchFamily="18" charset="-122"/>
              </a:rPr>
              <a:t>双重预防体系建设情况汇报</a:t>
            </a:r>
            <a:endParaRPr lang="zh-CN" altLang="en-US" sz="5200" dirty="0">
              <a:solidFill>
                <a:schemeClr val="lt1"/>
              </a:solidFill>
              <a:cs typeface="汉仪旗黑-85S" panose="00020600040101010101" pitchFamily="18"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400" advClick="0">
        <p14:ripple/>
      </p:transition>
    </mc:Choice>
    <mc:Fallback>
      <p:transition spd="slow" advClick="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3234295" y="457200"/>
            <a:ext cx="1659467" cy="1066800"/>
          </a:xfrm>
          <a:prstGeom prst="rect">
            <a:avLst/>
          </a:prstGeom>
          <a:noFill/>
        </p:spPr>
        <p:txBody>
          <a:bodyPr wrap="square" lIns="0" rtlCol="0" anchor="ctr" anchorCtr="0">
            <a:normAutofit fontScale="50000"/>
          </a:bodyPr>
          <a:p>
            <a:pPr marL="0" indent="0" algn="ctr">
              <a:lnSpc>
                <a:spcPct val="120000"/>
              </a:lnSpc>
              <a:spcBef>
                <a:spcPts val="0"/>
              </a:spcBef>
              <a:spcAft>
                <a:spcPts val="0"/>
              </a:spcAft>
              <a:buSzPct val="100000"/>
              <a:buNone/>
            </a:pPr>
            <a:r>
              <a:rPr lang="zh-CN" altLang="en-US" sz="4800" b="1" spc="600" dirty="0">
                <a:solidFill>
                  <a:schemeClr val="accent1"/>
                </a:solidFill>
                <a:latin typeface="Arial" panose="020B0604020202020204" pitchFamily="34" charset="0"/>
                <a:ea typeface="汉仪旗黑-85S" panose="00020600040101010101" pitchFamily="18" charset="-122"/>
              </a:rPr>
              <a:t>公司概况</a:t>
            </a:r>
            <a:endParaRPr lang="zh-CN" altLang="en-US" sz="4800" b="1" spc="600" dirty="0">
              <a:solidFill>
                <a:schemeClr val="accent1"/>
              </a:solidFill>
              <a:latin typeface="Arial" panose="020B0604020202020204" pitchFamily="34" charset="0"/>
              <a:ea typeface="汉仪旗黑-85S" panose="00020600040101010101" pitchFamily="18" charset="-122"/>
            </a:endParaRPr>
          </a:p>
        </p:txBody>
      </p:sp>
      <p:sp>
        <p:nvSpPr>
          <p:cNvPr id="3" name="矩形 2"/>
          <p:cNvSpPr/>
          <p:nvPr>
            <p:custDataLst>
              <p:tags r:id="rId2"/>
            </p:custDataLst>
          </p:nvPr>
        </p:nvSpPr>
        <p:spPr>
          <a:xfrm>
            <a:off x="1534188" y="2344921"/>
            <a:ext cx="2204720" cy="82359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4" name="文本框 3"/>
          <p:cNvSpPr txBox="1"/>
          <p:nvPr>
            <p:custDataLst>
              <p:tags r:id="rId3"/>
            </p:custDataLst>
          </p:nvPr>
        </p:nvSpPr>
        <p:spPr>
          <a:xfrm>
            <a:off x="1713893" y="2410961"/>
            <a:ext cx="1894840" cy="594360"/>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normAutofit/>
          </a:bodyPr>
          <a:p>
            <a:pPr marL="0" lvl="0" indent="0" algn="ctr" fontAlgn="auto">
              <a:lnSpc>
                <a:spcPct val="130000"/>
              </a:lnSpc>
              <a:spcBef>
                <a:spcPts val="0"/>
              </a:spcBef>
              <a:spcAft>
                <a:spcPts val="0"/>
              </a:spcAft>
              <a:buSzPct val="100000"/>
              <a:buNone/>
            </a:pPr>
            <a:r>
              <a:rPr lang="zh-CN" altLang="en-US" sz="1200" b="1" spc="300" dirty="0">
                <a:solidFill>
                  <a:schemeClr val="dk1">
                    <a:lumMod val="85000"/>
                    <a:lumOff val="15000"/>
                  </a:schemeClr>
                </a:solidFill>
                <a:latin typeface="Arial" panose="020B0604020202020204" pitchFamily="34" charset="0"/>
                <a:ea typeface="微软雅黑" panose="020B0503020204020204" pitchFamily="34" charset="-122"/>
              </a:rPr>
              <a:t>目录</a:t>
            </a:r>
            <a:endParaRPr lang="zh-CN" altLang="en-US" sz="1200" b="1" spc="300" dirty="0">
              <a:solidFill>
                <a:schemeClr val="dk1">
                  <a:lumMod val="85000"/>
                  <a:lumOff val="15000"/>
                </a:schemeClr>
              </a:solidFill>
              <a:latin typeface="Arial" panose="020B0604020202020204" pitchFamily="34" charset="0"/>
              <a:ea typeface="微软雅黑" panose="020B0503020204020204" pitchFamily="34" charset="-122"/>
            </a:endParaRPr>
          </a:p>
        </p:txBody>
      </p:sp>
      <p:sp>
        <p:nvSpPr>
          <p:cNvPr id="55" name="文本框 54"/>
          <p:cNvSpPr txBox="1"/>
          <p:nvPr>
            <p:custDataLst>
              <p:tags r:id="rId4"/>
            </p:custDataLst>
          </p:nvPr>
        </p:nvSpPr>
        <p:spPr>
          <a:xfrm>
            <a:off x="2382548" y="1826761"/>
            <a:ext cx="622935" cy="492760"/>
          </a:xfrm>
          <a:prstGeom prst="rect">
            <a:avLst/>
          </a:prstGeom>
          <a:noFill/>
          <a:extLst>
            <a:ext uri="{909E8E84-426E-40DD-AFC4-6F175D3DCCD1}">
              <a14:hiddenFill xmlns:a14="http://schemas.microsoft.com/office/drawing/2010/main">
                <a:grpFill/>
              </a14:hiddenFill>
            </a:ext>
          </a:extLst>
        </p:spPr>
        <p:txBody>
          <a:bodyPr wrap="square" rtlCol="0">
            <a:normAutofit/>
          </a:bodyPr>
          <a:p>
            <a:pPr>
              <a:lnSpc>
                <a:spcPct val="100000"/>
              </a:lnSpc>
              <a:spcBef>
                <a:spcPts val="0"/>
              </a:spcBef>
              <a:spcAft>
                <a:spcPts val="0"/>
              </a:spcAft>
            </a:pPr>
            <a:r>
              <a:rPr lang="en-US" altLang="zh-CN" sz="2300" b="1" spc="150" dirty="0">
                <a:solidFill>
                  <a:schemeClr val="accent1"/>
                </a:solidFill>
                <a:uFillTx/>
                <a:latin typeface="Arial" panose="020B0604020202020204" pitchFamily="34" charset="0"/>
                <a:ea typeface="微软雅黑" panose="020B0503020204020204" pitchFamily="34" charset="-122"/>
              </a:rPr>
              <a:t>01</a:t>
            </a:r>
            <a:endParaRPr lang="en-US" altLang="zh-CN" sz="2300" b="1" spc="150" dirty="0">
              <a:solidFill>
                <a:schemeClr val="accent1"/>
              </a:solidFill>
              <a:uFillTx/>
              <a:latin typeface="Arial" panose="020B0604020202020204" pitchFamily="34" charset="0"/>
              <a:ea typeface="微软雅黑" panose="020B0503020204020204" pitchFamily="34" charset="-122"/>
            </a:endParaRPr>
          </a:p>
        </p:txBody>
      </p:sp>
      <p:cxnSp>
        <p:nvCxnSpPr>
          <p:cNvPr id="15" name="直接连接符 14"/>
          <p:cNvCxnSpPr/>
          <p:nvPr>
            <p:custDataLst>
              <p:tags r:id="rId5"/>
            </p:custDataLst>
          </p:nvPr>
        </p:nvCxnSpPr>
        <p:spPr>
          <a:xfrm>
            <a:off x="2915313" y="2073776"/>
            <a:ext cx="829945"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55" idx="1"/>
          </p:cNvCxnSpPr>
          <p:nvPr>
            <p:custDataLst>
              <p:tags r:id="rId6"/>
            </p:custDataLst>
          </p:nvPr>
        </p:nvCxnSpPr>
        <p:spPr>
          <a:xfrm flipH="1">
            <a:off x="1548158" y="2073776"/>
            <a:ext cx="83439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custDataLst>
              <p:tags r:id="rId7"/>
            </p:custDataLst>
          </p:nvPr>
        </p:nvSpPr>
        <p:spPr>
          <a:xfrm>
            <a:off x="1534188" y="3874636"/>
            <a:ext cx="2204720" cy="82359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6" name="文本框 5"/>
          <p:cNvSpPr txBox="1"/>
          <p:nvPr>
            <p:custDataLst>
              <p:tags r:id="rId8"/>
            </p:custDataLst>
          </p:nvPr>
        </p:nvSpPr>
        <p:spPr>
          <a:xfrm>
            <a:off x="1713893" y="3940676"/>
            <a:ext cx="1894840" cy="594360"/>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normAutofit fontScale="50000"/>
          </a:bodyPr>
          <a:p>
            <a:pPr marL="0" lvl="0" indent="0" algn="ctr" fontAlgn="auto">
              <a:lnSpc>
                <a:spcPct val="130000"/>
              </a:lnSpc>
              <a:spcBef>
                <a:spcPts val="0"/>
              </a:spcBef>
              <a:spcAft>
                <a:spcPts val="0"/>
              </a:spcAft>
              <a:buSzPct val="100000"/>
              <a:buNone/>
            </a:pPr>
            <a:r>
              <a:rPr lang="zh-CN" altLang="en-US" sz="2300" b="1" spc="300" dirty="0">
                <a:solidFill>
                  <a:schemeClr val="dk1">
                    <a:lumMod val="85000"/>
                    <a:lumOff val="15000"/>
                  </a:schemeClr>
                </a:solidFill>
                <a:latin typeface="Arial" panose="020B0604020202020204" pitchFamily="34" charset="0"/>
                <a:ea typeface="微软雅黑" panose="020B0503020204020204" pitchFamily="34" charset="-122"/>
              </a:rPr>
              <a:t>风险分级管控体系建设</a:t>
            </a:r>
            <a:endParaRPr lang="zh-CN" altLang="en-US" sz="2300" b="1" spc="300" dirty="0">
              <a:solidFill>
                <a:schemeClr val="dk1">
                  <a:lumMod val="85000"/>
                  <a:lumOff val="15000"/>
                </a:schemeClr>
              </a:solidFill>
              <a:latin typeface="Arial" panose="020B0604020202020204" pitchFamily="34" charset="0"/>
              <a:ea typeface="微软雅黑" panose="020B0503020204020204" pitchFamily="34" charset="-122"/>
            </a:endParaRPr>
          </a:p>
        </p:txBody>
      </p:sp>
      <p:sp>
        <p:nvSpPr>
          <p:cNvPr id="7" name="文本框 6"/>
          <p:cNvSpPr txBox="1"/>
          <p:nvPr>
            <p:custDataLst>
              <p:tags r:id="rId9"/>
            </p:custDataLst>
          </p:nvPr>
        </p:nvSpPr>
        <p:spPr>
          <a:xfrm>
            <a:off x="2382548" y="3356476"/>
            <a:ext cx="622935" cy="492760"/>
          </a:xfrm>
          <a:prstGeom prst="rect">
            <a:avLst/>
          </a:prstGeom>
          <a:noFill/>
          <a:extLst>
            <a:ext uri="{909E8E84-426E-40DD-AFC4-6F175D3DCCD1}">
              <a14:hiddenFill xmlns:a14="http://schemas.microsoft.com/office/drawing/2010/main">
                <a:grpFill/>
              </a14:hiddenFill>
            </a:ext>
          </a:extLst>
        </p:spPr>
        <p:txBody>
          <a:bodyPr wrap="square" rtlCol="0">
            <a:normAutofit/>
          </a:bodyPr>
          <a:p>
            <a:pPr>
              <a:lnSpc>
                <a:spcPct val="100000"/>
              </a:lnSpc>
              <a:spcBef>
                <a:spcPts val="0"/>
              </a:spcBef>
              <a:spcAft>
                <a:spcPts val="0"/>
              </a:spcAft>
            </a:pPr>
            <a:r>
              <a:rPr lang="en-US" altLang="zh-CN" sz="2300" b="1" spc="150" dirty="0">
                <a:solidFill>
                  <a:schemeClr val="accent1"/>
                </a:solidFill>
                <a:uFillTx/>
                <a:latin typeface="Arial" panose="020B0604020202020204" pitchFamily="34" charset="0"/>
                <a:ea typeface="微软雅黑" panose="020B0503020204020204" pitchFamily="34" charset="-122"/>
              </a:rPr>
              <a:t>03</a:t>
            </a:r>
            <a:endParaRPr lang="en-US" altLang="zh-CN" sz="2300" b="1" spc="150" dirty="0">
              <a:solidFill>
                <a:schemeClr val="accent1"/>
              </a:solidFill>
              <a:uFillTx/>
              <a:latin typeface="Arial" panose="020B0604020202020204" pitchFamily="34" charset="0"/>
              <a:ea typeface="微软雅黑" panose="020B0503020204020204" pitchFamily="34" charset="-122"/>
            </a:endParaRPr>
          </a:p>
        </p:txBody>
      </p:sp>
      <p:cxnSp>
        <p:nvCxnSpPr>
          <p:cNvPr id="14" name="直接连接符 13"/>
          <p:cNvCxnSpPr/>
          <p:nvPr>
            <p:custDataLst>
              <p:tags r:id="rId10"/>
            </p:custDataLst>
          </p:nvPr>
        </p:nvCxnSpPr>
        <p:spPr>
          <a:xfrm>
            <a:off x="2915313" y="3603491"/>
            <a:ext cx="829945"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7" idx="1"/>
          </p:cNvCxnSpPr>
          <p:nvPr>
            <p:custDataLst>
              <p:tags r:id="rId11"/>
            </p:custDataLst>
          </p:nvPr>
        </p:nvCxnSpPr>
        <p:spPr>
          <a:xfrm flipH="1">
            <a:off x="1548158" y="3603491"/>
            <a:ext cx="83439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custDataLst>
              <p:tags r:id="rId12"/>
            </p:custDataLst>
          </p:nvPr>
        </p:nvSpPr>
        <p:spPr>
          <a:xfrm>
            <a:off x="1534188" y="5404986"/>
            <a:ext cx="2204720" cy="82359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25" name="文本框 24"/>
          <p:cNvSpPr txBox="1"/>
          <p:nvPr>
            <p:custDataLst>
              <p:tags r:id="rId13"/>
            </p:custDataLst>
          </p:nvPr>
        </p:nvSpPr>
        <p:spPr>
          <a:xfrm>
            <a:off x="1713893" y="5470391"/>
            <a:ext cx="1894840" cy="594360"/>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normAutofit/>
          </a:bodyPr>
          <a:p>
            <a:pPr marL="0" lvl="0" indent="0" algn="ctr" fontAlgn="auto">
              <a:lnSpc>
                <a:spcPct val="130000"/>
              </a:lnSpc>
              <a:spcBef>
                <a:spcPts val="0"/>
              </a:spcBef>
              <a:spcAft>
                <a:spcPts val="0"/>
              </a:spcAft>
              <a:buSzPct val="100000"/>
              <a:buNone/>
            </a:pPr>
            <a:r>
              <a:rPr lang="zh-CN" altLang="en-US" sz="1200" b="1" spc="300" dirty="0">
                <a:solidFill>
                  <a:schemeClr val="dk1">
                    <a:lumMod val="85000"/>
                    <a:lumOff val="15000"/>
                  </a:schemeClr>
                </a:solidFill>
                <a:latin typeface="Arial" panose="020B0604020202020204" pitchFamily="34" charset="0"/>
                <a:ea typeface="微软雅黑" panose="020B0503020204020204" pitchFamily="34" charset="-122"/>
              </a:rPr>
              <a:t>信息化管理</a:t>
            </a:r>
            <a:endParaRPr lang="zh-CN" altLang="en-US" sz="1200" b="1" spc="300" dirty="0">
              <a:solidFill>
                <a:schemeClr val="dk1">
                  <a:lumMod val="85000"/>
                  <a:lumOff val="15000"/>
                </a:schemeClr>
              </a:solidFill>
              <a:latin typeface="Arial" panose="020B0604020202020204" pitchFamily="34" charset="0"/>
              <a:ea typeface="微软雅黑" panose="020B0503020204020204" pitchFamily="34" charset="-122"/>
            </a:endParaRPr>
          </a:p>
        </p:txBody>
      </p:sp>
      <p:sp>
        <p:nvSpPr>
          <p:cNvPr id="26" name="文本框 25"/>
          <p:cNvSpPr txBox="1"/>
          <p:nvPr>
            <p:custDataLst>
              <p:tags r:id="rId14"/>
            </p:custDataLst>
          </p:nvPr>
        </p:nvSpPr>
        <p:spPr>
          <a:xfrm>
            <a:off x="2382548" y="4886826"/>
            <a:ext cx="622935" cy="492760"/>
          </a:xfrm>
          <a:prstGeom prst="rect">
            <a:avLst/>
          </a:prstGeom>
          <a:noFill/>
          <a:extLst>
            <a:ext uri="{909E8E84-426E-40DD-AFC4-6F175D3DCCD1}">
              <a14:hiddenFill xmlns:a14="http://schemas.microsoft.com/office/drawing/2010/main">
                <a:grpFill/>
              </a14:hiddenFill>
            </a:ext>
          </a:extLst>
        </p:spPr>
        <p:txBody>
          <a:bodyPr wrap="square" rtlCol="0">
            <a:normAutofit/>
          </a:bodyPr>
          <a:p>
            <a:pPr>
              <a:lnSpc>
                <a:spcPct val="100000"/>
              </a:lnSpc>
              <a:spcBef>
                <a:spcPts val="0"/>
              </a:spcBef>
              <a:spcAft>
                <a:spcPts val="0"/>
              </a:spcAft>
            </a:pPr>
            <a:r>
              <a:rPr lang="en-US" altLang="zh-CN" sz="2300" b="1" spc="150">
                <a:solidFill>
                  <a:schemeClr val="accent1"/>
                </a:solidFill>
                <a:uFillTx/>
                <a:latin typeface="Arial" panose="020B0604020202020204" pitchFamily="34" charset="0"/>
                <a:ea typeface="微软雅黑" panose="020B0503020204020204" pitchFamily="34" charset="-122"/>
              </a:rPr>
              <a:t>05</a:t>
            </a:r>
            <a:endParaRPr lang="en-US" altLang="zh-CN" sz="2300" b="1" spc="150">
              <a:solidFill>
                <a:schemeClr val="accent1"/>
              </a:solidFill>
              <a:uFillTx/>
              <a:latin typeface="Arial" panose="020B0604020202020204" pitchFamily="34" charset="0"/>
              <a:ea typeface="微软雅黑" panose="020B0503020204020204" pitchFamily="34" charset="-122"/>
            </a:endParaRPr>
          </a:p>
        </p:txBody>
      </p:sp>
      <p:cxnSp>
        <p:nvCxnSpPr>
          <p:cNvPr id="18" name="直接连接符 17"/>
          <p:cNvCxnSpPr/>
          <p:nvPr>
            <p:custDataLst>
              <p:tags r:id="rId15"/>
            </p:custDataLst>
          </p:nvPr>
        </p:nvCxnSpPr>
        <p:spPr>
          <a:xfrm>
            <a:off x="2915313" y="5133206"/>
            <a:ext cx="829945"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1"/>
          </p:cNvCxnSpPr>
          <p:nvPr>
            <p:custDataLst>
              <p:tags r:id="rId16"/>
            </p:custDataLst>
          </p:nvPr>
        </p:nvCxnSpPr>
        <p:spPr>
          <a:xfrm flipH="1">
            <a:off x="1548158" y="5133206"/>
            <a:ext cx="83439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19" name="矩形 18"/>
          <p:cNvSpPr/>
          <p:nvPr>
            <p:custDataLst>
              <p:tags r:id="rId17"/>
            </p:custDataLst>
          </p:nvPr>
        </p:nvSpPr>
        <p:spPr>
          <a:xfrm>
            <a:off x="4382798" y="2344921"/>
            <a:ext cx="2204720" cy="82359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20" name="文本框 19"/>
          <p:cNvSpPr txBox="1"/>
          <p:nvPr>
            <p:custDataLst>
              <p:tags r:id="rId18"/>
            </p:custDataLst>
          </p:nvPr>
        </p:nvSpPr>
        <p:spPr>
          <a:xfrm>
            <a:off x="4562503" y="2410961"/>
            <a:ext cx="1894840" cy="594360"/>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normAutofit/>
          </a:bodyPr>
          <a:p>
            <a:pPr marL="0" lvl="0" indent="0" algn="ctr" fontAlgn="auto">
              <a:lnSpc>
                <a:spcPct val="130000"/>
              </a:lnSpc>
              <a:spcBef>
                <a:spcPts val="0"/>
              </a:spcBef>
              <a:spcAft>
                <a:spcPts val="0"/>
              </a:spcAft>
              <a:buSzPct val="100000"/>
              <a:buNone/>
            </a:pPr>
            <a:r>
              <a:rPr lang="zh-CN" altLang="en-US" sz="1200" b="1" spc="300" dirty="0">
                <a:solidFill>
                  <a:schemeClr val="dk1">
                    <a:lumMod val="85000"/>
                    <a:lumOff val="15000"/>
                  </a:schemeClr>
                </a:solidFill>
                <a:latin typeface="Arial" panose="020B0604020202020204" pitchFamily="34" charset="0"/>
                <a:ea typeface="微软雅黑" panose="020B0503020204020204" pitchFamily="34" charset="-122"/>
              </a:rPr>
              <a:t>基本要求</a:t>
            </a:r>
            <a:endParaRPr lang="zh-CN" altLang="en-US" sz="1200" b="1" spc="300" dirty="0">
              <a:solidFill>
                <a:schemeClr val="dk1">
                  <a:lumMod val="85000"/>
                  <a:lumOff val="15000"/>
                </a:schemeClr>
              </a:solidFill>
              <a:latin typeface="Arial" panose="020B0604020202020204" pitchFamily="34" charset="0"/>
              <a:ea typeface="微软雅黑" panose="020B0503020204020204" pitchFamily="34" charset="-122"/>
            </a:endParaRPr>
          </a:p>
        </p:txBody>
      </p:sp>
      <p:sp>
        <p:nvSpPr>
          <p:cNvPr id="21" name="文本框 20"/>
          <p:cNvSpPr txBox="1"/>
          <p:nvPr>
            <p:custDataLst>
              <p:tags r:id="rId19"/>
            </p:custDataLst>
          </p:nvPr>
        </p:nvSpPr>
        <p:spPr>
          <a:xfrm>
            <a:off x="5231793" y="1826761"/>
            <a:ext cx="622935" cy="492760"/>
          </a:xfrm>
          <a:prstGeom prst="rect">
            <a:avLst/>
          </a:prstGeom>
          <a:noFill/>
          <a:extLst>
            <a:ext uri="{909E8E84-426E-40DD-AFC4-6F175D3DCCD1}">
              <a14:hiddenFill xmlns:a14="http://schemas.microsoft.com/office/drawing/2010/main">
                <a:grpFill/>
              </a14:hiddenFill>
            </a:ext>
          </a:extLst>
        </p:spPr>
        <p:txBody>
          <a:bodyPr wrap="square" rtlCol="0">
            <a:normAutofit/>
          </a:bodyPr>
          <a:p>
            <a:pPr>
              <a:lnSpc>
                <a:spcPct val="100000"/>
              </a:lnSpc>
              <a:spcBef>
                <a:spcPts val="0"/>
              </a:spcBef>
              <a:spcAft>
                <a:spcPts val="0"/>
              </a:spcAft>
            </a:pPr>
            <a:r>
              <a:rPr lang="en-US" altLang="zh-CN" sz="2300" b="1" spc="150">
                <a:solidFill>
                  <a:schemeClr val="accent1"/>
                </a:solidFill>
                <a:uFillTx/>
                <a:latin typeface="Arial" panose="020B0604020202020204" pitchFamily="34" charset="0"/>
                <a:ea typeface="微软雅黑" panose="020B0503020204020204" pitchFamily="34" charset="-122"/>
              </a:rPr>
              <a:t>02</a:t>
            </a:r>
            <a:endParaRPr lang="en-US" altLang="zh-CN" sz="2300" b="1" spc="150">
              <a:solidFill>
                <a:schemeClr val="accent1"/>
              </a:solidFill>
              <a:uFillTx/>
              <a:latin typeface="Arial" panose="020B0604020202020204" pitchFamily="34" charset="0"/>
              <a:ea typeface="微软雅黑" panose="020B0503020204020204" pitchFamily="34" charset="-122"/>
            </a:endParaRPr>
          </a:p>
        </p:txBody>
      </p:sp>
      <p:cxnSp>
        <p:nvCxnSpPr>
          <p:cNvPr id="22" name="直接连接符 21"/>
          <p:cNvCxnSpPr/>
          <p:nvPr>
            <p:custDataLst>
              <p:tags r:id="rId20"/>
            </p:custDataLst>
          </p:nvPr>
        </p:nvCxnSpPr>
        <p:spPr>
          <a:xfrm>
            <a:off x="5763923" y="2073776"/>
            <a:ext cx="829945"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21" idx="1"/>
          </p:cNvCxnSpPr>
          <p:nvPr>
            <p:custDataLst>
              <p:tags r:id="rId21"/>
            </p:custDataLst>
          </p:nvPr>
        </p:nvCxnSpPr>
        <p:spPr>
          <a:xfrm flipH="1">
            <a:off x="4397403" y="2073776"/>
            <a:ext cx="83439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29" name="矩形 28"/>
          <p:cNvSpPr/>
          <p:nvPr>
            <p:custDataLst>
              <p:tags r:id="rId22"/>
            </p:custDataLst>
          </p:nvPr>
        </p:nvSpPr>
        <p:spPr>
          <a:xfrm>
            <a:off x="4382798" y="3874636"/>
            <a:ext cx="2204720" cy="82359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30" name="文本框 29"/>
          <p:cNvSpPr txBox="1"/>
          <p:nvPr>
            <p:custDataLst>
              <p:tags r:id="rId23"/>
            </p:custDataLst>
          </p:nvPr>
        </p:nvSpPr>
        <p:spPr>
          <a:xfrm>
            <a:off x="4562503" y="3940676"/>
            <a:ext cx="1894840" cy="594360"/>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normAutofit fontScale="50000"/>
          </a:bodyPr>
          <a:p>
            <a:pPr marL="0" lvl="0" indent="0" algn="ctr" fontAlgn="auto">
              <a:lnSpc>
                <a:spcPct val="130000"/>
              </a:lnSpc>
              <a:spcBef>
                <a:spcPts val="0"/>
              </a:spcBef>
              <a:spcAft>
                <a:spcPts val="0"/>
              </a:spcAft>
              <a:buSzPct val="100000"/>
              <a:buNone/>
            </a:pPr>
            <a:r>
              <a:rPr lang="zh-CN" altLang="en-US" sz="2300" b="1" spc="300" dirty="0">
                <a:solidFill>
                  <a:schemeClr val="dk1">
                    <a:lumMod val="85000"/>
                    <a:lumOff val="15000"/>
                  </a:schemeClr>
                </a:solidFill>
                <a:latin typeface="Arial" panose="020B0604020202020204" pitchFamily="34" charset="0"/>
                <a:ea typeface="微软雅黑" panose="020B0503020204020204" pitchFamily="34" charset="-122"/>
              </a:rPr>
              <a:t>隐患排查治理体系建设</a:t>
            </a:r>
            <a:endParaRPr lang="zh-CN" altLang="en-US" sz="2300" b="1" spc="300" dirty="0">
              <a:solidFill>
                <a:schemeClr val="dk1">
                  <a:lumMod val="85000"/>
                  <a:lumOff val="15000"/>
                </a:schemeClr>
              </a:solidFill>
              <a:latin typeface="Arial" panose="020B0604020202020204" pitchFamily="34" charset="0"/>
              <a:ea typeface="微软雅黑" panose="020B0503020204020204" pitchFamily="34" charset="-122"/>
            </a:endParaRPr>
          </a:p>
        </p:txBody>
      </p:sp>
      <p:sp>
        <p:nvSpPr>
          <p:cNvPr id="31" name="文本框 30"/>
          <p:cNvSpPr txBox="1"/>
          <p:nvPr>
            <p:custDataLst>
              <p:tags r:id="rId24"/>
            </p:custDataLst>
          </p:nvPr>
        </p:nvSpPr>
        <p:spPr>
          <a:xfrm>
            <a:off x="5231793" y="3356476"/>
            <a:ext cx="622935" cy="492760"/>
          </a:xfrm>
          <a:prstGeom prst="rect">
            <a:avLst/>
          </a:prstGeom>
          <a:noFill/>
          <a:extLst>
            <a:ext uri="{909E8E84-426E-40DD-AFC4-6F175D3DCCD1}">
              <a14:hiddenFill xmlns:a14="http://schemas.microsoft.com/office/drawing/2010/main">
                <a:grpFill/>
              </a14:hiddenFill>
            </a:ext>
          </a:extLst>
        </p:spPr>
        <p:txBody>
          <a:bodyPr wrap="square" rtlCol="0">
            <a:normAutofit/>
          </a:bodyPr>
          <a:p>
            <a:pPr>
              <a:lnSpc>
                <a:spcPct val="100000"/>
              </a:lnSpc>
              <a:spcBef>
                <a:spcPts val="0"/>
              </a:spcBef>
              <a:spcAft>
                <a:spcPts val="0"/>
              </a:spcAft>
            </a:pPr>
            <a:r>
              <a:rPr lang="en-US" altLang="zh-CN" sz="2300" b="1" spc="150">
                <a:solidFill>
                  <a:schemeClr val="accent1"/>
                </a:solidFill>
                <a:uFillTx/>
                <a:latin typeface="Arial" panose="020B0604020202020204" pitchFamily="34" charset="0"/>
                <a:ea typeface="微软雅黑" panose="020B0503020204020204" pitchFamily="34" charset="-122"/>
              </a:rPr>
              <a:t>04</a:t>
            </a:r>
            <a:endParaRPr lang="en-US" altLang="zh-CN" sz="2300" b="1" spc="150">
              <a:solidFill>
                <a:schemeClr val="accent1"/>
              </a:solidFill>
              <a:uFillTx/>
              <a:latin typeface="Arial" panose="020B0604020202020204" pitchFamily="34" charset="0"/>
              <a:ea typeface="微软雅黑" panose="020B0503020204020204" pitchFamily="34" charset="-122"/>
            </a:endParaRPr>
          </a:p>
        </p:txBody>
      </p:sp>
      <p:cxnSp>
        <p:nvCxnSpPr>
          <p:cNvPr id="32" name="直接连接符 31"/>
          <p:cNvCxnSpPr/>
          <p:nvPr>
            <p:custDataLst>
              <p:tags r:id="rId25"/>
            </p:custDataLst>
          </p:nvPr>
        </p:nvCxnSpPr>
        <p:spPr>
          <a:xfrm>
            <a:off x="5763923" y="3603491"/>
            <a:ext cx="829945"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31" idx="1"/>
          </p:cNvCxnSpPr>
          <p:nvPr>
            <p:custDataLst>
              <p:tags r:id="rId26"/>
            </p:custDataLst>
          </p:nvPr>
        </p:nvCxnSpPr>
        <p:spPr>
          <a:xfrm flipH="1">
            <a:off x="4397403" y="3603491"/>
            <a:ext cx="83439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
        <p:nvSpPr>
          <p:cNvPr id="34" name="矩形 33"/>
          <p:cNvSpPr/>
          <p:nvPr>
            <p:custDataLst>
              <p:tags r:id="rId27"/>
            </p:custDataLst>
          </p:nvPr>
        </p:nvSpPr>
        <p:spPr>
          <a:xfrm>
            <a:off x="4382798" y="5404986"/>
            <a:ext cx="2204720" cy="82359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47" name="文本框 46"/>
          <p:cNvSpPr txBox="1"/>
          <p:nvPr>
            <p:custDataLst>
              <p:tags r:id="rId28"/>
            </p:custDataLst>
          </p:nvPr>
        </p:nvSpPr>
        <p:spPr>
          <a:xfrm>
            <a:off x="4562503" y="5470391"/>
            <a:ext cx="1894840" cy="594360"/>
          </a:xfrm>
          <a:prstGeom prst="rect">
            <a:avLst/>
          </a:prstGeom>
          <a:noFill/>
          <a:extLst>
            <a:ext uri="{909E8E84-426E-40DD-AFC4-6F175D3DCCD1}">
              <a14:hiddenFill xmlns:a14="http://schemas.microsoft.com/office/drawing/2010/main">
                <a:solidFill>
                  <a:schemeClr val="accent1">
                    <a:lumMod val="20000"/>
                    <a:lumOff val="80000"/>
                  </a:schemeClr>
                </a:solidFill>
              </a14:hiddenFill>
            </a:ext>
          </a:extLst>
        </p:spPr>
        <p:txBody>
          <a:bodyPr wrap="square" rtlCol="0">
            <a:normAutofit/>
          </a:bodyPr>
          <a:p>
            <a:pPr marL="0" lvl="0" indent="0" algn="ctr" fontAlgn="auto">
              <a:lnSpc>
                <a:spcPct val="130000"/>
              </a:lnSpc>
              <a:spcBef>
                <a:spcPts val="0"/>
              </a:spcBef>
              <a:spcAft>
                <a:spcPts val="0"/>
              </a:spcAft>
              <a:buSzPct val="100000"/>
              <a:buNone/>
            </a:pPr>
            <a:r>
              <a:rPr lang="zh-CN" altLang="en-US" sz="1200" b="1" spc="300" dirty="0">
                <a:solidFill>
                  <a:schemeClr val="dk1">
                    <a:lumMod val="85000"/>
                    <a:lumOff val="15000"/>
                  </a:schemeClr>
                </a:solidFill>
                <a:latin typeface="Arial" panose="020B0604020202020204" pitchFamily="34" charset="0"/>
                <a:ea typeface="微软雅黑" panose="020B0503020204020204" pitchFamily="34" charset="-122"/>
              </a:rPr>
              <a:t>持续改进</a:t>
            </a:r>
            <a:endParaRPr lang="zh-CN" altLang="en-US" sz="1200" b="1" spc="300" dirty="0">
              <a:solidFill>
                <a:schemeClr val="dk1">
                  <a:lumMod val="85000"/>
                  <a:lumOff val="15000"/>
                </a:schemeClr>
              </a:solidFill>
              <a:latin typeface="Arial" panose="020B0604020202020204" pitchFamily="34" charset="0"/>
              <a:ea typeface="微软雅黑" panose="020B0503020204020204" pitchFamily="34" charset="-122"/>
            </a:endParaRPr>
          </a:p>
        </p:txBody>
      </p:sp>
      <p:sp>
        <p:nvSpPr>
          <p:cNvPr id="48" name="文本框 47"/>
          <p:cNvSpPr txBox="1"/>
          <p:nvPr>
            <p:custDataLst>
              <p:tags r:id="rId29"/>
            </p:custDataLst>
          </p:nvPr>
        </p:nvSpPr>
        <p:spPr>
          <a:xfrm>
            <a:off x="5231793" y="4886826"/>
            <a:ext cx="622935" cy="492760"/>
          </a:xfrm>
          <a:prstGeom prst="rect">
            <a:avLst/>
          </a:prstGeom>
          <a:noFill/>
          <a:extLst>
            <a:ext uri="{909E8E84-426E-40DD-AFC4-6F175D3DCCD1}">
              <a14:hiddenFill xmlns:a14="http://schemas.microsoft.com/office/drawing/2010/main">
                <a:grpFill/>
              </a14:hiddenFill>
            </a:ext>
          </a:extLst>
        </p:spPr>
        <p:txBody>
          <a:bodyPr wrap="square" rtlCol="0">
            <a:normAutofit/>
          </a:bodyPr>
          <a:p>
            <a:pPr>
              <a:lnSpc>
                <a:spcPct val="100000"/>
              </a:lnSpc>
              <a:spcBef>
                <a:spcPts val="0"/>
              </a:spcBef>
              <a:spcAft>
                <a:spcPts val="0"/>
              </a:spcAft>
            </a:pPr>
            <a:r>
              <a:rPr lang="en-US" altLang="zh-CN" sz="2300" b="1" spc="150" dirty="0">
                <a:solidFill>
                  <a:schemeClr val="accent1"/>
                </a:solidFill>
                <a:uFillTx/>
                <a:latin typeface="Arial" panose="020B0604020202020204" pitchFamily="34" charset="0"/>
                <a:ea typeface="微软雅黑" panose="020B0503020204020204" pitchFamily="34" charset="-122"/>
              </a:rPr>
              <a:t>06</a:t>
            </a:r>
            <a:endParaRPr lang="en-US" altLang="zh-CN" sz="2300" b="1" spc="150" dirty="0">
              <a:solidFill>
                <a:schemeClr val="accent1"/>
              </a:solidFill>
              <a:uFillTx/>
              <a:latin typeface="Arial" panose="020B0604020202020204" pitchFamily="34" charset="0"/>
              <a:ea typeface="微软雅黑" panose="020B0503020204020204" pitchFamily="34" charset="-122"/>
            </a:endParaRPr>
          </a:p>
        </p:txBody>
      </p:sp>
      <p:cxnSp>
        <p:nvCxnSpPr>
          <p:cNvPr id="49" name="直接连接符 48"/>
          <p:cNvCxnSpPr/>
          <p:nvPr>
            <p:custDataLst>
              <p:tags r:id="rId30"/>
            </p:custDataLst>
          </p:nvPr>
        </p:nvCxnSpPr>
        <p:spPr>
          <a:xfrm>
            <a:off x="5763923" y="5133206"/>
            <a:ext cx="829945"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48" idx="1"/>
          </p:cNvCxnSpPr>
          <p:nvPr>
            <p:custDataLst>
              <p:tags r:id="rId31"/>
            </p:custDataLst>
          </p:nvPr>
        </p:nvCxnSpPr>
        <p:spPr>
          <a:xfrm flipH="1">
            <a:off x="4397403" y="5133206"/>
            <a:ext cx="834390" cy="0"/>
          </a:xfrm>
          <a:prstGeom prst="line">
            <a:avLst/>
          </a:prstGeom>
          <a:ln w="19050">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spTree>
    <p:custDataLst>
      <p:tags r:id="rId32"/>
    </p:custDataLst>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3"/>
          <p:cNvSpPr txBox="1"/>
          <p:nvPr>
            <p:custDataLst>
              <p:tags r:id="rId1"/>
            </p:custDataLst>
          </p:nvPr>
        </p:nvSpPr>
        <p:spPr>
          <a:xfrm>
            <a:off x="3042749" y="2320225"/>
            <a:ext cx="1126545" cy="1446215"/>
          </a:xfrm>
          <a:prstGeom prst="rect">
            <a:avLst/>
          </a:prstGeom>
          <a:noFill/>
        </p:spPr>
        <p:txBody>
          <a:bodyPr wrap="square" rtlCol="0">
            <a:spAutoFit/>
          </a:bodyPr>
          <a:p>
            <a:pPr algn="ctr" defTabSz="913765"/>
            <a:r>
              <a:rPr lang="en-US" altLang="zh-CN" sz="8800" b="1" dirty="0" smtClean="0">
                <a:solidFill>
                  <a:srgbClr val="0070C0"/>
                </a:solidFill>
                <a:latin typeface="微软雅黑" panose="020B0503020204020204" pitchFamily="34" charset="-122"/>
                <a:ea typeface="微软雅黑" panose="020B0503020204020204" pitchFamily="34" charset="-122"/>
              </a:rPr>
              <a:t>1</a:t>
            </a:r>
            <a:endParaRPr lang="en-US" altLang="zh-CN" sz="8800" b="1" dirty="0" smtClean="0">
              <a:solidFill>
                <a:srgbClr val="0070C0"/>
              </a:solidFill>
              <a:latin typeface="微软雅黑" panose="020B0503020204020204" pitchFamily="34" charset="-122"/>
              <a:ea typeface="微软雅黑" panose="020B0503020204020204" pitchFamily="34" charset="-122"/>
            </a:endParaRPr>
          </a:p>
        </p:txBody>
      </p:sp>
      <p:sp>
        <p:nvSpPr>
          <p:cNvPr id="345" name="Freeform 11"/>
          <p:cNvSpPr/>
          <p:nvPr>
            <p:custDataLst>
              <p:tags r:id="rId2"/>
            </p:custDataLst>
          </p:nvPr>
        </p:nvSpPr>
        <p:spPr>
          <a:xfrm>
            <a:off x="11149680" y="4589280"/>
            <a:ext cx="223206" cy="223210"/>
          </a:xfrm>
          <a:custGeom>
            <a:avLst/>
            <a:gdLst>
              <a:gd name="connsiteX0" fmla="*/ 177485 w 223206"/>
              <a:gd name="connsiteY0" fmla="*/ 0 h 223210"/>
              <a:gd name="connsiteX1" fmla="*/ 223206 w 223206"/>
              <a:gd name="connsiteY1" fmla="*/ 2 h 223210"/>
              <a:gd name="connsiteX2" fmla="*/ 223203 w 223206"/>
              <a:gd name="connsiteY2" fmla="*/ 222887 h 223210"/>
              <a:gd name="connsiteX3" fmla="*/ 222885 w 223206"/>
              <a:gd name="connsiteY3" fmla="*/ 222886 h 223210"/>
              <a:gd name="connsiteX4" fmla="*/ 222885 w 223206"/>
              <a:gd name="connsiteY4" fmla="*/ 223210 h 223210"/>
              <a:gd name="connsiteX5" fmla="*/ 0 w 223206"/>
              <a:gd name="connsiteY5" fmla="*/ 223203 h 223210"/>
              <a:gd name="connsiteX6" fmla="*/ 1 w 223206"/>
              <a:gd name="connsiteY6" fmla="*/ 177486 h 223210"/>
              <a:gd name="connsiteX7" fmla="*/ 177482 w 223206"/>
              <a:gd name="connsiteY7" fmla="*/ 177482 h 223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6" h="223210">
                <a:moveTo>
                  <a:pt x="177485" y="0"/>
                </a:moveTo>
                <a:lnTo>
                  <a:pt x="223206" y="2"/>
                </a:lnTo>
                <a:lnTo>
                  <a:pt x="223203" y="222887"/>
                </a:lnTo>
                <a:lnTo>
                  <a:pt x="222885" y="222886"/>
                </a:lnTo>
                <a:lnTo>
                  <a:pt x="222885" y="223210"/>
                </a:lnTo>
                <a:lnTo>
                  <a:pt x="0" y="223203"/>
                </a:lnTo>
                <a:lnTo>
                  <a:pt x="1" y="177486"/>
                </a:lnTo>
                <a:lnTo>
                  <a:pt x="177482" y="177482"/>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173" name="Freeform 8"/>
          <p:cNvSpPr/>
          <p:nvPr>
            <p:custDataLst>
              <p:tags r:id="rId3"/>
            </p:custDataLst>
          </p:nvPr>
        </p:nvSpPr>
        <p:spPr>
          <a:xfrm>
            <a:off x="4527586" y="2045508"/>
            <a:ext cx="223203" cy="222886"/>
          </a:xfrm>
          <a:custGeom>
            <a:avLst/>
            <a:gdLst>
              <a:gd name="connsiteX0" fmla="*/ 1 w 223203"/>
              <a:gd name="connsiteY0" fmla="*/ 0 h 222886"/>
              <a:gd name="connsiteX1" fmla="*/ 45721 w 223203"/>
              <a:gd name="connsiteY1" fmla="*/ 2 h 222886"/>
              <a:gd name="connsiteX2" fmla="*/ 45722 w 223203"/>
              <a:gd name="connsiteY2" fmla="*/ 318 h 222886"/>
              <a:gd name="connsiteX3" fmla="*/ 223203 w 223203"/>
              <a:gd name="connsiteY3" fmla="*/ 318 h 222886"/>
              <a:gd name="connsiteX4" fmla="*/ 223203 w 223203"/>
              <a:gd name="connsiteY4" fmla="*/ 46040 h 222886"/>
              <a:gd name="connsiteX5" fmla="*/ 45718 w 223203"/>
              <a:gd name="connsiteY5" fmla="*/ 46037 h 222886"/>
              <a:gd name="connsiteX6" fmla="*/ 45722 w 223203"/>
              <a:gd name="connsiteY6" fmla="*/ 222886 h 222886"/>
              <a:gd name="connsiteX7" fmla="*/ 0 w 223203"/>
              <a:gd name="connsiteY7" fmla="*/ 222886 h 22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3" h="222886">
                <a:moveTo>
                  <a:pt x="1" y="0"/>
                </a:moveTo>
                <a:lnTo>
                  <a:pt x="45721" y="2"/>
                </a:lnTo>
                <a:lnTo>
                  <a:pt x="45722" y="318"/>
                </a:lnTo>
                <a:lnTo>
                  <a:pt x="223203" y="318"/>
                </a:lnTo>
                <a:lnTo>
                  <a:pt x="223203" y="46040"/>
                </a:lnTo>
                <a:lnTo>
                  <a:pt x="45718" y="46037"/>
                </a:lnTo>
                <a:lnTo>
                  <a:pt x="45722" y="222886"/>
                </a:lnTo>
                <a:lnTo>
                  <a:pt x="0" y="222886"/>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r"/>
            <a:endParaRPr lang="zh-CN" altLang="en-US">
              <a:solidFill>
                <a:schemeClr val="lt1"/>
              </a:solidFill>
              <a:latin typeface="Arial" panose="020B0604020202020204" pitchFamily="34" charset="0"/>
              <a:ea typeface="微软雅黑" panose="020B0503020204020204" pitchFamily="34" charset="-122"/>
            </a:endParaRPr>
          </a:p>
        </p:txBody>
      </p:sp>
      <p:sp>
        <p:nvSpPr>
          <p:cNvPr id="5" name="标题 4"/>
          <p:cNvSpPr/>
          <p:nvPr>
            <p:ph type="ctrTitle" idx="2"/>
            <p:custDataLst>
              <p:tags r:id="rId4"/>
            </p:custDataLst>
          </p:nvPr>
        </p:nvSpPr>
        <p:spPr/>
        <p:txBody>
          <a:bodyPr/>
          <a:p>
            <a:pPr marL="0" indent="0" algn="l">
              <a:lnSpc>
                <a:spcPct val="100000"/>
              </a:lnSpc>
              <a:spcBef>
                <a:spcPts val="0"/>
              </a:spcBef>
              <a:spcAft>
                <a:spcPts val="0"/>
              </a:spcAft>
              <a:buSzPct val="100000"/>
              <a:buNone/>
            </a:pPr>
            <a:r>
              <a:rPr lang="zh-CN" altLang="en-US" sz="4000" dirty="0">
                <a:solidFill>
                  <a:schemeClr val="tx1"/>
                </a:solidFill>
              </a:rPr>
              <a:t>公司概况</a:t>
            </a:r>
            <a:endParaRPr lang="zh-CN" altLang="en-US" sz="4000" dirty="0">
              <a:solidFill>
                <a:schemeClr val="tx1"/>
              </a:solidFill>
            </a:endParaRPr>
          </a:p>
        </p:txBody>
      </p:sp>
    </p:spTree>
    <p:custDataLst>
      <p:tags r:id="rId5"/>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2"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100" name="文本框 8"/>
          <p:cNvSpPr txBox="1"/>
          <p:nvPr/>
        </p:nvSpPr>
        <p:spPr>
          <a:xfrm>
            <a:off x="1604066" y="234101"/>
            <a:ext cx="3107633"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1. </a:t>
            </a:r>
            <a:r>
              <a:rPr lang="zh-CN" altLang="en-US" sz="28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公司概况</a:t>
            </a:r>
            <a:endParaRPr lang="zh-CN" altLang="en-US" sz="28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 name="그룹 3"/>
          <p:cNvGrpSpPr/>
          <p:nvPr/>
        </p:nvGrpSpPr>
        <p:grpSpPr>
          <a:xfrm>
            <a:off x="3266485" y="3878894"/>
            <a:ext cx="7931391" cy="799923"/>
            <a:chOff x="3266485" y="3878894"/>
            <a:chExt cx="7931391" cy="799923"/>
          </a:xfrm>
        </p:grpSpPr>
        <p:grpSp>
          <p:nvGrpSpPr>
            <p:cNvPr id="108" name="Group 332"/>
            <p:cNvGrpSpPr>
              <a:grpSpLocks noChangeAspect="1"/>
            </p:cNvGrpSpPr>
            <p:nvPr/>
          </p:nvGrpSpPr>
          <p:grpSpPr>
            <a:xfrm>
              <a:off x="3266485" y="4138817"/>
              <a:ext cx="540000" cy="540000"/>
              <a:chOff x="4643438" y="2786064"/>
              <a:chExt cx="288476" cy="288476"/>
            </a:xfrm>
          </p:grpSpPr>
          <p:sp>
            <p:nvSpPr>
              <p:cNvPr id="110" name="Oval 59"/>
              <p:cNvSpPr/>
              <p:nvPr/>
            </p:nvSpPr>
            <p:spPr>
              <a:xfrm>
                <a:off x="4643438" y="2786064"/>
                <a:ext cx="288476" cy="288476"/>
              </a:xfrm>
              <a:prstGeom prst="ellipse">
                <a:avLst/>
              </a:prstGeom>
              <a:solidFill>
                <a:srgbClr val="0973DD"/>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400">
                  <a:solidFill>
                    <a:prstClr val="white">
                      <a:lumMod val="65000"/>
                    </a:prstClr>
                  </a:solidFill>
                  <a:latin typeface="微软雅黑" panose="020B0503020204020204" pitchFamily="34" charset="-122"/>
                  <a:ea typeface="微软雅黑" panose="020B0503020204020204" pitchFamily="34" charset="-122"/>
                </a:endParaRPr>
              </a:p>
            </p:txBody>
          </p:sp>
          <p:sp>
            <p:nvSpPr>
              <p:cNvPr id="112" name="Freeform 26"/>
              <p:cNvSpPr/>
              <p:nvPr>
                <p:custDataLst>
                  <p:tags r:id="rId7"/>
                </p:custDataLst>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lt1"/>
              </a:solidFill>
              <a:ln>
                <a:noFill/>
              </a:ln>
            </p:spPr>
            <p:txBody>
              <a:bodyPr vert="horz" wrap="square" lIns="91440" tIns="45720" rIns="91440" bIns="45720" numCol="1" anchor="t" anchorCtr="0" compatLnSpc="1"/>
              <a:lstStyle/>
              <a:p>
                <a:pPr defTabSz="914400"/>
                <a:endParaRPr lang="en-US" sz="1400" dirty="0">
                  <a:solidFill>
                    <a:prstClr val="white">
                      <a:lumMod val="65000"/>
                    </a:prstClr>
                  </a:solidFill>
                  <a:latin typeface="微软雅黑" panose="020B0503020204020204" pitchFamily="34" charset="-122"/>
                  <a:ea typeface="微软雅黑" panose="020B0503020204020204" pitchFamily="34" charset="-122"/>
                </a:endParaRPr>
              </a:p>
            </p:txBody>
          </p:sp>
        </p:grpSp>
        <p:sp>
          <p:nvSpPr>
            <p:cNvPr id="114" name="TextBox 113"/>
            <p:cNvSpPr txBox="1"/>
            <p:nvPr>
              <p:custDataLst>
                <p:tags r:id="rId8"/>
              </p:custDataLst>
            </p:nvPr>
          </p:nvSpPr>
          <p:spPr>
            <a:xfrm>
              <a:off x="3860910" y="4244435"/>
              <a:ext cx="7336966" cy="386080"/>
            </a:xfrm>
            <a:prstGeom prst="rect">
              <a:avLst/>
            </a:prstGeom>
            <a:noFill/>
          </p:spPr>
          <p:txBody>
            <a:bodyPr wrap="square" rtlCol="0">
              <a:spAutoFit/>
            </a:bodyPr>
            <a:lstStyle/>
            <a:p>
              <a:pPr defTabSz="914400">
                <a:lnSpc>
                  <a:spcPct val="120000"/>
                </a:lnSpc>
              </a:pPr>
              <a:r>
                <a:rPr lang="en-US" sz="1600" dirty="0">
                  <a:solidFill>
                    <a:schemeClr val="dk1">
                      <a:lumMod val="75000"/>
                      <a:lumOff val="25000"/>
                    </a:schemeClr>
                  </a:solidFill>
                  <a:latin typeface="微软雅黑" panose="020B0503020204020204" pitchFamily="34" charset="-122"/>
                  <a:ea typeface="微软雅黑" panose="020B0503020204020204" pitchFamily="34" charset="-122"/>
                </a:rPr>
                <a:t>XX</a:t>
              </a:r>
              <a:endParaRPr lang="en-US" sz="1600" dirty="0">
                <a:solidFill>
                  <a:schemeClr val="dk1">
                    <a:lumMod val="75000"/>
                    <a:lumOff val="25000"/>
                  </a:schemeClr>
                </a:solidFill>
                <a:latin typeface="微软雅黑" panose="020B0503020204020204" pitchFamily="34" charset="-122"/>
                <a:ea typeface="微软雅黑" panose="020B0503020204020204" pitchFamily="34" charset="-122"/>
              </a:endParaRPr>
            </a:p>
          </p:txBody>
        </p:sp>
        <p:sp>
          <p:nvSpPr>
            <p:cNvPr id="115" name="TextBox 114"/>
            <p:cNvSpPr txBox="1"/>
            <p:nvPr/>
          </p:nvSpPr>
          <p:spPr>
            <a:xfrm>
              <a:off x="3779032" y="3878894"/>
              <a:ext cx="3035275" cy="458470"/>
            </a:xfrm>
            <a:prstGeom prst="rect">
              <a:avLst/>
            </a:prstGeom>
            <a:noFill/>
          </p:spPr>
          <p:txBody>
            <a:bodyPr wrap="square" lIns="182843" tIns="91422" rIns="182843" bIns="91422" rtlCol="0">
              <a:spAutoFit/>
            </a:bodyPr>
            <a:lstStyle/>
            <a:p>
              <a:pPr defTabSz="914400"/>
              <a:r>
                <a:rPr lang="zh-CN" altLang="en-US" dirty="0" smtClean="0">
                  <a:solidFill>
                    <a:srgbClr val="0973DD"/>
                  </a:solidFill>
                  <a:latin typeface="微软雅黑" panose="020B0503020204020204" pitchFamily="34" charset="-122"/>
                  <a:ea typeface="微软雅黑" panose="020B0503020204020204" pitchFamily="34" charset="-122"/>
                  <a:cs typeface="Lato Regular"/>
                </a:rPr>
                <a:t>公司概要</a:t>
              </a:r>
              <a:endParaRPr lang="zh-CN" altLang="en-US" dirty="0" smtClean="0">
                <a:solidFill>
                  <a:srgbClr val="0973DD"/>
                </a:solidFill>
                <a:latin typeface="微软雅黑" panose="020B0503020204020204" pitchFamily="34" charset="-122"/>
                <a:ea typeface="微软雅黑" panose="020B0503020204020204" pitchFamily="34" charset="-122"/>
                <a:cs typeface="Lato Regular"/>
              </a:endParaRPr>
            </a:p>
          </p:txBody>
        </p:sp>
      </p:grpSp>
      <p:grpSp>
        <p:nvGrpSpPr>
          <p:cNvPr id="5" name="그룹 4"/>
          <p:cNvGrpSpPr/>
          <p:nvPr/>
        </p:nvGrpSpPr>
        <p:grpSpPr>
          <a:xfrm>
            <a:off x="3285301" y="4742990"/>
            <a:ext cx="8400255" cy="799923"/>
            <a:chOff x="3285301" y="4742990"/>
            <a:chExt cx="8400255" cy="799923"/>
          </a:xfrm>
        </p:grpSpPr>
        <p:grpSp>
          <p:nvGrpSpPr>
            <p:cNvPr id="117" name="Group 332"/>
            <p:cNvGrpSpPr>
              <a:grpSpLocks noChangeAspect="1"/>
            </p:cNvGrpSpPr>
            <p:nvPr/>
          </p:nvGrpSpPr>
          <p:grpSpPr>
            <a:xfrm>
              <a:off x="3285301" y="5002913"/>
              <a:ext cx="540000" cy="540000"/>
              <a:chOff x="4643438" y="2786064"/>
              <a:chExt cx="288476" cy="288476"/>
            </a:xfrm>
          </p:grpSpPr>
          <p:sp>
            <p:nvSpPr>
              <p:cNvPr id="118" name="Oval 59"/>
              <p:cNvSpPr/>
              <p:nvPr/>
            </p:nvSpPr>
            <p:spPr>
              <a:xfrm>
                <a:off x="4643438" y="2786064"/>
                <a:ext cx="288476" cy="288476"/>
              </a:xfrm>
              <a:prstGeom prst="ellipse">
                <a:avLst/>
              </a:prstGeom>
              <a:solidFill>
                <a:srgbClr val="0973DD"/>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400">
                  <a:solidFill>
                    <a:prstClr val="white">
                      <a:lumMod val="65000"/>
                    </a:prstClr>
                  </a:solidFill>
                  <a:latin typeface="微软雅黑" panose="020B0503020204020204" pitchFamily="34" charset="-122"/>
                  <a:ea typeface="微软雅黑" panose="020B0503020204020204" pitchFamily="34" charset="-122"/>
                </a:endParaRPr>
              </a:p>
            </p:txBody>
          </p:sp>
          <p:sp>
            <p:nvSpPr>
              <p:cNvPr id="119" name="Freeform 26"/>
              <p:cNvSpPr/>
              <p:nvPr>
                <p:custDataLst>
                  <p:tags r:id="rId9"/>
                </p:custDataLst>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lt1"/>
              </a:solidFill>
              <a:ln>
                <a:noFill/>
              </a:ln>
            </p:spPr>
            <p:txBody>
              <a:bodyPr vert="horz" wrap="square" lIns="91440" tIns="45720" rIns="91440" bIns="45720" numCol="1" anchor="t" anchorCtr="0" compatLnSpc="1"/>
              <a:lstStyle/>
              <a:p>
                <a:pPr defTabSz="914400"/>
                <a:endParaRPr lang="en-US" sz="1400" dirty="0">
                  <a:solidFill>
                    <a:prstClr val="white">
                      <a:lumMod val="65000"/>
                    </a:prstClr>
                  </a:solidFill>
                  <a:latin typeface="微软雅黑" panose="020B0503020204020204" pitchFamily="34" charset="-122"/>
                  <a:ea typeface="微软雅黑" panose="020B0503020204020204" pitchFamily="34" charset="-122"/>
                </a:endParaRPr>
              </a:p>
            </p:txBody>
          </p:sp>
        </p:grpSp>
        <p:sp>
          <p:nvSpPr>
            <p:cNvPr id="120" name="TextBox 119"/>
            <p:cNvSpPr txBox="1"/>
            <p:nvPr>
              <p:custDataLst>
                <p:tags r:id="rId10"/>
              </p:custDataLst>
            </p:nvPr>
          </p:nvSpPr>
          <p:spPr>
            <a:xfrm>
              <a:off x="3879726" y="5108531"/>
              <a:ext cx="7805830" cy="386080"/>
            </a:xfrm>
            <a:prstGeom prst="rect">
              <a:avLst/>
            </a:prstGeom>
            <a:noFill/>
          </p:spPr>
          <p:txBody>
            <a:bodyPr wrap="square" rtlCol="0">
              <a:spAutoFit/>
            </a:bodyPr>
            <a:lstStyle>
              <a:defPPr>
                <a:defRPr lang="en-US"/>
              </a:defPPr>
              <a:lvl1pPr defTabSz="914400">
                <a:lnSpc>
                  <a:spcPct val="120000"/>
                </a:lnSpc>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defTabSz="914400">
                <a:lnSpc>
                  <a:spcPct val="120000"/>
                </a:lnSpc>
              </a:pPr>
              <a:r>
                <a:rPr lang="en-US" dirty="0">
                  <a:solidFill>
                    <a:schemeClr val="dk1">
                      <a:lumMod val="75000"/>
                      <a:lumOff val="25000"/>
                    </a:schemeClr>
                  </a:solidFill>
                  <a:sym typeface="+mn-ea"/>
                </a:rPr>
                <a:t>XX</a:t>
              </a:r>
              <a:endParaRPr lang="en-US" dirty="0">
                <a:solidFill>
                  <a:schemeClr val="dk1">
                    <a:lumMod val="75000"/>
                    <a:lumOff val="25000"/>
                  </a:schemeClr>
                </a:solidFill>
                <a:sym typeface="+mn-ea"/>
              </a:endParaRPr>
            </a:p>
          </p:txBody>
        </p:sp>
        <p:sp>
          <p:nvSpPr>
            <p:cNvPr id="121" name="TextBox 120"/>
            <p:cNvSpPr txBox="1"/>
            <p:nvPr/>
          </p:nvSpPr>
          <p:spPr>
            <a:xfrm>
              <a:off x="3797848" y="4742990"/>
              <a:ext cx="4683103" cy="458470"/>
            </a:xfrm>
            <a:prstGeom prst="rect">
              <a:avLst/>
            </a:prstGeom>
            <a:noFill/>
          </p:spPr>
          <p:txBody>
            <a:bodyPr wrap="square" lIns="182843" tIns="91422" rIns="182843" bIns="91422" rtlCol="0">
              <a:spAutoFit/>
            </a:bodyPr>
            <a:lstStyle/>
            <a:p>
              <a:pPr defTabSz="914400"/>
              <a:r>
                <a:rPr lang="en-US" altLang="zh-CN" dirty="0" smtClean="0">
                  <a:solidFill>
                    <a:srgbClr val="0973DD"/>
                  </a:solidFill>
                  <a:latin typeface="微软雅黑" panose="020B0503020204020204" pitchFamily="34" charset="-122"/>
                  <a:ea typeface="微软雅黑" panose="020B0503020204020204" pitchFamily="34" charset="-122"/>
                  <a:cs typeface="Lato Regular"/>
                  <a:sym typeface="+mn-ea"/>
                </a:rPr>
                <a:t>XX</a:t>
              </a:r>
              <a:endParaRPr lang="en-US" altLang="zh-CN" dirty="0" smtClean="0">
                <a:solidFill>
                  <a:srgbClr val="0973DD"/>
                </a:solidFill>
                <a:latin typeface="微软雅黑" panose="020B0503020204020204" pitchFamily="34" charset="-122"/>
                <a:ea typeface="微软雅黑" panose="020B0503020204020204" pitchFamily="34" charset="-122"/>
                <a:cs typeface="Lato Regular"/>
                <a:sym typeface="+mn-ea"/>
              </a:endParaRPr>
            </a:p>
          </p:txBody>
        </p:sp>
      </p:grpSp>
      <p:sp>
        <p:nvSpPr>
          <p:cNvPr id="126" name="矩形 65"/>
          <p:cNvSpPr/>
          <p:nvPr>
            <p:custDataLst>
              <p:tags r:id="rId11"/>
            </p:custDataLst>
          </p:nvPr>
        </p:nvSpPr>
        <p:spPr>
          <a:xfrm>
            <a:off x="2869565" y="1009015"/>
            <a:ext cx="6540500" cy="26746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27" name="TextBox 126"/>
          <p:cNvSpPr txBox="1"/>
          <p:nvPr>
            <p:custDataLst>
              <p:tags r:id="rId12"/>
            </p:custDataLst>
          </p:nvPr>
        </p:nvSpPr>
        <p:spPr>
          <a:xfrm>
            <a:off x="4660824" y="1892478"/>
            <a:ext cx="2870200" cy="706755"/>
          </a:xfrm>
          <a:prstGeom prst="rect">
            <a:avLst/>
          </a:prstGeom>
          <a:noFill/>
        </p:spPr>
        <p:txBody>
          <a:bodyPr wrap="none" rtlCol="0">
            <a:spAutoFit/>
          </a:bodyPr>
          <a:lstStyle/>
          <a:p>
            <a:pPr algn="r"/>
            <a:r>
              <a:rPr lang="zh-CN" altLang="en-US" sz="4000" dirty="0" smtClean="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XX有限公司</a:t>
            </a:r>
            <a:endParaRPr lang="zh-CN" altLang="en-US" sz="4000" dirty="0" smtClean="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6" name="그룹 5"/>
          <p:cNvGrpSpPr/>
          <p:nvPr/>
        </p:nvGrpSpPr>
        <p:grpSpPr>
          <a:xfrm>
            <a:off x="3285301" y="5607086"/>
            <a:ext cx="8621239" cy="799923"/>
            <a:chOff x="3285301" y="5607086"/>
            <a:chExt cx="8621239" cy="799923"/>
          </a:xfrm>
        </p:grpSpPr>
        <p:grpSp>
          <p:nvGrpSpPr>
            <p:cNvPr id="122" name="Group 332"/>
            <p:cNvGrpSpPr>
              <a:grpSpLocks noChangeAspect="1"/>
            </p:cNvGrpSpPr>
            <p:nvPr/>
          </p:nvGrpSpPr>
          <p:grpSpPr>
            <a:xfrm>
              <a:off x="3285301" y="5867009"/>
              <a:ext cx="540000" cy="540000"/>
              <a:chOff x="4643438" y="2786064"/>
              <a:chExt cx="288476" cy="288476"/>
            </a:xfrm>
          </p:grpSpPr>
          <p:sp>
            <p:nvSpPr>
              <p:cNvPr id="123" name="Oval 59"/>
              <p:cNvSpPr/>
              <p:nvPr/>
            </p:nvSpPr>
            <p:spPr>
              <a:xfrm>
                <a:off x="4643438" y="2786064"/>
                <a:ext cx="288476" cy="288476"/>
              </a:xfrm>
              <a:prstGeom prst="ellipse">
                <a:avLst/>
              </a:prstGeom>
              <a:solidFill>
                <a:srgbClr val="0973DD"/>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400">
                  <a:solidFill>
                    <a:prstClr val="white">
                      <a:lumMod val="65000"/>
                    </a:prstClr>
                  </a:solidFill>
                  <a:latin typeface="微软雅黑" panose="020B0503020204020204" pitchFamily="34" charset="-122"/>
                  <a:ea typeface="微软雅黑" panose="020B0503020204020204" pitchFamily="34" charset="-122"/>
                </a:endParaRPr>
              </a:p>
            </p:txBody>
          </p:sp>
          <p:sp>
            <p:nvSpPr>
              <p:cNvPr id="124" name="Freeform 26"/>
              <p:cNvSpPr/>
              <p:nvPr>
                <p:custDataLst>
                  <p:tags r:id="rId13"/>
                </p:custDataLst>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lt1"/>
              </a:solidFill>
              <a:ln>
                <a:noFill/>
              </a:ln>
            </p:spPr>
            <p:txBody>
              <a:bodyPr vert="horz" wrap="square" lIns="91440" tIns="45720" rIns="91440" bIns="45720" numCol="1" anchor="t" anchorCtr="0" compatLnSpc="1"/>
              <a:lstStyle/>
              <a:p>
                <a:pPr defTabSz="914400"/>
                <a:endParaRPr lang="en-US" sz="1400" dirty="0">
                  <a:solidFill>
                    <a:prstClr val="white">
                      <a:lumMod val="65000"/>
                    </a:prstClr>
                  </a:solidFill>
                  <a:latin typeface="微软雅黑" panose="020B0503020204020204" pitchFamily="34" charset="-122"/>
                  <a:ea typeface="微软雅黑" panose="020B0503020204020204" pitchFamily="34" charset="-122"/>
                </a:endParaRPr>
              </a:p>
            </p:txBody>
          </p:sp>
        </p:grpSp>
        <p:sp>
          <p:nvSpPr>
            <p:cNvPr id="125" name="TextBox 124"/>
            <p:cNvSpPr txBox="1"/>
            <p:nvPr/>
          </p:nvSpPr>
          <p:spPr>
            <a:xfrm>
              <a:off x="3797848" y="5607086"/>
              <a:ext cx="3035275" cy="458470"/>
            </a:xfrm>
            <a:prstGeom prst="rect">
              <a:avLst/>
            </a:prstGeom>
            <a:noFill/>
          </p:spPr>
          <p:txBody>
            <a:bodyPr wrap="square" lIns="182843" tIns="91422" rIns="182843" bIns="91422" rtlCol="0">
              <a:spAutoFit/>
            </a:bodyPr>
            <a:lstStyle/>
            <a:p>
              <a:pPr defTabSz="914400"/>
              <a:r>
                <a:rPr lang="en-US" altLang="zh-CN" dirty="0" smtClean="0">
                  <a:solidFill>
                    <a:srgbClr val="0973DD"/>
                  </a:solidFill>
                  <a:latin typeface="微软雅黑" panose="020B0503020204020204" pitchFamily="34" charset="-122"/>
                  <a:ea typeface="微软雅黑" panose="020B0503020204020204" pitchFamily="34" charset="-122"/>
                  <a:cs typeface="Lato Regular"/>
                  <a:sym typeface="+mn-ea"/>
                </a:rPr>
                <a:t>XX</a:t>
              </a:r>
              <a:endParaRPr lang="en-US" altLang="zh-CN" dirty="0" smtClean="0">
                <a:solidFill>
                  <a:srgbClr val="0973DD"/>
                </a:solidFill>
                <a:latin typeface="微软雅黑" panose="020B0503020204020204" pitchFamily="34" charset="-122"/>
                <a:ea typeface="微软雅黑" panose="020B0503020204020204" pitchFamily="34" charset="-122"/>
                <a:cs typeface="Lato Regular"/>
                <a:sym typeface="+mn-ea"/>
              </a:endParaRPr>
            </a:p>
          </p:txBody>
        </p:sp>
        <p:sp>
          <p:nvSpPr>
            <p:cNvPr id="129" name="TextBox 128"/>
            <p:cNvSpPr txBox="1"/>
            <p:nvPr>
              <p:custDataLst>
                <p:tags r:id="rId14"/>
              </p:custDataLst>
            </p:nvPr>
          </p:nvSpPr>
          <p:spPr>
            <a:xfrm>
              <a:off x="3879726" y="5972627"/>
              <a:ext cx="8026814" cy="386080"/>
            </a:xfrm>
            <a:prstGeom prst="rect">
              <a:avLst/>
            </a:prstGeom>
            <a:noFill/>
          </p:spPr>
          <p:txBody>
            <a:bodyPr wrap="square" rtlCol="0">
              <a:spAutoFit/>
            </a:bodyPr>
            <a:lstStyle>
              <a:defPPr>
                <a:defRPr lang="en-US"/>
              </a:defPPr>
              <a:lvl1pPr defTabSz="914400">
                <a:lnSpc>
                  <a:spcPct val="120000"/>
                </a:lnSpc>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defTabSz="914400">
                <a:lnSpc>
                  <a:spcPct val="120000"/>
                </a:lnSpc>
              </a:pPr>
              <a:r>
                <a:rPr lang="en-US" dirty="0">
                  <a:solidFill>
                    <a:schemeClr val="dk1">
                      <a:lumMod val="75000"/>
                      <a:lumOff val="25000"/>
                    </a:schemeClr>
                  </a:solidFill>
                  <a:sym typeface="+mn-ea"/>
                </a:rPr>
                <a:t>XX</a:t>
              </a:r>
              <a:endParaRPr lang="en-US" dirty="0">
                <a:solidFill>
                  <a:schemeClr val="dk1">
                    <a:lumMod val="75000"/>
                    <a:lumOff val="25000"/>
                  </a:schemeClr>
                </a:solidFill>
                <a:sym typeface="+mn-ea"/>
              </a:endParaRPr>
            </a:p>
          </p:txBody>
        </p:sp>
      </p:grpSp>
    </p:spTree>
    <p:custDataLst>
      <p:tags r:id="rId15"/>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2204" y="-566285"/>
            <a:ext cx="12187593" cy="8116936"/>
          </a:xfrm>
          <a:prstGeom prst="rect">
            <a:avLst/>
          </a:prstGeom>
        </p:spPr>
      </p:pic>
      <p:sp>
        <p:nvSpPr>
          <p:cNvPr id="4" name="TextBox 13"/>
          <p:cNvSpPr txBox="1"/>
          <p:nvPr>
            <p:custDataLst>
              <p:tags r:id="rId3"/>
            </p:custDataLst>
          </p:nvPr>
        </p:nvSpPr>
        <p:spPr>
          <a:xfrm>
            <a:off x="3042749" y="2320225"/>
            <a:ext cx="1126545" cy="1446215"/>
          </a:xfrm>
          <a:prstGeom prst="rect">
            <a:avLst/>
          </a:prstGeom>
          <a:noFill/>
        </p:spPr>
        <p:txBody>
          <a:bodyPr wrap="square" rtlCol="0">
            <a:spAutoFit/>
          </a:bodyPr>
          <a:p>
            <a:pPr algn="ctr" defTabSz="913765"/>
            <a:r>
              <a:rPr lang="en-US" altLang="zh-CN" sz="8800" b="1" dirty="0" smtClean="0">
                <a:solidFill>
                  <a:srgbClr val="0070C0"/>
                </a:solidFill>
                <a:latin typeface="微软雅黑" panose="020B0503020204020204" pitchFamily="34" charset="-122"/>
                <a:ea typeface="微软雅黑" panose="020B0503020204020204" pitchFamily="34" charset="-122"/>
              </a:rPr>
              <a:t>2</a:t>
            </a:r>
            <a:endParaRPr lang="en-US" altLang="zh-CN" sz="8800" b="1" dirty="0" smtClean="0">
              <a:solidFill>
                <a:srgbClr val="0070C0"/>
              </a:solidFill>
              <a:latin typeface="微软雅黑" panose="020B0503020204020204" pitchFamily="34" charset="-122"/>
              <a:ea typeface="微软雅黑" panose="020B0503020204020204" pitchFamily="34" charset="-122"/>
            </a:endParaRPr>
          </a:p>
        </p:txBody>
      </p:sp>
      <p:sp>
        <p:nvSpPr>
          <p:cNvPr id="345" name="Freeform 11"/>
          <p:cNvSpPr/>
          <p:nvPr>
            <p:custDataLst>
              <p:tags r:id="rId4"/>
            </p:custDataLst>
          </p:nvPr>
        </p:nvSpPr>
        <p:spPr>
          <a:xfrm>
            <a:off x="11149680" y="4589280"/>
            <a:ext cx="223206" cy="223210"/>
          </a:xfrm>
          <a:custGeom>
            <a:avLst/>
            <a:gdLst>
              <a:gd name="connsiteX0" fmla="*/ 177485 w 223206"/>
              <a:gd name="connsiteY0" fmla="*/ 0 h 223210"/>
              <a:gd name="connsiteX1" fmla="*/ 223206 w 223206"/>
              <a:gd name="connsiteY1" fmla="*/ 2 h 223210"/>
              <a:gd name="connsiteX2" fmla="*/ 223203 w 223206"/>
              <a:gd name="connsiteY2" fmla="*/ 222887 h 223210"/>
              <a:gd name="connsiteX3" fmla="*/ 222885 w 223206"/>
              <a:gd name="connsiteY3" fmla="*/ 222886 h 223210"/>
              <a:gd name="connsiteX4" fmla="*/ 222885 w 223206"/>
              <a:gd name="connsiteY4" fmla="*/ 223210 h 223210"/>
              <a:gd name="connsiteX5" fmla="*/ 0 w 223206"/>
              <a:gd name="connsiteY5" fmla="*/ 223203 h 223210"/>
              <a:gd name="connsiteX6" fmla="*/ 1 w 223206"/>
              <a:gd name="connsiteY6" fmla="*/ 177486 h 223210"/>
              <a:gd name="connsiteX7" fmla="*/ 177482 w 223206"/>
              <a:gd name="connsiteY7" fmla="*/ 177482 h 223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6" h="223210">
                <a:moveTo>
                  <a:pt x="177485" y="0"/>
                </a:moveTo>
                <a:lnTo>
                  <a:pt x="223206" y="2"/>
                </a:lnTo>
                <a:lnTo>
                  <a:pt x="223203" y="222887"/>
                </a:lnTo>
                <a:lnTo>
                  <a:pt x="222885" y="222886"/>
                </a:lnTo>
                <a:lnTo>
                  <a:pt x="222885" y="223210"/>
                </a:lnTo>
                <a:lnTo>
                  <a:pt x="0" y="223203"/>
                </a:lnTo>
                <a:lnTo>
                  <a:pt x="1" y="177486"/>
                </a:lnTo>
                <a:lnTo>
                  <a:pt x="177482" y="177482"/>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173" name="Freeform 8"/>
          <p:cNvSpPr/>
          <p:nvPr>
            <p:custDataLst>
              <p:tags r:id="rId5"/>
            </p:custDataLst>
          </p:nvPr>
        </p:nvSpPr>
        <p:spPr>
          <a:xfrm>
            <a:off x="4527586" y="2045508"/>
            <a:ext cx="223203" cy="222886"/>
          </a:xfrm>
          <a:custGeom>
            <a:avLst/>
            <a:gdLst>
              <a:gd name="connsiteX0" fmla="*/ 1 w 223203"/>
              <a:gd name="connsiteY0" fmla="*/ 0 h 222886"/>
              <a:gd name="connsiteX1" fmla="*/ 45721 w 223203"/>
              <a:gd name="connsiteY1" fmla="*/ 2 h 222886"/>
              <a:gd name="connsiteX2" fmla="*/ 45722 w 223203"/>
              <a:gd name="connsiteY2" fmla="*/ 318 h 222886"/>
              <a:gd name="connsiteX3" fmla="*/ 223203 w 223203"/>
              <a:gd name="connsiteY3" fmla="*/ 318 h 222886"/>
              <a:gd name="connsiteX4" fmla="*/ 223203 w 223203"/>
              <a:gd name="connsiteY4" fmla="*/ 46040 h 222886"/>
              <a:gd name="connsiteX5" fmla="*/ 45718 w 223203"/>
              <a:gd name="connsiteY5" fmla="*/ 46037 h 222886"/>
              <a:gd name="connsiteX6" fmla="*/ 45722 w 223203"/>
              <a:gd name="connsiteY6" fmla="*/ 222886 h 222886"/>
              <a:gd name="connsiteX7" fmla="*/ 0 w 223203"/>
              <a:gd name="connsiteY7" fmla="*/ 222886 h 22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3" h="222886">
                <a:moveTo>
                  <a:pt x="1" y="0"/>
                </a:moveTo>
                <a:lnTo>
                  <a:pt x="45721" y="2"/>
                </a:lnTo>
                <a:lnTo>
                  <a:pt x="45722" y="318"/>
                </a:lnTo>
                <a:lnTo>
                  <a:pt x="223203" y="318"/>
                </a:lnTo>
                <a:lnTo>
                  <a:pt x="223203" y="46040"/>
                </a:lnTo>
                <a:lnTo>
                  <a:pt x="45718" y="46037"/>
                </a:lnTo>
                <a:lnTo>
                  <a:pt x="45722" y="222886"/>
                </a:lnTo>
                <a:lnTo>
                  <a:pt x="0" y="222886"/>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r"/>
            <a:endParaRPr lang="zh-CN" altLang="en-US">
              <a:solidFill>
                <a:schemeClr val="lt1"/>
              </a:solidFill>
              <a:latin typeface="Arial" panose="020B0604020202020204" pitchFamily="34" charset="0"/>
              <a:ea typeface="微软雅黑" panose="020B0503020204020204" pitchFamily="34" charset="-122"/>
            </a:endParaRPr>
          </a:p>
        </p:txBody>
      </p:sp>
      <p:sp>
        <p:nvSpPr>
          <p:cNvPr id="5" name="标题 4"/>
          <p:cNvSpPr/>
          <p:nvPr>
            <p:ph type="ctrTitle" idx="2"/>
            <p:custDataLst>
              <p:tags r:id="rId6"/>
            </p:custDataLst>
          </p:nvPr>
        </p:nvSpPr>
        <p:spPr/>
        <p:txBody>
          <a:bodyPr/>
          <a:p>
            <a:pPr marL="0" indent="0" algn="l">
              <a:lnSpc>
                <a:spcPct val="100000"/>
              </a:lnSpc>
              <a:spcBef>
                <a:spcPts val="0"/>
              </a:spcBef>
              <a:spcAft>
                <a:spcPts val="0"/>
              </a:spcAft>
              <a:buSzPct val="100000"/>
              <a:buNone/>
            </a:pPr>
            <a:r>
              <a:rPr lang="zh-CN" altLang="en-US" sz="4000" dirty="0">
                <a:solidFill>
                  <a:schemeClr val="tx1"/>
                </a:solidFill>
              </a:rPr>
              <a:t>基本管理</a:t>
            </a:r>
            <a:endParaRPr lang="zh-CN" altLang="en-US" sz="4000" dirty="0">
              <a:solidFill>
                <a:schemeClr val="tx1"/>
              </a:solidFill>
            </a:endParaRPr>
          </a:p>
        </p:txBody>
      </p:sp>
    </p:spTree>
    <p:custDataLst>
      <p:tags r:id="rId7"/>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100" name="文本框 8"/>
          <p:cNvSpPr txBox="1"/>
          <p:nvPr/>
        </p:nvSpPr>
        <p:spPr>
          <a:xfrm>
            <a:off x="1604066" y="234101"/>
            <a:ext cx="3775320" cy="578444"/>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8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基本管理</a:t>
            </a:r>
            <a:endParaRPr lang="zh-CN" altLang="en-US" sz="28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6" name="组合 5"/>
          <p:cNvGrpSpPr/>
          <p:nvPr/>
        </p:nvGrpSpPr>
        <p:grpSpPr>
          <a:xfrm>
            <a:off x="7367575" y="3114683"/>
            <a:ext cx="1624939" cy="1624939"/>
            <a:chOff x="3962648" y="2819400"/>
            <a:chExt cx="1218704" cy="1218704"/>
          </a:xfrm>
        </p:grpSpPr>
        <p:grpSp>
          <p:nvGrpSpPr>
            <p:cNvPr id="47" name="组合 6"/>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49" name="同心圆 8"/>
              <p:cNvSpPr/>
              <p:nvPr>
                <p:custDataLst>
                  <p:tags r:id="rId7"/>
                </p:custDataLst>
              </p:nvPr>
            </p:nvSpPr>
            <p:spPr>
              <a:xfrm>
                <a:off x="304800" y="673100"/>
                <a:ext cx="4000500" cy="4000500"/>
              </a:xfrm>
              <a:prstGeom prst="donut">
                <a:avLst>
                  <a:gd name="adj" fmla="val 4879"/>
                </a:avLst>
              </a:prstGeom>
              <a:gradFill>
                <a:gsLst>
                  <a:gs pos="0">
                    <a:srgbClr val="FFFFFF"/>
                  </a:gs>
                  <a:gs pos="55000">
                    <a:srgbClr val="F2F2F2">
                      <a:lumMod val="95000"/>
                    </a:srgbClr>
                  </a:gs>
                  <a:gs pos="100000">
                    <a:srgbClr val="A6A6A6">
                      <a:lumMod val="6500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50" name="椭圆 9"/>
              <p:cNvSpPr/>
              <p:nvPr>
                <p:custDataLst>
                  <p:tags r:id="rId8"/>
                </p:custDataLst>
              </p:nvPr>
            </p:nvSpPr>
            <p:spPr>
              <a:xfrm>
                <a:off x="392112" y="760412"/>
                <a:ext cx="3825874" cy="3825874"/>
              </a:xfrm>
              <a:prstGeom prst="ellipse">
                <a:avLst/>
              </a:prstGeom>
              <a:gradFill>
                <a:gsLst>
                  <a:gs pos="0">
                    <a:srgbClr val="FFFFFF"/>
                  </a:gs>
                  <a:gs pos="51000">
                    <a:srgbClr val="F2F2F2">
                      <a:lumMod val="95000"/>
                    </a:srgbClr>
                  </a:gs>
                  <a:gs pos="100000">
                    <a:srgbClr val="BFBFBF">
                      <a:lumMod val="7500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1600">
                  <a:solidFill>
                    <a:prstClr val="white"/>
                  </a:solidFill>
                  <a:latin typeface="微软雅黑" panose="020B0503020204020204" pitchFamily="34" charset="-122"/>
                  <a:ea typeface="微软雅黑" panose="020B0503020204020204" pitchFamily="34" charset="-122"/>
                </a:endParaRPr>
              </a:p>
            </p:txBody>
          </p:sp>
        </p:grpSp>
        <p:sp>
          <p:nvSpPr>
            <p:cNvPr id="48" name="TextBox 47"/>
            <p:cNvSpPr txBox="1"/>
            <p:nvPr/>
          </p:nvSpPr>
          <p:spPr>
            <a:xfrm>
              <a:off x="4267943" y="3108951"/>
              <a:ext cx="594360" cy="622459"/>
            </a:xfrm>
            <a:prstGeom prst="rect">
              <a:avLst/>
            </a:prstGeom>
            <a:noFill/>
          </p:spPr>
          <p:txBody>
            <a:bodyPr wrap="none" rtlCol="0">
              <a:spAutoFit/>
            </a:bodyPr>
            <a:lstStyle/>
            <a:p>
              <a:pPr algn="ctr" defTabSz="1218565"/>
              <a:r>
                <a:rPr lang="zh-CN" altLang="en-US" sz="2400" b="1" dirty="0">
                  <a:solidFill>
                    <a:prstClr val="black">
                      <a:lumMod val="95000"/>
                      <a:lumOff val="5000"/>
                    </a:prstClr>
                  </a:solidFill>
                  <a:latin typeface="微软雅黑" panose="020B0503020204020204" pitchFamily="34" charset="-122"/>
                  <a:ea typeface="微软雅黑" panose="020B0503020204020204" pitchFamily="34" charset="-122"/>
                </a:rPr>
                <a:t>基</a:t>
              </a:r>
              <a:r>
                <a:rPr lang="zh-CN" altLang="en-US" sz="2400" b="1" dirty="0" smtClean="0">
                  <a:solidFill>
                    <a:prstClr val="black">
                      <a:lumMod val="95000"/>
                      <a:lumOff val="5000"/>
                    </a:prstClr>
                  </a:solidFill>
                  <a:latin typeface="微软雅黑" panose="020B0503020204020204" pitchFamily="34" charset="-122"/>
                  <a:ea typeface="微软雅黑" panose="020B0503020204020204" pitchFamily="34" charset="-122"/>
                </a:rPr>
                <a:t>本</a:t>
              </a:r>
              <a:endParaRPr lang="en-US" altLang="zh-CN" sz="2400" b="1" dirty="0" smtClean="0">
                <a:solidFill>
                  <a:prstClr val="black">
                    <a:lumMod val="95000"/>
                    <a:lumOff val="5000"/>
                  </a:prstClr>
                </a:solidFill>
                <a:latin typeface="微软雅黑" panose="020B0503020204020204" pitchFamily="34" charset="-122"/>
                <a:ea typeface="微软雅黑" panose="020B0503020204020204" pitchFamily="34" charset="-122"/>
              </a:endParaRPr>
            </a:p>
            <a:p>
              <a:pPr algn="ctr" defTabSz="1218565"/>
              <a:r>
                <a:rPr lang="zh-CN" altLang="en-US" sz="2400" b="1" dirty="0">
                  <a:solidFill>
                    <a:prstClr val="black">
                      <a:lumMod val="95000"/>
                      <a:lumOff val="5000"/>
                    </a:prstClr>
                  </a:solidFill>
                  <a:latin typeface="微软雅黑" panose="020B0503020204020204" pitchFamily="34" charset="-122"/>
                  <a:ea typeface="微软雅黑" panose="020B0503020204020204" pitchFamily="34" charset="-122"/>
                </a:rPr>
                <a:t>管理</a:t>
              </a:r>
              <a:endParaRPr lang="zh-CN" altLang="en-US" sz="2400" b="1" dirty="0">
                <a:solidFill>
                  <a:prstClr val="black">
                    <a:lumMod val="95000"/>
                    <a:lumOff val="5000"/>
                  </a:prstClr>
                </a:solidFill>
                <a:latin typeface="微软雅黑" panose="020B0503020204020204" pitchFamily="34" charset="-122"/>
                <a:ea typeface="微软雅黑" panose="020B0503020204020204" pitchFamily="34" charset="-122"/>
              </a:endParaRPr>
            </a:p>
          </p:txBody>
        </p:sp>
      </p:grpSp>
      <p:sp>
        <p:nvSpPr>
          <p:cNvPr id="51" name="椭圆 10"/>
          <p:cNvSpPr/>
          <p:nvPr/>
        </p:nvSpPr>
        <p:spPr>
          <a:xfrm>
            <a:off x="6066149" y="2934065"/>
            <a:ext cx="946852" cy="946852"/>
          </a:xfrm>
          <a:prstGeom prst="ellipse">
            <a:avLst/>
          </a:prstGeom>
          <a:solidFill>
            <a:srgbClr val="007CD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1600">
              <a:solidFill>
                <a:prstClr val="white"/>
              </a:solidFill>
              <a:latin typeface="微软雅黑" panose="020B0503020204020204" pitchFamily="34" charset="-122"/>
              <a:ea typeface="微软雅黑" panose="020B0503020204020204" pitchFamily="34" charset="-122"/>
            </a:endParaRPr>
          </a:p>
        </p:txBody>
      </p:sp>
      <p:sp>
        <p:nvSpPr>
          <p:cNvPr id="52" name="椭圆 11"/>
          <p:cNvSpPr/>
          <p:nvPr/>
        </p:nvSpPr>
        <p:spPr>
          <a:xfrm>
            <a:off x="7706619" y="1604798"/>
            <a:ext cx="946852" cy="946852"/>
          </a:xfrm>
          <a:prstGeom prst="ellipse">
            <a:avLst/>
          </a:prstGeom>
          <a:solidFill>
            <a:srgbClr val="007CD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53" name="椭圆 12"/>
          <p:cNvSpPr/>
          <p:nvPr/>
        </p:nvSpPr>
        <p:spPr>
          <a:xfrm>
            <a:off x="9366085" y="2934065"/>
            <a:ext cx="946852" cy="946852"/>
          </a:xfrm>
          <a:prstGeom prst="ellipse">
            <a:avLst/>
          </a:prstGeom>
          <a:solidFill>
            <a:srgbClr val="007CD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1600">
              <a:solidFill>
                <a:prstClr val="white"/>
              </a:solidFill>
              <a:latin typeface="微软雅黑" panose="020B0503020204020204" pitchFamily="34" charset="-122"/>
              <a:ea typeface="微软雅黑" panose="020B0503020204020204" pitchFamily="34" charset="-122"/>
            </a:endParaRPr>
          </a:p>
        </p:txBody>
      </p:sp>
      <p:sp>
        <p:nvSpPr>
          <p:cNvPr id="54" name="椭圆 13"/>
          <p:cNvSpPr/>
          <p:nvPr/>
        </p:nvSpPr>
        <p:spPr>
          <a:xfrm>
            <a:off x="8710626" y="4858155"/>
            <a:ext cx="946852" cy="946852"/>
          </a:xfrm>
          <a:prstGeom prst="ellipse">
            <a:avLst/>
          </a:prstGeom>
          <a:solidFill>
            <a:srgbClr val="007CD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1600">
              <a:solidFill>
                <a:prstClr val="white"/>
              </a:solidFill>
              <a:latin typeface="微软雅黑" panose="020B0503020204020204" pitchFamily="34" charset="-122"/>
              <a:ea typeface="微软雅黑" panose="020B0503020204020204" pitchFamily="34" charset="-122"/>
            </a:endParaRPr>
          </a:p>
        </p:txBody>
      </p:sp>
      <p:sp>
        <p:nvSpPr>
          <p:cNvPr id="55" name="椭圆 14"/>
          <p:cNvSpPr/>
          <p:nvPr/>
        </p:nvSpPr>
        <p:spPr>
          <a:xfrm>
            <a:off x="6719483" y="4841222"/>
            <a:ext cx="946852" cy="946852"/>
          </a:xfrm>
          <a:prstGeom prst="ellipse">
            <a:avLst/>
          </a:prstGeom>
          <a:solidFill>
            <a:srgbClr val="007CD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1600">
              <a:solidFill>
                <a:prstClr val="white"/>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412711" y="1844561"/>
            <a:ext cx="1132840" cy="378460"/>
          </a:xfrm>
          <a:prstGeom prst="rect">
            <a:avLst/>
          </a:prstGeom>
          <a:noFill/>
        </p:spPr>
        <p:txBody>
          <a:bodyPr wrap="none" rtlCol="0">
            <a:spAutoFit/>
          </a:bodyPr>
          <a:lstStyle/>
          <a:p>
            <a:pPr algn="ctr" defTabSz="1218565"/>
            <a:r>
              <a:rPr lang="zh-CN" altLang="en-US" sz="1865" b="1" dirty="0">
                <a:solidFill>
                  <a:prstClr val="black">
                    <a:lumMod val="65000"/>
                    <a:lumOff val="35000"/>
                  </a:prstClr>
                </a:solidFill>
                <a:latin typeface="微软雅黑" panose="020B0503020204020204" pitchFamily="34" charset="-122"/>
                <a:ea typeface="微软雅黑" panose="020B0503020204020204" pitchFamily="34" charset="-122"/>
              </a:rPr>
              <a:t>组织机</a:t>
            </a:r>
            <a:r>
              <a:rPr lang="zh-CN" altLang="en-US" sz="1865" b="1" dirty="0" smtClean="0">
                <a:solidFill>
                  <a:prstClr val="black">
                    <a:lumMod val="65000"/>
                    <a:lumOff val="35000"/>
                  </a:prstClr>
                </a:solidFill>
                <a:latin typeface="微软雅黑" panose="020B0503020204020204" pitchFamily="34" charset="-122"/>
                <a:ea typeface="微软雅黑" panose="020B0503020204020204" pitchFamily="34" charset="-122"/>
              </a:rPr>
              <a:t>构</a:t>
            </a:r>
            <a:endParaRPr lang="zh-CN" altLang="en-US" sz="1865" b="1"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10460871" y="3199903"/>
            <a:ext cx="1132840" cy="378460"/>
          </a:xfrm>
          <a:prstGeom prst="rect">
            <a:avLst/>
          </a:prstGeom>
          <a:noFill/>
        </p:spPr>
        <p:txBody>
          <a:bodyPr wrap="none" rtlCol="0">
            <a:spAutoFit/>
          </a:bodyPr>
          <a:lstStyle/>
          <a:p>
            <a:pPr defTabSz="1218565"/>
            <a:r>
              <a:rPr lang="zh-CN" altLang="en-US" sz="1865" b="1" dirty="0" smtClean="0">
                <a:solidFill>
                  <a:prstClr val="black">
                    <a:lumMod val="65000"/>
                    <a:lumOff val="35000"/>
                  </a:prstClr>
                </a:solidFill>
                <a:latin typeface="微软雅黑" panose="020B0503020204020204" pitchFamily="34" charset="-122"/>
                <a:ea typeface="微软雅黑" panose="020B0503020204020204" pitchFamily="34" charset="-122"/>
              </a:rPr>
              <a:t>实施方案</a:t>
            </a:r>
            <a:endParaRPr lang="zh-CN" altLang="en-US" sz="1865" b="1"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9785327" y="5202616"/>
            <a:ext cx="1132840" cy="378460"/>
          </a:xfrm>
          <a:prstGeom prst="rect">
            <a:avLst/>
          </a:prstGeom>
          <a:noFill/>
        </p:spPr>
        <p:txBody>
          <a:bodyPr wrap="none" rtlCol="0">
            <a:spAutoFit/>
          </a:bodyPr>
          <a:lstStyle/>
          <a:p>
            <a:pPr defTabSz="1218565"/>
            <a:r>
              <a:rPr lang="zh-CN" altLang="en-US" sz="1865" b="1" dirty="0" smtClean="0">
                <a:solidFill>
                  <a:prstClr val="black">
                    <a:lumMod val="65000"/>
                    <a:lumOff val="35000"/>
                  </a:prstClr>
                </a:solidFill>
                <a:latin typeface="微软雅黑" panose="020B0503020204020204" pitchFamily="34" charset="-122"/>
                <a:ea typeface="微软雅黑" panose="020B0503020204020204" pitchFamily="34" charset="-122"/>
              </a:rPr>
              <a:t>全员培训</a:t>
            </a:r>
            <a:endParaRPr lang="zh-CN" altLang="en-US" sz="1865" b="1"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4702287" y="3244540"/>
            <a:ext cx="1132840" cy="378460"/>
          </a:xfrm>
          <a:prstGeom prst="rect">
            <a:avLst/>
          </a:prstGeom>
          <a:noFill/>
        </p:spPr>
        <p:txBody>
          <a:bodyPr wrap="none" rtlCol="0">
            <a:spAutoFit/>
          </a:bodyPr>
          <a:lstStyle/>
          <a:p>
            <a:pPr algn="ctr" defTabSz="1218565"/>
            <a:r>
              <a:rPr lang="zh-CN" altLang="en-US" sz="1865" b="1" dirty="0" smtClean="0">
                <a:solidFill>
                  <a:prstClr val="black">
                    <a:lumMod val="65000"/>
                    <a:lumOff val="35000"/>
                  </a:prstClr>
                </a:solidFill>
                <a:latin typeface="微软雅黑" panose="020B0503020204020204" pitchFamily="34" charset="-122"/>
                <a:ea typeface="微软雅黑" panose="020B0503020204020204" pitchFamily="34" charset="-122"/>
              </a:rPr>
              <a:t>责任考核</a:t>
            </a:r>
            <a:endParaRPr lang="zh-CN" altLang="en-US" sz="1865" b="1"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5382995" y="5136159"/>
            <a:ext cx="1132840" cy="378460"/>
          </a:xfrm>
          <a:prstGeom prst="rect">
            <a:avLst/>
          </a:prstGeom>
          <a:noFill/>
        </p:spPr>
        <p:txBody>
          <a:bodyPr wrap="none" rtlCol="0">
            <a:spAutoFit/>
          </a:bodyPr>
          <a:lstStyle/>
          <a:p>
            <a:pPr algn="ctr" defTabSz="1218565"/>
            <a:r>
              <a:rPr lang="zh-CN" altLang="en-US" sz="1865" b="1" dirty="0" smtClean="0">
                <a:solidFill>
                  <a:prstClr val="black">
                    <a:lumMod val="65000"/>
                    <a:lumOff val="35000"/>
                  </a:prstClr>
                </a:solidFill>
                <a:latin typeface="微软雅黑" panose="020B0503020204020204" pitchFamily="34" charset="-122"/>
                <a:ea typeface="微软雅黑" panose="020B0503020204020204" pitchFamily="34" charset="-122"/>
              </a:rPr>
              <a:t>体系文件</a:t>
            </a:r>
            <a:endParaRPr lang="zh-CN" altLang="en-US" sz="1865" b="1"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7733650" y="1910805"/>
            <a:ext cx="895145" cy="328930"/>
          </a:xfrm>
          <a:prstGeom prst="rect">
            <a:avLst/>
          </a:prstGeom>
          <a:noFill/>
        </p:spPr>
        <p:txBody>
          <a:bodyPr wrap="square" lIns="0" tIns="0" rIns="0" bIns="0" rtlCol="0">
            <a:spAutoFit/>
          </a:bodyPr>
          <a:lstStyle/>
          <a:p>
            <a:pPr algn="ctr" defTabSz="1218565"/>
            <a:r>
              <a:rPr lang="en-US" altLang="zh-CN" sz="2135" b="1" dirty="0" smtClean="0">
                <a:solidFill>
                  <a:prstClr val="white"/>
                </a:solidFill>
                <a:latin typeface="微软雅黑" panose="020B0503020204020204" pitchFamily="34" charset="-122"/>
                <a:ea typeface="微软雅黑" panose="020B0503020204020204" pitchFamily="34" charset="-122"/>
              </a:rPr>
              <a:t>1</a:t>
            </a:r>
            <a:endParaRPr lang="en-US" altLang="zh-CN" sz="2135" b="1" dirty="0" smtClean="0">
              <a:solidFill>
                <a:prstClr val="white"/>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6083986" y="3246913"/>
            <a:ext cx="895145" cy="328930"/>
          </a:xfrm>
          <a:prstGeom prst="rect">
            <a:avLst/>
          </a:prstGeom>
          <a:noFill/>
        </p:spPr>
        <p:txBody>
          <a:bodyPr wrap="square" lIns="0" tIns="0" rIns="0" bIns="0" rtlCol="0">
            <a:spAutoFit/>
          </a:bodyPr>
          <a:lstStyle/>
          <a:p>
            <a:pPr algn="ctr" defTabSz="1218565"/>
            <a:r>
              <a:rPr lang="en-US" altLang="zh-CN" sz="2135" b="1" dirty="0" smtClean="0">
                <a:solidFill>
                  <a:prstClr val="white"/>
                </a:solidFill>
                <a:latin typeface="微软雅黑" panose="020B0503020204020204" pitchFamily="34" charset="-122"/>
                <a:ea typeface="微软雅黑" panose="020B0503020204020204" pitchFamily="34" charset="-122"/>
              </a:rPr>
              <a:t>5</a:t>
            </a:r>
            <a:endParaRPr lang="en-US" altLang="zh-CN" sz="2135" b="1" dirty="0" smtClean="0">
              <a:solidFill>
                <a:prstClr val="white"/>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9391937" y="3246913"/>
            <a:ext cx="895145" cy="328930"/>
          </a:xfrm>
          <a:prstGeom prst="rect">
            <a:avLst/>
          </a:prstGeom>
          <a:noFill/>
        </p:spPr>
        <p:txBody>
          <a:bodyPr wrap="square" lIns="0" tIns="0" rIns="0" bIns="0" rtlCol="0">
            <a:spAutoFit/>
          </a:bodyPr>
          <a:lstStyle/>
          <a:p>
            <a:pPr algn="ctr" defTabSz="1218565"/>
            <a:r>
              <a:rPr lang="en-US" altLang="zh-CN" sz="2135" b="1" dirty="0" smtClean="0">
                <a:solidFill>
                  <a:prstClr val="white"/>
                </a:solidFill>
                <a:latin typeface="微软雅黑" panose="020B0503020204020204" pitchFamily="34" charset="-122"/>
                <a:ea typeface="微软雅黑" panose="020B0503020204020204" pitchFamily="34" charset="-122"/>
              </a:rPr>
              <a:t>2</a:t>
            </a:r>
            <a:endParaRPr lang="en-US" altLang="zh-CN" sz="2135" b="1" dirty="0" smtClean="0">
              <a:solidFill>
                <a:prstClr val="white"/>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6745336" y="5167433"/>
            <a:ext cx="895145" cy="328930"/>
          </a:xfrm>
          <a:prstGeom prst="rect">
            <a:avLst/>
          </a:prstGeom>
          <a:noFill/>
        </p:spPr>
        <p:txBody>
          <a:bodyPr wrap="square" lIns="0" tIns="0" rIns="0" bIns="0" rtlCol="0">
            <a:spAutoFit/>
          </a:bodyPr>
          <a:lstStyle/>
          <a:p>
            <a:pPr algn="ctr" defTabSz="1218565"/>
            <a:r>
              <a:rPr lang="en-US" altLang="zh-CN" sz="2135" b="1" dirty="0" smtClean="0">
                <a:solidFill>
                  <a:prstClr val="white"/>
                </a:solidFill>
                <a:latin typeface="微软雅黑" panose="020B0503020204020204" pitchFamily="34" charset="-122"/>
                <a:ea typeface="微软雅黑" panose="020B0503020204020204" pitchFamily="34" charset="-122"/>
              </a:rPr>
              <a:t>4</a:t>
            </a:r>
            <a:endParaRPr lang="en-US" altLang="zh-CN" sz="2135" b="1" dirty="0" smtClean="0">
              <a:solidFill>
                <a:prstClr val="white"/>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8728466" y="5177196"/>
            <a:ext cx="895145" cy="328930"/>
          </a:xfrm>
          <a:prstGeom prst="rect">
            <a:avLst/>
          </a:prstGeom>
          <a:noFill/>
        </p:spPr>
        <p:txBody>
          <a:bodyPr wrap="square" lIns="0" tIns="0" rIns="0" bIns="0" rtlCol="0">
            <a:spAutoFit/>
          </a:bodyPr>
          <a:lstStyle/>
          <a:p>
            <a:pPr algn="ctr" defTabSz="1218565"/>
            <a:r>
              <a:rPr lang="en-US" altLang="zh-CN" sz="2135" b="1" dirty="0" smtClean="0">
                <a:solidFill>
                  <a:prstClr val="white"/>
                </a:solidFill>
                <a:latin typeface="微软雅黑" panose="020B0503020204020204" pitchFamily="34" charset="-122"/>
                <a:ea typeface="微软雅黑" panose="020B0503020204020204" pitchFamily="34" charset="-122"/>
              </a:rPr>
              <a:t>3</a:t>
            </a:r>
            <a:endParaRPr lang="en-US" altLang="zh-CN" sz="2135" b="1" dirty="0" smtClean="0">
              <a:solidFill>
                <a:prstClr val="white"/>
              </a:solidFill>
              <a:latin typeface="微软雅黑" panose="020B0503020204020204" pitchFamily="34" charset="-122"/>
              <a:ea typeface="微软雅黑" panose="020B0503020204020204" pitchFamily="34" charset="-122"/>
            </a:endParaRPr>
          </a:p>
        </p:txBody>
      </p:sp>
      <p:pic>
        <p:nvPicPr>
          <p:cNvPr id="66" name="Picture 27" descr="展望"/>
          <p:cNvPicPr>
            <a:picLocks noChangeAspect="1" noChangeArrowheads="1"/>
          </p:cNvPicPr>
          <p:nvPr>
            <p:custDataLst>
              <p:tags r:id="rId9"/>
            </p:custDataLst>
          </p:nvPr>
        </p:nvPicPr>
        <p:blipFill>
          <a:blip r:embed="rId10">
            <a:extLst>
              <a:ext uri="{28A0092B-C50C-407E-A947-70E740481C1C}">
                <a14:useLocalDpi xmlns:a14="http://schemas.microsoft.com/office/drawing/2010/main" val="0"/>
              </a:ext>
            </a:extLst>
          </a:blip>
          <a:srcRect/>
          <a:stretch>
            <a:fillRect/>
          </a:stretch>
        </p:blipFill>
        <p:spPr bwMode="auto">
          <a:xfrm>
            <a:off x="973668" y="2044701"/>
            <a:ext cx="3088217" cy="440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1"/>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down)">
                                      <p:cBhvr>
                                        <p:cTn id="7" dur="500"/>
                                        <p:tgtEl>
                                          <p:spTgt spid="66"/>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ppt_w</p:attrName>
                                        </p:attrNameLst>
                                      </p:cBhvr>
                                      <p:tavLst>
                                        <p:tav tm="0">
                                          <p:val>
                                            <p:fltVal val="0"/>
                                          </p:val>
                                        </p:tav>
                                        <p:tav tm="100000">
                                          <p:val>
                                            <p:strVal val="#ppt_w"/>
                                          </p:val>
                                        </p:tav>
                                      </p:tavLst>
                                    </p:anim>
                                    <p:anim calcmode="lin" valueType="num">
                                      <p:cBhvr>
                                        <p:cTn id="12" dur="500" fill="hold"/>
                                        <p:tgtEl>
                                          <p:spTgt spid="46"/>
                                        </p:tgtEl>
                                        <p:attrNameLst>
                                          <p:attrName>ppt_h</p:attrName>
                                        </p:attrNameLst>
                                      </p:cBhvr>
                                      <p:tavLst>
                                        <p:tav tm="0">
                                          <p:val>
                                            <p:fltVal val="0"/>
                                          </p:val>
                                        </p:tav>
                                        <p:tav tm="100000">
                                          <p:val>
                                            <p:strVal val="#ppt_h"/>
                                          </p:val>
                                        </p:tav>
                                      </p:tavLst>
                                    </p:anim>
                                    <p:animEffect transition="in" filter="fade">
                                      <p:cBhvr>
                                        <p:cTn id="13" dur="500"/>
                                        <p:tgtEl>
                                          <p:spTgt spid="46"/>
                                        </p:tgtEl>
                                      </p:cBhvr>
                                    </p:animEffect>
                                    <p:anim calcmode="lin" valueType="num">
                                      <p:cBhvr>
                                        <p:cTn id="14" dur="500" fill="hold"/>
                                        <p:tgtEl>
                                          <p:spTgt spid="46"/>
                                        </p:tgtEl>
                                        <p:attrNameLst>
                                          <p:attrName>ppt_x</p:attrName>
                                        </p:attrNameLst>
                                      </p:cBhvr>
                                      <p:tavLst>
                                        <p:tav tm="0">
                                          <p:val>
                                            <p:fltVal val="0.5"/>
                                          </p:val>
                                        </p:tav>
                                        <p:tav tm="100000">
                                          <p:val>
                                            <p:strVal val="#ppt_x"/>
                                          </p:val>
                                        </p:tav>
                                      </p:tavLst>
                                    </p:anim>
                                    <p:anim calcmode="lin" valueType="num">
                                      <p:cBhvr>
                                        <p:cTn id="15" dur="500" fill="hold"/>
                                        <p:tgtEl>
                                          <p:spTgt spid="46"/>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500" fill="hold"/>
                                        <p:tgtEl>
                                          <p:spTgt spid="52"/>
                                        </p:tgtEl>
                                        <p:attrNameLst>
                                          <p:attrName>ppt_w</p:attrName>
                                        </p:attrNameLst>
                                      </p:cBhvr>
                                      <p:tavLst>
                                        <p:tav tm="0">
                                          <p:val>
                                            <p:fltVal val="0"/>
                                          </p:val>
                                        </p:tav>
                                        <p:tav tm="100000">
                                          <p:val>
                                            <p:strVal val="#ppt_w"/>
                                          </p:val>
                                        </p:tav>
                                      </p:tavLst>
                                    </p:anim>
                                    <p:anim calcmode="lin" valueType="num">
                                      <p:cBhvr>
                                        <p:cTn id="20" dur="500" fill="hold"/>
                                        <p:tgtEl>
                                          <p:spTgt spid="52"/>
                                        </p:tgtEl>
                                        <p:attrNameLst>
                                          <p:attrName>ppt_h</p:attrName>
                                        </p:attrNameLst>
                                      </p:cBhvr>
                                      <p:tavLst>
                                        <p:tav tm="0">
                                          <p:val>
                                            <p:fltVal val="0"/>
                                          </p:val>
                                        </p:tav>
                                        <p:tav tm="100000">
                                          <p:val>
                                            <p:strVal val="#ppt_h"/>
                                          </p:val>
                                        </p:tav>
                                      </p:tavLst>
                                    </p:anim>
                                    <p:animEffect transition="in" filter="fade">
                                      <p:cBhvr>
                                        <p:cTn id="21" dur="500"/>
                                        <p:tgtEl>
                                          <p:spTgt spid="52"/>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51"/>
                                        </p:tgtEl>
                                        <p:attrNameLst>
                                          <p:attrName>style.visibility</p:attrName>
                                        </p:attrNameLst>
                                      </p:cBhvr>
                                      <p:to>
                                        <p:strVal val="visible"/>
                                      </p:to>
                                    </p:set>
                                    <p:anim calcmode="lin" valueType="num">
                                      <p:cBhvr>
                                        <p:cTn id="24" dur="500" fill="hold"/>
                                        <p:tgtEl>
                                          <p:spTgt spid="51"/>
                                        </p:tgtEl>
                                        <p:attrNameLst>
                                          <p:attrName>ppt_w</p:attrName>
                                        </p:attrNameLst>
                                      </p:cBhvr>
                                      <p:tavLst>
                                        <p:tav tm="0">
                                          <p:val>
                                            <p:fltVal val="0"/>
                                          </p:val>
                                        </p:tav>
                                        <p:tav tm="100000">
                                          <p:val>
                                            <p:strVal val="#ppt_w"/>
                                          </p:val>
                                        </p:tav>
                                      </p:tavLst>
                                    </p:anim>
                                    <p:anim calcmode="lin" valueType="num">
                                      <p:cBhvr>
                                        <p:cTn id="25" dur="500" fill="hold"/>
                                        <p:tgtEl>
                                          <p:spTgt spid="51"/>
                                        </p:tgtEl>
                                        <p:attrNameLst>
                                          <p:attrName>ppt_h</p:attrName>
                                        </p:attrNameLst>
                                      </p:cBhvr>
                                      <p:tavLst>
                                        <p:tav tm="0">
                                          <p:val>
                                            <p:fltVal val="0"/>
                                          </p:val>
                                        </p:tav>
                                        <p:tav tm="100000">
                                          <p:val>
                                            <p:strVal val="#ppt_h"/>
                                          </p:val>
                                        </p:tav>
                                      </p:tavLst>
                                    </p:anim>
                                    <p:animEffect transition="in" filter="fade">
                                      <p:cBhvr>
                                        <p:cTn id="26" dur="500"/>
                                        <p:tgtEl>
                                          <p:spTgt spid="51"/>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55"/>
                                        </p:tgtEl>
                                        <p:attrNameLst>
                                          <p:attrName>style.visibility</p:attrName>
                                        </p:attrNameLst>
                                      </p:cBhvr>
                                      <p:to>
                                        <p:strVal val="visible"/>
                                      </p:to>
                                    </p:set>
                                    <p:anim calcmode="lin" valueType="num">
                                      <p:cBhvr>
                                        <p:cTn id="29" dur="500" fill="hold"/>
                                        <p:tgtEl>
                                          <p:spTgt spid="55"/>
                                        </p:tgtEl>
                                        <p:attrNameLst>
                                          <p:attrName>ppt_w</p:attrName>
                                        </p:attrNameLst>
                                      </p:cBhvr>
                                      <p:tavLst>
                                        <p:tav tm="0">
                                          <p:val>
                                            <p:fltVal val="0"/>
                                          </p:val>
                                        </p:tav>
                                        <p:tav tm="100000">
                                          <p:val>
                                            <p:strVal val="#ppt_w"/>
                                          </p:val>
                                        </p:tav>
                                      </p:tavLst>
                                    </p:anim>
                                    <p:anim calcmode="lin" valueType="num">
                                      <p:cBhvr>
                                        <p:cTn id="30" dur="500" fill="hold"/>
                                        <p:tgtEl>
                                          <p:spTgt spid="55"/>
                                        </p:tgtEl>
                                        <p:attrNameLst>
                                          <p:attrName>ppt_h</p:attrName>
                                        </p:attrNameLst>
                                      </p:cBhvr>
                                      <p:tavLst>
                                        <p:tav tm="0">
                                          <p:val>
                                            <p:fltVal val="0"/>
                                          </p:val>
                                        </p:tav>
                                        <p:tav tm="100000">
                                          <p:val>
                                            <p:strVal val="#ppt_h"/>
                                          </p:val>
                                        </p:tav>
                                      </p:tavLst>
                                    </p:anim>
                                    <p:animEffect transition="in" filter="fade">
                                      <p:cBhvr>
                                        <p:cTn id="31" dur="500"/>
                                        <p:tgtEl>
                                          <p:spTgt spid="55"/>
                                        </p:tgtEl>
                                      </p:cBhvr>
                                    </p:animEffect>
                                  </p:childTnLst>
                                </p:cTn>
                              </p:par>
                              <p:par>
                                <p:cTn id="32" presetID="53" presetClass="entr" presetSubtype="16" fill="hold" grpId="0" nodeType="withEffect">
                                  <p:stCondLst>
                                    <p:cond delay="300"/>
                                  </p:stCondLst>
                                  <p:childTnLst>
                                    <p:set>
                                      <p:cBhvr>
                                        <p:cTn id="33" dur="1" fill="hold">
                                          <p:stCondLst>
                                            <p:cond delay="0"/>
                                          </p:stCondLst>
                                        </p:cTn>
                                        <p:tgtEl>
                                          <p:spTgt spid="54"/>
                                        </p:tgtEl>
                                        <p:attrNameLst>
                                          <p:attrName>style.visibility</p:attrName>
                                        </p:attrNameLst>
                                      </p:cBhvr>
                                      <p:to>
                                        <p:strVal val="visible"/>
                                      </p:to>
                                    </p:set>
                                    <p:anim calcmode="lin" valueType="num">
                                      <p:cBhvr>
                                        <p:cTn id="34" dur="500" fill="hold"/>
                                        <p:tgtEl>
                                          <p:spTgt spid="54"/>
                                        </p:tgtEl>
                                        <p:attrNameLst>
                                          <p:attrName>ppt_w</p:attrName>
                                        </p:attrNameLst>
                                      </p:cBhvr>
                                      <p:tavLst>
                                        <p:tav tm="0">
                                          <p:val>
                                            <p:fltVal val="0"/>
                                          </p:val>
                                        </p:tav>
                                        <p:tav tm="100000">
                                          <p:val>
                                            <p:strVal val="#ppt_w"/>
                                          </p:val>
                                        </p:tav>
                                      </p:tavLst>
                                    </p:anim>
                                    <p:anim calcmode="lin" valueType="num">
                                      <p:cBhvr>
                                        <p:cTn id="35" dur="500" fill="hold"/>
                                        <p:tgtEl>
                                          <p:spTgt spid="54"/>
                                        </p:tgtEl>
                                        <p:attrNameLst>
                                          <p:attrName>ppt_h</p:attrName>
                                        </p:attrNameLst>
                                      </p:cBhvr>
                                      <p:tavLst>
                                        <p:tav tm="0">
                                          <p:val>
                                            <p:fltVal val="0"/>
                                          </p:val>
                                        </p:tav>
                                        <p:tav tm="100000">
                                          <p:val>
                                            <p:strVal val="#ppt_h"/>
                                          </p:val>
                                        </p:tav>
                                      </p:tavLst>
                                    </p:anim>
                                    <p:animEffect transition="in" filter="fade">
                                      <p:cBhvr>
                                        <p:cTn id="36" dur="500"/>
                                        <p:tgtEl>
                                          <p:spTgt spid="54"/>
                                        </p:tgtEl>
                                      </p:cBhvr>
                                    </p:animEffect>
                                  </p:childTnLst>
                                </p:cTn>
                              </p:par>
                              <p:par>
                                <p:cTn id="37" presetID="53" presetClass="entr" presetSubtype="16" fill="hold" grpId="0" nodeType="withEffect">
                                  <p:stCondLst>
                                    <p:cond delay="400"/>
                                  </p:stCondLst>
                                  <p:childTnLst>
                                    <p:set>
                                      <p:cBhvr>
                                        <p:cTn id="38" dur="1" fill="hold">
                                          <p:stCondLst>
                                            <p:cond delay="0"/>
                                          </p:stCondLst>
                                        </p:cTn>
                                        <p:tgtEl>
                                          <p:spTgt spid="53"/>
                                        </p:tgtEl>
                                        <p:attrNameLst>
                                          <p:attrName>style.visibility</p:attrName>
                                        </p:attrNameLst>
                                      </p:cBhvr>
                                      <p:to>
                                        <p:strVal val="visible"/>
                                      </p:to>
                                    </p:set>
                                    <p:anim calcmode="lin" valueType="num">
                                      <p:cBhvr>
                                        <p:cTn id="39" dur="500" fill="hold"/>
                                        <p:tgtEl>
                                          <p:spTgt spid="53"/>
                                        </p:tgtEl>
                                        <p:attrNameLst>
                                          <p:attrName>ppt_w</p:attrName>
                                        </p:attrNameLst>
                                      </p:cBhvr>
                                      <p:tavLst>
                                        <p:tav tm="0">
                                          <p:val>
                                            <p:fltVal val="0"/>
                                          </p:val>
                                        </p:tav>
                                        <p:tav tm="100000">
                                          <p:val>
                                            <p:strVal val="#ppt_w"/>
                                          </p:val>
                                        </p:tav>
                                      </p:tavLst>
                                    </p:anim>
                                    <p:anim calcmode="lin" valueType="num">
                                      <p:cBhvr>
                                        <p:cTn id="40" dur="500" fill="hold"/>
                                        <p:tgtEl>
                                          <p:spTgt spid="53"/>
                                        </p:tgtEl>
                                        <p:attrNameLst>
                                          <p:attrName>ppt_h</p:attrName>
                                        </p:attrNameLst>
                                      </p:cBhvr>
                                      <p:tavLst>
                                        <p:tav tm="0">
                                          <p:val>
                                            <p:fltVal val="0"/>
                                          </p:val>
                                        </p:tav>
                                        <p:tav tm="100000">
                                          <p:val>
                                            <p:strVal val="#ppt_h"/>
                                          </p:val>
                                        </p:tav>
                                      </p:tavLst>
                                    </p:anim>
                                    <p:animEffect transition="in" filter="fade">
                                      <p:cBhvr>
                                        <p:cTn id="41" dur="500"/>
                                        <p:tgtEl>
                                          <p:spTgt spid="53"/>
                                        </p:tgtEl>
                                      </p:cBhvr>
                                    </p:animEffect>
                                  </p:childTnLst>
                                </p:cTn>
                              </p:par>
                            </p:childTnLst>
                          </p:cTn>
                        </p:par>
                        <p:par>
                          <p:cTn id="42" fill="hold">
                            <p:stCondLst>
                              <p:cond delay="1500"/>
                            </p:stCondLst>
                            <p:childTnLst>
                              <p:par>
                                <p:cTn id="43" presetID="10" presetClass="entr" presetSubtype="0" fill="hold" grpId="0" nodeType="after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fade">
                                      <p:cBhvr>
                                        <p:cTn id="45" dur="500"/>
                                        <p:tgtEl>
                                          <p:spTgt spid="6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fade">
                                      <p:cBhvr>
                                        <p:cTn id="48" dur="500"/>
                                        <p:tgtEl>
                                          <p:spTgt spid="6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fade">
                                      <p:cBhvr>
                                        <p:cTn id="51" dur="500"/>
                                        <p:tgtEl>
                                          <p:spTgt spid="6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fade">
                                      <p:cBhvr>
                                        <p:cTn id="54" dur="500"/>
                                        <p:tgtEl>
                                          <p:spTgt spid="6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childTnLst>
                                </p:cTn>
                              </p:par>
                            </p:childTnLst>
                          </p:cTn>
                        </p:par>
                        <p:par>
                          <p:cTn id="58" fill="hold">
                            <p:stCondLst>
                              <p:cond delay="2000"/>
                            </p:stCondLst>
                            <p:childTnLst>
                              <p:par>
                                <p:cTn id="59" presetID="12" presetClass="entr" presetSubtype="2" fill="hold" grpId="0" nodeType="afterEffect">
                                  <p:stCondLst>
                                    <p:cond delay="0"/>
                                  </p:stCondLst>
                                  <p:childTnLst>
                                    <p:set>
                                      <p:cBhvr>
                                        <p:cTn id="60" dur="1" fill="hold">
                                          <p:stCondLst>
                                            <p:cond delay="0"/>
                                          </p:stCondLst>
                                        </p:cTn>
                                        <p:tgtEl>
                                          <p:spTgt spid="56"/>
                                        </p:tgtEl>
                                        <p:attrNameLst>
                                          <p:attrName>style.visibility</p:attrName>
                                        </p:attrNameLst>
                                      </p:cBhvr>
                                      <p:to>
                                        <p:strVal val="visible"/>
                                      </p:to>
                                    </p:set>
                                    <p:anim calcmode="lin" valueType="num">
                                      <p:cBhvr additive="base">
                                        <p:cTn id="61" dur="500"/>
                                        <p:tgtEl>
                                          <p:spTgt spid="56"/>
                                        </p:tgtEl>
                                        <p:attrNameLst>
                                          <p:attrName>ppt_x</p:attrName>
                                        </p:attrNameLst>
                                      </p:cBhvr>
                                      <p:tavLst>
                                        <p:tav tm="0">
                                          <p:val>
                                            <p:strVal val="#ppt_x+#ppt_w*1.125000"/>
                                          </p:val>
                                        </p:tav>
                                        <p:tav tm="100000">
                                          <p:val>
                                            <p:strVal val="#ppt_x"/>
                                          </p:val>
                                        </p:tav>
                                      </p:tavLst>
                                    </p:anim>
                                    <p:animEffect transition="in" filter="wipe(left)">
                                      <p:cBhvr>
                                        <p:cTn id="62" dur="500"/>
                                        <p:tgtEl>
                                          <p:spTgt spid="56"/>
                                        </p:tgtEl>
                                      </p:cBhvr>
                                    </p:animEffect>
                                  </p:childTnLst>
                                </p:cTn>
                              </p:par>
                              <p:par>
                                <p:cTn id="63" presetID="12" presetClass="entr" presetSubtype="2" fill="hold" grpId="0" nodeType="withEffect">
                                  <p:stCondLst>
                                    <p:cond delay="0"/>
                                  </p:stCondLst>
                                  <p:childTnLst>
                                    <p:set>
                                      <p:cBhvr>
                                        <p:cTn id="64" dur="1" fill="hold">
                                          <p:stCondLst>
                                            <p:cond delay="0"/>
                                          </p:stCondLst>
                                        </p:cTn>
                                        <p:tgtEl>
                                          <p:spTgt spid="59"/>
                                        </p:tgtEl>
                                        <p:attrNameLst>
                                          <p:attrName>style.visibility</p:attrName>
                                        </p:attrNameLst>
                                      </p:cBhvr>
                                      <p:to>
                                        <p:strVal val="visible"/>
                                      </p:to>
                                    </p:set>
                                    <p:anim calcmode="lin" valueType="num">
                                      <p:cBhvr additive="base">
                                        <p:cTn id="65" dur="500"/>
                                        <p:tgtEl>
                                          <p:spTgt spid="59"/>
                                        </p:tgtEl>
                                        <p:attrNameLst>
                                          <p:attrName>ppt_x</p:attrName>
                                        </p:attrNameLst>
                                      </p:cBhvr>
                                      <p:tavLst>
                                        <p:tav tm="0">
                                          <p:val>
                                            <p:strVal val="#ppt_x+#ppt_w*1.125000"/>
                                          </p:val>
                                        </p:tav>
                                        <p:tav tm="100000">
                                          <p:val>
                                            <p:strVal val="#ppt_x"/>
                                          </p:val>
                                        </p:tav>
                                      </p:tavLst>
                                    </p:anim>
                                    <p:animEffect transition="in" filter="wipe(left)">
                                      <p:cBhvr>
                                        <p:cTn id="66" dur="500"/>
                                        <p:tgtEl>
                                          <p:spTgt spid="59"/>
                                        </p:tgtEl>
                                      </p:cBhvr>
                                    </p:animEffect>
                                  </p:childTnLst>
                                </p:cTn>
                              </p:par>
                              <p:par>
                                <p:cTn id="67" presetID="12" presetClass="entr" presetSubtype="2"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anim calcmode="lin" valueType="num">
                                      <p:cBhvr additive="base">
                                        <p:cTn id="69" dur="500"/>
                                        <p:tgtEl>
                                          <p:spTgt spid="60"/>
                                        </p:tgtEl>
                                        <p:attrNameLst>
                                          <p:attrName>ppt_x</p:attrName>
                                        </p:attrNameLst>
                                      </p:cBhvr>
                                      <p:tavLst>
                                        <p:tav tm="0">
                                          <p:val>
                                            <p:strVal val="#ppt_x+#ppt_w*1.125000"/>
                                          </p:val>
                                        </p:tav>
                                        <p:tav tm="100000">
                                          <p:val>
                                            <p:strVal val="#ppt_x"/>
                                          </p:val>
                                        </p:tav>
                                      </p:tavLst>
                                    </p:anim>
                                    <p:animEffect transition="in" filter="wipe(left)">
                                      <p:cBhvr>
                                        <p:cTn id="70" dur="500"/>
                                        <p:tgtEl>
                                          <p:spTgt spid="60"/>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57"/>
                                        </p:tgtEl>
                                        <p:attrNameLst>
                                          <p:attrName>style.visibility</p:attrName>
                                        </p:attrNameLst>
                                      </p:cBhvr>
                                      <p:to>
                                        <p:strVal val="visible"/>
                                      </p:to>
                                    </p:set>
                                    <p:anim calcmode="lin" valueType="num">
                                      <p:cBhvr additive="base">
                                        <p:cTn id="73" dur="500"/>
                                        <p:tgtEl>
                                          <p:spTgt spid="57"/>
                                        </p:tgtEl>
                                        <p:attrNameLst>
                                          <p:attrName>ppt_x</p:attrName>
                                        </p:attrNameLst>
                                      </p:cBhvr>
                                      <p:tavLst>
                                        <p:tav tm="0">
                                          <p:val>
                                            <p:strVal val="#ppt_x-#ppt_w*1.125000"/>
                                          </p:val>
                                        </p:tav>
                                        <p:tav tm="100000">
                                          <p:val>
                                            <p:strVal val="#ppt_x"/>
                                          </p:val>
                                        </p:tav>
                                      </p:tavLst>
                                    </p:anim>
                                    <p:animEffect transition="in" filter="wipe(right)">
                                      <p:cBhvr>
                                        <p:cTn id="74" dur="500"/>
                                        <p:tgtEl>
                                          <p:spTgt spid="57"/>
                                        </p:tgtEl>
                                      </p:cBhvr>
                                    </p:animEffect>
                                  </p:childTnLst>
                                </p:cTn>
                              </p:par>
                              <p:par>
                                <p:cTn id="75" presetID="12" presetClass="entr" presetSubtype="8" fill="hold" grpId="0" nodeType="withEffect">
                                  <p:stCondLst>
                                    <p:cond delay="0"/>
                                  </p:stCondLst>
                                  <p:childTnLst>
                                    <p:set>
                                      <p:cBhvr>
                                        <p:cTn id="76" dur="1" fill="hold">
                                          <p:stCondLst>
                                            <p:cond delay="0"/>
                                          </p:stCondLst>
                                        </p:cTn>
                                        <p:tgtEl>
                                          <p:spTgt spid="58"/>
                                        </p:tgtEl>
                                        <p:attrNameLst>
                                          <p:attrName>style.visibility</p:attrName>
                                        </p:attrNameLst>
                                      </p:cBhvr>
                                      <p:to>
                                        <p:strVal val="visible"/>
                                      </p:to>
                                    </p:set>
                                    <p:anim calcmode="lin" valueType="num">
                                      <p:cBhvr additive="base">
                                        <p:cTn id="77" dur="500"/>
                                        <p:tgtEl>
                                          <p:spTgt spid="58"/>
                                        </p:tgtEl>
                                        <p:attrNameLst>
                                          <p:attrName>ppt_x</p:attrName>
                                        </p:attrNameLst>
                                      </p:cBhvr>
                                      <p:tavLst>
                                        <p:tav tm="0">
                                          <p:val>
                                            <p:strVal val="#ppt_x-#ppt_w*1.125000"/>
                                          </p:val>
                                        </p:tav>
                                        <p:tav tm="100000">
                                          <p:val>
                                            <p:strVal val="#ppt_x"/>
                                          </p:val>
                                        </p:tav>
                                      </p:tavLst>
                                    </p:anim>
                                    <p:animEffect transition="in" filter="wipe(right)">
                                      <p:cBhvr>
                                        <p:cTn id="7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p:bldP spid="52" grpId="0" bldLvl="0" animBg="1"/>
      <p:bldP spid="53" grpId="0" bldLvl="0" animBg="1"/>
      <p:bldP spid="54" grpId="0" bldLvl="0" animBg="1"/>
      <p:bldP spid="55" grpId="0" bldLvl="0" animBg="1"/>
      <p:bldP spid="56" grpId="0"/>
      <p:bldP spid="57" grpId="0"/>
      <p:bldP spid="58" grpId="0"/>
      <p:bldP spid="59" grpId="0"/>
      <p:bldP spid="60" grpId="0"/>
      <p:bldP spid="61" grpId="0"/>
      <p:bldP spid="62" grpId="0"/>
      <p:bldP spid="63" grpId="0"/>
      <p:bldP spid="64" grpId="0"/>
      <p:bldP spid="6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100" name="文本框 8"/>
          <p:cNvSpPr txBox="1"/>
          <p:nvPr/>
        </p:nvSpPr>
        <p:spPr>
          <a:xfrm>
            <a:off x="1604066" y="234101"/>
            <a:ext cx="4016805" cy="578444"/>
          </a:xfrm>
          <a:prstGeom prst="roundRect">
            <a:avLst/>
          </a:prstGeom>
          <a:noFill/>
        </p:spPr>
        <p:txBody>
          <a:bodyPr wrap="square" rtlCol="0">
            <a:spAutoFit/>
            <a:scene3d>
              <a:camera prst="orthographicFront"/>
              <a:lightRig rig="threePt" dir="t"/>
            </a:scene3d>
            <a:sp3d contourW="12700"/>
          </a:bodyPr>
          <a:lstStyle/>
          <a:p>
            <a:pPr lvl="0"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基本管理</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组</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织机</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构</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 name="그룹 3"/>
          <p:cNvGrpSpPr/>
          <p:nvPr/>
        </p:nvGrpSpPr>
        <p:grpSpPr>
          <a:xfrm>
            <a:off x="324006" y="1123441"/>
            <a:ext cx="11373413" cy="5407529"/>
            <a:chOff x="324006" y="1123441"/>
            <a:chExt cx="11373413" cy="5407529"/>
          </a:xfrm>
        </p:grpSpPr>
        <p:sp>
          <p:nvSpPr>
            <p:cNvPr id="158" name="椭圆 4"/>
            <p:cNvSpPr/>
            <p:nvPr/>
          </p:nvSpPr>
          <p:spPr bwMode="auto">
            <a:xfrm rot="10800000" flipH="1" flipV="1">
              <a:off x="6740534" y="1460970"/>
              <a:ext cx="1675698"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59" name="椭圆 5"/>
            <p:cNvSpPr/>
            <p:nvPr>
              <p:custDataLst>
                <p:tags r:id="rId7"/>
              </p:custDataLst>
            </p:nvPr>
          </p:nvSpPr>
          <p:spPr bwMode="auto">
            <a:xfrm rot="10800000" flipH="1" flipV="1">
              <a:off x="6784085" y="1495154"/>
              <a:ext cx="1588595"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60" name="椭圆 6"/>
            <p:cNvSpPr/>
            <p:nvPr/>
          </p:nvSpPr>
          <p:spPr bwMode="auto">
            <a:xfrm rot="10800000" flipH="1" flipV="1">
              <a:off x="6843616" y="1559634"/>
              <a:ext cx="1469534" cy="395202"/>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61" name="文本框 5"/>
            <p:cNvSpPr txBox="1"/>
            <p:nvPr>
              <p:custDataLst>
                <p:tags r:id="rId8"/>
              </p:custDataLst>
            </p:nvPr>
          </p:nvSpPr>
          <p:spPr>
            <a:xfrm>
              <a:off x="6832871" y="1551567"/>
              <a:ext cx="1635601" cy="373675"/>
            </a:xfrm>
            <a:prstGeom prst="roundRect">
              <a:avLst/>
            </a:prstGeom>
            <a:noFill/>
          </p:spPr>
          <p:txBody>
            <a:bodyPr wrap="square" rtlCol="0">
              <a:spAutoFit/>
              <a:scene3d>
                <a:camera prst="orthographicFront"/>
                <a:lightRig rig="threePt" dir="t"/>
              </a:scene3d>
              <a:sp3d contourW="12700"/>
            </a:bodyPr>
            <a:lstStyle/>
            <a:p>
              <a:pPr algn="ctr"/>
              <a:r>
                <a:rPr lang="en-US" altLang="zh-CN" sz="1600" b="1"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总经理</a:t>
              </a:r>
              <a:endParaRPr lang="zh-CN" altLang="en-US" sz="14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5" name="그룹 14"/>
            <p:cNvGrpSpPr/>
            <p:nvPr/>
          </p:nvGrpSpPr>
          <p:grpSpPr>
            <a:xfrm>
              <a:off x="6740534" y="2120679"/>
              <a:ext cx="1675699" cy="592530"/>
              <a:chOff x="6740534" y="2068920"/>
              <a:chExt cx="1675699" cy="592530"/>
            </a:xfrm>
          </p:grpSpPr>
          <p:sp>
            <p:nvSpPr>
              <p:cNvPr id="150" name="椭圆 4"/>
              <p:cNvSpPr/>
              <p:nvPr/>
            </p:nvSpPr>
            <p:spPr bwMode="auto">
              <a:xfrm rot="10800000" flipH="1" flipV="1">
                <a:off x="6740534" y="2068920"/>
                <a:ext cx="1675699"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51" name="椭圆 5"/>
              <p:cNvSpPr/>
              <p:nvPr>
                <p:custDataLst>
                  <p:tags r:id="rId9"/>
                </p:custDataLst>
              </p:nvPr>
            </p:nvSpPr>
            <p:spPr bwMode="auto">
              <a:xfrm rot="10800000" flipH="1" flipV="1">
                <a:off x="6784085" y="2103104"/>
                <a:ext cx="1588596"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52" name="椭圆 6"/>
              <p:cNvSpPr/>
              <p:nvPr/>
            </p:nvSpPr>
            <p:spPr bwMode="auto">
              <a:xfrm rot="10800000" flipH="1" flipV="1">
                <a:off x="6843616" y="2150331"/>
                <a:ext cx="1469535"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53" name="文本框 15"/>
              <p:cNvSpPr txBox="1"/>
              <p:nvPr>
                <p:custDataLst>
                  <p:tags r:id="rId10"/>
                </p:custDataLst>
              </p:nvPr>
            </p:nvSpPr>
            <p:spPr>
              <a:xfrm>
                <a:off x="6889144" y="2173585"/>
                <a:ext cx="1415892" cy="373675"/>
              </a:xfrm>
              <a:prstGeom prst="roundRect">
                <a:avLst/>
              </a:prstGeom>
              <a:noFill/>
            </p:spPr>
            <p:txBody>
              <a:bodyPr wrap="square" rtlCol="0">
                <a:spAutoFit/>
                <a:scene3d>
                  <a:camera prst="orthographicFront"/>
                  <a:lightRig rig="threePt" dir="t"/>
                </a:scene3d>
                <a:sp3d contourW="12700"/>
              </a:bodyPr>
              <a:lstStyle/>
              <a:p>
                <a:pPr algn="ctr"/>
                <a:r>
                  <a:rPr lang="en-US" altLang="zh-CN" sz="1600" b="1"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厂长</a:t>
                </a:r>
                <a:endParaRPr lang="zh-CN" altLang="en-US" sz="1600" b="1"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8" name="그룹 7"/>
            <p:cNvGrpSpPr/>
            <p:nvPr/>
          </p:nvGrpSpPr>
          <p:grpSpPr>
            <a:xfrm>
              <a:off x="3670775" y="2963276"/>
              <a:ext cx="7744638" cy="592531"/>
              <a:chOff x="4205618" y="3135806"/>
              <a:chExt cx="7744638" cy="592531"/>
            </a:xfrm>
          </p:grpSpPr>
          <p:sp>
            <p:nvSpPr>
              <p:cNvPr id="142" name="椭圆 4"/>
              <p:cNvSpPr/>
              <p:nvPr/>
            </p:nvSpPr>
            <p:spPr bwMode="auto">
              <a:xfrm rot="10800000" flipH="1" flipV="1">
                <a:off x="4290646" y="3135807"/>
                <a:ext cx="1675699"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43" name="椭圆 5"/>
              <p:cNvSpPr/>
              <p:nvPr>
                <p:custDataLst>
                  <p:tags r:id="rId11"/>
                </p:custDataLst>
              </p:nvPr>
            </p:nvSpPr>
            <p:spPr bwMode="auto">
              <a:xfrm rot="10800000" flipH="1" flipV="1">
                <a:off x="4334197" y="3169991"/>
                <a:ext cx="1588597"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44" name="椭圆 6"/>
              <p:cNvSpPr/>
              <p:nvPr/>
            </p:nvSpPr>
            <p:spPr bwMode="auto">
              <a:xfrm rot="10800000" flipH="1" flipV="1">
                <a:off x="4393728" y="3234471"/>
                <a:ext cx="1469536"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45" name="文本框 25"/>
              <p:cNvSpPr txBox="1"/>
              <p:nvPr>
                <p:custDataLst>
                  <p:tags r:id="rId12"/>
                </p:custDataLst>
              </p:nvPr>
            </p:nvSpPr>
            <p:spPr>
              <a:xfrm>
                <a:off x="4205618" y="3240472"/>
                <a:ext cx="1832414" cy="373675"/>
              </a:xfrm>
              <a:prstGeom prst="roundRect">
                <a:avLst/>
              </a:prstGeom>
              <a:noFill/>
            </p:spPr>
            <p:txBody>
              <a:bodyPr wrap="square" rtlCol="0">
                <a:spAutoFit/>
                <a:scene3d>
                  <a:camera prst="orthographicFront"/>
                  <a:lightRig rig="threePt" dir="t"/>
                </a:scene3d>
                <a:sp3d contourW="12700"/>
              </a:bodyPr>
              <a:lstStyle/>
              <a:p>
                <a:pPr algn="ctr"/>
                <a:r>
                  <a:rPr lang="en-US" altLang="zh-CN" sz="1600" b="1"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安全处长</a:t>
                </a:r>
                <a:endParaRPr lang="zh-CN" altLang="en-US" sz="14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8" name="椭圆 4"/>
              <p:cNvSpPr/>
              <p:nvPr/>
            </p:nvSpPr>
            <p:spPr bwMode="auto">
              <a:xfrm rot="10800000" flipH="1" flipV="1">
                <a:off x="6279406" y="3135806"/>
                <a:ext cx="1675697"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39" name="椭圆 5"/>
              <p:cNvSpPr/>
              <p:nvPr>
                <p:custDataLst>
                  <p:tags r:id="rId13"/>
                </p:custDataLst>
              </p:nvPr>
            </p:nvSpPr>
            <p:spPr bwMode="auto">
              <a:xfrm rot="10800000" flipH="1" flipV="1">
                <a:off x="6322957" y="3169990"/>
                <a:ext cx="1588594"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40" name="椭圆 6"/>
              <p:cNvSpPr/>
              <p:nvPr/>
            </p:nvSpPr>
            <p:spPr bwMode="auto">
              <a:xfrm rot="10800000" flipH="1" flipV="1">
                <a:off x="6382488" y="3234470"/>
                <a:ext cx="1469533"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41" name="文本框 30"/>
              <p:cNvSpPr txBox="1"/>
              <p:nvPr/>
            </p:nvSpPr>
            <p:spPr>
              <a:xfrm>
                <a:off x="6287336" y="3240473"/>
                <a:ext cx="1685397"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技术处</a:t>
                </a: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长</a:t>
                </a:r>
                <a:endPar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4" name="椭圆 4"/>
              <p:cNvSpPr/>
              <p:nvPr/>
            </p:nvSpPr>
            <p:spPr bwMode="auto">
              <a:xfrm rot="10800000" flipH="1" flipV="1">
                <a:off x="8268165" y="3135806"/>
                <a:ext cx="1675697"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35" name="椭圆 5"/>
              <p:cNvSpPr/>
              <p:nvPr>
                <p:custDataLst>
                  <p:tags r:id="rId14"/>
                </p:custDataLst>
              </p:nvPr>
            </p:nvSpPr>
            <p:spPr bwMode="auto">
              <a:xfrm rot="10800000" flipH="1" flipV="1">
                <a:off x="8311716" y="3169990"/>
                <a:ext cx="1588595"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36" name="椭圆 6"/>
              <p:cNvSpPr/>
              <p:nvPr/>
            </p:nvSpPr>
            <p:spPr bwMode="auto">
              <a:xfrm rot="10800000" flipH="1" flipV="1">
                <a:off x="8371247" y="3234470"/>
                <a:ext cx="1469534"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37" name="文本框 35"/>
              <p:cNvSpPr txBox="1"/>
              <p:nvPr/>
            </p:nvSpPr>
            <p:spPr>
              <a:xfrm>
                <a:off x="8290163" y="3240473"/>
                <a:ext cx="1683187"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设备处</a:t>
                </a: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长</a:t>
                </a:r>
                <a:endPar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0" name="椭圆 4"/>
              <p:cNvSpPr/>
              <p:nvPr/>
            </p:nvSpPr>
            <p:spPr bwMode="auto">
              <a:xfrm rot="10800000" flipH="1" flipV="1">
                <a:off x="10256924" y="3135806"/>
                <a:ext cx="1675698"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31" name="椭圆 5"/>
              <p:cNvSpPr/>
              <p:nvPr>
                <p:custDataLst>
                  <p:tags r:id="rId15"/>
                </p:custDataLst>
              </p:nvPr>
            </p:nvSpPr>
            <p:spPr bwMode="auto">
              <a:xfrm rot="10800000" flipH="1" flipV="1">
                <a:off x="10300475" y="3169990"/>
                <a:ext cx="1588596"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32" name="椭圆 6"/>
              <p:cNvSpPr/>
              <p:nvPr/>
            </p:nvSpPr>
            <p:spPr bwMode="auto">
              <a:xfrm rot="10800000" flipH="1" flipV="1">
                <a:off x="10360006" y="3234470"/>
                <a:ext cx="1469535"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33" name="文本框 40"/>
              <p:cNvSpPr txBox="1"/>
              <p:nvPr/>
            </p:nvSpPr>
            <p:spPr>
              <a:xfrm>
                <a:off x="10264857" y="3240472"/>
                <a:ext cx="1685399"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调度主任</a:t>
                </a:r>
                <a:endPar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cxnSp>
          <p:nvCxnSpPr>
            <p:cNvPr id="98" name="肘形连接符 45"/>
            <p:cNvCxnSpPr>
              <a:stCxn id="158" idx="2"/>
              <a:endCxn id="150" idx="0"/>
            </p:cNvCxnSpPr>
            <p:nvPr>
              <p:custDataLst>
                <p:tags r:id="rId16"/>
              </p:custDataLst>
            </p:nvPr>
          </p:nvCxnSpPr>
          <p:spPr>
            <a:xfrm rot="16200000" flipH="1">
              <a:off x="7544794" y="2087088"/>
              <a:ext cx="67179" cy="1"/>
            </a:xfrm>
            <a:prstGeom prst="bentConnector3">
              <a:avLst/>
            </a:prstGeom>
            <a:ln w="19050">
              <a:solidFill>
                <a:schemeClr val="lt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肘形连接符 50"/>
            <p:cNvCxnSpPr>
              <a:stCxn id="150" idx="2"/>
              <a:endCxn id="142" idx="0"/>
            </p:cNvCxnSpPr>
            <p:nvPr>
              <p:custDataLst>
                <p:tags r:id="rId17"/>
              </p:custDataLst>
            </p:nvPr>
          </p:nvCxnSpPr>
          <p:spPr>
            <a:xfrm rot="5400000">
              <a:off x="5960985" y="1345878"/>
              <a:ext cx="250068" cy="2984731"/>
            </a:xfrm>
            <a:prstGeom prst="bentConnector3">
              <a:avLst/>
            </a:prstGeom>
            <a:ln w="19050">
              <a:solidFill>
                <a:schemeClr val="lt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3" name="肘形连接符 52"/>
            <p:cNvCxnSpPr>
              <a:stCxn id="150" idx="2"/>
              <a:endCxn id="138" idx="0"/>
            </p:cNvCxnSpPr>
            <p:nvPr>
              <p:custDataLst>
                <p:tags r:id="rId18"/>
              </p:custDataLst>
            </p:nvPr>
          </p:nvCxnSpPr>
          <p:spPr>
            <a:xfrm rot="5400000">
              <a:off x="6955365" y="2340256"/>
              <a:ext cx="250067" cy="995972"/>
            </a:xfrm>
            <a:prstGeom prst="bentConnector3">
              <a:avLst/>
            </a:prstGeom>
            <a:ln w="19050">
              <a:solidFill>
                <a:schemeClr val="lt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5" name="肘形连接符 55"/>
            <p:cNvCxnSpPr>
              <a:stCxn id="150" idx="2"/>
              <a:endCxn id="134" idx="0"/>
            </p:cNvCxnSpPr>
            <p:nvPr>
              <p:custDataLst>
                <p:tags r:id="rId19"/>
              </p:custDataLst>
            </p:nvPr>
          </p:nvCxnSpPr>
          <p:spPr>
            <a:xfrm rot="16200000" flipH="1">
              <a:off x="7949744" y="2341848"/>
              <a:ext cx="250067" cy="992787"/>
            </a:xfrm>
            <a:prstGeom prst="bentConnector3">
              <a:avLst/>
            </a:prstGeom>
            <a:ln w="19050">
              <a:solidFill>
                <a:schemeClr val="lt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7" name="肘形连接符 57"/>
            <p:cNvCxnSpPr>
              <a:stCxn id="150" idx="2"/>
              <a:endCxn id="130" idx="0"/>
            </p:cNvCxnSpPr>
            <p:nvPr>
              <p:custDataLst>
                <p:tags r:id="rId20"/>
              </p:custDataLst>
            </p:nvPr>
          </p:nvCxnSpPr>
          <p:spPr>
            <a:xfrm rot="16200000" flipH="1">
              <a:off x="8944124" y="1347469"/>
              <a:ext cx="250067" cy="2981546"/>
            </a:xfrm>
            <a:prstGeom prst="bentConnector3">
              <a:avLst/>
            </a:prstGeom>
            <a:ln w="19050">
              <a:solidFill>
                <a:schemeClr val="lt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9" name="그룹 8"/>
            <p:cNvGrpSpPr/>
            <p:nvPr/>
          </p:nvGrpSpPr>
          <p:grpSpPr>
            <a:xfrm>
              <a:off x="3755803" y="3661386"/>
              <a:ext cx="7645538" cy="592530"/>
              <a:chOff x="4290646" y="3865764"/>
              <a:chExt cx="7645538" cy="592530"/>
            </a:xfrm>
          </p:grpSpPr>
          <p:sp>
            <p:nvSpPr>
              <p:cNvPr id="179" name="椭圆 4"/>
              <p:cNvSpPr/>
              <p:nvPr/>
            </p:nvSpPr>
            <p:spPr bwMode="auto">
              <a:xfrm rot="10800000" flipH="1" flipV="1">
                <a:off x="4290646" y="3865764"/>
                <a:ext cx="1675697"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80" name="椭圆 5"/>
              <p:cNvSpPr/>
              <p:nvPr>
                <p:custDataLst>
                  <p:tags r:id="rId21"/>
                </p:custDataLst>
              </p:nvPr>
            </p:nvSpPr>
            <p:spPr bwMode="auto">
              <a:xfrm rot="10800000" flipH="1" flipV="1">
                <a:off x="4334197" y="3899948"/>
                <a:ext cx="1588594"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81" name="椭圆 6"/>
              <p:cNvSpPr/>
              <p:nvPr/>
            </p:nvSpPr>
            <p:spPr bwMode="auto">
              <a:xfrm rot="10800000" flipH="1" flipV="1">
                <a:off x="4393728" y="3964428"/>
                <a:ext cx="1469533"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82" name="文本框 25"/>
              <p:cNvSpPr txBox="1"/>
              <p:nvPr/>
            </p:nvSpPr>
            <p:spPr>
              <a:xfrm>
                <a:off x="4298576" y="3970430"/>
                <a:ext cx="1685396"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质检主任</a:t>
                </a:r>
                <a:endPar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5" name="椭圆 4"/>
              <p:cNvSpPr/>
              <p:nvPr/>
            </p:nvSpPr>
            <p:spPr bwMode="auto">
              <a:xfrm rot="10800000" flipH="1" flipV="1">
                <a:off x="6279406" y="3865764"/>
                <a:ext cx="1675697"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76" name="椭圆 5"/>
              <p:cNvSpPr/>
              <p:nvPr>
                <p:custDataLst>
                  <p:tags r:id="rId22"/>
                </p:custDataLst>
              </p:nvPr>
            </p:nvSpPr>
            <p:spPr bwMode="auto">
              <a:xfrm rot="10800000" flipH="1" flipV="1">
                <a:off x="6322957" y="3899948"/>
                <a:ext cx="1588595"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77" name="椭圆 6"/>
              <p:cNvSpPr/>
              <p:nvPr/>
            </p:nvSpPr>
            <p:spPr bwMode="auto">
              <a:xfrm rot="10800000" flipH="1" flipV="1">
                <a:off x="6382488" y="3964428"/>
                <a:ext cx="1469534"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78" name="文本框 30"/>
              <p:cNvSpPr txBox="1"/>
              <p:nvPr/>
            </p:nvSpPr>
            <p:spPr>
              <a:xfrm>
                <a:off x="6315472" y="3970431"/>
                <a:ext cx="1641845"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办公室主任</a:t>
                </a:r>
                <a:endPar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1" name="椭圆 4"/>
              <p:cNvSpPr/>
              <p:nvPr/>
            </p:nvSpPr>
            <p:spPr bwMode="auto">
              <a:xfrm rot="10800000" flipH="1" flipV="1">
                <a:off x="8268165" y="3865764"/>
                <a:ext cx="1675698"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72" name="椭圆 5"/>
              <p:cNvSpPr/>
              <p:nvPr>
                <p:custDataLst>
                  <p:tags r:id="rId23"/>
                </p:custDataLst>
              </p:nvPr>
            </p:nvSpPr>
            <p:spPr bwMode="auto">
              <a:xfrm rot="10800000" flipH="1" flipV="1">
                <a:off x="8311716" y="3899948"/>
                <a:ext cx="1588596"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73" name="椭圆 6"/>
              <p:cNvSpPr/>
              <p:nvPr/>
            </p:nvSpPr>
            <p:spPr bwMode="auto">
              <a:xfrm rot="10800000" flipH="1" flipV="1">
                <a:off x="8371247" y="3964428"/>
                <a:ext cx="1469535"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74" name="文本框 35"/>
              <p:cNvSpPr txBox="1"/>
              <p:nvPr/>
            </p:nvSpPr>
            <p:spPr>
              <a:xfrm>
                <a:off x="8304234" y="3970430"/>
                <a:ext cx="1669421"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工程主任</a:t>
                </a:r>
                <a:endPar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7" name="椭圆 4"/>
              <p:cNvSpPr/>
              <p:nvPr/>
            </p:nvSpPr>
            <p:spPr bwMode="auto">
              <a:xfrm rot="10800000" flipH="1" flipV="1">
                <a:off x="10256924" y="3865764"/>
                <a:ext cx="1675698"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68" name="椭圆 5"/>
              <p:cNvSpPr/>
              <p:nvPr>
                <p:custDataLst>
                  <p:tags r:id="rId24"/>
                </p:custDataLst>
              </p:nvPr>
            </p:nvSpPr>
            <p:spPr bwMode="auto">
              <a:xfrm rot="10800000" flipH="1" flipV="1">
                <a:off x="10300475" y="3899948"/>
                <a:ext cx="1588595"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69" name="椭圆 6"/>
              <p:cNvSpPr/>
              <p:nvPr/>
            </p:nvSpPr>
            <p:spPr bwMode="auto">
              <a:xfrm rot="10800000" flipH="1" flipV="1">
                <a:off x="10360006" y="3964428"/>
                <a:ext cx="1469534"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70" name="文本框 40"/>
              <p:cNvSpPr txBox="1"/>
              <p:nvPr/>
            </p:nvSpPr>
            <p:spPr>
              <a:xfrm>
                <a:off x="10250787" y="3970430"/>
                <a:ext cx="1685397"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仓储主任</a:t>
                </a:r>
                <a:endPar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0" name="그룹 9"/>
            <p:cNvGrpSpPr/>
            <p:nvPr/>
          </p:nvGrpSpPr>
          <p:grpSpPr>
            <a:xfrm>
              <a:off x="3755803" y="4359495"/>
              <a:ext cx="7673674" cy="592530"/>
              <a:chOff x="4290646" y="4581653"/>
              <a:chExt cx="7673674" cy="592530"/>
            </a:xfrm>
          </p:grpSpPr>
          <p:sp>
            <p:nvSpPr>
              <p:cNvPr id="200" name="椭圆 4"/>
              <p:cNvSpPr/>
              <p:nvPr/>
            </p:nvSpPr>
            <p:spPr bwMode="auto">
              <a:xfrm rot="10800000" flipH="1" flipV="1">
                <a:off x="4290646" y="4581653"/>
                <a:ext cx="1675697"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01" name="椭圆 5"/>
              <p:cNvSpPr/>
              <p:nvPr>
                <p:custDataLst>
                  <p:tags r:id="rId25"/>
                </p:custDataLst>
              </p:nvPr>
            </p:nvSpPr>
            <p:spPr bwMode="auto">
              <a:xfrm rot="10800000" flipH="1" flipV="1">
                <a:off x="4334197" y="4615837"/>
                <a:ext cx="1588594"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02" name="椭圆 6"/>
              <p:cNvSpPr/>
              <p:nvPr/>
            </p:nvSpPr>
            <p:spPr bwMode="auto">
              <a:xfrm rot="10800000" flipH="1" flipV="1">
                <a:off x="4393728" y="4680317"/>
                <a:ext cx="1469533"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03" name="文本框 25"/>
              <p:cNvSpPr txBox="1"/>
              <p:nvPr/>
            </p:nvSpPr>
            <p:spPr>
              <a:xfrm>
                <a:off x="4312644" y="4686319"/>
                <a:ext cx="1685396"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财务处</a:t>
                </a: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长</a:t>
                </a:r>
                <a:endPar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6" name="椭圆 4"/>
              <p:cNvSpPr/>
              <p:nvPr/>
            </p:nvSpPr>
            <p:spPr bwMode="auto">
              <a:xfrm rot="10800000" flipH="1" flipV="1">
                <a:off x="6279406" y="4581653"/>
                <a:ext cx="1675698"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97" name="椭圆 5"/>
              <p:cNvSpPr/>
              <p:nvPr>
                <p:custDataLst>
                  <p:tags r:id="rId26"/>
                </p:custDataLst>
              </p:nvPr>
            </p:nvSpPr>
            <p:spPr bwMode="auto">
              <a:xfrm rot="10800000" flipH="1" flipV="1">
                <a:off x="6322957" y="4615837"/>
                <a:ext cx="1588595"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98" name="椭圆 6"/>
              <p:cNvSpPr/>
              <p:nvPr/>
            </p:nvSpPr>
            <p:spPr bwMode="auto">
              <a:xfrm rot="10800000" flipH="1" flipV="1">
                <a:off x="6382488" y="4680317"/>
                <a:ext cx="1469534"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99" name="文本框 30"/>
              <p:cNvSpPr txBox="1"/>
              <p:nvPr/>
            </p:nvSpPr>
            <p:spPr>
              <a:xfrm>
                <a:off x="6301405" y="4686319"/>
                <a:ext cx="1685399"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捕一厂长</a:t>
                </a:r>
                <a:endPar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2" name="椭圆 4"/>
              <p:cNvSpPr/>
              <p:nvPr/>
            </p:nvSpPr>
            <p:spPr bwMode="auto">
              <a:xfrm rot="10800000" flipH="1" flipV="1">
                <a:off x="8268166" y="4581653"/>
                <a:ext cx="1675700"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93" name="椭圆 5"/>
              <p:cNvSpPr/>
              <p:nvPr>
                <p:custDataLst>
                  <p:tags r:id="rId27"/>
                </p:custDataLst>
              </p:nvPr>
            </p:nvSpPr>
            <p:spPr bwMode="auto">
              <a:xfrm rot="10800000" flipH="1" flipV="1">
                <a:off x="8311717" y="4615837"/>
                <a:ext cx="1588598"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94" name="椭圆 6"/>
              <p:cNvSpPr/>
              <p:nvPr/>
            </p:nvSpPr>
            <p:spPr bwMode="auto">
              <a:xfrm rot="10800000" flipH="1" flipV="1">
                <a:off x="8371248" y="4680317"/>
                <a:ext cx="1469536"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95" name="文本框 35"/>
              <p:cNvSpPr txBox="1"/>
              <p:nvPr/>
            </p:nvSpPr>
            <p:spPr>
              <a:xfrm>
                <a:off x="8233899" y="4686319"/>
                <a:ext cx="1788483"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捕二厂长</a:t>
                </a:r>
                <a:endPar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8" name="椭圆 4"/>
              <p:cNvSpPr/>
              <p:nvPr/>
            </p:nvSpPr>
            <p:spPr bwMode="auto">
              <a:xfrm rot="10800000" flipH="1" flipV="1">
                <a:off x="10256924" y="4581653"/>
                <a:ext cx="1675698"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89" name="椭圆 5"/>
              <p:cNvSpPr/>
              <p:nvPr>
                <p:custDataLst>
                  <p:tags r:id="rId28"/>
                </p:custDataLst>
              </p:nvPr>
            </p:nvSpPr>
            <p:spPr bwMode="auto">
              <a:xfrm rot="10800000" flipH="1" flipV="1">
                <a:off x="10300475" y="4615837"/>
                <a:ext cx="1588595"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90" name="椭圆 6"/>
              <p:cNvSpPr/>
              <p:nvPr/>
            </p:nvSpPr>
            <p:spPr bwMode="auto">
              <a:xfrm rot="10800000" flipH="1" flipV="1">
                <a:off x="10360006" y="4680317"/>
                <a:ext cx="1469534"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191" name="文本框 40"/>
              <p:cNvSpPr txBox="1"/>
              <p:nvPr/>
            </p:nvSpPr>
            <p:spPr>
              <a:xfrm>
                <a:off x="10278923" y="4686319"/>
                <a:ext cx="1685397"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电解厂长</a:t>
                </a:r>
                <a:endPar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1" name="그룹 10"/>
            <p:cNvGrpSpPr/>
            <p:nvPr/>
          </p:nvGrpSpPr>
          <p:grpSpPr>
            <a:xfrm>
              <a:off x="3755803" y="5057604"/>
              <a:ext cx="7695910" cy="592531"/>
              <a:chOff x="4290646" y="5297542"/>
              <a:chExt cx="7695910" cy="592531"/>
            </a:xfrm>
          </p:grpSpPr>
          <p:sp>
            <p:nvSpPr>
              <p:cNvPr id="221" name="椭圆 4"/>
              <p:cNvSpPr/>
              <p:nvPr/>
            </p:nvSpPr>
            <p:spPr bwMode="auto">
              <a:xfrm rot="10800000" flipH="1" flipV="1">
                <a:off x="4290646" y="5297543"/>
                <a:ext cx="1675696"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22" name="椭圆 5"/>
              <p:cNvSpPr/>
              <p:nvPr>
                <p:custDataLst>
                  <p:tags r:id="rId29"/>
                </p:custDataLst>
              </p:nvPr>
            </p:nvSpPr>
            <p:spPr bwMode="auto">
              <a:xfrm rot="10800000" flipH="1" flipV="1">
                <a:off x="4334197" y="5331727"/>
                <a:ext cx="1588594"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23" name="椭圆 6"/>
              <p:cNvSpPr/>
              <p:nvPr/>
            </p:nvSpPr>
            <p:spPr bwMode="auto">
              <a:xfrm rot="10800000" flipH="1" flipV="1">
                <a:off x="4393728" y="5396207"/>
                <a:ext cx="1469533"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24" name="文本框 25"/>
              <p:cNvSpPr txBox="1"/>
              <p:nvPr/>
            </p:nvSpPr>
            <p:spPr>
              <a:xfrm>
                <a:off x="4326712" y="5402209"/>
                <a:ext cx="1669416"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渣选厂长</a:t>
                </a:r>
                <a:endPar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17" name="椭圆 4"/>
              <p:cNvSpPr/>
              <p:nvPr/>
            </p:nvSpPr>
            <p:spPr bwMode="auto">
              <a:xfrm rot="10800000" flipH="1" flipV="1">
                <a:off x="6279405" y="5297543"/>
                <a:ext cx="1675697"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18" name="椭圆 5"/>
              <p:cNvSpPr/>
              <p:nvPr>
                <p:custDataLst>
                  <p:tags r:id="rId30"/>
                </p:custDataLst>
              </p:nvPr>
            </p:nvSpPr>
            <p:spPr bwMode="auto">
              <a:xfrm rot="10800000" flipH="1" flipV="1">
                <a:off x="6322956" y="5331727"/>
                <a:ext cx="1588594"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19" name="椭圆 6"/>
              <p:cNvSpPr/>
              <p:nvPr/>
            </p:nvSpPr>
            <p:spPr bwMode="auto">
              <a:xfrm rot="10800000" flipH="1" flipV="1">
                <a:off x="6382487" y="5396207"/>
                <a:ext cx="1469533"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20" name="文本框 30"/>
              <p:cNvSpPr txBox="1"/>
              <p:nvPr/>
            </p:nvSpPr>
            <p:spPr>
              <a:xfrm>
                <a:off x="6315471" y="5402210"/>
                <a:ext cx="1669420"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脱硫厂长</a:t>
                </a:r>
                <a:endPar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13" name="椭圆 4"/>
              <p:cNvSpPr/>
              <p:nvPr/>
            </p:nvSpPr>
            <p:spPr bwMode="auto">
              <a:xfrm rot="10800000" flipH="1" flipV="1">
                <a:off x="8268164" y="5297542"/>
                <a:ext cx="1675697"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14" name="椭圆 5"/>
              <p:cNvSpPr/>
              <p:nvPr>
                <p:custDataLst>
                  <p:tags r:id="rId31"/>
                </p:custDataLst>
              </p:nvPr>
            </p:nvSpPr>
            <p:spPr bwMode="auto">
              <a:xfrm rot="10800000" flipH="1" flipV="1">
                <a:off x="8311715" y="5331726"/>
                <a:ext cx="1588594"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15" name="椭圆 6"/>
              <p:cNvSpPr/>
              <p:nvPr/>
            </p:nvSpPr>
            <p:spPr bwMode="auto">
              <a:xfrm rot="10800000" flipH="1" flipV="1">
                <a:off x="8371246" y="5396206"/>
                <a:ext cx="1469533"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16" name="文本框 35"/>
              <p:cNvSpPr txBox="1"/>
              <p:nvPr>
                <p:custDataLst>
                  <p:tags r:id="rId32"/>
                </p:custDataLst>
              </p:nvPr>
            </p:nvSpPr>
            <p:spPr>
              <a:xfrm>
                <a:off x="8233890" y="5402207"/>
                <a:ext cx="1788478" cy="373675"/>
              </a:xfrm>
              <a:prstGeom prst="roundRect">
                <a:avLst/>
              </a:prstGeom>
              <a:noFill/>
            </p:spPr>
            <p:txBody>
              <a:bodyPr wrap="square" rtlCol="0">
                <a:spAutoFit/>
                <a:scene3d>
                  <a:camera prst="orthographicFront"/>
                  <a:lightRig rig="threePt" dir="t"/>
                </a:scene3d>
                <a:sp3d contourW="12700"/>
              </a:bodyPr>
              <a:lstStyle/>
              <a:p>
                <a:pPr algn="ctr"/>
                <a:r>
                  <a:rPr lang="en-US" altLang="zh-CN" sz="1600" b="1"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回收厂长</a:t>
                </a:r>
                <a:endParaRPr lang="zh-CN" altLang="en-US" sz="16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9" name="椭圆 4"/>
              <p:cNvSpPr/>
              <p:nvPr/>
            </p:nvSpPr>
            <p:spPr bwMode="auto">
              <a:xfrm rot="10800000" flipH="1" flipV="1">
                <a:off x="10256923" y="5297543"/>
                <a:ext cx="1675697"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10" name="椭圆 5"/>
              <p:cNvSpPr/>
              <p:nvPr>
                <p:custDataLst>
                  <p:tags r:id="rId33"/>
                </p:custDataLst>
              </p:nvPr>
            </p:nvSpPr>
            <p:spPr bwMode="auto">
              <a:xfrm rot="10800000" flipH="1" flipV="1">
                <a:off x="10300474" y="5331727"/>
                <a:ext cx="1588595"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11" name="椭圆 6"/>
              <p:cNvSpPr/>
              <p:nvPr/>
            </p:nvSpPr>
            <p:spPr bwMode="auto">
              <a:xfrm rot="10800000" flipH="1" flipV="1">
                <a:off x="10360004" y="5396207"/>
                <a:ext cx="1469534"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12" name="文本框 40"/>
              <p:cNvSpPr txBox="1"/>
              <p:nvPr/>
            </p:nvSpPr>
            <p:spPr>
              <a:xfrm>
                <a:off x="10222650" y="5402209"/>
                <a:ext cx="1763906"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技术副处</a:t>
                </a:r>
                <a:endPar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7" name="그룹 6"/>
            <p:cNvGrpSpPr/>
            <p:nvPr/>
          </p:nvGrpSpPr>
          <p:grpSpPr>
            <a:xfrm>
              <a:off x="3755803" y="5755716"/>
              <a:ext cx="7788810" cy="592531"/>
              <a:chOff x="4290646" y="6054858"/>
              <a:chExt cx="7788810" cy="592531"/>
            </a:xfrm>
          </p:grpSpPr>
          <p:sp>
            <p:nvSpPr>
              <p:cNvPr id="242" name="椭圆 4"/>
              <p:cNvSpPr/>
              <p:nvPr/>
            </p:nvSpPr>
            <p:spPr bwMode="auto">
              <a:xfrm rot="10800000" flipH="1" flipV="1">
                <a:off x="4290646" y="6054859"/>
                <a:ext cx="1675696"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43" name="椭圆 5"/>
              <p:cNvSpPr/>
              <p:nvPr>
                <p:custDataLst>
                  <p:tags r:id="rId34"/>
                </p:custDataLst>
              </p:nvPr>
            </p:nvSpPr>
            <p:spPr bwMode="auto">
              <a:xfrm rot="10800000" flipH="1" flipV="1">
                <a:off x="4334197" y="6089043"/>
                <a:ext cx="1588594"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44" name="椭圆 6"/>
              <p:cNvSpPr/>
              <p:nvPr/>
            </p:nvSpPr>
            <p:spPr bwMode="auto">
              <a:xfrm rot="10800000" flipH="1" flipV="1">
                <a:off x="4393728" y="6153523"/>
                <a:ext cx="1469533"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45" name="文本框 25"/>
              <p:cNvSpPr txBox="1"/>
              <p:nvPr/>
            </p:nvSpPr>
            <p:spPr>
              <a:xfrm>
                <a:off x="4326712" y="6159525"/>
                <a:ext cx="1669416"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仪表主任</a:t>
                </a:r>
                <a:endPar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8" name="椭圆 4"/>
              <p:cNvSpPr/>
              <p:nvPr/>
            </p:nvSpPr>
            <p:spPr bwMode="auto">
              <a:xfrm rot="10800000" flipH="1" flipV="1">
                <a:off x="6279405" y="6054859"/>
                <a:ext cx="1675697"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39" name="椭圆 5"/>
              <p:cNvSpPr/>
              <p:nvPr>
                <p:custDataLst>
                  <p:tags r:id="rId35"/>
                </p:custDataLst>
              </p:nvPr>
            </p:nvSpPr>
            <p:spPr bwMode="auto">
              <a:xfrm rot="10800000" flipH="1" flipV="1">
                <a:off x="6322956" y="6089043"/>
                <a:ext cx="1588594"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40" name="椭圆 6"/>
              <p:cNvSpPr/>
              <p:nvPr/>
            </p:nvSpPr>
            <p:spPr bwMode="auto">
              <a:xfrm rot="10800000" flipH="1" flipV="1">
                <a:off x="6382487" y="6153523"/>
                <a:ext cx="1469533"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41" name="文本框 30"/>
              <p:cNvSpPr txBox="1"/>
              <p:nvPr/>
            </p:nvSpPr>
            <p:spPr>
              <a:xfrm>
                <a:off x="6315471" y="6159526"/>
                <a:ext cx="1669420"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电气主任</a:t>
                </a:r>
                <a:endPar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4" name="椭圆 4"/>
              <p:cNvSpPr/>
              <p:nvPr/>
            </p:nvSpPr>
            <p:spPr bwMode="auto">
              <a:xfrm rot="10800000" flipH="1" flipV="1">
                <a:off x="8268164" y="6054858"/>
                <a:ext cx="1675697"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35" name="椭圆 5"/>
              <p:cNvSpPr/>
              <p:nvPr>
                <p:custDataLst>
                  <p:tags r:id="rId36"/>
                </p:custDataLst>
              </p:nvPr>
            </p:nvSpPr>
            <p:spPr bwMode="auto">
              <a:xfrm rot="10800000" flipH="1" flipV="1">
                <a:off x="8311715" y="6089042"/>
                <a:ext cx="1588594"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36" name="椭圆 6"/>
              <p:cNvSpPr/>
              <p:nvPr/>
            </p:nvSpPr>
            <p:spPr bwMode="auto">
              <a:xfrm rot="10800000" flipH="1" flipV="1">
                <a:off x="8371246" y="6153522"/>
                <a:ext cx="1469533"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37" name="文本框 35"/>
              <p:cNvSpPr txBox="1"/>
              <p:nvPr>
                <p:custDataLst>
                  <p:tags r:id="rId37"/>
                </p:custDataLst>
              </p:nvPr>
            </p:nvSpPr>
            <p:spPr>
              <a:xfrm>
                <a:off x="8233890" y="6159523"/>
                <a:ext cx="1788478" cy="373675"/>
              </a:xfrm>
              <a:prstGeom prst="roundRect">
                <a:avLst/>
              </a:prstGeom>
              <a:noFill/>
            </p:spPr>
            <p:txBody>
              <a:bodyPr wrap="square" rtlCol="0">
                <a:spAutoFit/>
                <a:scene3d>
                  <a:camera prst="orthographicFront"/>
                  <a:lightRig rig="threePt" dir="t"/>
                </a:scene3d>
                <a:sp3d contourW="12700"/>
              </a:bodyPr>
              <a:lstStyle/>
              <a:p>
                <a:pPr algn="ctr"/>
                <a:r>
                  <a:rPr lang="en-US" altLang="zh-CN" sz="1600" b="1"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设备主任</a:t>
                </a:r>
                <a:endParaRPr lang="zh-CN" altLang="en-US" sz="1600" dirty="0" smtClean="0">
                  <a:solidFill>
                    <a:schemeClr val="dk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0" name="椭圆 4"/>
              <p:cNvSpPr/>
              <p:nvPr/>
            </p:nvSpPr>
            <p:spPr bwMode="auto">
              <a:xfrm rot="10800000" flipH="1" flipV="1">
                <a:off x="10256923" y="6054859"/>
                <a:ext cx="1675697" cy="592530"/>
              </a:xfrm>
              <a:prstGeom prst="roundRect">
                <a:avLst/>
              </a:prstGeom>
              <a:solidFill>
                <a:sysClr val="window" lastClr="FFFFFF">
                  <a:lumMod val="95000"/>
                </a:sysClr>
              </a:solidFill>
              <a:ln w="38100" cap="flat" cmpd="sng" algn="ctr">
                <a:solidFill>
                  <a:sysClr val="window" lastClr="FFFFFF">
                    <a:lumMod val="95000"/>
                  </a:sysClr>
                </a:solidFill>
                <a:prstDash val="solid"/>
              </a:ln>
              <a:effectLst/>
            </p:spPr>
            <p:txBody>
              <a:bodyPr anchor="ctr"/>
              <a:lstStyle/>
              <a:p>
                <a:pPr algn="ct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31" name="椭圆 5"/>
              <p:cNvSpPr/>
              <p:nvPr>
                <p:custDataLst>
                  <p:tags r:id="rId38"/>
                </p:custDataLst>
              </p:nvPr>
            </p:nvSpPr>
            <p:spPr bwMode="auto">
              <a:xfrm rot="10800000" flipH="1" flipV="1">
                <a:off x="10300474" y="6089043"/>
                <a:ext cx="1588595" cy="524161"/>
              </a:xfrm>
              <a:prstGeom prst="roundRect">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32" name="椭圆 6"/>
              <p:cNvSpPr/>
              <p:nvPr/>
            </p:nvSpPr>
            <p:spPr bwMode="auto">
              <a:xfrm rot="10800000" flipH="1" flipV="1">
                <a:off x="10360004" y="6153523"/>
                <a:ext cx="1469534" cy="395203"/>
              </a:xfrm>
              <a:prstGeom prst="roundRect">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eaLnBrk="1" fontAlgn="auto" hangingPunct="1">
                  <a:spcBef>
                    <a:spcPts val="0"/>
                  </a:spcBef>
                  <a:spcAft>
                    <a:spcPts val="0"/>
                  </a:spcAft>
                  <a:defRPr/>
                </a:pPr>
                <a:endParaRPr 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233" name="文本框 40"/>
              <p:cNvSpPr txBox="1"/>
              <p:nvPr/>
            </p:nvSpPr>
            <p:spPr>
              <a:xfrm>
                <a:off x="10110106" y="6159525"/>
                <a:ext cx="1969350" cy="373675"/>
              </a:xfrm>
              <a:prstGeom prst="roundRect">
                <a:avLst/>
              </a:prstGeom>
              <a:noFill/>
            </p:spPr>
            <p:txBody>
              <a:bodyPr wrap="square" rtlCol="0">
                <a:spAutoFit/>
                <a:scene3d>
                  <a:camera prst="orthographicFront"/>
                  <a:lightRig rig="threePt" dir="t"/>
                </a:scene3d>
                <a:sp3d contourW="12700"/>
              </a:bodyPr>
              <a:lstStyle/>
              <a:p>
                <a:pPr lvl="0" algn="ctr"/>
                <a:r>
                  <a:rPr lang="en-US" altLang="zh-CN" sz="1600" b="1"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rPr>
                  <a:t>特种设备科长</a:t>
                </a:r>
                <a:endPar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14" name="모서리가 둥근 직사각형 13"/>
            <p:cNvSpPr/>
            <p:nvPr>
              <p:custDataLst>
                <p:tags r:id="rId39"/>
              </p:custDataLst>
            </p:nvPr>
          </p:nvSpPr>
          <p:spPr>
            <a:xfrm>
              <a:off x="3329796" y="1123441"/>
              <a:ext cx="8367623" cy="5407529"/>
            </a:xfrm>
            <a:prstGeom prst="roundRect">
              <a:avLst>
                <a:gd name="adj" fmla="val 2156"/>
              </a:avLst>
            </a:prstGeom>
            <a:noFill/>
            <a:ln>
              <a:solidFill>
                <a:srgbClr val="225E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nvGrpSpPr>
            <p:cNvPr id="108" name="그룹 107"/>
            <p:cNvGrpSpPr/>
            <p:nvPr/>
          </p:nvGrpSpPr>
          <p:grpSpPr>
            <a:xfrm rot="0">
              <a:off x="324006" y="2312894"/>
              <a:ext cx="2364752" cy="3477006"/>
              <a:chOff x="1000333" y="1604797"/>
              <a:chExt cx="3072341" cy="4608512"/>
            </a:xfrm>
          </p:grpSpPr>
          <p:grpSp>
            <p:nvGrpSpPr>
              <p:cNvPr id="109" name="组合 55"/>
              <p:cNvGrpSpPr/>
              <p:nvPr/>
            </p:nvGrpSpPr>
            <p:grpSpPr>
              <a:xfrm>
                <a:off x="1000333" y="1604797"/>
                <a:ext cx="3072341" cy="4608512"/>
                <a:chOff x="9960717" y="-73984"/>
                <a:chExt cx="4320000" cy="6480000"/>
              </a:xfrm>
            </p:grpSpPr>
            <p:sp>
              <p:nvSpPr>
                <p:cNvPr id="111" name="矩形 56"/>
                <p:cNvSpPr/>
                <p:nvPr>
                  <p:custDataLst>
                    <p:tags r:id="rId40"/>
                  </p:custDataLst>
                </p:nvPr>
              </p:nvSpPr>
              <p:spPr>
                <a:xfrm>
                  <a:off x="9960717" y="-73984"/>
                  <a:ext cx="4320000" cy="6480000"/>
                </a:xfrm>
                <a:prstGeom prst="rect">
                  <a:avLst/>
                </a:prstGeom>
                <a:gradFill flip="none" rotWithShape="1">
                  <a:gsLst>
                    <a:gs pos="0">
                      <a:srgbClr val="FFFFFF"/>
                    </a:gs>
                    <a:gs pos="57000">
                      <a:srgbClr val="D9D9D9">
                        <a:lumMod val="85000"/>
                      </a:srgbClr>
                    </a:gs>
                    <a:gs pos="100000">
                      <a:srgbClr val="FFFFFF"/>
                    </a:gs>
                  </a:gsLst>
                  <a:lin ang="8100000" scaled="0"/>
                </a:gra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112" name="矩形 57"/>
                <p:cNvSpPr/>
                <p:nvPr>
                  <p:custDataLst>
                    <p:tags r:id="rId41"/>
                  </p:custDataLst>
                </p:nvPr>
              </p:nvSpPr>
              <p:spPr>
                <a:xfrm>
                  <a:off x="10032717" y="-1984"/>
                  <a:ext cx="4176000" cy="6336000"/>
                </a:xfrm>
                <a:prstGeom prst="rect">
                  <a:avLst/>
                </a:prstGeom>
                <a:gradFill flip="none" rotWithShape="1">
                  <a:gsLst>
                    <a:gs pos="1667">
                      <a:srgbClr val="D9D9D9">
                        <a:lumMod val="85000"/>
                      </a:srgbClr>
                    </a:gs>
                    <a:gs pos="47000">
                      <a:srgbClr val="FFFFFF"/>
                    </a:gs>
                    <a:gs pos="100000">
                      <a:srgbClr val="D9D9D9">
                        <a:lumMod val="85000"/>
                      </a:srgbClr>
                    </a:gs>
                  </a:gsLst>
                  <a:lin ang="162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113" name="矩形 58"/>
                <p:cNvSpPr/>
                <p:nvPr/>
              </p:nvSpPr>
              <p:spPr>
                <a:xfrm>
                  <a:off x="10104718" y="63217"/>
                  <a:ext cx="4032000" cy="1013017"/>
                </a:xfrm>
                <a:prstGeom prst="rect">
                  <a:avLst/>
                </a:prstGeom>
                <a:solidFill>
                  <a:srgbClr val="007CD0"/>
                </a:solidFill>
                <a:ln>
                  <a:noFill/>
                </a:ln>
                <a:effectLst>
                  <a:innerShdw blurRad="63500" dist="12700" dir="13500000">
                    <a:prstClr val="black">
                      <a:alpha val="3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微软雅黑" panose="020B0503020204020204" pitchFamily="34" charset="-122"/>
                    <a:ea typeface="微软雅黑" panose="020B0503020204020204" pitchFamily="34" charset="-122"/>
                  </a:endParaRPr>
                </a:p>
              </p:txBody>
            </p:sp>
          </p:grpSp>
          <p:sp>
            <p:nvSpPr>
              <p:cNvPr id="110" name="矩形 59"/>
              <p:cNvSpPr/>
              <p:nvPr/>
            </p:nvSpPr>
            <p:spPr>
              <a:xfrm>
                <a:off x="1755844" y="1793331"/>
                <a:ext cx="1635164" cy="567269"/>
              </a:xfrm>
              <a:prstGeom prst="rect">
                <a:avLst/>
              </a:prstGeom>
            </p:spPr>
            <p:txBody>
              <a:bodyPr wrap="none" lIns="121903" tIns="60952" rIns="121903" bIns="60952">
                <a:spAutoFit/>
              </a:bodyPr>
              <a:lstStyle/>
              <a:p>
                <a:pPr algn="ctr" defTabSz="1218565"/>
                <a:r>
                  <a:rPr lang="zh-CN" altLang="en-US" sz="2000" b="1" dirty="0">
                    <a:solidFill>
                      <a:prstClr val="white"/>
                    </a:solidFill>
                    <a:latin typeface="微软雅黑" panose="020B0503020204020204" pitchFamily="34" charset="-122"/>
                    <a:ea typeface="微软雅黑" panose="020B0503020204020204" pitchFamily="34" charset="-122"/>
                  </a:rPr>
                  <a:t>组</a:t>
                </a:r>
                <a:r>
                  <a:rPr lang="zh-CN" altLang="en-US" sz="2000" b="1" dirty="0" smtClean="0">
                    <a:solidFill>
                      <a:prstClr val="white"/>
                    </a:solidFill>
                    <a:latin typeface="微软雅黑" panose="020B0503020204020204" pitchFamily="34" charset="-122"/>
                    <a:ea typeface="微软雅黑" panose="020B0503020204020204" pitchFamily="34" charset="-122"/>
                  </a:rPr>
                  <a:t>建组织</a:t>
                </a:r>
                <a:endParaRPr lang="zh-CN" altLang="en-US" sz="2000" b="1" dirty="0" smtClean="0">
                  <a:solidFill>
                    <a:prstClr val="white"/>
                  </a:solidFill>
                  <a:latin typeface="微软雅黑" panose="020B0503020204020204" pitchFamily="34" charset="-122"/>
                  <a:ea typeface="微软雅黑" panose="020B0503020204020204" pitchFamily="34" charset="-122"/>
                </a:endParaRPr>
              </a:p>
            </p:txBody>
          </p:sp>
        </p:grpSp>
        <p:sp>
          <p:nvSpPr>
            <p:cNvPr id="13" name="자유형 12"/>
            <p:cNvSpPr/>
            <p:nvPr>
              <p:custDataLst>
                <p:tags r:id="rId42"/>
              </p:custDataLst>
            </p:nvPr>
          </p:nvSpPr>
          <p:spPr>
            <a:xfrm>
              <a:off x="2708401" y="1175199"/>
              <a:ext cx="645206" cy="5286759"/>
            </a:xfrm>
            <a:custGeom>
              <a:avLst/>
              <a:gdLst>
                <a:gd name="connsiteX0" fmla="*/ 0 w 619932"/>
                <a:gd name="connsiteY0" fmla="*/ 1162373 h 5284922"/>
                <a:gd name="connsiteX1" fmla="*/ 604434 w 619932"/>
                <a:gd name="connsiteY1" fmla="*/ 0 h 5284922"/>
                <a:gd name="connsiteX2" fmla="*/ 619932 w 619932"/>
                <a:gd name="connsiteY2" fmla="*/ 5284922 h 5284922"/>
                <a:gd name="connsiteX3" fmla="*/ 46495 w 619932"/>
                <a:gd name="connsiteY3" fmla="*/ 4602996 h 5284922"/>
                <a:gd name="connsiteX4" fmla="*/ 0 w 619932"/>
                <a:gd name="connsiteY4" fmla="*/ 1162373 h 5284922"/>
                <a:gd name="connsiteX0-1" fmla="*/ 0 w 666427"/>
                <a:gd name="connsiteY0-2" fmla="*/ 1146875 h 5269424"/>
                <a:gd name="connsiteX1-3" fmla="*/ 666427 w 666427"/>
                <a:gd name="connsiteY1-4" fmla="*/ 0 h 5269424"/>
                <a:gd name="connsiteX2-5" fmla="*/ 619932 w 666427"/>
                <a:gd name="connsiteY2-6" fmla="*/ 5269424 h 5269424"/>
                <a:gd name="connsiteX3-7" fmla="*/ 46495 w 666427"/>
                <a:gd name="connsiteY3-8" fmla="*/ 4587498 h 5269424"/>
                <a:gd name="connsiteX4-9" fmla="*/ 0 w 666427"/>
                <a:gd name="connsiteY4-10" fmla="*/ 1146875 h 5269424"/>
                <a:gd name="connsiteX0-11" fmla="*/ 0 w 625256"/>
                <a:gd name="connsiteY0-12" fmla="*/ 1168752 h 5291301"/>
                <a:gd name="connsiteX1-13" fmla="*/ 625256 w 625256"/>
                <a:gd name="connsiteY1-14" fmla="*/ 0 h 5291301"/>
                <a:gd name="connsiteX2-15" fmla="*/ 619932 w 625256"/>
                <a:gd name="connsiteY2-16" fmla="*/ 5291301 h 5291301"/>
                <a:gd name="connsiteX3-17" fmla="*/ 46495 w 625256"/>
                <a:gd name="connsiteY3-18" fmla="*/ 4609375 h 5291301"/>
                <a:gd name="connsiteX4-19" fmla="*/ 0 w 625256"/>
                <a:gd name="connsiteY4-20" fmla="*/ 1168752 h 5291301"/>
                <a:gd name="connsiteX0-21" fmla="*/ 0 w 625256"/>
                <a:gd name="connsiteY0-22" fmla="*/ 1201566 h 5324115"/>
                <a:gd name="connsiteX1-23" fmla="*/ 625256 w 625256"/>
                <a:gd name="connsiteY1-24" fmla="*/ 0 h 5324115"/>
                <a:gd name="connsiteX2-25" fmla="*/ 619932 w 625256"/>
                <a:gd name="connsiteY2-26" fmla="*/ 5324115 h 5324115"/>
                <a:gd name="connsiteX3-27" fmla="*/ 46495 w 625256"/>
                <a:gd name="connsiteY3-28" fmla="*/ 4642189 h 5324115"/>
                <a:gd name="connsiteX4-29" fmla="*/ 0 w 625256"/>
                <a:gd name="connsiteY4-30" fmla="*/ 1201566 h 5324115"/>
                <a:gd name="connsiteX0-31" fmla="*/ 0 w 630468"/>
                <a:gd name="connsiteY0-32" fmla="*/ 1201566 h 5696006"/>
                <a:gd name="connsiteX1-33" fmla="*/ 625256 w 630468"/>
                <a:gd name="connsiteY1-34" fmla="*/ 0 h 5696006"/>
                <a:gd name="connsiteX2-35" fmla="*/ 630224 w 630468"/>
                <a:gd name="connsiteY2-36" fmla="*/ 5696006 h 5696006"/>
                <a:gd name="connsiteX3-37" fmla="*/ 46495 w 630468"/>
                <a:gd name="connsiteY3-38" fmla="*/ 4642189 h 5696006"/>
                <a:gd name="connsiteX4-39" fmla="*/ 0 w 630468"/>
                <a:gd name="connsiteY4-40" fmla="*/ 1201566 h 5696006"/>
                <a:gd name="connsiteX0-41" fmla="*/ 0 w 625256"/>
                <a:gd name="connsiteY0-42" fmla="*/ 1201566 h 5433495"/>
                <a:gd name="connsiteX1-43" fmla="*/ 625256 w 625256"/>
                <a:gd name="connsiteY1-44" fmla="*/ 0 h 5433495"/>
                <a:gd name="connsiteX2-45" fmla="*/ 609637 w 625256"/>
                <a:gd name="connsiteY2-46" fmla="*/ 5433495 h 5433495"/>
                <a:gd name="connsiteX3-47" fmla="*/ 46495 w 625256"/>
                <a:gd name="connsiteY3-48" fmla="*/ 4642189 h 5433495"/>
                <a:gd name="connsiteX4-49" fmla="*/ 0 w 625256"/>
                <a:gd name="connsiteY4-50" fmla="*/ 1201566 h 5433495"/>
                <a:gd name="connsiteX0-51" fmla="*/ 0 w 610080"/>
                <a:gd name="connsiteY0-52" fmla="*/ 1149559 h 5381488"/>
                <a:gd name="connsiteX1-53" fmla="*/ 608942 w 610080"/>
                <a:gd name="connsiteY1-54" fmla="*/ 0 h 5381488"/>
                <a:gd name="connsiteX2-55" fmla="*/ 609637 w 610080"/>
                <a:gd name="connsiteY2-56" fmla="*/ 5381488 h 5381488"/>
                <a:gd name="connsiteX3-57" fmla="*/ 46495 w 610080"/>
                <a:gd name="connsiteY3-58" fmla="*/ 4590182 h 5381488"/>
                <a:gd name="connsiteX4-59" fmla="*/ 0 w 610080"/>
                <a:gd name="connsiteY4-60" fmla="*/ 1149559 h 5381488"/>
                <a:gd name="connsiteX0-61" fmla="*/ 0 w 610080"/>
                <a:gd name="connsiteY0-62" fmla="*/ 1149559 h 5312145"/>
                <a:gd name="connsiteX1-63" fmla="*/ 608942 w 610080"/>
                <a:gd name="connsiteY1-64" fmla="*/ 0 h 5312145"/>
                <a:gd name="connsiteX2-65" fmla="*/ 609637 w 610080"/>
                <a:gd name="connsiteY2-66" fmla="*/ 5312145 h 5312145"/>
                <a:gd name="connsiteX3-67" fmla="*/ 46495 w 610080"/>
                <a:gd name="connsiteY3-68" fmla="*/ 4590182 h 5312145"/>
                <a:gd name="connsiteX4-69" fmla="*/ 0 w 610080"/>
                <a:gd name="connsiteY4-70" fmla="*/ 1149559 h 5312145"/>
                <a:gd name="connsiteX0-71" fmla="*/ 0 w 610080"/>
                <a:gd name="connsiteY0-72" fmla="*/ 1149559 h 5312145"/>
                <a:gd name="connsiteX1-73" fmla="*/ 608942 w 610080"/>
                <a:gd name="connsiteY1-74" fmla="*/ 0 h 5312145"/>
                <a:gd name="connsiteX2-75" fmla="*/ 609637 w 610080"/>
                <a:gd name="connsiteY2-76" fmla="*/ 5312145 h 5312145"/>
                <a:gd name="connsiteX3-77" fmla="*/ 8350 w 610080"/>
                <a:gd name="connsiteY3-78" fmla="*/ 4590182 h 5312145"/>
                <a:gd name="connsiteX4-79" fmla="*/ 0 w 610080"/>
                <a:gd name="connsiteY4-80" fmla="*/ 1149559 h 53121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10080" h="5312145">
                  <a:moveTo>
                    <a:pt x="0" y="1149559"/>
                  </a:moveTo>
                  <a:lnTo>
                    <a:pt x="608942" y="0"/>
                  </a:lnTo>
                  <a:cubicBezTo>
                    <a:pt x="607167" y="1763767"/>
                    <a:pt x="611412" y="3548378"/>
                    <a:pt x="609637" y="5312145"/>
                  </a:cubicBezTo>
                  <a:lnTo>
                    <a:pt x="8350" y="4590182"/>
                  </a:lnTo>
                  <a:cubicBezTo>
                    <a:pt x="5567" y="3443308"/>
                    <a:pt x="2783" y="2296433"/>
                    <a:pt x="0" y="1149559"/>
                  </a:cubicBezTo>
                  <a:close/>
                </a:path>
              </a:pathLst>
            </a:custGeom>
            <a:gradFill>
              <a:gsLst>
                <a:gs pos="0">
                  <a:schemeClr val="bg1">
                    <a:lumMod val="95000"/>
                  </a:schemeClr>
                </a:gs>
                <a:gs pos="100000">
                  <a:srgbClr val="225EA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spTree>
    <p:custDataLst>
      <p:tags r:id="rId43"/>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11"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100" name="文本框 8"/>
          <p:cNvSpPr txBox="1"/>
          <p:nvPr/>
        </p:nvSpPr>
        <p:spPr>
          <a:xfrm>
            <a:off x="1604066" y="234101"/>
            <a:ext cx="4016805" cy="578444"/>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基本管理</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）实施方案</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모서리가 둥근 직사각형 13"/>
          <p:cNvSpPr/>
          <p:nvPr/>
        </p:nvSpPr>
        <p:spPr>
          <a:xfrm>
            <a:off x="3329796" y="1123441"/>
            <a:ext cx="8367623" cy="5407529"/>
          </a:xfrm>
          <a:prstGeom prst="roundRect">
            <a:avLst>
              <a:gd name="adj" fmla="val 2156"/>
            </a:avLst>
          </a:prstGeom>
          <a:noFill/>
          <a:ln>
            <a:solidFill>
              <a:srgbClr val="225E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108" name="그룹 107"/>
          <p:cNvGrpSpPr/>
          <p:nvPr/>
        </p:nvGrpSpPr>
        <p:grpSpPr>
          <a:xfrm>
            <a:off x="324006" y="2312894"/>
            <a:ext cx="2364752" cy="3477006"/>
            <a:chOff x="1000333" y="1604797"/>
            <a:chExt cx="3072341" cy="4608512"/>
          </a:xfrm>
        </p:grpSpPr>
        <p:grpSp>
          <p:nvGrpSpPr>
            <p:cNvPr id="109" name="组合 55"/>
            <p:cNvGrpSpPr/>
            <p:nvPr/>
          </p:nvGrpSpPr>
          <p:grpSpPr>
            <a:xfrm>
              <a:off x="1000333" y="1604797"/>
              <a:ext cx="3072341" cy="4608512"/>
              <a:chOff x="9960717" y="-73984"/>
              <a:chExt cx="4320000" cy="6480000"/>
            </a:xfrm>
          </p:grpSpPr>
          <p:sp>
            <p:nvSpPr>
              <p:cNvPr id="111" name="矩形 56"/>
              <p:cNvSpPr/>
              <p:nvPr>
                <p:custDataLst>
                  <p:tags r:id="rId7"/>
                </p:custDataLst>
              </p:nvPr>
            </p:nvSpPr>
            <p:spPr>
              <a:xfrm>
                <a:off x="9960717" y="-73984"/>
                <a:ext cx="4320000" cy="6480000"/>
              </a:xfrm>
              <a:prstGeom prst="rect">
                <a:avLst/>
              </a:prstGeom>
              <a:gradFill flip="none" rotWithShape="1">
                <a:gsLst>
                  <a:gs pos="0">
                    <a:srgbClr val="FFFFFF"/>
                  </a:gs>
                  <a:gs pos="57000">
                    <a:srgbClr val="D9D9D9">
                      <a:lumMod val="85000"/>
                    </a:srgbClr>
                  </a:gs>
                  <a:gs pos="100000">
                    <a:srgbClr val="FFFFFF"/>
                  </a:gs>
                </a:gsLst>
                <a:lin ang="8100000" scaled="0"/>
              </a:grad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112" name="矩形 57"/>
              <p:cNvSpPr/>
              <p:nvPr>
                <p:custDataLst>
                  <p:tags r:id="rId8"/>
                </p:custDataLst>
              </p:nvPr>
            </p:nvSpPr>
            <p:spPr>
              <a:xfrm>
                <a:off x="10032717" y="-1984"/>
                <a:ext cx="4176000" cy="6336000"/>
              </a:xfrm>
              <a:prstGeom prst="rect">
                <a:avLst/>
              </a:prstGeom>
              <a:gradFill flip="none" rotWithShape="1">
                <a:gsLst>
                  <a:gs pos="1667">
                    <a:srgbClr val="D9D9D9">
                      <a:lumMod val="85000"/>
                    </a:srgbClr>
                  </a:gs>
                  <a:gs pos="47000">
                    <a:srgbClr val="FFFFFF"/>
                  </a:gs>
                  <a:gs pos="100000">
                    <a:srgbClr val="D9D9D9">
                      <a:lumMod val="85000"/>
                    </a:srgbClr>
                  </a:gs>
                </a:gsLst>
                <a:lin ang="162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113" name="矩形 58"/>
              <p:cNvSpPr/>
              <p:nvPr/>
            </p:nvSpPr>
            <p:spPr>
              <a:xfrm>
                <a:off x="10104718" y="63217"/>
                <a:ext cx="4032000" cy="1013017"/>
              </a:xfrm>
              <a:prstGeom prst="rect">
                <a:avLst/>
              </a:prstGeom>
              <a:solidFill>
                <a:srgbClr val="007CD0"/>
              </a:solidFill>
              <a:ln>
                <a:noFill/>
              </a:ln>
              <a:effectLst>
                <a:innerShdw blurRad="63500" dist="12700" dir="13500000">
                  <a:prstClr val="black">
                    <a:alpha val="3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微软雅黑" panose="020B0503020204020204" pitchFamily="34" charset="-122"/>
                  <a:ea typeface="微软雅黑" panose="020B0503020204020204" pitchFamily="34" charset="-122"/>
                </a:endParaRPr>
              </a:p>
            </p:txBody>
          </p:sp>
        </p:grpSp>
        <p:sp>
          <p:nvSpPr>
            <p:cNvPr id="110" name="矩形 59"/>
            <p:cNvSpPr/>
            <p:nvPr/>
          </p:nvSpPr>
          <p:spPr>
            <a:xfrm>
              <a:off x="1755844" y="1793331"/>
              <a:ext cx="1635164" cy="567269"/>
            </a:xfrm>
            <a:prstGeom prst="rect">
              <a:avLst/>
            </a:prstGeom>
          </p:spPr>
          <p:txBody>
            <a:bodyPr wrap="none" lIns="121903" tIns="60952" rIns="121903" bIns="60952">
              <a:spAutoFit/>
            </a:bodyPr>
            <a:lstStyle/>
            <a:p>
              <a:pPr algn="ctr" defTabSz="1218565"/>
              <a:r>
                <a:rPr lang="zh-CN" altLang="en-US" sz="2000" b="1" dirty="0">
                  <a:solidFill>
                    <a:prstClr val="white"/>
                  </a:solidFill>
                  <a:latin typeface="微软雅黑" panose="020B0503020204020204" pitchFamily="34" charset="-122"/>
                  <a:ea typeface="微软雅黑" panose="020B0503020204020204" pitchFamily="34" charset="-122"/>
                </a:rPr>
                <a:t>组</a:t>
              </a:r>
              <a:r>
                <a:rPr lang="zh-CN" altLang="en-US" sz="2000" b="1" dirty="0" smtClean="0">
                  <a:solidFill>
                    <a:prstClr val="white"/>
                  </a:solidFill>
                  <a:latin typeface="微软雅黑" panose="020B0503020204020204" pitchFamily="34" charset="-122"/>
                  <a:ea typeface="微软雅黑" panose="020B0503020204020204" pitchFamily="34" charset="-122"/>
                </a:rPr>
                <a:t>建组织</a:t>
              </a:r>
              <a:endParaRPr lang="zh-CN" altLang="en-US" sz="2000" b="1" dirty="0" smtClean="0">
                <a:solidFill>
                  <a:prstClr val="white"/>
                </a:solidFill>
                <a:latin typeface="微软雅黑" panose="020B0503020204020204" pitchFamily="34" charset="-122"/>
                <a:ea typeface="微软雅黑" panose="020B0503020204020204" pitchFamily="34" charset="-122"/>
              </a:endParaRPr>
            </a:p>
          </p:txBody>
        </p:sp>
      </p:grpSp>
      <p:sp>
        <p:nvSpPr>
          <p:cNvPr id="13" name="자유형 12"/>
          <p:cNvSpPr/>
          <p:nvPr>
            <p:custDataLst>
              <p:tags r:id="rId9"/>
            </p:custDataLst>
          </p:nvPr>
        </p:nvSpPr>
        <p:spPr>
          <a:xfrm>
            <a:off x="2708401" y="1175199"/>
            <a:ext cx="645206" cy="5286759"/>
          </a:xfrm>
          <a:custGeom>
            <a:avLst/>
            <a:gdLst>
              <a:gd name="connsiteX0" fmla="*/ 0 w 619932"/>
              <a:gd name="connsiteY0" fmla="*/ 1162373 h 5284922"/>
              <a:gd name="connsiteX1" fmla="*/ 604434 w 619932"/>
              <a:gd name="connsiteY1" fmla="*/ 0 h 5284922"/>
              <a:gd name="connsiteX2" fmla="*/ 619932 w 619932"/>
              <a:gd name="connsiteY2" fmla="*/ 5284922 h 5284922"/>
              <a:gd name="connsiteX3" fmla="*/ 46495 w 619932"/>
              <a:gd name="connsiteY3" fmla="*/ 4602996 h 5284922"/>
              <a:gd name="connsiteX4" fmla="*/ 0 w 619932"/>
              <a:gd name="connsiteY4" fmla="*/ 1162373 h 5284922"/>
              <a:gd name="connsiteX0-1" fmla="*/ 0 w 666427"/>
              <a:gd name="connsiteY0-2" fmla="*/ 1146875 h 5269424"/>
              <a:gd name="connsiteX1-3" fmla="*/ 666427 w 666427"/>
              <a:gd name="connsiteY1-4" fmla="*/ 0 h 5269424"/>
              <a:gd name="connsiteX2-5" fmla="*/ 619932 w 666427"/>
              <a:gd name="connsiteY2-6" fmla="*/ 5269424 h 5269424"/>
              <a:gd name="connsiteX3-7" fmla="*/ 46495 w 666427"/>
              <a:gd name="connsiteY3-8" fmla="*/ 4587498 h 5269424"/>
              <a:gd name="connsiteX4-9" fmla="*/ 0 w 666427"/>
              <a:gd name="connsiteY4-10" fmla="*/ 1146875 h 5269424"/>
              <a:gd name="connsiteX0-11" fmla="*/ 0 w 625256"/>
              <a:gd name="connsiteY0-12" fmla="*/ 1168752 h 5291301"/>
              <a:gd name="connsiteX1-13" fmla="*/ 625256 w 625256"/>
              <a:gd name="connsiteY1-14" fmla="*/ 0 h 5291301"/>
              <a:gd name="connsiteX2-15" fmla="*/ 619932 w 625256"/>
              <a:gd name="connsiteY2-16" fmla="*/ 5291301 h 5291301"/>
              <a:gd name="connsiteX3-17" fmla="*/ 46495 w 625256"/>
              <a:gd name="connsiteY3-18" fmla="*/ 4609375 h 5291301"/>
              <a:gd name="connsiteX4-19" fmla="*/ 0 w 625256"/>
              <a:gd name="connsiteY4-20" fmla="*/ 1168752 h 5291301"/>
              <a:gd name="connsiteX0-21" fmla="*/ 0 w 625256"/>
              <a:gd name="connsiteY0-22" fmla="*/ 1201566 h 5324115"/>
              <a:gd name="connsiteX1-23" fmla="*/ 625256 w 625256"/>
              <a:gd name="connsiteY1-24" fmla="*/ 0 h 5324115"/>
              <a:gd name="connsiteX2-25" fmla="*/ 619932 w 625256"/>
              <a:gd name="connsiteY2-26" fmla="*/ 5324115 h 5324115"/>
              <a:gd name="connsiteX3-27" fmla="*/ 46495 w 625256"/>
              <a:gd name="connsiteY3-28" fmla="*/ 4642189 h 5324115"/>
              <a:gd name="connsiteX4-29" fmla="*/ 0 w 625256"/>
              <a:gd name="connsiteY4-30" fmla="*/ 1201566 h 5324115"/>
              <a:gd name="connsiteX0-31" fmla="*/ 0 w 630468"/>
              <a:gd name="connsiteY0-32" fmla="*/ 1201566 h 5696006"/>
              <a:gd name="connsiteX1-33" fmla="*/ 625256 w 630468"/>
              <a:gd name="connsiteY1-34" fmla="*/ 0 h 5696006"/>
              <a:gd name="connsiteX2-35" fmla="*/ 630224 w 630468"/>
              <a:gd name="connsiteY2-36" fmla="*/ 5696006 h 5696006"/>
              <a:gd name="connsiteX3-37" fmla="*/ 46495 w 630468"/>
              <a:gd name="connsiteY3-38" fmla="*/ 4642189 h 5696006"/>
              <a:gd name="connsiteX4-39" fmla="*/ 0 w 630468"/>
              <a:gd name="connsiteY4-40" fmla="*/ 1201566 h 5696006"/>
              <a:gd name="connsiteX0-41" fmla="*/ 0 w 625256"/>
              <a:gd name="connsiteY0-42" fmla="*/ 1201566 h 5433495"/>
              <a:gd name="connsiteX1-43" fmla="*/ 625256 w 625256"/>
              <a:gd name="connsiteY1-44" fmla="*/ 0 h 5433495"/>
              <a:gd name="connsiteX2-45" fmla="*/ 609637 w 625256"/>
              <a:gd name="connsiteY2-46" fmla="*/ 5433495 h 5433495"/>
              <a:gd name="connsiteX3-47" fmla="*/ 46495 w 625256"/>
              <a:gd name="connsiteY3-48" fmla="*/ 4642189 h 5433495"/>
              <a:gd name="connsiteX4-49" fmla="*/ 0 w 625256"/>
              <a:gd name="connsiteY4-50" fmla="*/ 1201566 h 5433495"/>
              <a:gd name="connsiteX0-51" fmla="*/ 0 w 610080"/>
              <a:gd name="connsiteY0-52" fmla="*/ 1149559 h 5381488"/>
              <a:gd name="connsiteX1-53" fmla="*/ 608942 w 610080"/>
              <a:gd name="connsiteY1-54" fmla="*/ 0 h 5381488"/>
              <a:gd name="connsiteX2-55" fmla="*/ 609637 w 610080"/>
              <a:gd name="connsiteY2-56" fmla="*/ 5381488 h 5381488"/>
              <a:gd name="connsiteX3-57" fmla="*/ 46495 w 610080"/>
              <a:gd name="connsiteY3-58" fmla="*/ 4590182 h 5381488"/>
              <a:gd name="connsiteX4-59" fmla="*/ 0 w 610080"/>
              <a:gd name="connsiteY4-60" fmla="*/ 1149559 h 5381488"/>
              <a:gd name="connsiteX0-61" fmla="*/ 0 w 610080"/>
              <a:gd name="connsiteY0-62" fmla="*/ 1149559 h 5312145"/>
              <a:gd name="connsiteX1-63" fmla="*/ 608942 w 610080"/>
              <a:gd name="connsiteY1-64" fmla="*/ 0 h 5312145"/>
              <a:gd name="connsiteX2-65" fmla="*/ 609637 w 610080"/>
              <a:gd name="connsiteY2-66" fmla="*/ 5312145 h 5312145"/>
              <a:gd name="connsiteX3-67" fmla="*/ 46495 w 610080"/>
              <a:gd name="connsiteY3-68" fmla="*/ 4590182 h 5312145"/>
              <a:gd name="connsiteX4-69" fmla="*/ 0 w 610080"/>
              <a:gd name="connsiteY4-70" fmla="*/ 1149559 h 5312145"/>
              <a:gd name="connsiteX0-71" fmla="*/ 0 w 610080"/>
              <a:gd name="connsiteY0-72" fmla="*/ 1149559 h 5312145"/>
              <a:gd name="connsiteX1-73" fmla="*/ 608942 w 610080"/>
              <a:gd name="connsiteY1-74" fmla="*/ 0 h 5312145"/>
              <a:gd name="connsiteX2-75" fmla="*/ 609637 w 610080"/>
              <a:gd name="connsiteY2-76" fmla="*/ 5312145 h 5312145"/>
              <a:gd name="connsiteX3-77" fmla="*/ 8350 w 610080"/>
              <a:gd name="connsiteY3-78" fmla="*/ 4590182 h 5312145"/>
              <a:gd name="connsiteX4-79" fmla="*/ 0 w 610080"/>
              <a:gd name="connsiteY4-80" fmla="*/ 1149559 h 53121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10080" h="5312145">
                <a:moveTo>
                  <a:pt x="0" y="1149559"/>
                </a:moveTo>
                <a:lnTo>
                  <a:pt x="608942" y="0"/>
                </a:lnTo>
                <a:cubicBezTo>
                  <a:pt x="607167" y="1763767"/>
                  <a:pt x="611412" y="3548378"/>
                  <a:pt x="609637" y="5312145"/>
                </a:cubicBezTo>
                <a:lnTo>
                  <a:pt x="8350" y="4590182"/>
                </a:lnTo>
                <a:cubicBezTo>
                  <a:pt x="5567" y="3443308"/>
                  <a:pt x="2783" y="2296433"/>
                  <a:pt x="0" y="1149559"/>
                </a:cubicBezTo>
                <a:close/>
              </a:path>
            </a:pathLst>
          </a:custGeom>
          <a:gradFill>
            <a:gsLst>
              <a:gs pos="0">
                <a:schemeClr val="bg1">
                  <a:lumMod val="95000"/>
                </a:schemeClr>
              </a:gs>
              <a:gs pos="100000">
                <a:srgbClr val="225EA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120" name="Group 149"/>
          <p:cNvGrpSpPr/>
          <p:nvPr/>
        </p:nvGrpSpPr>
        <p:grpSpPr bwMode="auto">
          <a:xfrm>
            <a:off x="5540641" y="2772847"/>
            <a:ext cx="914400" cy="914400"/>
            <a:chOff x="4216906" y="4857744"/>
            <a:chExt cx="713232" cy="713231"/>
          </a:xfrm>
        </p:grpSpPr>
        <p:sp>
          <p:nvSpPr>
            <p:cNvPr id="121"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7CD0"/>
            </a:solidFill>
            <a:ln w="9525">
              <a:noFill/>
              <a:miter lim="800000"/>
            </a:ln>
            <a:effectLst>
              <a:outerShdw blurRad="63500" dist="23000" dir="5400000" rotWithShape="0">
                <a:srgbClr val="000000">
                  <a:alpha val="34999"/>
                </a:srgbClr>
              </a:outerShdw>
            </a:effectLst>
          </p:spPr>
          <p:txBody>
            <a:bodyPr anchor="ctr"/>
            <a:lstStyle/>
            <a:p>
              <a:pPr algn="ctr" defTabSz="608965"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grpSp>
          <p:nvGrpSpPr>
            <p:cNvPr id="122" name="Gruppe 67"/>
            <p:cNvGrpSpPr/>
            <p:nvPr/>
          </p:nvGrpSpPr>
          <p:grpSpPr bwMode="auto">
            <a:xfrm>
              <a:off x="4370796" y="5028441"/>
              <a:ext cx="405456" cy="371850"/>
              <a:chOff x="355442" y="4350695"/>
              <a:chExt cx="900893" cy="825896"/>
            </a:xfrm>
            <a:solidFill>
              <a:srgbClr val="000000"/>
            </a:solidFill>
          </p:grpSpPr>
          <p:sp>
            <p:nvSpPr>
              <p:cNvPr id="149"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7CD0">
                  <a:alpha val="50000"/>
                </a:srgbClr>
              </a:solidFill>
              <a:ln w="9525">
                <a:noFill/>
                <a:round/>
              </a:ln>
            </p:spPr>
            <p:txBody>
              <a:bodyPr/>
              <a:lstStyle/>
              <a:p>
                <a:pPr defTabSz="12185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50"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7CD0">
                  <a:alpha val="50000"/>
                </a:srgbClr>
              </a:solidFill>
              <a:ln w="9525">
                <a:noFill/>
                <a:round/>
              </a:ln>
            </p:spPr>
            <p:txBody>
              <a:bodyPr/>
              <a:lstStyle/>
              <a:p>
                <a:pPr defTabSz="12185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156" name="Group 149"/>
          <p:cNvGrpSpPr/>
          <p:nvPr/>
        </p:nvGrpSpPr>
        <p:grpSpPr bwMode="auto">
          <a:xfrm>
            <a:off x="6679809" y="1769176"/>
            <a:ext cx="914400" cy="914400"/>
            <a:chOff x="4216906" y="4857744"/>
            <a:chExt cx="713232" cy="713231"/>
          </a:xfrm>
        </p:grpSpPr>
        <p:sp>
          <p:nvSpPr>
            <p:cNvPr id="157"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7CD0"/>
            </a:solidFill>
            <a:ln w="9525">
              <a:noFill/>
              <a:miter lim="800000"/>
            </a:ln>
            <a:effectLst>
              <a:outerShdw blurRad="63500" dist="23000" dir="5400000" rotWithShape="0">
                <a:srgbClr val="000000">
                  <a:alpha val="34999"/>
                </a:srgbClr>
              </a:outerShdw>
            </a:effectLst>
          </p:spPr>
          <p:txBody>
            <a:bodyPr anchor="ctr"/>
            <a:lstStyle/>
            <a:p>
              <a:pPr algn="ctr" defTabSz="608965"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grpSp>
          <p:nvGrpSpPr>
            <p:cNvPr id="158" name="Gruppe 67"/>
            <p:cNvGrpSpPr/>
            <p:nvPr/>
          </p:nvGrpSpPr>
          <p:grpSpPr bwMode="auto">
            <a:xfrm>
              <a:off x="4370796" y="5028441"/>
              <a:ext cx="405456" cy="371850"/>
              <a:chOff x="355442" y="4350695"/>
              <a:chExt cx="900893" cy="825896"/>
            </a:xfrm>
            <a:solidFill>
              <a:srgbClr val="000000"/>
            </a:solidFill>
          </p:grpSpPr>
          <p:sp>
            <p:nvSpPr>
              <p:cNvPr id="159"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7CD0">
                  <a:alpha val="50000"/>
                </a:srgbClr>
              </a:solidFill>
              <a:ln w="9525">
                <a:noFill/>
                <a:round/>
              </a:ln>
            </p:spPr>
            <p:txBody>
              <a:bodyPr/>
              <a:lstStyle/>
              <a:p>
                <a:pPr defTabSz="12185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60"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7CD0">
                  <a:alpha val="50000"/>
                </a:srgbClr>
              </a:solidFill>
              <a:ln w="9525">
                <a:noFill/>
                <a:round/>
              </a:ln>
            </p:spPr>
            <p:txBody>
              <a:bodyPr/>
              <a:lstStyle/>
              <a:p>
                <a:pPr defTabSz="12185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161" name="Group 149"/>
          <p:cNvGrpSpPr/>
          <p:nvPr/>
        </p:nvGrpSpPr>
        <p:grpSpPr bwMode="auto">
          <a:xfrm>
            <a:off x="8213597" y="2050856"/>
            <a:ext cx="914400" cy="914400"/>
            <a:chOff x="4216906" y="4857744"/>
            <a:chExt cx="713232" cy="713231"/>
          </a:xfrm>
        </p:grpSpPr>
        <p:sp>
          <p:nvSpPr>
            <p:cNvPr id="162"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7CD0"/>
            </a:solidFill>
            <a:ln w="9525">
              <a:noFill/>
              <a:miter lim="800000"/>
            </a:ln>
            <a:effectLst>
              <a:outerShdw blurRad="63500" dist="23000" dir="5400000" rotWithShape="0">
                <a:srgbClr val="000000">
                  <a:alpha val="34999"/>
                </a:srgbClr>
              </a:outerShdw>
            </a:effectLst>
          </p:spPr>
          <p:txBody>
            <a:bodyPr anchor="ctr"/>
            <a:lstStyle/>
            <a:p>
              <a:pPr algn="ctr" defTabSz="608965"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grpSp>
          <p:nvGrpSpPr>
            <p:cNvPr id="163" name="Gruppe 67"/>
            <p:cNvGrpSpPr/>
            <p:nvPr/>
          </p:nvGrpSpPr>
          <p:grpSpPr bwMode="auto">
            <a:xfrm>
              <a:off x="4370796" y="5028441"/>
              <a:ext cx="405456" cy="371850"/>
              <a:chOff x="355442" y="4350695"/>
              <a:chExt cx="900893" cy="825896"/>
            </a:xfrm>
            <a:solidFill>
              <a:srgbClr val="000000"/>
            </a:solidFill>
          </p:grpSpPr>
          <p:sp>
            <p:nvSpPr>
              <p:cNvPr id="164"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7CD0">
                  <a:alpha val="50000"/>
                </a:srgbClr>
              </a:solidFill>
              <a:ln w="9525">
                <a:noFill/>
                <a:round/>
              </a:ln>
            </p:spPr>
            <p:txBody>
              <a:bodyPr/>
              <a:lstStyle/>
              <a:p>
                <a:pPr defTabSz="12185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65"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7CD0">
                  <a:alpha val="50000"/>
                </a:srgbClr>
              </a:solidFill>
              <a:ln w="9525">
                <a:noFill/>
                <a:round/>
              </a:ln>
            </p:spPr>
            <p:txBody>
              <a:bodyPr/>
              <a:lstStyle/>
              <a:p>
                <a:pPr defTabSz="12185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166" name="Group 149"/>
          <p:cNvGrpSpPr/>
          <p:nvPr/>
        </p:nvGrpSpPr>
        <p:grpSpPr bwMode="auto">
          <a:xfrm>
            <a:off x="8790828" y="3289283"/>
            <a:ext cx="914400" cy="914400"/>
            <a:chOff x="4216906" y="4857744"/>
            <a:chExt cx="713232" cy="713231"/>
          </a:xfrm>
        </p:grpSpPr>
        <p:sp>
          <p:nvSpPr>
            <p:cNvPr id="167"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7CD0"/>
            </a:solidFill>
            <a:ln w="9525">
              <a:noFill/>
              <a:miter lim="800000"/>
            </a:ln>
            <a:effectLst>
              <a:outerShdw blurRad="63500" dist="23000" dir="5400000" rotWithShape="0">
                <a:srgbClr val="000000">
                  <a:alpha val="34999"/>
                </a:srgbClr>
              </a:outerShdw>
            </a:effectLst>
          </p:spPr>
          <p:txBody>
            <a:bodyPr anchor="ctr"/>
            <a:lstStyle/>
            <a:p>
              <a:pPr algn="ctr" defTabSz="608965"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grpSp>
          <p:nvGrpSpPr>
            <p:cNvPr id="168" name="Gruppe 67"/>
            <p:cNvGrpSpPr/>
            <p:nvPr/>
          </p:nvGrpSpPr>
          <p:grpSpPr bwMode="auto">
            <a:xfrm>
              <a:off x="4370796" y="5028441"/>
              <a:ext cx="405456" cy="371850"/>
              <a:chOff x="355442" y="4350695"/>
              <a:chExt cx="900893" cy="825896"/>
            </a:xfrm>
            <a:solidFill>
              <a:srgbClr val="000000"/>
            </a:solidFill>
          </p:grpSpPr>
          <p:sp>
            <p:nvSpPr>
              <p:cNvPr id="169"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7CD0">
                  <a:alpha val="50000"/>
                </a:srgbClr>
              </a:solidFill>
              <a:ln w="9525">
                <a:noFill/>
                <a:round/>
              </a:ln>
            </p:spPr>
            <p:txBody>
              <a:bodyPr/>
              <a:lstStyle/>
              <a:p>
                <a:pPr defTabSz="12185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0"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7CD0">
                  <a:alpha val="50000"/>
                </a:srgbClr>
              </a:solidFill>
              <a:ln w="9525">
                <a:noFill/>
                <a:round/>
              </a:ln>
            </p:spPr>
            <p:txBody>
              <a:bodyPr/>
              <a:lstStyle/>
              <a:p>
                <a:pPr defTabSz="12185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171" name="Group 149"/>
          <p:cNvGrpSpPr/>
          <p:nvPr/>
        </p:nvGrpSpPr>
        <p:grpSpPr bwMode="auto">
          <a:xfrm>
            <a:off x="8213228" y="4552807"/>
            <a:ext cx="914400" cy="914400"/>
            <a:chOff x="4216906" y="4857744"/>
            <a:chExt cx="713232" cy="713231"/>
          </a:xfrm>
        </p:grpSpPr>
        <p:sp>
          <p:nvSpPr>
            <p:cNvPr id="172"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7CD0"/>
            </a:solidFill>
            <a:ln w="9525">
              <a:noFill/>
              <a:miter lim="800000"/>
            </a:ln>
            <a:effectLst>
              <a:outerShdw blurRad="63500" dist="23000" dir="5400000" rotWithShape="0">
                <a:srgbClr val="000000">
                  <a:alpha val="34999"/>
                </a:srgbClr>
              </a:outerShdw>
            </a:effectLst>
          </p:spPr>
          <p:txBody>
            <a:bodyPr anchor="ctr"/>
            <a:lstStyle/>
            <a:p>
              <a:pPr algn="ctr" defTabSz="608965"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grpSp>
          <p:nvGrpSpPr>
            <p:cNvPr id="173" name="Gruppe 67"/>
            <p:cNvGrpSpPr/>
            <p:nvPr/>
          </p:nvGrpSpPr>
          <p:grpSpPr bwMode="auto">
            <a:xfrm>
              <a:off x="4370796" y="5028441"/>
              <a:ext cx="405456" cy="371850"/>
              <a:chOff x="355442" y="4350695"/>
              <a:chExt cx="900893" cy="825896"/>
            </a:xfrm>
            <a:solidFill>
              <a:srgbClr val="000000"/>
            </a:solidFill>
          </p:grpSpPr>
          <p:sp>
            <p:nvSpPr>
              <p:cNvPr id="174"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7CD0">
                  <a:alpha val="50000"/>
                </a:srgbClr>
              </a:solidFill>
              <a:ln w="9525">
                <a:noFill/>
                <a:round/>
              </a:ln>
            </p:spPr>
            <p:txBody>
              <a:bodyPr/>
              <a:lstStyle/>
              <a:p>
                <a:pPr defTabSz="12185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5"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7CD0">
                  <a:alpha val="50000"/>
                </a:srgbClr>
              </a:solidFill>
              <a:ln w="9525">
                <a:noFill/>
                <a:round/>
              </a:ln>
            </p:spPr>
            <p:txBody>
              <a:bodyPr/>
              <a:lstStyle/>
              <a:p>
                <a:pPr defTabSz="12185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176" name="Group 149"/>
          <p:cNvGrpSpPr/>
          <p:nvPr/>
        </p:nvGrpSpPr>
        <p:grpSpPr bwMode="auto">
          <a:xfrm>
            <a:off x="6865215" y="4965057"/>
            <a:ext cx="914400" cy="914400"/>
            <a:chOff x="4216906" y="4857744"/>
            <a:chExt cx="713232" cy="713231"/>
          </a:xfrm>
        </p:grpSpPr>
        <p:sp>
          <p:nvSpPr>
            <p:cNvPr id="177"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7CD0"/>
            </a:solidFill>
            <a:ln w="9525">
              <a:noFill/>
              <a:miter lim="800000"/>
            </a:ln>
            <a:effectLst>
              <a:outerShdw blurRad="63500" dist="23000" dir="5400000" rotWithShape="0">
                <a:srgbClr val="000000">
                  <a:alpha val="34999"/>
                </a:srgbClr>
              </a:outerShdw>
            </a:effectLst>
          </p:spPr>
          <p:txBody>
            <a:bodyPr anchor="ctr"/>
            <a:lstStyle/>
            <a:p>
              <a:pPr algn="ctr" defTabSz="608965"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grpSp>
          <p:nvGrpSpPr>
            <p:cNvPr id="178" name="Gruppe 67"/>
            <p:cNvGrpSpPr/>
            <p:nvPr/>
          </p:nvGrpSpPr>
          <p:grpSpPr bwMode="auto">
            <a:xfrm>
              <a:off x="4370796" y="5028441"/>
              <a:ext cx="405456" cy="371850"/>
              <a:chOff x="355442" y="4350695"/>
              <a:chExt cx="900893" cy="825896"/>
            </a:xfrm>
            <a:solidFill>
              <a:srgbClr val="000000"/>
            </a:solidFill>
          </p:grpSpPr>
          <p:sp>
            <p:nvSpPr>
              <p:cNvPr id="179"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7CD0">
                  <a:alpha val="50000"/>
                </a:srgbClr>
              </a:solidFill>
              <a:ln w="9525">
                <a:noFill/>
                <a:round/>
              </a:ln>
            </p:spPr>
            <p:txBody>
              <a:bodyPr/>
              <a:lstStyle/>
              <a:p>
                <a:pPr defTabSz="12185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80"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7CD0">
                  <a:alpha val="50000"/>
                </a:srgbClr>
              </a:solidFill>
              <a:ln w="9525">
                <a:noFill/>
                <a:round/>
              </a:ln>
            </p:spPr>
            <p:txBody>
              <a:bodyPr/>
              <a:lstStyle/>
              <a:p>
                <a:pPr defTabSz="12185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181" name="Group 149"/>
          <p:cNvGrpSpPr/>
          <p:nvPr/>
        </p:nvGrpSpPr>
        <p:grpSpPr bwMode="auto">
          <a:xfrm>
            <a:off x="5638597" y="4245055"/>
            <a:ext cx="914400" cy="914400"/>
            <a:chOff x="4216906" y="4857744"/>
            <a:chExt cx="713232" cy="713231"/>
          </a:xfrm>
        </p:grpSpPr>
        <p:sp>
          <p:nvSpPr>
            <p:cNvPr id="182"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7CD0"/>
            </a:solidFill>
            <a:ln w="9525">
              <a:noFill/>
              <a:miter lim="800000"/>
            </a:ln>
            <a:effectLst>
              <a:outerShdw blurRad="63500" dist="23000" dir="5400000" rotWithShape="0">
                <a:srgbClr val="000000">
                  <a:alpha val="34999"/>
                </a:srgbClr>
              </a:outerShdw>
            </a:effectLst>
          </p:spPr>
          <p:txBody>
            <a:bodyPr anchor="ctr"/>
            <a:lstStyle/>
            <a:p>
              <a:pPr algn="ctr" defTabSz="608965"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grpSp>
          <p:nvGrpSpPr>
            <p:cNvPr id="183" name="Gruppe 67"/>
            <p:cNvGrpSpPr/>
            <p:nvPr/>
          </p:nvGrpSpPr>
          <p:grpSpPr bwMode="auto">
            <a:xfrm>
              <a:off x="4370796" y="5028441"/>
              <a:ext cx="405456" cy="371850"/>
              <a:chOff x="355442" y="4350695"/>
              <a:chExt cx="900893" cy="825896"/>
            </a:xfrm>
            <a:solidFill>
              <a:srgbClr val="000000"/>
            </a:solidFill>
          </p:grpSpPr>
          <p:sp>
            <p:nvSpPr>
              <p:cNvPr id="184"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7CD0">
                  <a:alpha val="50000"/>
                </a:srgbClr>
              </a:solidFill>
              <a:ln w="9525">
                <a:noFill/>
                <a:round/>
              </a:ln>
            </p:spPr>
            <p:txBody>
              <a:bodyPr/>
              <a:lstStyle/>
              <a:p>
                <a:pPr defTabSz="12185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85"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7CD0">
                  <a:alpha val="50000"/>
                </a:srgbClr>
              </a:solidFill>
              <a:ln w="9525">
                <a:noFill/>
                <a:round/>
              </a:ln>
            </p:spPr>
            <p:txBody>
              <a:bodyPr/>
              <a:lstStyle/>
              <a:p>
                <a:pPr defTabSz="1218565">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102" name="组合 47"/>
          <p:cNvGrpSpPr>
            <a:grpSpLocks noChangeAspect="1"/>
          </p:cNvGrpSpPr>
          <p:nvPr/>
        </p:nvGrpSpPr>
        <p:grpSpPr>
          <a:xfrm>
            <a:off x="6630961" y="2787945"/>
            <a:ext cx="2026800" cy="2026800"/>
            <a:chOff x="1187624" y="1119987"/>
            <a:chExt cx="3298688" cy="3298688"/>
          </a:xfrm>
        </p:grpSpPr>
        <p:pic>
          <p:nvPicPr>
            <p:cNvPr id="103" name="Picture 2"/>
            <p:cNvPicPr>
              <a:picLocks noChangeAspect="1" noChangeArrowheads="1"/>
            </p:cNvPicPr>
            <p:nvPr>
              <p:custDataLst>
                <p:tags r:id="rId10"/>
              </p:custDataLst>
            </p:nvPr>
          </p:nvPicPr>
          <p:blipFill>
            <a:blip r:embed="rId11">
              <a:extLst>
                <a:ext uri="{28A0092B-C50C-407E-A947-70E740481C1C}">
                  <a14:useLocalDpi xmlns:a14="http://schemas.microsoft.com/office/drawing/2010/main" val="0"/>
                </a:ext>
              </a:extLst>
            </a:blip>
            <a:stretch>
              <a:fillRect/>
            </a:stretch>
          </p:blipFill>
          <p:spPr bwMode="auto">
            <a:xfrm>
              <a:off x="1601574" y="1519949"/>
              <a:ext cx="2470788" cy="245156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4" name="组合 49"/>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105" name="同心圆 50"/>
              <p:cNvSpPr/>
              <p:nvPr>
                <p:custDataLst>
                  <p:tags r:id="rId12"/>
                </p:custDataLst>
              </p:nvPr>
            </p:nvSpPr>
            <p:spPr>
              <a:xfrm>
                <a:off x="2555776" y="915566"/>
                <a:ext cx="1944216" cy="1944216"/>
              </a:xfrm>
              <a:prstGeom prst="donut">
                <a:avLst>
                  <a:gd name="adj" fmla="val 10097"/>
                </a:avLst>
              </a:prstGeom>
              <a:gradFill flip="none" rotWithShape="1">
                <a:gsLst>
                  <a:gs pos="0">
                    <a:srgbClr val="FFFFFF"/>
                  </a:gs>
                  <a:gs pos="100000">
                    <a:srgbClr val="D9D9D9">
                      <a:lumMod val="85000"/>
                    </a:srgbClr>
                  </a:gs>
                </a:gsLst>
                <a:lin ang="81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106" name="同心圆 54"/>
              <p:cNvSpPr/>
              <p:nvPr>
                <p:custDataLst>
                  <p:tags r:id="rId13"/>
                </p:custDataLst>
              </p:nvPr>
            </p:nvSpPr>
            <p:spPr>
              <a:xfrm>
                <a:off x="2678805" y="1038595"/>
                <a:ext cx="1698161" cy="1698160"/>
              </a:xfrm>
              <a:prstGeom prst="donut">
                <a:avLst>
                  <a:gd name="adj" fmla="val 8132"/>
                </a:avLst>
              </a:prstGeom>
              <a:gradFill flip="none" rotWithShape="1">
                <a:gsLst>
                  <a:gs pos="0">
                    <a:srgbClr val="FFFFFF"/>
                  </a:gs>
                  <a:gs pos="100000">
                    <a:srgbClr val="D9D9D9">
                      <a:lumMod val="85000"/>
                    </a:srgbClr>
                  </a:gs>
                </a:gsLst>
                <a:lin ang="162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grpSp>
        <p:nvGrpSpPr>
          <p:cNvPr id="9" name="그룹 8"/>
          <p:cNvGrpSpPr/>
          <p:nvPr/>
        </p:nvGrpSpPr>
        <p:grpSpPr>
          <a:xfrm>
            <a:off x="3293843" y="1549377"/>
            <a:ext cx="8468840" cy="4456463"/>
            <a:chOff x="3293843" y="1549377"/>
            <a:chExt cx="8468840" cy="4456463"/>
          </a:xfrm>
        </p:grpSpPr>
        <p:grpSp>
          <p:nvGrpSpPr>
            <p:cNvPr id="2" name="그룹 1"/>
            <p:cNvGrpSpPr/>
            <p:nvPr/>
          </p:nvGrpSpPr>
          <p:grpSpPr>
            <a:xfrm>
              <a:off x="3656584" y="1549377"/>
              <a:ext cx="3067768" cy="637197"/>
              <a:chOff x="3656584" y="1549377"/>
              <a:chExt cx="3067768" cy="637197"/>
            </a:xfrm>
          </p:grpSpPr>
          <p:cxnSp>
            <p:nvCxnSpPr>
              <p:cNvPr id="36" name="Straight Connector 77"/>
              <p:cNvCxnSpPr/>
              <p:nvPr>
                <p:custDataLst>
                  <p:tags r:id="rId14"/>
                </p:custDataLst>
              </p:nvPr>
            </p:nvCxnSpPr>
            <p:spPr>
              <a:xfrm>
                <a:off x="5356005" y="1549377"/>
                <a:ext cx="0" cy="637197"/>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자유형 11"/>
              <p:cNvSpPr/>
              <p:nvPr>
                <p:custDataLst>
                  <p:tags r:id="rId15"/>
                </p:custDataLst>
              </p:nvPr>
            </p:nvSpPr>
            <p:spPr>
              <a:xfrm>
                <a:off x="5359786" y="1814732"/>
                <a:ext cx="1364566" cy="196948"/>
              </a:xfrm>
              <a:custGeom>
                <a:avLst/>
                <a:gdLst>
                  <a:gd name="connsiteX0" fmla="*/ 1364566 w 1364566"/>
                  <a:gd name="connsiteY0" fmla="*/ 196948 h 196948"/>
                  <a:gd name="connsiteX1" fmla="*/ 1097280 w 1364566"/>
                  <a:gd name="connsiteY1" fmla="*/ 0 h 196948"/>
                  <a:gd name="connsiteX2" fmla="*/ 0 w 1364566"/>
                  <a:gd name="connsiteY2" fmla="*/ 0 h 196948"/>
                  <a:gd name="connsiteX3" fmla="*/ 28135 w 1364566"/>
                  <a:gd name="connsiteY3" fmla="*/ 0 h 196948"/>
                </a:gdLst>
                <a:ahLst/>
                <a:cxnLst>
                  <a:cxn ang="0">
                    <a:pos x="connsiteX0" y="connsiteY0"/>
                  </a:cxn>
                  <a:cxn ang="0">
                    <a:pos x="connsiteX1" y="connsiteY1"/>
                  </a:cxn>
                  <a:cxn ang="0">
                    <a:pos x="connsiteX2" y="connsiteY2"/>
                  </a:cxn>
                  <a:cxn ang="0">
                    <a:pos x="connsiteX3" y="connsiteY3"/>
                  </a:cxn>
                </a:cxnLst>
                <a:rect l="l" t="t" r="r" b="b"/>
                <a:pathLst>
                  <a:path w="1364566" h="196948">
                    <a:moveTo>
                      <a:pt x="1364566" y="196948"/>
                    </a:moveTo>
                    <a:lnTo>
                      <a:pt x="1097280" y="0"/>
                    </a:lnTo>
                    <a:lnTo>
                      <a:pt x="0" y="0"/>
                    </a:lnTo>
                    <a:lnTo>
                      <a:pt x="28135" y="0"/>
                    </a:lnTo>
                  </a:path>
                </a:pathLst>
              </a:custGeom>
              <a:noFill/>
              <a:ln>
                <a:solidFill>
                  <a:schemeClr val="accent1">
                    <a:shade val="50000"/>
                  </a:schemeClr>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3656584" y="1667901"/>
                <a:ext cx="1659988" cy="398780"/>
              </a:xfrm>
              <a:prstGeom prst="rect">
                <a:avLst/>
              </a:prstGeom>
              <a:noFill/>
            </p:spPr>
            <p:txBody>
              <a:bodyPr wrap="square" rtlCol="0">
                <a:spAutoFit/>
              </a:bodyPr>
              <a:lstStyle/>
              <a:p>
                <a:pPr algn="r"/>
                <a:r>
                  <a:rPr lang="zh-CN" altLang="en-US" sz="2000" b="1" dirty="0" smtClean="0">
                    <a:solidFill>
                      <a:srgbClr val="225EAB"/>
                    </a:solidFill>
                    <a:latin typeface="微软雅黑" panose="020B0503020204020204" pitchFamily="34" charset="-122"/>
                    <a:ea typeface="微软雅黑" panose="020B0503020204020204" pitchFamily="34" charset="-122"/>
                  </a:rPr>
                  <a:t>目的意义</a:t>
                </a:r>
                <a:endParaRPr lang="zh-CN" altLang="en-US" sz="2000" b="1" dirty="0" smtClean="0">
                  <a:solidFill>
                    <a:srgbClr val="225EAB"/>
                  </a:solidFill>
                  <a:latin typeface="微软雅黑" panose="020B0503020204020204" pitchFamily="34" charset="-122"/>
                  <a:ea typeface="微软雅黑" panose="020B0503020204020204" pitchFamily="34" charset="-122"/>
                </a:endParaRPr>
              </a:p>
            </p:txBody>
          </p:sp>
        </p:grpSp>
        <p:grpSp>
          <p:nvGrpSpPr>
            <p:cNvPr id="4" name="그룹 3"/>
            <p:cNvGrpSpPr/>
            <p:nvPr/>
          </p:nvGrpSpPr>
          <p:grpSpPr>
            <a:xfrm>
              <a:off x="3740649" y="5368643"/>
              <a:ext cx="3138453" cy="637197"/>
              <a:chOff x="3740649" y="5368643"/>
              <a:chExt cx="3138453" cy="637197"/>
            </a:xfrm>
          </p:grpSpPr>
          <p:cxnSp>
            <p:nvCxnSpPr>
              <p:cNvPr id="114" name="Straight Connector 80"/>
              <p:cNvCxnSpPr/>
              <p:nvPr>
                <p:custDataLst>
                  <p:tags r:id="rId16"/>
                </p:custDataLst>
              </p:nvPr>
            </p:nvCxnSpPr>
            <p:spPr>
              <a:xfrm>
                <a:off x="5540272" y="5368643"/>
                <a:ext cx="0" cy="637197"/>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3" name="TextBox 122"/>
              <p:cNvSpPr txBox="1"/>
              <p:nvPr/>
            </p:nvSpPr>
            <p:spPr>
              <a:xfrm>
                <a:off x="3740649" y="5525532"/>
                <a:ext cx="1659988" cy="398780"/>
              </a:xfrm>
              <a:prstGeom prst="rect">
                <a:avLst/>
              </a:prstGeom>
              <a:noFill/>
            </p:spPr>
            <p:txBody>
              <a:bodyPr wrap="square" rtlCol="0">
                <a:spAutoFit/>
              </a:bodyPr>
              <a:lstStyle/>
              <a:p>
                <a:pPr algn="r"/>
                <a:r>
                  <a:rPr lang="zh-CN" altLang="en-US" sz="2000" b="1" dirty="0" smtClean="0">
                    <a:solidFill>
                      <a:srgbClr val="225EAB"/>
                    </a:solidFill>
                    <a:latin typeface="微软雅黑" panose="020B0503020204020204" pitchFamily="34" charset="-122"/>
                    <a:ea typeface="微软雅黑" panose="020B0503020204020204" pitchFamily="34" charset="-122"/>
                  </a:rPr>
                  <a:t>领导小组</a:t>
                </a:r>
                <a:endParaRPr lang="zh-CN" altLang="en-US" sz="2000" b="1" dirty="0" smtClean="0">
                  <a:solidFill>
                    <a:srgbClr val="225EAB"/>
                  </a:solidFill>
                  <a:latin typeface="微软雅黑" panose="020B0503020204020204" pitchFamily="34" charset="-122"/>
                  <a:ea typeface="微软雅黑" panose="020B0503020204020204" pitchFamily="34" charset="-122"/>
                </a:endParaRPr>
              </a:p>
            </p:txBody>
          </p:sp>
          <p:sp>
            <p:nvSpPr>
              <p:cNvPr id="18" name="자유형 17"/>
              <p:cNvSpPr/>
              <p:nvPr>
                <p:custDataLst>
                  <p:tags r:id="rId17"/>
                </p:custDataLst>
              </p:nvPr>
            </p:nvSpPr>
            <p:spPr>
              <a:xfrm>
                <a:off x="5556738" y="5401994"/>
                <a:ext cx="1322364" cy="351692"/>
              </a:xfrm>
              <a:custGeom>
                <a:avLst/>
                <a:gdLst>
                  <a:gd name="connsiteX0" fmla="*/ 1322364 w 1322364"/>
                  <a:gd name="connsiteY0" fmla="*/ 0 h 351692"/>
                  <a:gd name="connsiteX1" fmla="*/ 1026942 w 1322364"/>
                  <a:gd name="connsiteY1" fmla="*/ 351692 h 351692"/>
                  <a:gd name="connsiteX2" fmla="*/ 0 w 1322364"/>
                  <a:gd name="connsiteY2" fmla="*/ 351692 h 351692"/>
                </a:gdLst>
                <a:ahLst/>
                <a:cxnLst>
                  <a:cxn ang="0">
                    <a:pos x="connsiteX0" y="connsiteY0"/>
                  </a:cxn>
                  <a:cxn ang="0">
                    <a:pos x="connsiteX1" y="connsiteY1"/>
                  </a:cxn>
                  <a:cxn ang="0">
                    <a:pos x="connsiteX2" y="connsiteY2"/>
                  </a:cxn>
                </a:cxnLst>
                <a:rect l="l" t="t" r="r" b="b"/>
                <a:pathLst>
                  <a:path w="1322364" h="351692">
                    <a:moveTo>
                      <a:pt x="1322364" y="0"/>
                    </a:moveTo>
                    <a:lnTo>
                      <a:pt x="1026942" y="351692"/>
                    </a:lnTo>
                    <a:lnTo>
                      <a:pt x="0" y="351692"/>
                    </a:lnTo>
                  </a:path>
                </a:pathLst>
              </a:custGeom>
              <a:noFill/>
              <a:ln>
                <a:solidFill>
                  <a:schemeClr val="accent1">
                    <a:shade val="50000"/>
                  </a:schemeClr>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grpSp>
          <p:nvGrpSpPr>
            <p:cNvPr id="5" name="그룹 4"/>
            <p:cNvGrpSpPr/>
            <p:nvPr/>
          </p:nvGrpSpPr>
          <p:grpSpPr>
            <a:xfrm>
              <a:off x="3293843" y="4102243"/>
              <a:ext cx="2361369" cy="637197"/>
              <a:chOff x="3293843" y="4102243"/>
              <a:chExt cx="2361369" cy="637197"/>
            </a:xfrm>
          </p:grpSpPr>
          <p:cxnSp>
            <p:nvCxnSpPr>
              <p:cNvPr id="60" name="Straight Connector 80"/>
              <p:cNvCxnSpPr/>
              <p:nvPr>
                <p:custDataLst>
                  <p:tags r:id="rId18"/>
                </p:custDataLst>
              </p:nvPr>
            </p:nvCxnSpPr>
            <p:spPr>
              <a:xfrm>
                <a:off x="5008650" y="4102243"/>
                <a:ext cx="0" cy="637197"/>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p:nvSpPr>
            <p:spPr>
              <a:xfrm>
                <a:off x="3293843" y="4209430"/>
                <a:ext cx="1659988" cy="398780"/>
              </a:xfrm>
              <a:prstGeom prst="rect">
                <a:avLst/>
              </a:prstGeom>
              <a:noFill/>
            </p:spPr>
            <p:txBody>
              <a:bodyPr wrap="square" rtlCol="0">
                <a:spAutoFit/>
              </a:bodyPr>
              <a:lstStyle/>
              <a:p>
                <a:pPr algn="r"/>
                <a:r>
                  <a:rPr lang="zh-CN" altLang="en-US" sz="2000" b="1" dirty="0" smtClean="0">
                    <a:solidFill>
                      <a:srgbClr val="225EAB"/>
                    </a:solidFill>
                    <a:latin typeface="微软雅黑" panose="020B0503020204020204" pitchFamily="34" charset="-122"/>
                    <a:ea typeface="微软雅黑" panose="020B0503020204020204" pitchFamily="34" charset="-122"/>
                  </a:rPr>
                  <a:t>开展依据</a:t>
                </a:r>
                <a:endParaRPr lang="zh-CN" altLang="en-US" sz="2000" b="1" dirty="0" smtClean="0">
                  <a:solidFill>
                    <a:srgbClr val="225EAB"/>
                  </a:solidFill>
                  <a:latin typeface="微软雅黑" panose="020B0503020204020204" pitchFamily="34" charset="-122"/>
                  <a:ea typeface="微软雅黑" panose="020B0503020204020204" pitchFamily="34" charset="-122"/>
                </a:endParaRPr>
              </a:p>
            </p:txBody>
          </p:sp>
          <p:sp>
            <p:nvSpPr>
              <p:cNvPr id="19" name="자유형 18"/>
              <p:cNvSpPr/>
              <p:nvPr>
                <p:custDataLst>
                  <p:tags r:id="rId19"/>
                </p:custDataLst>
              </p:nvPr>
            </p:nvSpPr>
            <p:spPr>
              <a:xfrm>
                <a:off x="4994031" y="4403188"/>
                <a:ext cx="661181" cy="239150"/>
              </a:xfrm>
              <a:custGeom>
                <a:avLst/>
                <a:gdLst>
                  <a:gd name="connsiteX0" fmla="*/ 661181 w 661181"/>
                  <a:gd name="connsiteY0" fmla="*/ 239150 h 239150"/>
                  <a:gd name="connsiteX1" fmla="*/ 450166 w 661181"/>
                  <a:gd name="connsiteY1" fmla="*/ 0 h 239150"/>
                  <a:gd name="connsiteX2" fmla="*/ 0 w 661181"/>
                  <a:gd name="connsiteY2" fmla="*/ 0 h 239150"/>
                </a:gdLst>
                <a:ahLst/>
                <a:cxnLst>
                  <a:cxn ang="0">
                    <a:pos x="connsiteX0" y="connsiteY0"/>
                  </a:cxn>
                  <a:cxn ang="0">
                    <a:pos x="connsiteX1" y="connsiteY1"/>
                  </a:cxn>
                  <a:cxn ang="0">
                    <a:pos x="connsiteX2" y="connsiteY2"/>
                  </a:cxn>
                </a:cxnLst>
                <a:rect l="l" t="t" r="r" b="b"/>
                <a:pathLst>
                  <a:path w="661181" h="239150">
                    <a:moveTo>
                      <a:pt x="661181" y="239150"/>
                    </a:moveTo>
                    <a:lnTo>
                      <a:pt x="450166" y="0"/>
                    </a:lnTo>
                    <a:lnTo>
                      <a:pt x="0" y="0"/>
                    </a:lnTo>
                  </a:path>
                </a:pathLst>
              </a:custGeom>
              <a:noFill/>
              <a:ln>
                <a:solidFill>
                  <a:schemeClr val="accent1">
                    <a:shade val="50000"/>
                  </a:schemeClr>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grpSp>
          <p:nvGrpSpPr>
            <p:cNvPr id="3" name="그룹 2"/>
            <p:cNvGrpSpPr/>
            <p:nvPr/>
          </p:nvGrpSpPr>
          <p:grpSpPr>
            <a:xfrm>
              <a:off x="3735795" y="2871901"/>
              <a:ext cx="1806876" cy="637197"/>
              <a:chOff x="3735795" y="2871901"/>
              <a:chExt cx="1806876" cy="637197"/>
            </a:xfrm>
          </p:grpSpPr>
          <p:cxnSp>
            <p:nvCxnSpPr>
              <p:cNvPr id="44" name="Straight Connector 78"/>
              <p:cNvCxnSpPr/>
              <p:nvPr>
                <p:custDataLst>
                  <p:tags r:id="rId20"/>
                </p:custDataLst>
              </p:nvPr>
            </p:nvCxnSpPr>
            <p:spPr>
              <a:xfrm>
                <a:off x="5008650" y="2871901"/>
                <a:ext cx="0" cy="637197"/>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8" name="TextBox 117"/>
              <p:cNvSpPr txBox="1"/>
              <p:nvPr/>
            </p:nvSpPr>
            <p:spPr>
              <a:xfrm>
                <a:off x="3735795" y="2967583"/>
                <a:ext cx="1659988" cy="398780"/>
              </a:xfrm>
              <a:prstGeom prst="rect">
                <a:avLst/>
              </a:prstGeom>
              <a:noFill/>
            </p:spPr>
            <p:txBody>
              <a:bodyPr wrap="square" rtlCol="0">
                <a:spAutoFit/>
              </a:bodyPr>
              <a:lstStyle/>
              <a:p>
                <a:r>
                  <a:rPr lang="zh-CN" altLang="en-US" sz="2000" b="1" dirty="0" smtClean="0">
                    <a:solidFill>
                      <a:srgbClr val="225EAB"/>
                    </a:solidFill>
                    <a:latin typeface="微软雅黑" panose="020B0503020204020204" pitchFamily="34" charset="-122"/>
                    <a:ea typeface="微软雅黑" panose="020B0503020204020204" pitchFamily="34" charset="-122"/>
                  </a:rPr>
                  <a:t>目标任务</a:t>
                </a:r>
                <a:endParaRPr lang="zh-CN" altLang="en-US" sz="2000" b="1" dirty="0" smtClean="0">
                  <a:solidFill>
                    <a:srgbClr val="225EAB"/>
                  </a:solidFill>
                  <a:latin typeface="微软雅黑" panose="020B0503020204020204" pitchFamily="34" charset="-122"/>
                  <a:ea typeface="微软雅黑" panose="020B0503020204020204" pitchFamily="34" charset="-122"/>
                </a:endParaRPr>
              </a:p>
            </p:txBody>
          </p:sp>
          <p:sp>
            <p:nvSpPr>
              <p:cNvPr id="20" name="자유형 19"/>
              <p:cNvSpPr/>
              <p:nvPr>
                <p:custDataLst>
                  <p:tags r:id="rId21"/>
                </p:custDataLst>
              </p:nvPr>
            </p:nvSpPr>
            <p:spPr>
              <a:xfrm>
                <a:off x="4994031" y="3165231"/>
                <a:ext cx="548640" cy="14067"/>
              </a:xfrm>
              <a:custGeom>
                <a:avLst/>
                <a:gdLst>
                  <a:gd name="connsiteX0" fmla="*/ 548640 w 548640"/>
                  <a:gd name="connsiteY0" fmla="*/ 0 h 14067"/>
                  <a:gd name="connsiteX1" fmla="*/ 0 w 548640"/>
                  <a:gd name="connsiteY1" fmla="*/ 0 h 14067"/>
                  <a:gd name="connsiteX2" fmla="*/ 0 w 548640"/>
                  <a:gd name="connsiteY2" fmla="*/ 14067 h 14067"/>
                </a:gdLst>
                <a:ahLst/>
                <a:cxnLst>
                  <a:cxn ang="0">
                    <a:pos x="connsiteX0" y="connsiteY0"/>
                  </a:cxn>
                  <a:cxn ang="0">
                    <a:pos x="connsiteX1" y="connsiteY1"/>
                  </a:cxn>
                  <a:cxn ang="0">
                    <a:pos x="connsiteX2" y="connsiteY2"/>
                  </a:cxn>
                </a:cxnLst>
                <a:rect l="l" t="t" r="r" b="b"/>
                <a:pathLst>
                  <a:path w="548640" h="14067">
                    <a:moveTo>
                      <a:pt x="548640" y="0"/>
                    </a:moveTo>
                    <a:lnTo>
                      <a:pt x="0" y="0"/>
                    </a:lnTo>
                    <a:lnTo>
                      <a:pt x="0" y="14067"/>
                    </a:lnTo>
                  </a:path>
                </a:pathLst>
              </a:custGeom>
              <a:noFill/>
              <a:ln>
                <a:solidFill>
                  <a:schemeClr val="accent1">
                    <a:shade val="50000"/>
                  </a:schemeClr>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grpSp>
          <p:nvGrpSpPr>
            <p:cNvPr id="6" name="그룹 5"/>
            <p:cNvGrpSpPr/>
            <p:nvPr/>
          </p:nvGrpSpPr>
          <p:grpSpPr>
            <a:xfrm>
              <a:off x="8904849" y="1549377"/>
              <a:ext cx="2575075" cy="637197"/>
              <a:chOff x="8904849" y="1549377"/>
              <a:chExt cx="2575075" cy="637197"/>
            </a:xfrm>
          </p:grpSpPr>
          <p:cxnSp>
            <p:nvCxnSpPr>
              <p:cNvPr id="59" name="Straight Connector 66"/>
              <p:cNvCxnSpPr/>
              <p:nvPr>
                <p:custDataLst>
                  <p:tags r:id="rId22"/>
                </p:custDataLst>
              </p:nvPr>
            </p:nvCxnSpPr>
            <p:spPr>
              <a:xfrm>
                <a:off x="9705546" y="1549377"/>
                <a:ext cx="0" cy="637197"/>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자유형 20"/>
              <p:cNvSpPr/>
              <p:nvPr>
                <p:custDataLst>
                  <p:tags r:id="rId23"/>
                </p:custDataLst>
              </p:nvPr>
            </p:nvSpPr>
            <p:spPr>
              <a:xfrm>
                <a:off x="8904849" y="1842868"/>
                <a:ext cx="787791" cy="253218"/>
              </a:xfrm>
              <a:custGeom>
                <a:avLst/>
                <a:gdLst>
                  <a:gd name="connsiteX0" fmla="*/ 0 w 787791"/>
                  <a:gd name="connsiteY0" fmla="*/ 253218 h 253218"/>
                  <a:gd name="connsiteX1" fmla="*/ 225083 w 787791"/>
                  <a:gd name="connsiteY1" fmla="*/ 0 h 253218"/>
                  <a:gd name="connsiteX2" fmla="*/ 787791 w 787791"/>
                  <a:gd name="connsiteY2" fmla="*/ 0 h 253218"/>
                  <a:gd name="connsiteX3" fmla="*/ 787791 w 787791"/>
                  <a:gd name="connsiteY3" fmla="*/ 28135 h 253218"/>
                </a:gdLst>
                <a:ahLst/>
                <a:cxnLst>
                  <a:cxn ang="0">
                    <a:pos x="connsiteX0" y="connsiteY0"/>
                  </a:cxn>
                  <a:cxn ang="0">
                    <a:pos x="connsiteX1" y="connsiteY1"/>
                  </a:cxn>
                  <a:cxn ang="0">
                    <a:pos x="connsiteX2" y="connsiteY2"/>
                  </a:cxn>
                  <a:cxn ang="0">
                    <a:pos x="connsiteX3" y="connsiteY3"/>
                  </a:cxn>
                </a:cxnLst>
                <a:rect l="l" t="t" r="r" b="b"/>
                <a:pathLst>
                  <a:path w="787791" h="253218">
                    <a:moveTo>
                      <a:pt x="0" y="253218"/>
                    </a:moveTo>
                    <a:lnTo>
                      <a:pt x="225083" y="0"/>
                    </a:lnTo>
                    <a:lnTo>
                      <a:pt x="787791" y="0"/>
                    </a:lnTo>
                    <a:lnTo>
                      <a:pt x="787791" y="28135"/>
                    </a:lnTo>
                  </a:path>
                </a:pathLst>
              </a:custGeom>
              <a:noFill/>
              <a:ln>
                <a:solidFill>
                  <a:schemeClr val="accent1">
                    <a:shade val="50000"/>
                  </a:schemeClr>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29" name="TextBox 128"/>
              <p:cNvSpPr txBox="1"/>
              <p:nvPr/>
            </p:nvSpPr>
            <p:spPr>
              <a:xfrm>
                <a:off x="9819936" y="1661426"/>
                <a:ext cx="1659988" cy="398780"/>
              </a:xfrm>
              <a:prstGeom prst="rect">
                <a:avLst/>
              </a:prstGeom>
              <a:noFill/>
            </p:spPr>
            <p:txBody>
              <a:bodyPr wrap="square" rtlCol="0">
                <a:spAutoFit/>
              </a:bodyPr>
              <a:lstStyle/>
              <a:p>
                <a:r>
                  <a:rPr lang="zh-CN" altLang="en-US" sz="2000" b="1" dirty="0" smtClean="0">
                    <a:solidFill>
                      <a:srgbClr val="225EAB"/>
                    </a:solidFill>
                    <a:latin typeface="微软雅黑" panose="020B0503020204020204" pitchFamily="34" charset="-122"/>
                    <a:ea typeface="微软雅黑" panose="020B0503020204020204" pitchFamily="34" charset="-122"/>
                  </a:rPr>
                  <a:t>职责分工</a:t>
                </a:r>
                <a:endParaRPr lang="zh-CN" altLang="en-US" sz="2000" b="1" dirty="0" smtClean="0">
                  <a:solidFill>
                    <a:srgbClr val="225EAB"/>
                  </a:solidFill>
                  <a:latin typeface="微软雅黑" panose="020B0503020204020204" pitchFamily="34" charset="-122"/>
                  <a:ea typeface="微软雅黑" panose="020B0503020204020204" pitchFamily="34" charset="-122"/>
                </a:endParaRPr>
              </a:p>
            </p:txBody>
          </p:sp>
        </p:grpSp>
        <p:grpSp>
          <p:nvGrpSpPr>
            <p:cNvPr id="7" name="그룹 6"/>
            <p:cNvGrpSpPr/>
            <p:nvPr/>
          </p:nvGrpSpPr>
          <p:grpSpPr>
            <a:xfrm>
              <a:off x="9678572" y="3325805"/>
              <a:ext cx="2084111" cy="637197"/>
              <a:chOff x="9678572" y="3325805"/>
              <a:chExt cx="2084111" cy="637197"/>
            </a:xfrm>
          </p:grpSpPr>
          <p:cxnSp>
            <p:nvCxnSpPr>
              <p:cNvPr id="51" name="Straight Connector 63"/>
              <p:cNvCxnSpPr/>
              <p:nvPr>
                <p:custDataLst>
                  <p:tags r:id="rId24"/>
                </p:custDataLst>
              </p:nvPr>
            </p:nvCxnSpPr>
            <p:spPr>
              <a:xfrm>
                <a:off x="10032833" y="3325805"/>
                <a:ext cx="0" cy="637197"/>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자유형 21"/>
              <p:cNvSpPr/>
              <p:nvPr>
                <p:custDataLst>
                  <p:tags r:id="rId25"/>
                </p:custDataLst>
              </p:nvPr>
            </p:nvSpPr>
            <p:spPr>
              <a:xfrm>
                <a:off x="9678572" y="3643532"/>
                <a:ext cx="351693" cy="0"/>
              </a:xfrm>
              <a:custGeom>
                <a:avLst/>
                <a:gdLst>
                  <a:gd name="connsiteX0" fmla="*/ 0 w 351693"/>
                  <a:gd name="connsiteY0" fmla="*/ 0 h 0"/>
                  <a:gd name="connsiteX1" fmla="*/ 351693 w 351693"/>
                  <a:gd name="connsiteY1" fmla="*/ 0 h 0"/>
                </a:gdLst>
                <a:ahLst/>
                <a:cxnLst>
                  <a:cxn ang="0">
                    <a:pos x="connsiteX0" y="connsiteY0"/>
                  </a:cxn>
                  <a:cxn ang="0">
                    <a:pos x="connsiteX1" y="connsiteY1"/>
                  </a:cxn>
                </a:cxnLst>
                <a:rect l="l" t="t" r="r" b="b"/>
                <a:pathLst>
                  <a:path w="351693">
                    <a:moveTo>
                      <a:pt x="0" y="0"/>
                    </a:moveTo>
                    <a:lnTo>
                      <a:pt x="351693" y="0"/>
                    </a:lnTo>
                  </a:path>
                </a:pathLst>
              </a:custGeom>
              <a:noFill/>
              <a:ln>
                <a:solidFill>
                  <a:schemeClr val="accent1">
                    <a:shade val="50000"/>
                  </a:schemeClr>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30" name="TextBox 129"/>
              <p:cNvSpPr txBox="1"/>
              <p:nvPr/>
            </p:nvSpPr>
            <p:spPr>
              <a:xfrm>
                <a:off x="10102695" y="3386733"/>
                <a:ext cx="1659988" cy="398780"/>
              </a:xfrm>
              <a:prstGeom prst="rect">
                <a:avLst/>
              </a:prstGeom>
              <a:noFill/>
            </p:spPr>
            <p:txBody>
              <a:bodyPr wrap="square" rtlCol="0">
                <a:spAutoFit/>
              </a:bodyPr>
              <a:lstStyle/>
              <a:p>
                <a:r>
                  <a:rPr lang="zh-CN" altLang="en-US" sz="2000" b="1" dirty="0">
                    <a:solidFill>
                      <a:srgbClr val="225EAB"/>
                    </a:solidFill>
                    <a:latin typeface="微软雅黑" panose="020B0503020204020204" pitchFamily="34" charset="-122"/>
                    <a:ea typeface="微软雅黑" panose="020B0503020204020204" pitchFamily="34" charset="-122"/>
                  </a:rPr>
                  <a:t>实</a:t>
                </a:r>
                <a:r>
                  <a:rPr lang="zh-CN" altLang="en-US" sz="2000" b="1" dirty="0" smtClean="0">
                    <a:solidFill>
                      <a:srgbClr val="225EAB"/>
                    </a:solidFill>
                    <a:latin typeface="微软雅黑" panose="020B0503020204020204" pitchFamily="34" charset="-122"/>
                    <a:ea typeface="微软雅黑" panose="020B0503020204020204" pitchFamily="34" charset="-122"/>
                  </a:rPr>
                  <a:t>施步骤</a:t>
                </a:r>
                <a:endParaRPr lang="zh-CN" altLang="en-US" sz="2000" b="1" dirty="0" smtClean="0">
                  <a:solidFill>
                    <a:srgbClr val="225EAB"/>
                  </a:solidFill>
                  <a:latin typeface="微软雅黑" panose="020B0503020204020204" pitchFamily="34" charset="-122"/>
                  <a:ea typeface="微软雅黑" panose="020B0503020204020204" pitchFamily="34" charset="-122"/>
                </a:endParaRPr>
              </a:p>
            </p:txBody>
          </p:sp>
        </p:grpSp>
        <p:grpSp>
          <p:nvGrpSpPr>
            <p:cNvPr id="8" name="그룹 7"/>
            <p:cNvGrpSpPr/>
            <p:nvPr/>
          </p:nvGrpSpPr>
          <p:grpSpPr>
            <a:xfrm>
              <a:off x="8904849" y="5368643"/>
              <a:ext cx="2537171" cy="637197"/>
              <a:chOff x="8904849" y="5368643"/>
              <a:chExt cx="2537171" cy="637197"/>
            </a:xfrm>
          </p:grpSpPr>
          <p:cxnSp>
            <p:nvCxnSpPr>
              <p:cNvPr id="43" name="Straight Connector 60"/>
              <p:cNvCxnSpPr/>
              <p:nvPr>
                <p:custDataLst>
                  <p:tags r:id="rId26"/>
                </p:custDataLst>
              </p:nvPr>
            </p:nvCxnSpPr>
            <p:spPr>
              <a:xfrm>
                <a:off x="9705546" y="5368643"/>
                <a:ext cx="0" cy="637197"/>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자유형 23"/>
              <p:cNvSpPr/>
              <p:nvPr>
                <p:custDataLst>
                  <p:tags r:id="rId27"/>
                </p:custDataLst>
              </p:nvPr>
            </p:nvSpPr>
            <p:spPr>
              <a:xfrm>
                <a:off x="8904849" y="5430129"/>
                <a:ext cx="773723" cy="253219"/>
              </a:xfrm>
              <a:custGeom>
                <a:avLst/>
                <a:gdLst>
                  <a:gd name="connsiteX0" fmla="*/ 0 w 773723"/>
                  <a:gd name="connsiteY0" fmla="*/ 0 h 253219"/>
                  <a:gd name="connsiteX1" fmla="*/ 351693 w 773723"/>
                  <a:gd name="connsiteY1" fmla="*/ 253219 h 253219"/>
                  <a:gd name="connsiteX2" fmla="*/ 773723 w 773723"/>
                  <a:gd name="connsiteY2" fmla="*/ 253219 h 253219"/>
                </a:gdLst>
                <a:ahLst/>
                <a:cxnLst>
                  <a:cxn ang="0">
                    <a:pos x="connsiteX0" y="connsiteY0"/>
                  </a:cxn>
                  <a:cxn ang="0">
                    <a:pos x="connsiteX1" y="connsiteY1"/>
                  </a:cxn>
                  <a:cxn ang="0">
                    <a:pos x="connsiteX2" y="connsiteY2"/>
                  </a:cxn>
                </a:cxnLst>
                <a:rect l="l" t="t" r="r" b="b"/>
                <a:pathLst>
                  <a:path w="773723" h="253219">
                    <a:moveTo>
                      <a:pt x="0" y="0"/>
                    </a:moveTo>
                    <a:lnTo>
                      <a:pt x="351693" y="253219"/>
                    </a:lnTo>
                    <a:lnTo>
                      <a:pt x="773723" y="253219"/>
                    </a:lnTo>
                  </a:path>
                </a:pathLst>
              </a:custGeom>
              <a:noFill/>
              <a:ln>
                <a:solidFill>
                  <a:schemeClr val="accent1">
                    <a:shade val="50000"/>
                  </a:schemeClr>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9782032" y="5466765"/>
                <a:ext cx="1659988" cy="398780"/>
              </a:xfrm>
              <a:prstGeom prst="rect">
                <a:avLst/>
              </a:prstGeom>
              <a:noFill/>
            </p:spPr>
            <p:txBody>
              <a:bodyPr wrap="square" rtlCol="0">
                <a:spAutoFit/>
              </a:bodyPr>
              <a:lstStyle/>
              <a:p>
                <a:r>
                  <a:rPr lang="zh-CN" altLang="en-US" sz="2000" b="1" dirty="0" smtClean="0">
                    <a:solidFill>
                      <a:srgbClr val="225EAB"/>
                    </a:solidFill>
                    <a:latin typeface="微软雅黑" panose="020B0503020204020204" pitchFamily="34" charset="-122"/>
                    <a:ea typeface="微软雅黑" panose="020B0503020204020204" pitchFamily="34" charset="-122"/>
                  </a:rPr>
                  <a:t>进度安排</a:t>
                </a:r>
                <a:endParaRPr lang="zh-CN" altLang="en-US" sz="2000" b="1" dirty="0" smtClean="0">
                  <a:solidFill>
                    <a:srgbClr val="225EAB"/>
                  </a:solidFill>
                  <a:latin typeface="微软雅黑" panose="020B0503020204020204" pitchFamily="34" charset="-122"/>
                  <a:ea typeface="微软雅黑" panose="020B0503020204020204" pitchFamily="34" charset="-122"/>
                </a:endParaRPr>
              </a:p>
            </p:txBody>
          </p:sp>
        </p:grpSp>
      </p:grpSp>
    </p:spTree>
    <p:custDataLst>
      <p:tags r:id="rId28"/>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750"/>
                                        <p:tgtEl>
                                          <p:spTgt spid="13"/>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0" presetClass="entr" presetSubtype="0" fill="hold" nodeType="withEffect">
                                  <p:stCondLst>
                                    <p:cond delay="500"/>
                                  </p:stCondLst>
                                  <p:childTnLst>
                                    <p:set>
                                      <p:cBhvr>
                                        <p:cTn id="12" dur="1" fill="hold">
                                          <p:stCondLst>
                                            <p:cond delay="0"/>
                                          </p:stCondLst>
                                        </p:cTn>
                                        <p:tgtEl>
                                          <p:spTgt spid="120"/>
                                        </p:tgtEl>
                                        <p:attrNameLst>
                                          <p:attrName>style.visibility</p:attrName>
                                        </p:attrNameLst>
                                      </p:cBhvr>
                                      <p:to>
                                        <p:strVal val="visible"/>
                                      </p:to>
                                    </p:set>
                                    <p:animEffect transition="in" filter="fade">
                                      <p:cBhvr>
                                        <p:cTn id="13" dur="500"/>
                                        <p:tgtEl>
                                          <p:spTgt spid="120"/>
                                        </p:tgtEl>
                                      </p:cBhvr>
                                    </p:animEffect>
                                  </p:childTnLst>
                                </p:cTn>
                              </p:par>
                              <p:par>
                                <p:cTn id="14" presetID="10" presetClass="entr" presetSubtype="0" fill="hold" nodeType="withEffect">
                                  <p:stCondLst>
                                    <p:cond delay="500"/>
                                  </p:stCondLst>
                                  <p:childTnLst>
                                    <p:set>
                                      <p:cBhvr>
                                        <p:cTn id="15" dur="1" fill="hold">
                                          <p:stCondLst>
                                            <p:cond delay="0"/>
                                          </p:stCondLst>
                                        </p:cTn>
                                        <p:tgtEl>
                                          <p:spTgt spid="156"/>
                                        </p:tgtEl>
                                        <p:attrNameLst>
                                          <p:attrName>style.visibility</p:attrName>
                                        </p:attrNameLst>
                                      </p:cBhvr>
                                      <p:to>
                                        <p:strVal val="visible"/>
                                      </p:to>
                                    </p:set>
                                    <p:animEffect transition="in" filter="fade">
                                      <p:cBhvr>
                                        <p:cTn id="16" dur="500"/>
                                        <p:tgtEl>
                                          <p:spTgt spid="156"/>
                                        </p:tgtEl>
                                      </p:cBhvr>
                                    </p:animEffect>
                                  </p:childTnLst>
                                </p:cTn>
                              </p:par>
                              <p:par>
                                <p:cTn id="17" presetID="10" presetClass="entr" presetSubtype="0" fill="hold" nodeType="withEffect">
                                  <p:stCondLst>
                                    <p:cond delay="500"/>
                                  </p:stCondLst>
                                  <p:childTnLst>
                                    <p:set>
                                      <p:cBhvr>
                                        <p:cTn id="18" dur="1" fill="hold">
                                          <p:stCondLst>
                                            <p:cond delay="0"/>
                                          </p:stCondLst>
                                        </p:cTn>
                                        <p:tgtEl>
                                          <p:spTgt spid="161"/>
                                        </p:tgtEl>
                                        <p:attrNameLst>
                                          <p:attrName>style.visibility</p:attrName>
                                        </p:attrNameLst>
                                      </p:cBhvr>
                                      <p:to>
                                        <p:strVal val="visible"/>
                                      </p:to>
                                    </p:set>
                                    <p:animEffect transition="in" filter="fade">
                                      <p:cBhvr>
                                        <p:cTn id="19" dur="500"/>
                                        <p:tgtEl>
                                          <p:spTgt spid="161"/>
                                        </p:tgtEl>
                                      </p:cBhvr>
                                    </p:animEffect>
                                  </p:childTnLst>
                                </p:cTn>
                              </p:par>
                              <p:par>
                                <p:cTn id="20" presetID="10" presetClass="entr" presetSubtype="0" fill="hold" nodeType="withEffect">
                                  <p:stCondLst>
                                    <p:cond delay="500"/>
                                  </p:stCondLst>
                                  <p:childTnLst>
                                    <p:set>
                                      <p:cBhvr>
                                        <p:cTn id="21" dur="1" fill="hold">
                                          <p:stCondLst>
                                            <p:cond delay="0"/>
                                          </p:stCondLst>
                                        </p:cTn>
                                        <p:tgtEl>
                                          <p:spTgt spid="166"/>
                                        </p:tgtEl>
                                        <p:attrNameLst>
                                          <p:attrName>style.visibility</p:attrName>
                                        </p:attrNameLst>
                                      </p:cBhvr>
                                      <p:to>
                                        <p:strVal val="visible"/>
                                      </p:to>
                                    </p:set>
                                    <p:animEffect transition="in" filter="fade">
                                      <p:cBhvr>
                                        <p:cTn id="22" dur="500"/>
                                        <p:tgtEl>
                                          <p:spTgt spid="166"/>
                                        </p:tgtEl>
                                      </p:cBhvr>
                                    </p:animEffect>
                                  </p:childTnLst>
                                </p:cTn>
                              </p:par>
                              <p:par>
                                <p:cTn id="23" presetID="10" presetClass="entr" presetSubtype="0" fill="hold" nodeType="withEffect">
                                  <p:stCondLst>
                                    <p:cond delay="500"/>
                                  </p:stCondLst>
                                  <p:childTnLst>
                                    <p:set>
                                      <p:cBhvr>
                                        <p:cTn id="24" dur="1" fill="hold">
                                          <p:stCondLst>
                                            <p:cond delay="0"/>
                                          </p:stCondLst>
                                        </p:cTn>
                                        <p:tgtEl>
                                          <p:spTgt spid="171"/>
                                        </p:tgtEl>
                                        <p:attrNameLst>
                                          <p:attrName>style.visibility</p:attrName>
                                        </p:attrNameLst>
                                      </p:cBhvr>
                                      <p:to>
                                        <p:strVal val="visible"/>
                                      </p:to>
                                    </p:set>
                                    <p:animEffect transition="in" filter="fade">
                                      <p:cBhvr>
                                        <p:cTn id="25" dur="500"/>
                                        <p:tgtEl>
                                          <p:spTgt spid="171"/>
                                        </p:tgtEl>
                                      </p:cBhvr>
                                    </p:animEffect>
                                  </p:childTnLst>
                                </p:cTn>
                              </p:par>
                              <p:par>
                                <p:cTn id="26" presetID="10" presetClass="entr" presetSubtype="0" fill="hold" nodeType="withEffect">
                                  <p:stCondLst>
                                    <p:cond delay="500"/>
                                  </p:stCondLst>
                                  <p:childTnLst>
                                    <p:set>
                                      <p:cBhvr>
                                        <p:cTn id="27" dur="1" fill="hold">
                                          <p:stCondLst>
                                            <p:cond delay="0"/>
                                          </p:stCondLst>
                                        </p:cTn>
                                        <p:tgtEl>
                                          <p:spTgt spid="176"/>
                                        </p:tgtEl>
                                        <p:attrNameLst>
                                          <p:attrName>style.visibility</p:attrName>
                                        </p:attrNameLst>
                                      </p:cBhvr>
                                      <p:to>
                                        <p:strVal val="visible"/>
                                      </p:to>
                                    </p:set>
                                    <p:animEffect transition="in" filter="fade">
                                      <p:cBhvr>
                                        <p:cTn id="28" dur="500"/>
                                        <p:tgtEl>
                                          <p:spTgt spid="176"/>
                                        </p:tgtEl>
                                      </p:cBhvr>
                                    </p:animEffect>
                                  </p:childTnLst>
                                </p:cTn>
                              </p:par>
                              <p:par>
                                <p:cTn id="29" presetID="10" presetClass="entr" presetSubtype="0" fill="hold" nodeType="withEffect">
                                  <p:stCondLst>
                                    <p:cond delay="500"/>
                                  </p:stCondLst>
                                  <p:childTnLst>
                                    <p:set>
                                      <p:cBhvr>
                                        <p:cTn id="30" dur="1" fill="hold">
                                          <p:stCondLst>
                                            <p:cond delay="0"/>
                                          </p:stCondLst>
                                        </p:cTn>
                                        <p:tgtEl>
                                          <p:spTgt spid="181"/>
                                        </p:tgtEl>
                                        <p:attrNameLst>
                                          <p:attrName>style.visibility</p:attrName>
                                        </p:attrNameLst>
                                      </p:cBhvr>
                                      <p:to>
                                        <p:strVal val="visible"/>
                                      </p:to>
                                    </p:set>
                                    <p:animEffect transition="in" filter="fade">
                                      <p:cBhvr>
                                        <p:cTn id="31" dur="500"/>
                                        <p:tgtEl>
                                          <p:spTgt spid="181"/>
                                        </p:tgtEl>
                                      </p:cBhvr>
                                    </p:animEffect>
                                  </p:childTnLst>
                                </p:cTn>
                              </p:par>
                            </p:childTnLst>
                          </p:cTn>
                        </p:par>
                        <p:par>
                          <p:cTn id="32" fill="hold">
                            <p:stCondLst>
                              <p:cond delay="1000"/>
                            </p:stCondLst>
                            <p:childTnLst>
                              <p:par>
                                <p:cTn id="33" presetID="53" presetClass="entr" presetSubtype="16" fill="hold" nodeType="afterEffect">
                                  <p:stCondLst>
                                    <p:cond delay="0"/>
                                  </p:stCondLst>
                                  <p:childTnLst>
                                    <p:set>
                                      <p:cBhvr>
                                        <p:cTn id="34" dur="1" fill="hold">
                                          <p:stCondLst>
                                            <p:cond delay="0"/>
                                          </p:stCondLst>
                                        </p:cTn>
                                        <p:tgtEl>
                                          <p:spTgt spid="102"/>
                                        </p:tgtEl>
                                        <p:attrNameLst>
                                          <p:attrName>style.visibility</p:attrName>
                                        </p:attrNameLst>
                                      </p:cBhvr>
                                      <p:to>
                                        <p:strVal val="visible"/>
                                      </p:to>
                                    </p:set>
                                    <p:anim calcmode="lin" valueType="num">
                                      <p:cBhvr>
                                        <p:cTn id="35" dur="100" fill="hold"/>
                                        <p:tgtEl>
                                          <p:spTgt spid="102"/>
                                        </p:tgtEl>
                                        <p:attrNameLst>
                                          <p:attrName>ppt_w</p:attrName>
                                        </p:attrNameLst>
                                      </p:cBhvr>
                                      <p:tavLst>
                                        <p:tav tm="0">
                                          <p:val>
                                            <p:fltVal val="0"/>
                                          </p:val>
                                        </p:tav>
                                        <p:tav tm="100000">
                                          <p:val>
                                            <p:strVal val="#ppt_w"/>
                                          </p:val>
                                        </p:tav>
                                      </p:tavLst>
                                    </p:anim>
                                    <p:anim calcmode="lin" valueType="num">
                                      <p:cBhvr>
                                        <p:cTn id="36" dur="100" fill="hold"/>
                                        <p:tgtEl>
                                          <p:spTgt spid="102"/>
                                        </p:tgtEl>
                                        <p:attrNameLst>
                                          <p:attrName>ppt_h</p:attrName>
                                        </p:attrNameLst>
                                      </p:cBhvr>
                                      <p:tavLst>
                                        <p:tav tm="0">
                                          <p:val>
                                            <p:fltVal val="0"/>
                                          </p:val>
                                        </p:tav>
                                        <p:tav tm="100000">
                                          <p:val>
                                            <p:strVal val="#ppt_h"/>
                                          </p:val>
                                        </p:tav>
                                      </p:tavLst>
                                    </p:anim>
                                    <p:animEffect transition="in" filter="fade">
                                      <p:cBhvr>
                                        <p:cTn id="37" dur="100"/>
                                        <p:tgtEl>
                                          <p:spTgt spid="102"/>
                                        </p:tgtEl>
                                      </p:cBhvr>
                                    </p:animEffect>
                                  </p:childTnLst>
                                </p:cTn>
                              </p:par>
                              <p:par>
                                <p:cTn id="38" presetID="6" presetClass="emph" presetSubtype="0" fill="hold" nodeType="withEffect">
                                  <p:stCondLst>
                                    <p:cond delay="100"/>
                                  </p:stCondLst>
                                  <p:childTnLst>
                                    <p:animScale>
                                      <p:cBhvr>
                                        <p:cTn id="39" dur="100" fill="hold"/>
                                        <p:tgtEl>
                                          <p:spTgt spid="102"/>
                                        </p:tgtEl>
                                      </p:cBhvr>
                                      <p:by x="110000" y="110000"/>
                                    </p:animScale>
                                  </p:childTnLst>
                                </p:cTn>
                              </p:par>
                              <p:par>
                                <p:cTn id="40" presetID="6" presetClass="emph" presetSubtype="0" fill="hold" nodeType="withEffect">
                                  <p:stCondLst>
                                    <p:cond delay="200"/>
                                  </p:stCondLst>
                                  <p:childTnLst>
                                    <p:animScale>
                                      <p:cBhvr>
                                        <p:cTn id="41" dur="200" fill="hold"/>
                                        <p:tgtEl>
                                          <p:spTgt spid="102"/>
                                        </p:tgtEl>
                                      </p:cBhvr>
                                      <p:by x="90000" y="90000"/>
                                    </p:animScale>
                                  </p:childTnLst>
                                </p:cTn>
                              </p:par>
                              <p:par>
                                <p:cTn id="42" presetID="6" presetClass="emph" presetSubtype="0" fill="hold" nodeType="withEffect">
                                  <p:stCondLst>
                                    <p:cond delay="400"/>
                                  </p:stCondLst>
                                  <p:childTnLst>
                                    <p:animScale>
                                      <p:cBhvr>
                                        <p:cTn id="43" dur="100" fill="hold"/>
                                        <p:tgtEl>
                                          <p:spTgt spid="102"/>
                                        </p:tgtEl>
                                      </p:cBhvr>
                                      <p:by x="105000" y="105000"/>
                                    </p:animScale>
                                  </p:childTnLst>
                                </p:cTn>
                              </p:par>
                              <p:par>
                                <p:cTn id="44" presetID="6" presetClass="emph" presetSubtype="0" fill="hold" nodeType="withEffect">
                                  <p:stCondLst>
                                    <p:cond delay="500"/>
                                  </p:stCondLst>
                                  <p:childTnLst>
                                    <p:animScale>
                                      <p:cBhvr>
                                        <p:cTn id="45" dur="200" fill="hold"/>
                                        <p:tgtEl>
                                          <p:spTgt spid="102"/>
                                        </p:tgtEl>
                                      </p:cBhvr>
                                      <p:by x="95000" y="95000"/>
                                    </p:animScale>
                                  </p:childTnLst>
                                </p:cTn>
                              </p:par>
                            </p:childTnLst>
                          </p:cTn>
                        </p:par>
                        <p:par>
                          <p:cTn id="46" fill="hold">
                            <p:stCondLst>
                              <p:cond delay="1500"/>
                            </p:stCondLst>
                            <p:childTnLst>
                              <p:par>
                                <p:cTn id="47" presetID="21" presetClass="entr" presetSubtype="1"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heel(1)">
                                      <p:cBhvr>
                                        <p:cTn id="4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3"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2"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100" name="文本框 8"/>
          <p:cNvSpPr txBox="1"/>
          <p:nvPr/>
        </p:nvSpPr>
        <p:spPr>
          <a:xfrm>
            <a:off x="1604066" y="234101"/>
            <a:ext cx="4016805" cy="578444"/>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基本管理</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）全员培训</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MH_Text_1"/>
          <p:cNvSpPr/>
          <p:nvPr>
            <p:custDataLst>
              <p:tags r:id="rId7"/>
            </p:custDataLst>
          </p:nvPr>
        </p:nvSpPr>
        <p:spPr>
          <a:xfrm>
            <a:off x="1004836" y="2012040"/>
            <a:ext cx="10333724" cy="4360625"/>
          </a:xfrm>
          <a:prstGeom prst="rect">
            <a:avLst/>
          </a:prstGeom>
          <a:noFill/>
          <a:ln w="12700" cap="flat" cmpd="sng" algn="ctr">
            <a:solidFill>
              <a:srgbClr val="225EAB"/>
            </a:solidFill>
            <a:prstDash val="solid"/>
            <a:miter lim="800000"/>
          </a:ln>
          <a:effectLst/>
        </p:spPr>
        <p:txBody>
          <a:bodyPr anchor="ctr">
            <a:normAutofit/>
          </a:bodyPr>
          <a:lstStyle/>
          <a:p>
            <a:pPr algn="just" eaLnBrk="1" fontAlgn="auto" hangingPunct="1">
              <a:lnSpc>
                <a:spcPct val="150000"/>
              </a:lnSpc>
              <a:spcBef>
                <a:spcPts val="600"/>
              </a:spcBef>
              <a:spcAft>
                <a:spcPts val="600"/>
              </a:spcAft>
              <a:defRPr/>
            </a:pPr>
            <a:endParaRPr lang="zh-CN" altLang="en-US" sz="1400" kern="0" dirty="0">
              <a:solidFill>
                <a:schemeClr val="dk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 name="MH_SubTitle_1"/>
          <p:cNvSpPr/>
          <p:nvPr>
            <p:custDataLst>
              <p:tags r:id="rId8"/>
            </p:custDataLst>
          </p:nvPr>
        </p:nvSpPr>
        <p:spPr>
          <a:xfrm>
            <a:off x="1004837" y="1395381"/>
            <a:ext cx="5045364" cy="604127"/>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rgbClr val="0070C0"/>
          </a:solidFill>
          <a:ln w="12700" cap="flat" cmpd="sng" algn="ctr">
            <a:noFill/>
            <a:prstDash val="solid"/>
            <a:miter lim="800000"/>
          </a:ln>
          <a:effectLst/>
        </p:spPr>
        <p:txBody>
          <a:bodyPr anchor="ctr">
            <a:normAutofit/>
          </a:bodyPr>
          <a:lstStyle/>
          <a:p>
            <a:pPr algn="ctr" eaLnBrk="1" fontAlgn="auto" hangingPunct="1">
              <a:spcBef>
                <a:spcPts val="0"/>
              </a:spcBef>
              <a:spcAft>
                <a:spcPts val="0"/>
              </a:spcAft>
              <a:defRPr/>
            </a:pPr>
            <a:r>
              <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培训计划</a:t>
            </a:r>
            <a:endPar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aphicFrame>
        <p:nvGraphicFramePr>
          <p:cNvPr id="8" name="表格 4"/>
          <p:cNvGraphicFramePr>
            <a:graphicFrameLocks noGrp="1"/>
          </p:cNvGraphicFramePr>
          <p:nvPr/>
        </p:nvGraphicFramePr>
        <p:xfrm>
          <a:off x="1004836" y="2012040"/>
          <a:ext cx="10333724" cy="4360625"/>
        </p:xfrm>
        <a:graphic>
          <a:graphicData uri="http://schemas.openxmlformats.org/drawingml/2006/table">
            <a:tbl>
              <a:tblPr/>
              <a:tblGrid>
                <a:gridCol w="509787"/>
                <a:gridCol w="1304777"/>
                <a:gridCol w="2173656"/>
                <a:gridCol w="1561940"/>
                <a:gridCol w="1379874"/>
                <a:gridCol w="517454"/>
                <a:gridCol w="548116"/>
                <a:gridCol w="668856"/>
                <a:gridCol w="592196"/>
                <a:gridCol w="747545"/>
                <a:gridCol w="329523"/>
              </a:tblGrid>
              <a:tr h="978428">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序号</a:t>
                      </a:r>
                      <a:endPar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培训层级</a:t>
                      </a:r>
                      <a:endPar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风险分级管控体系建设阶段培训</a:t>
                      </a:r>
                      <a:endParaRPr kumimoji="0" lang="en-US" altLang="zh-CN"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7-3</a:t>
                      </a: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月）</a:t>
                      </a:r>
                      <a:endPar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隐患排查治理体系建设阶段培训（</a:t>
                      </a:r>
                      <a:r>
                        <a:rPr kumimoji="0" lang="en-US" altLang="zh-CN"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4</a:t>
                      </a: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月）</a:t>
                      </a:r>
                      <a:endPar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双重预防体系运行阶段培训</a:t>
                      </a:r>
                      <a:endParaRPr kumimoji="0" lang="en-US" altLang="zh-CN"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5-6</a:t>
                      </a: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月）</a:t>
                      </a:r>
                      <a:endPar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培训次数</a:t>
                      </a:r>
                      <a:endPar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学时</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培训老师</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资金</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参加人数</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备注</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r>
              <a:tr h="974685">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1</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总经理、分管副总经理、各分厂及职能部门负责人</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、双重预防体系标准、制度</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、开展双重预防体系的由来及意义</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、双重预防体系标准、制度</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、政府部门通知要求</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、各级风险点单位、责任人</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、通知标准文件</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6</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18</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l" defTabSz="914400" rtl="0" eaLnBrk="1" fontAlgn="base" latinLnBrk="0" hangingPunct="1">
                        <a:lnSpc>
                          <a:spcPts val="14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安全处、专家</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安全费用</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23</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endPar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r>
              <a:tr h="1199367">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2</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车间主任、安全员</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、双重预防体系标准</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、安全、职业健康风险点排查方法、危险源辨识、评价方法和控制措施制定</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、隐患排查清单培训</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、隐患排查台帐培训</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3</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、排查治理流程培训</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、车间隐患排查清单</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、风险分级管控清单</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12</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36</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l" defTabSz="914400" rtl="0" eaLnBrk="1" fontAlgn="base" latinLnBrk="0" hangingPunct="1">
                        <a:lnSpc>
                          <a:spcPts val="14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安全处</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安全费用</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72</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r>
              <a:tr h="1208145">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3</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班组长、全体员工</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、双重预防体系标准</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、安全、职业健康风险点排查方法、危险源辨识、评价方法</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3</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、岗位危险源和控制措施制定</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l" defTabSz="914400" rtl="0" eaLnBrk="1" fontAlgn="base" latinLnBrk="0" hangingPunct="1">
                        <a:lnSpc>
                          <a:spcPts val="1400"/>
                        </a:lnSpc>
                        <a:spcBef>
                          <a:spcPct val="0"/>
                        </a:spcBef>
                        <a:spcAft>
                          <a:spcPct val="0"/>
                        </a:spcAft>
                        <a:buClrTx/>
                        <a:buSzTx/>
                        <a:buFontTx/>
                        <a:buNone/>
                        <a:defRPr/>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、隐患排查清单编制培训</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、隐患排查台帐培训</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3</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、排查治理流程培训</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、风险点控制措施告知</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、岗位排查清单</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12</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36</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l" defTabSz="914400" rtl="0" eaLnBrk="1" fontAlgn="base" latinLnBrk="0" hangingPunct="1">
                        <a:lnSpc>
                          <a:spcPts val="14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车间主任</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安全费用</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1500</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Verdana" panose="020B0604030504040204"/>
                        </a:defRPr>
                      </a:lvl1pPr>
                      <a:lvl2pPr marL="457200" algn="l" defTabSz="914400" rtl="0" eaLnBrk="1" latinLnBrk="0" hangingPunct="1">
                        <a:defRPr sz="1800" kern="1200">
                          <a:solidFill>
                            <a:schemeClr val="tx1"/>
                          </a:solidFill>
                          <a:latin typeface="Verdana" panose="020B0604030504040204"/>
                        </a:defRPr>
                      </a:lvl2pPr>
                      <a:lvl3pPr marL="914400" algn="l" defTabSz="914400" rtl="0" eaLnBrk="1" latinLnBrk="0" hangingPunct="1">
                        <a:defRPr sz="1800" kern="1200">
                          <a:solidFill>
                            <a:schemeClr val="tx1"/>
                          </a:solidFill>
                          <a:latin typeface="Verdana" panose="020B0604030504040204"/>
                        </a:defRPr>
                      </a:lvl3pPr>
                      <a:lvl4pPr marL="1371600" algn="l" defTabSz="914400" rtl="0" eaLnBrk="1" latinLnBrk="0" hangingPunct="1">
                        <a:defRPr sz="1800" kern="1200">
                          <a:solidFill>
                            <a:schemeClr val="tx1"/>
                          </a:solidFill>
                          <a:latin typeface="Verdana" panose="020B0604030504040204"/>
                        </a:defRPr>
                      </a:lvl4pPr>
                      <a:lvl5pPr marL="1828800" algn="l" defTabSz="914400" rtl="0" eaLnBrk="1" latinLnBrk="0" hangingPunct="1">
                        <a:defRPr sz="1800" kern="1200">
                          <a:solidFill>
                            <a:schemeClr val="tx1"/>
                          </a:solidFill>
                          <a:latin typeface="Verdana" panose="020B0604030504040204"/>
                        </a:defRPr>
                      </a:lvl5pPr>
                      <a:lvl6pPr marL="2286000" algn="l" defTabSz="914400" rtl="0" eaLnBrk="1" latinLnBrk="0" hangingPunct="1">
                        <a:defRPr sz="1800" kern="1200">
                          <a:solidFill>
                            <a:schemeClr val="tx1"/>
                          </a:solidFill>
                          <a:latin typeface="Verdana" panose="020B0604030504040204"/>
                        </a:defRPr>
                      </a:lvl6pPr>
                      <a:lvl7pPr marL="2743200" algn="l" defTabSz="914400" rtl="0" eaLnBrk="1" latinLnBrk="0" hangingPunct="1">
                        <a:defRPr sz="1800" kern="1200">
                          <a:solidFill>
                            <a:schemeClr val="tx1"/>
                          </a:solidFill>
                          <a:latin typeface="Verdana" panose="020B0604030504040204"/>
                        </a:defRPr>
                      </a:lvl7pPr>
                      <a:lvl8pPr marL="3200400" algn="l" defTabSz="914400" rtl="0" eaLnBrk="1" latinLnBrk="0" hangingPunct="1">
                        <a:defRPr sz="1800" kern="1200">
                          <a:solidFill>
                            <a:schemeClr val="tx1"/>
                          </a:solidFill>
                          <a:latin typeface="Verdana" panose="020B0604030504040204"/>
                        </a:defRPr>
                      </a:lvl8pPr>
                      <a:lvl9pPr marL="3657600" algn="l" defTabSz="914400" rtl="0" eaLnBrk="1" latinLnBrk="0" hangingPunct="1">
                        <a:defRPr sz="1800" kern="1200">
                          <a:solidFill>
                            <a:schemeClr val="tx1"/>
                          </a:solidFill>
                          <a:latin typeface="Verdana" panose="020B0604030504040204"/>
                        </a:defRPr>
                      </a:lvl9pPr>
                    </a:lstStyle>
                    <a:p>
                      <a:pPr marL="0" marR="0" lvl="0" indent="0" algn="ctr" defTabSz="914400" rtl="0" eaLnBrk="1" fontAlgn="base" latinLnBrk="0" hangingPunct="1">
                        <a:lnSpc>
                          <a:spcPts val="1400"/>
                        </a:lnSpc>
                        <a:spcBef>
                          <a:spcPct val="0"/>
                        </a:spcBef>
                        <a:spcAft>
                          <a:spcPct val="0"/>
                        </a:spcAft>
                        <a:buClrTx/>
                        <a:buSzTx/>
                        <a:buFontTx/>
                        <a:buNone/>
                      </a:pP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713" marB="45713"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r>
            </a:tbl>
          </a:graphicData>
        </a:graphic>
      </p:graphicFrame>
    </p:spTree>
    <p:custDataLst>
      <p:tags r:id="rId9"/>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4"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grpSp>
        <p:nvGrpSpPr>
          <p:cNvPr id="47" name="그룹 46"/>
          <p:cNvGrpSpPr/>
          <p:nvPr/>
        </p:nvGrpSpPr>
        <p:grpSpPr>
          <a:xfrm flipH="1">
            <a:off x="8040499" y="1679353"/>
            <a:ext cx="4104533" cy="1922400"/>
            <a:chOff x="-112270" y="4100736"/>
            <a:chExt cx="4104533" cy="1922400"/>
          </a:xfrm>
        </p:grpSpPr>
        <p:sp>
          <p:nvSpPr>
            <p:cNvPr id="48" name="圆角矩形 4"/>
            <p:cNvSpPr/>
            <p:nvPr>
              <p:custDataLst>
                <p:tags r:id="rId7"/>
              </p:custDataLst>
            </p:nvPr>
          </p:nvSpPr>
          <p:spPr bwMode="auto">
            <a:xfrm>
              <a:off x="-50507" y="4100736"/>
              <a:ext cx="2249592" cy="1922400"/>
            </a:xfrm>
            <a:prstGeom prst="roundRect">
              <a:avLst>
                <a:gd name="adj" fmla="val 4959"/>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lt1"/>
                </a:solidFill>
                <a:latin typeface="微软雅黑" panose="020B0503020204020204" pitchFamily="34" charset="-122"/>
                <a:ea typeface="微软雅黑" panose="020B0503020204020204" pitchFamily="34" charset="-122"/>
              </a:endParaRPr>
            </a:p>
          </p:txBody>
        </p:sp>
        <p:grpSp>
          <p:nvGrpSpPr>
            <p:cNvPr id="49" name="组合 11"/>
            <p:cNvGrpSpPr/>
            <p:nvPr/>
          </p:nvGrpSpPr>
          <p:grpSpPr>
            <a:xfrm>
              <a:off x="1919093" y="4619777"/>
              <a:ext cx="2073170" cy="849371"/>
              <a:chOff x="4304043" y="1286668"/>
              <a:chExt cx="3837944" cy="2757793"/>
            </a:xfrm>
            <a:solidFill>
              <a:schemeClr val="accent2"/>
            </a:solidFill>
            <a:effectLst>
              <a:outerShdw blurRad="381000" dist="254000" dir="8100000" algn="tr" rotWithShape="0">
                <a:prstClr val="black">
                  <a:alpha val="40000"/>
                </a:prstClr>
              </a:outerShdw>
            </a:effectLst>
          </p:grpSpPr>
          <p:sp>
            <p:nvSpPr>
              <p:cNvPr id="52" name="圆角矩形 13"/>
              <p:cNvSpPr/>
              <p:nvPr>
                <p:custDataLst>
                  <p:tags r:id="rId8"/>
                </p:custDataLst>
              </p:nvPr>
            </p:nvSpPr>
            <p:spPr>
              <a:xfrm>
                <a:off x="4351931" y="1367703"/>
                <a:ext cx="3742172" cy="2595722"/>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51" name="圆角矩形 12"/>
              <p:cNvSpPr/>
              <p:nvPr>
                <p:custDataLst>
                  <p:tags r:id="rId9"/>
                </p:custDataLst>
              </p:nvPr>
            </p:nvSpPr>
            <p:spPr>
              <a:xfrm>
                <a:off x="4304043" y="1286668"/>
                <a:ext cx="3837944" cy="2757793"/>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sp>
          <p:nvSpPr>
            <p:cNvPr id="50" name="TextBox 77"/>
            <p:cNvSpPr txBox="1"/>
            <p:nvPr>
              <p:custDataLst>
                <p:tags r:id="rId10"/>
              </p:custDataLst>
            </p:nvPr>
          </p:nvSpPr>
          <p:spPr>
            <a:xfrm>
              <a:off x="-112270" y="4619455"/>
              <a:ext cx="2124703" cy="939165"/>
            </a:xfrm>
            <a:prstGeom prst="rect">
              <a:avLst/>
            </a:prstGeom>
            <a:noFill/>
          </p:spPr>
          <p:txBody>
            <a:bodyPr wrap="square" lIns="68554" tIns="34277" rIns="68554" bIns="34277" rtlCol="0">
              <a:spAutoFit/>
            </a:bodyPr>
            <a:lstStyle/>
            <a:p>
              <a:pPr algn="ctr">
                <a:lnSpc>
                  <a:spcPts val="3400"/>
                </a:lnSpc>
                <a:buNone/>
              </a:pPr>
              <a:r>
                <a:rPr lang="zh-CN" altLang="en-US" sz="2400" b="1" dirty="0" smtClean="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分级</a:t>
              </a:r>
              <a:r>
                <a:rPr lang="en-US" altLang="zh-CN" sz="2400" b="1" dirty="0" smtClean="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r>
                <a:rPr lang="zh-CN" altLang="en-US" sz="2400" b="1" dirty="0" smtClean="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分阶段</a:t>
              </a:r>
              <a:endParaRPr lang="en-US" altLang="zh-CN" sz="2400" b="1" dirty="0" smtClean="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ctr">
                <a:lnSpc>
                  <a:spcPts val="3400"/>
                </a:lnSpc>
                <a:buNone/>
              </a:pPr>
              <a:r>
                <a:rPr lang="zh-CN" altLang="en-US" sz="2400" b="1" dirty="0" smtClean="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培训</a:t>
              </a:r>
              <a:endParaRPr lang="zh-CN" altLang="en-US" sz="2400" b="1" dirty="0" smtClean="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grpSp>
        <p:nvGrpSpPr>
          <p:cNvPr id="46" name="그룹 45"/>
          <p:cNvGrpSpPr/>
          <p:nvPr/>
        </p:nvGrpSpPr>
        <p:grpSpPr>
          <a:xfrm>
            <a:off x="-50507" y="4100736"/>
            <a:ext cx="3887790" cy="1922400"/>
            <a:chOff x="-50507" y="4100736"/>
            <a:chExt cx="3887790" cy="1922400"/>
          </a:xfrm>
        </p:grpSpPr>
        <p:sp>
          <p:nvSpPr>
            <p:cNvPr id="41" name="圆角矩形 4"/>
            <p:cNvSpPr/>
            <p:nvPr>
              <p:custDataLst>
                <p:tags r:id="rId11"/>
              </p:custDataLst>
            </p:nvPr>
          </p:nvSpPr>
          <p:spPr bwMode="auto">
            <a:xfrm>
              <a:off x="-50507" y="4100736"/>
              <a:ext cx="2144881" cy="1922400"/>
            </a:xfrm>
            <a:prstGeom prst="roundRect">
              <a:avLst>
                <a:gd name="adj" fmla="val 4959"/>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43" name="圆角矩形 12"/>
            <p:cNvSpPr/>
            <p:nvPr>
              <p:custDataLst>
                <p:tags r:id="rId12"/>
              </p:custDataLst>
            </p:nvPr>
          </p:nvSpPr>
          <p:spPr>
            <a:xfrm>
              <a:off x="1764113" y="4619777"/>
              <a:ext cx="2073170" cy="849371"/>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45" name="TextBox 77"/>
            <p:cNvSpPr txBox="1"/>
            <p:nvPr>
              <p:custDataLst>
                <p:tags r:id="rId13"/>
              </p:custDataLst>
            </p:nvPr>
          </p:nvSpPr>
          <p:spPr>
            <a:xfrm>
              <a:off x="83722" y="4434952"/>
              <a:ext cx="1659606" cy="1374775"/>
            </a:xfrm>
            <a:prstGeom prst="rect">
              <a:avLst/>
            </a:prstGeom>
            <a:noFill/>
          </p:spPr>
          <p:txBody>
            <a:bodyPr wrap="square" lIns="68554" tIns="34277" rIns="68554" bIns="34277" rtlCol="0">
              <a:spAutoFit/>
            </a:bodyPr>
            <a:lstStyle/>
            <a:p>
              <a:pPr algn="ctr">
                <a:lnSpc>
                  <a:spcPts val="3400"/>
                </a:lnSpc>
              </a:pPr>
              <a:r>
                <a:rPr lang="zh-CN" altLang="en-US" sz="2250" b="1" dirty="0" smtClean="0">
                  <a:solidFill>
                    <a:schemeClr val="accent2"/>
                  </a:solidFill>
                  <a:latin typeface="微软雅黑" panose="020B0503020204020204" pitchFamily="34" charset="-122"/>
                  <a:ea typeface="微软雅黑" panose="020B0503020204020204" pitchFamily="34" charset="-122"/>
                  <a:sym typeface="+mn-ea"/>
                </a:rPr>
                <a:t>现</a:t>
              </a:r>
              <a:r>
                <a:rPr lang="zh-CN" altLang="en-US" sz="2250" b="1" dirty="0">
                  <a:solidFill>
                    <a:schemeClr val="accent2"/>
                  </a:solidFill>
                  <a:latin typeface="微软雅黑" panose="020B0503020204020204" pitchFamily="34" charset="-122"/>
                  <a:ea typeface="微软雅黑" panose="020B0503020204020204" pitchFamily="34" charset="-122"/>
                  <a:sym typeface="+mn-ea"/>
                </a:rPr>
                <a:t>场提问与闭卷考</a:t>
              </a:r>
              <a:r>
                <a:rPr lang="zh-CN" altLang="en-US" sz="2250" b="1" dirty="0" smtClean="0">
                  <a:solidFill>
                    <a:schemeClr val="accent2"/>
                  </a:solidFill>
                  <a:latin typeface="微软雅黑" panose="020B0503020204020204" pitchFamily="34" charset="-122"/>
                  <a:ea typeface="微软雅黑" panose="020B0503020204020204" pitchFamily="34" charset="-122"/>
                  <a:sym typeface="+mn-ea"/>
                </a:rPr>
                <a:t>试</a:t>
              </a:r>
              <a:endParaRPr lang="en-US" altLang="zh-CN" sz="2250" b="1" dirty="0" smtClean="0">
                <a:solidFill>
                  <a:schemeClr val="accent2"/>
                </a:solidFill>
                <a:latin typeface="微软雅黑" panose="020B0503020204020204" pitchFamily="34" charset="-122"/>
                <a:ea typeface="微软雅黑" panose="020B0503020204020204" pitchFamily="34" charset="-122"/>
                <a:sym typeface="+mn-ea"/>
              </a:endParaRPr>
            </a:p>
            <a:p>
              <a:pPr algn="ctr">
                <a:lnSpc>
                  <a:spcPts val="3400"/>
                </a:lnSpc>
              </a:pPr>
              <a:r>
                <a:rPr lang="zh-CN" altLang="en-US" sz="2250" b="1" dirty="0" smtClean="0">
                  <a:solidFill>
                    <a:schemeClr val="accent2"/>
                  </a:solidFill>
                  <a:latin typeface="微软雅黑" panose="020B0503020204020204" pitchFamily="34" charset="-122"/>
                  <a:ea typeface="微软雅黑" panose="020B0503020204020204" pitchFamily="34" charset="-122"/>
                  <a:sym typeface="+mn-ea"/>
                </a:rPr>
                <a:t>相</a:t>
              </a:r>
              <a:r>
                <a:rPr lang="zh-CN" altLang="en-US" sz="2250" b="1" dirty="0">
                  <a:solidFill>
                    <a:schemeClr val="accent2"/>
                  </a:solidFill>
                  <a:latin typeface="微软雅黑" panose="020B0503020204020204" pitchFamily="34" charset="-122"/>
                  <a:ea typeface="微软雅黑" panose="020B0503020204020204" pitchFamily="34" charset="-122"/>
                  <a:sym typeface="+mn-ea"/>
                </a:rPr>
                <a:t>结</a:t>
              </a:r>
              <a:r>
                <a:rPr lang="zh-CN" altLang="en-US" sz="2250" b="1" dirty="0" smtClean="0">
                  <a:solidFill>
                    <a:schemeClr val="accent2"/>
                  </a:solidFill>
                  <a:latin typeface="微软雅黑" panose="020B0503020204020204" pitchFamily="34" charset="-122"/>
                  <a:ea typeface="微软雅黑" panose="020B0503020204020204" pitchFamily="34" charset="-122"/>
                  <a:sym typeface="+mn-ea"/>
                </a:rPr>
                <a:t>合</a:t>
              </a:r>
              <a:endParaRPr lang="zh-CN" altLang="en-US" sz="2250" b="1" dirty="0" smtClean="0">
                <a:solidFill>
                  <a:schemeClr val="accent2"/>
                </a:solidFill>
                <a:latin typeface="微软雅黑" panose="020B0503020204020204" pitchFamily="34" charset="-122"/>
                <a:ea typeface="微软雅黑" panose="020B0503020204020204" pitchFamily="34" charset="-122"/>
                <a:sym typeface="+mn-ea"/>
              </a:endParaRPr>
            </a:p>
          </p:txBody>
        </p:sp>
      </p:grpSp>
      <p:sp>
        <p:nvSpPr>
          <p:cNvPr id="2" name="文本框 8"/>
          <p:cNvSpPr txBox="1"/>
          <p:nvPr/>
        </p:nvSpPr>
        <p:spPr>
          <a:xfrm>
            <a:off x="1604066" y="234101"/>
            <a:ext cx="4016805" cy="578444"/>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基本管理</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）全员培训</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4" name="그룹 23"/>
          <p:cNvGrpSpPr/>
          <p:nvPr/>
        </p:nvGrpSpPr>
        <p:grpSpPr>
          <a:xfrm>
            <a:off x="-1637" y="1688093"/>
            <a:ext cx="9523798" cy="2093852"/>
            <a:chOff x="-1637" y="1688093"/>
            <a:chExt cx="9523798" cy="2093852"/>
          </a:xfrm>
        </p:grpSpPr>
        <p:grpSp>
          <p:nvGrpSpPr>
            <p:cNvPr id="22" name="그룹 21"/>
            <p:cNvGrpSpPr/>
            <p:nvPr/>
          </p:nvGrpSpPr>
          <p:grpSpPr>
            <a:xfrm>
              <a:off x="-1637" y="1720685"/>
              <a:ext cx="9523798" cy="2030555"/>
              <a:chOff x="2202298" y="2043207"/>
              <a:chExt cx="7809112" cy="1664970"/>
            </a:xfrm>
          </p:grpSpPr>
          <p:sp>
            <p:nvSpPr>
              <p:cNvPr id="6" name="MH_SubTitle_2"/>
              <p:cNvSpPr/>
              <p:nvPr>
                <p:custDataLst>
                  <p:tags r:id="rId14"/>
                </p:custDataLst>
              </p:nvPr>
            </p:nvSpPr>
            <p:spPr>
              <a:xfrm>
                <a:off x="2202298" y="2043207"/>
                <a:ext cx="1211580" cy="1664970"/>
              </a:xfrm>
              <a:prstGeom prst="rect">
                <a:avLst/>
              </a:prstGeom>
              <a:solidFill>
                <a:srgbClr val="0070C0"/>
              </a:solidFill>
              <a:ln w="3175" cap="flat" cmpd="sng" algn="ctr">
                <a:solidFill>
                  <a:srgbClr val="FFC000"/>
                </a:solidFill>
                <a:prstDash val="solid"/>
                <a:miter lim="800000"/>
              </a:ln>
              <a:effectLst/>
            </p:spPr>
            <p:txBody>
              <a:bodyPr anchor="ctr">
                <a:normAutofit/>
              </a:bodyPr>
              <a:lstStyle/>
              <a:p>
                <a:pPr algn="ctr">
                  <a:lnSpc>
                    <a:spcPct val="130000"/>
                  </a:lnSpc>
                  <a:defRPr/>
                </a:pPr>
                <a:r>
                  <a:rPr lang="zh-CN" altLang="en-US" b="1" kern="0" dirty="0">
                    <a:solidFill>
                      <a:srgbClr val="FFFFFF"/>
                    </a:solidFill>
                    <a:latin typeface="微软雅黑" panose="020B0503020204020204" pitchFamily="34" charset="-122"/>
                    <a:ea typeface="微软雅黑" panose="020B0503020204020204" pitchFamily="34" charset="-122"/>
                  </a:rPr>
                  <a:t>培训理念</a:t>
                </a:r>
                <a:endParaRPr lang="en-US" altLang="zh-CN" b="1" kern="0" dirty="0">
                  <a:solidFill>
                    <a:srgbClr val="FFFFFF"/>
                  </a:solidFill>
                  <a:latin typeface="微软雅黑" panose="020B0503020204020204" pitchFamily="34" charset="-122"/>
                  <a:ea typeface="微软雅黑" panose="020B0503020204020204" pitchFamily="34" charset="-122"/>
                </a:endParaRPr>
              </a:p>
              <a:p>
                <a:pPr algn="ctr">
                  <a:lnSpc>
                    <a:spcPct val="130000"/>
                  </a:lnSpc>
                  <a:defRPr/>
                </a:pPr>
                <a:r>
                  <a:rPr lang="zh-CN" altLang="en-US" b="1" kern="0" dirty="0">
                    <a:solidFill>
                      <a:srgbClr val="FFFF00"/>
                    </a:solidFill>
                    <a:latin typeface="微软雅黑" panose="020B0503020204020204" pitchFamily="34" charset="-122"/>
                    <a:ea typeface="微软雅黑" panose="020B0503020204020204" pitchFamily="34" charset="-122"/>
                  </a:rPr>
                  <a:t>学</a:t>
                </a:r>
                <a:r>
                  <a:rPr lang="zh-CN" altLang="en-US" kern="0" dirty="0">
                    <a:solidFill>
                      <a:srgbClr val="FFFFFF"/>
                    </a:solidFill>
                    <a:latin typeface="微软雅黑" panose="020B0503020204020204" pitchFamily="34" charset="-122"/>
                    <a:ea typeface="微软雅黑" panose="020B0503020204020204" pitchFamily="34" charset="-122"/>
                  </a:rPr>
                  <a:t>有所思</a:t>
                </a:r>
                <a:endParaRPr lang="en-US" altLang="zh-CN" kern="0" dirty="0">
                  <a:solidFill>
                    <a:srgbClr val="FFFFFF"/>
                  </a:solidFill>
                  <a:latin typeface="微软雅黑" panose="020B0503020204020204" pitchFamily="34" charset="-122"/>
                  <a:ea typeface="微软雅黑" panose="020B0503020204020204" pitchFamily="34" charset="-122"/>
                </a:endParaRPr>
              </a:p>
              <a:p>
                <a:pPr algn="ctr">
                  <a:lnSpc>
                    <a:spcPct val="130000"/>
                  </a:lnSpc>
                  <a:defRPr/>
                </a:pPr>
                <a:r>
                  <a:rPr lang="zh-CN" altLang="en-US" b="1" kern="0" dirty="0">
                    <a:solidFill>
                      <a:srgbClr val="FFFF00"/>
                    </a:solidFill>
                    <a:latin typeface="微软雅黑" panose="020B0503020204020204" pitchFamily="34" charset="-122"/>
                    <a:ea typeface="微软雅黑" panose="020B0503020204020204" pitchFamily="34" charset="-122"/>
                  </a:rPr>
                  <a:t>思</a:t>
                </a:r>
                <a:r>
                  <a:rPr lang="zh-CN" altLang="en-US" kern="0" dirty="0">
                    <a:solidFill>
                      <a:srgbClr val="FFFFFF"/>
                    </a:solidFill>
                    <a:latin typeface="微软雅黑" panose="020B0503020204020204" pitchFamily="34" charset="-122"/>
                    <a:ea typeface="微软雅黑" panose="020B0503020204020204" pitchFamily="34" charset="-122"/>
                  </a:rPr>
                  <a:t>有所悟</a:t>
                </a:r>
                <a:endParaRPr lang="en-US" altLang="zh-CN" kern="0" dirty="0">
                  <a:solidFill>
                    <a:srgbClr val="FFFFFF"/>
                  </a:solidFill>
                  <a:latin typeface="微软雅黑" panose="020B0503020204020204" pitchFamily="34" charset="-122"/>
                  <a:ea typeface="微软雅黑" panose="020B0503020204020204" pitchFamily="34" charset="-122"/>
                </a:endParaRPr>
              </a:p>
              <a:p>
                <a:pPr algn="ctr">
                  <a:lnSpc>
                    <a:spcPct val="130000"/>
                  </a:lnSpc>
                  <a:defRPr/>
                </a:pPr>
                <a:r>
                  <a:rPr lang="zh-CN" altLang="en-US" b="1" kern="0" dirty="0">
                    <a:solidFill>
                      <a:srgbClr val="FFFF00"/>
                    </a:solidFill>
                    <a:latin typeface="微软雅黑" panose="020B0503020204020204" pitchFamily="34" charset="-122"/>
                    <a:ea typeface="微软雅黑" panose="020B0503020204020204" pitchFamily="34" charset="-122"/>
                  </a:rPr>
                  <a:t>悟</a:t>
                </a:r>
                <a:r>
                  <a:rPr lang="zh-CN" altLang="en-US" kern="0" dirty="0">
                    <a:solidFill>
                      <a:srgbClr val="FFFFFF"/>
                    </a:solidFill>
                    <a:latin typeface="微软雅黑" panose="020B0503020204020204" pitchFamily="34" charset="-122"/>
                    <a:ea typeface="微软雅黑" panose="020B0503020204020204" pitchFamily="34" charset="-122"/>
                  </a:rPr>
                  <a:t>有所行</a:t>
                </a:r>
                <a:endParaRPr lang="en-US" altLang="zh-CN" kern="0" dirty="0">
                  <a:solidFill>
                    <a:srgbClr val="FFFFFF"/>
                  </a:solidFill>
                  <a:latin typeface="微软雅黑" panose="020B0503020204020204" pitchFamily="34" charset="-122"/>
                  <a:ea typeface="微软雅黑" panose="020B0503020204020204" pitchFamily="34" charset="-122"/>
                </a:endParaRPr>
              </a:p>
              <a:p>
                <a:pPr algn="ctr">
                  <a:lnSpc>
                    <a:spcPct val="130000"/>
                  </a:lnSpc>
                  <a:defRPr/>
                </a:pPr>
                <a:r>
                  <a:rPr lang="zh-CN" altLang="en-US" b="1" kern="0" dirty="0">
                    <a:solidFill>
                      <a:srgbClr val="FFFF00"/>
                    </a:solidFill>
                    <a:latin typeface="微软雅黑" panose="020B0503020204020204" pitchFamily="34" charset="-122"/>
                    <a:ea typeface="微软雅黑" panose="020B0503020204020204" pitchFamily="34" charset="-122"/>
                  </a:rPr>
                  <a:t>行</a:t>
                </a:r>
                <a:r>
                  <a:rPr lang="zh-CN" altLang="en-US" kern="0" dirty="0">
                    <a:solidFill>
                      <a:srgbClr val="FFFFFF"/>
                    </a:solidFill>
                    <a:latin typeface="微软雅黑" panose="020B0503020204020204" pitchFamily="34" charset="-122"/>
                    <a:ea typeface="微软雅黑" panose="020B0503020204020204" pitchFamily="34" charset="-122"/>
                  </a:rPr>
                  <a:t>而有效</a:t>
                </a: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7" name="MH_Picture_3"/>
              <p:cNvSpPr/>
              <p:nvPr>
                <p:custDataLst>
                  <p:tags r:id="rId15"/>
                </p:custDataLst>
              </p:nvPr>
            </p:nvSpPr>
            <p:spPr>
              <a:xfrm>
                <a:off x="5202045" y="2043207"/>
                <a:ext cx="1806497" cy="1664866"/>
              </a:xfrm>
              <a:prstGeom prst="rect">
                <a:avLst/>
              </a:prstGeom>
              <a:blipFill dpi="0" rotWithShape="1">
                <a:blip r:embed="rId16">
                  <a:extLst>
                    <a:ext uri="{28A0092B-C50C-407E-A947-70E740481C1C}">
                      <a14:useLocalDpi xmlns:a14="http://schemas.microsoft.com/office/drawing/2010/main" val="0"/>
                    </a:ext>
                  </a:extLst>
                </a:blip>
                <a:srcRect/>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pic>
            <p:nvPicPr>
              <p:cNvPr id="9" name="图片 12" descr="培训签到.png"/>
              <p:cNvPicPr>
                <a:picLocks noChangeAspect="1"/>
              </p:cNvPicPr>
              <p:nvPr>
                <p:custDataLst>
                  <p:tags r:id="rId17"/>
                </p:custDataLst>
              </p:nvPr>
            </p:nvPicPr>
            <p:blipFill>
              <a:blip r:embed="rId18" cstate="print"/>
              <a:stretch>
                <a:fillRect/>
              </a:stretch>
            </p:blipFill>
            <p:spPr>
              <a:xfrm>
                <a:off x="8738236" y="2043207"/>
                <a:ext cx="1254125" cy="1626382"/>
              </a:xfrm>
              <a:prstGeom prst="rect">
                <a:avLst/>
              </a:prstGeom>
              <a:ln w="3175">
                <a:solidFill>
                  <a:schemeClr val="dk1">
                    <a:lumMod val="50000"/>
                    <a:lumOff val="50000"/>
                  </a:schemeClr>
                </a:solidFill>
              </a:ln>
            </p:spPr>
          </p:pic>
          <p:sp>
            <p:nvSpPr>
              <p:cNvPr id="10" name="文本框 10"/>
              <p:cNvSpPr txBox="1"/>
              <p:nvPr/>
            </p:nvSpPr>
            <p:spPr>
              <a:xfrm>
                <a:off x="3687791" y="2102519"/>
                <a:ext cx="1366520" cy="377488"/>
              </a:xfrm>
              <a:prstGeom prst="rect">
                <a:avLst/>
              </a:prstGeom>
              <a:noFill/>
            </p:spPr>
            <p:txBody>
              <a:bodyPr wrap="square">
                <a:spAutoFit/>
              </a:bodyPr>
              <a:lstStyle/>
              <a:p>
                <a:pPr defTabSz="914400" eaLnBrk="0" hangingPunct="0">
                  <a:lnSpc>
                    <a:spcPct val="150000"/>
                  </a:lnSpc>
                  <a:defRPr/>
                </a:pPr>
                <a:r>
                  <a:rPr lang="zh-CN" altLang="en-US" sz="1600" b="1" noProof="1">
                    <a:solidFill>
                      <a:schemeClr val="dk1"/>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sym typeface="+mn-ea"/>
                  </a:rPr>
                  <a:t>公司级培训</a:t>
                </a:r>
                <a:endParaRPr lang="zh-CN" altLang="en-US" sz="1600" b="1" noProof="1">
                  <a:ln w="12700">
                    <a:solidFill>
                      <a:srgbClr val="B1DBF4"/>
                    </a:solidFill>
                    <a:prstDash val="solid"/>
                  </a:ln>
                  <a:solidFill>
                    <a:schemeClr val="dk1"/>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sym typeface="+mn-ea"/>
                </a:endParaRPr>
              </a:p>
            </p:txBody>
          </p:sp>
          <p:sp>
            <p:nvSpPr>
              <p:cNvPr id="11" name="文本框 12"/>
              <p:cNvSpPr txBox="1"/>
              <p:nvPr/>
            </p:nvSpPr>
            <p:spPr>
              <a:xfrm>
                <a:off x="5479776" y="2102519"/>
                <a:ext cx="1247775" cy="377488"/>
              </a:xfrm>
              <a:prstGeom prst="rect">
                <a:avLst/>
              </a:prstGeom>
              <a:noFill/>
            </p:spPr>
            <p:txBody>
              <a:bodyPr wrap="square">
                <a:spAutoFit/>
              </a:bodyPr>
              <a:lstStyle/>
              <a:p>
                <a:pPr defTabSz="914400" eaLnBrk="0" hangingPunct="0">
                  <a:lnSpc>
                    <a:spcPct val="150000"/>
                  </a:lnSpc>
                  <a:defRPr/>
                </a:pPr>
                <a:r>
                  <a:rPr lang="zh-CN" altLang="en-US" sz="1600" b="1" noProof="1">
                    <a:solidFill>
                      <a:schemeClr val="lt1"/>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sym typeface="+mn-ea"/>
                  </a:rPr>
                  <a:t>车间级培训</a:t>
                </a:r>
                <a:endParaRPr lang="zh-CN" altLang="en-US" sz="1600" b="1" noProof="1">
                  <a:ln w="12700">
                    <a:solidFill>
                      <a:srgbClr val="B1DBF4"/>
                    </a:solidFill>
                    <a:prstDash val="solid"/>
                  </a:ln>
                  <a:solidFill>
                    <a:schemeClr val="lt1"/>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sym typeface="+mn-ea"/>
                </a:endParaRPr>
              </a:p>
            </p:txBody>
          </p:sp>
          <p:sp>
            <p:nvSpPr>
              <p:cNvPr id="12" name="文本框 14"/>
              <p:cNvSpPr txBox="1"/>
              <p:nvPr/>
            </p:nvSpPr>
            <p:spPr>
              <a:xfrm>
                <a:off x="7335013" y="2102519"/>
                <a:ext cx="1226820" cy="377488"/>
              </a:xfrm>
              <a:prstGeom prst="rect">
                <a:avLst/>
              </a:prstGeom>
              <a:noFill/>
            </p:spPr>
            <p:txBody>
              <a:bodyPr wrap="square">
                <a:spAutoFit/>
              </a:bodyPr>
              <a:lstStyle/>
              <a:p>
                <a:pPr defTabSz="914400" eaLnBrk="0" hangingPunct="0">
                  <a:lnSpc>
                    <a:spcPct val="150000"/>
                  </a:lnSpc>
                  <a:defRPr/>
                </a:pPr>
                <a:r>
                  <a:rPr lang="zh-CN" altLang="en-US" sz="1600" b="1" noProof="1">
                    <a:solidFill>
                      <a:schemeClr val="dk1"/>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sym typeface="+mn-ea"/>
                  </a:rPr>
                  <a:t>班组级培训</a:t>
                </a:r>
                <a:endParaRPr lang="zh-CN" altLang="en-US" sz="1600" b="1" noProof="1">
                  <a:solidFill>
                    <a:schemeClr val="dk1"/>
                  </a:solidFill>
                  <a:effectLst>
                    <a:reflection blurRad="6350" stA="53000" endA="300" endPos="35500" dir="5400000" sy="-90000" algn="bl" rotWithShape="0"/>
                  </a:effectLst>
                  <a:latin typeface="微软雅黑" panose="020B0503020204020204" pitchFamily="34" charset="-122"/>
                  <a:ea typeface="微软雅黑" panose="020B0503020204020204" pitchFamily="34" charset="-122"/>
                  <a:sym typeface="+mn-ea"/>
                </a:endParaRPr>
              </a:p>
            </p:txBody>
          </p:sp>
          <p:sp>
            <p:nvSpPr>
              <p:cNvPr id="13" name="文本框 14"/>
              <p:cNvSpPr txBox="1"/>
              <p:nvPr/>
            </p:nvSpPr>
            <p:spPr>
              <a:xfrm>
                <a:off x="8719820" y="2102519"/>
                <a:ext cx="1291590" cy="377488"/>
              </a:xfrm>
              <a:prstGeom prst="rect">
                <a:avLst/>
              </a:prstGeom>
              <a:noFill/>
            </p:spPr>
            <p:txBody>
              <a:bodyPr wrap="square">
                <a:spAutoFit/>
              </a:bodyPr>
              <a:lstStyle/>
              <a:p>
                <a:pPr algn="ctr" defTabSz="914400" eaLnBrk="0" hangingPunct="0">
                  <a:lnSpc>
                    <a:spcPct val="150000"/>
                  </a:lnSpc>
                  <a:defRPr/>
                </a:pPr>
                <a:r>
                  <a:rPr lang="zh-CN" altLang="en-US" sz="1600" b="1" noProof="1">
                    <a:solidFill>
                      <a:srgbClr val="C00000"/>
                    </a:solidFill>
                    <a:effectLst/>
                    <a:latin typeface="微软雅黑" panose="020B0503020204020204" pitchFamily="34" charset="-122"/>
                    <a:ea typeface="微软雅黑" panose="020B0503020204020204" pitchFamily="34" charset="-122"/>
                    <a:sym typeface="+mn-ea"/>
                  </a:rPr>
                  <a:t>培训记录签到</a:t>
                </a:r>
                <a:endParaRPr lang="zh-CN" altLang="en-US" sz="1600" b="1" noProof="1">
                  <a:solidFill>
                    <a:srgbClr val="C00000"/>
                  </a:solidFill>
                  <a:effectLst/>
                  <a:latin typeface="微软雅黑" panose="020B0503020204020204" pitchFamily="34" charset="-122"/>
                  <a:ea typeface="微软雅黑" panose="020B0503020204020204" pitchFamily="34" charset="-122"/>
                  <a:sym typeface="+mn-ea"/>
                </a:endParaRPr>
              </a:p>
            </p:txBody>
          </p:sp>
        </p:grpSp>
        <p:sp>
          <p:nvSpPr>
            <p:cNvPr id="25" name="직사각형 24"/>
            <p:cNvSpPr/>
            <p:nvPr>
              <p:custDataLst>
                <p:tags r:id="rId19"/>
              </p:custDataLst>
            </p:nvPr>
          </p:nvSpPr>
          <p:spPr>
            <a:xfrm>
              <a:off x="0" y="1688093"/>
              <a:ext cx="9522161" cy="2093852"/>
            </a:xfrm>
            <a:prstGeom prst="rect">
              <a:avLst/>
            </a:prstGeom>
            <a:noFill/>
            <a:ln w="762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grpSp>
        <p:nvGrpSpPr>
          <p:cNvPr id="26" name="그룹 25"/>
          <p:cNvGrpSpPr/>
          <p:nvPr/>
        </p:nvGrpSpPr>
        <p:grpSpPr>
          <a:xfrm>
            <a:off x="2196093" y="4088873"/>
            <a:ext cx="10016192" cy="1938207"/>
            <a:chOff x="2196093" y="4088873"/>
            <a:chExt cx="10016192" cy="1938207"/>
          </a:xfrm>
        </p:grpSpPr>
        <p:grpSp>
          <p:nvGrpSpPr>
            <p:cNvPr id="23" name="그룹 22"/>
            <p:cNvGrpSpPr/>
            <p:nvPr/>
          </p:nvGrpSpPr>
          <p:grpSpPr>
            <a:xfrm>
              <a:off x="2196093" y="4088873"/>
              <a:ext cx="9997630" cy="1938207"/>
              <a:chOff x="2103880" y="4496848"/>
              <a:chExt cx="7988811" cy="1548764"/>
            </a:xfrm>
          </p:grpSpPr>
          <p:grpSp>
            <p:nvGrpSpPr>
              <p:cNvPr id="14" name="그룹 2"/>
              <p:cNvGrpSpPr/>
              <p:nvPr/>
            </p:nvGrpSpPr>
            <p:grpSpPr>
              <a:xfrm>
                <a:off x="2103880" y="4503198"/>
                <a:ext cx="5450841" cy="1542414"/>
                <a:chOff x="964454" y="5129428"/>
                <a:chExt cx="4905649" cy="1667818"/>
              </a:xfrm>
            </p:grpSpPr>
            <p:sp>
              <p:nvSpPr>
                <p:cNvPr id="15" name="MH_SubTitle_3"/>
                <p:cNvSpPr/>
                <p:nvPr>
                  <p:custDataLst>
                    <p:tags r:id="rId20"/>
                  </p:custDataLst>
                </p:nvPr>
              </p:nvSpPr>
              <p:spPr>
                <a:xfrm>
                  <a:off x="964454" y="5134715"/>
                  <a:ext cx="1800185" cy="1661638"/>
                </a:xfrm>
                <a:prstGeom prst="rect">
                  <a:avLst/>
                </a:prstGeom>
                <a:solidFill>
                  <a:srgbClr val="0070C0"/>
                </a:solidFill>
                <a:ln w="3175" cap="flat" cmpd="sng" algn="ctr">
                  <a:solidFill>
                    <a:schemeClr val="accent3">
                      <a:lumMod val="60000"/>
                      <a:lumOff val="40000"/>
                    </a:schemeClr>
                  </a:solidFill>
                  <a:prstDash val="solid"/>
                  <a:miter lim="800000"/>
                </a:ln>
                <a:effectLst/>
              </p:spPr>
              <p:txBody>
                <a:bodyPr anchor="ctr">
                  <a:normAutofit/>
                </a:bodyPr>
                <a:lstStyle/>
                <a:p>
                  <a:pPr algn="ctr">
                    <a:lnSpc>
                      <a:spcPct val="130000"/>
                    </a:lnSpc>
                    <a:defRPr/>
                  </a:pPr>
                  <a:r>
                    <a:rPr lang="zh-CN" altLang="en-US" b="1"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考核概要</a:t>
                  </a:r>
                  <a:endParaRPr lang="en-US" altLang="zh-CN" b="1"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考核方式：提问</a:t>
                  </a:r>
                  <a:r>
                    <a:rPr lang="en-US" altLang="zh-CN" sz="14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闭卷</a:t>
                  </a:r>
                  <a:endParaRPr lang="en-US" altLang="zh-CN" sz="14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defRPr/>
                  </a:pPr>
                  <a:r>
                    <a:rPr lang="en-US" altLang="zh-CN" sz="1400" kern="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kern="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考</a:t>
                  </a:r>
                  <a:r>
                    <a:rPr lang="zh-CN" altLang="en-US" sz="14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核内容：理论、岗位风</a:t>
                  </a:r>
                  <a:r>
                    <a:rPr lang="zh-CN" altLang="en-US" sz="1400" kern="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险</a:t>
                  </a:r>
                  <a:endParaRPr lang="en-US" altLang="zh-CN" sz="1400" kern="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400" kern="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kern="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及</a:t>
                  </a:r>
                  <a:r>
                    <a:rPr lang="zh-CN" altLang="en-US" sz="14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危险源、管控措施</a:t>
                  </a:r>
                  <a:endParaRPr lang="en-US" altLang="zh-CN" sz="14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考核通过率：</a:t>
                  </a:r>
                  <a:r>
                    <a:rPr lang="en-US" altLang="zh-CN" sz="1400" kern="0"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rPr>
                    <a:t>100%</a:t>
                  </a:r>
                  <a:endParaRPr lang="en-US" altLang="zh-CN" sz="1400" kern="0"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defRPr/>
                  </a:pPr>
                  <a:r>
                    <a:rPr lang="en-US" altLang="zh-CN" sz="14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考核措施：奖励</a:t>
                  </a:r>
                  <a:endParaRPr lang="zh-CN" altLang="en-US" sz="1400" kern="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 name="MH_Picture_5"/>
                <p:cNvSpPr/>
                <p:nvPr>
                  <p:custDataLst>
                    <p:tags r:id="rId21"/>
                  </p:custDataLst>
                </p:nvPr>
              </p:nvSpPr>
              <p:spPr>
                <a:xfrm>
                  <a:off x="4399094" y="5129428"/>
                  <a:ext cx="1471009" cy="1667818"/>
                </a:xfrm>
                <a:prstGeom prst="rect">
                  <a:avLst/>
                </a:prstGeom>
                <a:blipFill dpi="0" rotWithShape="1">
                  <a:blip r:embed="rId22">
                    <a:extLst>
                      <a:ext uri="{28A0092B-C50C-407E-A947-70E740481C1C}">
                        <a14:useLocalDpi xmlns:a14="http://schemas.microsoft.com/office/drawing/2010/main" val="0"/>
                      </a:ext>
                    </a:extLst>
                  </a:blip>
                  <a:srcRect/>
                  <a:stretch>
                    <a:fillRect/>
                  </a:stretch>
                </a:blipFill>
                <a:ln w="3175">
                  <a:solidFill>
                    <a:schemeClr val="lt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pic>
            <p:nvPicPr>
              <p:cNvPr id="18" name="图片 32" descr="考核成绩.png"/>
              <p:cNvPicPr>
                <a:picLocks noChangeAspect="1"/>
              </p:cNvPicPr>
              <p:nvPr>
                <p:custDataLst>
                  <p:tags r:id="rId23"/>
                </p:custDataLst>
              </p:nvPr>
            </p:nvPicPr>
            <p:blipFill>
              <a:blip r:embed="rId24" cstate="print"/>
              <a:stretch>
                <a:fillRect/>
              </a:stretch>
            </p:blipFill>
            <p:spPr>
              <a:xfrm>
                <a:off x="8888096" y="4496848"/>
                <a:ext cx="1204595" cy="1543050"/>
              </a:xfrm>
              <a:prstGeom prst="rect">
                <a:avLst/>
              </a:prstGeom>
              <a:ln w="3175">
                <a:solidFill>
                  <a:schemeClr val="lt1">
                    <a:lumMod val="85000"/>
                  </a:schemeClr>
                </a:solidFill>
              </a:ln>
            </p:spPr>
          </p:pic>
          <p:pic>
            <p:nvPicPr>
              <p:cNvPr id="19" name="图片 33" descr="考试试卷.png"/>
              <p:cNvPicPr>
                <a:picLocks noChangeAspect="1"/>
              </p:cNvPicPr>
              <p:nvPr>
                <p:custDataLst>
                  <p:tags r:id="rId25"/>
                </p:custDataLst>
              </p:nvPr>
            </p:nvPicPr>
            <p:blipFill>
              <a:blip r:embed="rId26" cstate="print"/>
              <a:stretch>
                <a:fillRect/>
              </a:stretch>
            </p:blipFill>
            <p:spPr>
              <a:xfrm>
                <a:off x="7602855" y="4496848"/>
                <a:ext cx="1203960" cy="1541780"/>
              </a:xfrm>
              <a:prstGeom prst="rect">
                <a:avLst/>
              </a:prstGeom>
              <a:ln w="3175">
                <a:solidFill>
                  <a:schemeClr val="lt1">
                    <a:lumMod val="85000"/>
                  </a:schemeClr>
                </a:solidFill>
              </a:ln>
            </p:spPr>
          </p:pic>
          <p:sp>
            <p:nvSpPr>
              <p:cNvPr id="20" name="文本框 14"/>
              <p:cNvSpPr txBox="1"/>
              <p:nvPr/>
            </p:nvSpPr>
            <p:spPr>
              <a:xfrm>
                <a:off x="7780655" y="4532782"/>
                <a:ext cx="1026160" cy="367872"/>
              </a:xfrm>
              <a:prstGeom prst="rect">
                <a:avLst/>
              </a:prstGeom>
              <a:noFill/>
            </p:spPr>
            <p:txBody>
              <a:bodyPr wrap="square">
                <a:spAutoFit/>
              </a:bodyPr>
              <a:lstStyle/>
              <a:p>
                <a:pPr defTabSz="914400" eaLnBrk="0" hangingPunct="0">
                  <a:lnSpc>
                    <a:spcPct val="150000"/>
                  </a:lnSpc>
                  <a:defRPr/>
                </a:pPr>
                <a:r>
                  <a:rPr lang="zh-CN" altLang="en-US" sz="1600" b="1" noProof="1">
                    <a:solidFill>
                      <a:srgbClr val="C00000"/>
                    </a:solidFill>
                    <a:effectLst/>
                    <a:latin typeface="微软雅黑" panose="020B0503020204020204" pitchFamily="34" charset="-122"/>
                    <a:ea typeface="微软雅黑" panose="020B0503020204020204" pitchFamily="34" charset="-122"/>
                    <a:sym typeface="+mn-ea"/>
                  </a:rPr>
                  <a:t>考试试卷</a:t>
                </a:r>
                <a:endParaRPr lang="zh-CN" altLang="en-US" sz="1600" b="1" noProof="1">
                  <a:solidFill>
                    <a:srgbClr val="C00000"/>
                  </a:solidFill>
                  <a:effectLst/>
                  <a:latin typeface="微软雅黑" panose="020B0503020204020204" pitchFamily="34" charset="-122"/>
                  <a:ea typeface="微软雅黑" panose="020B0503020204020204" pitchFamily="34" charset="-122"/>
                  <a:sym typeface="+mn-ea"/>
                </a:endParaRPr>
              </a:p>
            </p:txBody>
          </p:sp>
          <p:sp>
            <p:nvSpPr>
              <p:cNvPr id="21" name="文本框 14"/>
              <p:cNvSpPr txBox="1"/>
              <p:nvPr/>
            </p:nvSpPr>
            <p:spPr>
              <a:xfrm>
                <a:off x="9082406" y="4532782"/>
                <a:ext cx="815975" cy="367872"/>
              </a:xfrm>
              <a:prstGeom prst="rect">
                <a:avLst/>
              </a:prstGeom>
              <a:noFill/>
            </p:spPr>
            <p:txBody>
              <a:bodyPr wrap="square">
                <a:spAutoFit/>
              </a:bodyPr>
              <a:lstStyle/>
              <a:p>
                <a:pPr defTabSz="914400" eaLnBrk="0" hangingPunct="0">
                  <a:lnSpc>
                    <a:spcPct val="150000"/>
                  </a:lnSpc>
                  <a:defRPr/>
                </a:pPr>
                <a:r>
                  <a:rPr lang="zh-CN" altLang="en-US" sz="1600" b="1" noProof="1">
                    <a:solidFill>
                      <a:srgbClr val="C00000"/>
                    </a:solidFill>
                    <a:effectLst/>
                    <a:latin typeface="微软雅黑" panose="020B0503020204020204" pitchFamily="34" charset="-122"/>
                    <a:ea typeface="微软雅黑" panose="020B0503020204020204" pitchFamily="34" charset="-122"/>
                    <a:sym typeface="+mn-ea"/>
                  </a:rPr>
                  <a:t>成绩单</a:t>
                </a:r>
                <a:endParaRPr lang="zh-CN" altLang="en-US" sz="1600" b="1" noProof="1">
                  <a:solidFill>
                    <a:srgbClr val="C00000"/>
                  </a:solidFill>
                  <a:effectLst/>
                  <a:latin typeface="微软雅黑" panose="020B0503020204020204" pitchFamily="34" charset="-122"/>
                  <a:ea typeface="微软雅黑" panose="020B0503020204020204" pitchFamily="34" charset="-122"/>
                  <a:sym typeface="+mn-ea"/>
                </a:endParaRPr>
              </a:p>
            </p:txBody>
          </p:sp>
        </p:grpSp>
        <p:sp>
          <p:nvSpPr>
            <p:cNvPr id="34" name="직사각형 33"/>
            <p:cNvSpPr/>
            <p:nvPr>
              <p:custDataLst>
                <p:tags r:id="rId27"/>
              </p:custDataLst>
            </p:nvPr>
          </p:nvSpPr>
          <p:spPr>
            <a:xfrm>
              <a:off x="2224229" y="4096820"/>
              <a:ext cx="9988056" cy="1921520"/>
            </a:xfrm>
            <a:prstGeom prst="rect">
              <a:avLst/>
            </a:prstGeom>
            <a:noFill/>
            <a:ln w="762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spTree>
    <p:custDataLst>
      <p:tags r:id="rId28"/>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750"/>
                                        <p:tgtEl>
                                          <p:spTgt spid="24"/>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1000"/>
                                        <p:tgtEl>
                                          <p:spTgt spid="46"/>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2" name="文本框 8"/>
          <p:cNvSpPr txBox="1"/>
          <p:nvPr/>
        </p:nvSpPr>
        <p:spPr>
          <a:xfrm>
            <a:off x="1604066" y="234101"/>
            <a:ext cx="4016805" cy="578444"/>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基本管理</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）全员培训</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8" name="MH_Text_1"/>
          <p:cNvSpPr/>
          <p:nvPr>
            <p:custDataLst>
              <p:tags r:id="rId7"/>
            </p:custDataLst>
          </p:nvPr>
        </p:nvSpPr>
        <p:spPr>
          <a:xfrm>
            <a:off x="1004836" y="2012040"/>
            <a:ext cx="10333724" cy="4360625"/>
          </a:xfrm>
          <a:prstGeom prst="rect">
            <a:avLst/>
          </a:prstGeom>
          <a:noFill/>
          <a:ln w="12700" cap="flat" cmpd="sng" algn="ctr">
            <a:solidFill>
              <a:srgbClr val="225EAB"/>
            </a:solidFill>
            <a:prstDash val="solid"/>
            <a:miter lim="800000"/>
          </a:ln>
          <a:effectLst/>
        </p:spPr>
        <p:txBody>
          <a:bodyPr anchor="ctr">
            <a:normAutofit/>
          </a:bodyPr>
          <a:lstStyle/>
          <a:p>
            <a:pPr algn="just" eaLnBrk="1" fontAlgn="auto" hangingPunct="1">
              <a:lnSpc>
                <a:spcPct val="150000"/>
              </a:lnSpc>
              <a:spcBef>
                <a:spcPts val="600"/>
              </a:spcBef>
              <a:spcAft>
                <a:spcPts val="600"/>
              </a:spcAft>
              <a:defRPr/>
            </a:pPr>
            <a:endParaRPr lang="zh-CN" altLang="en-US" sz="1400" kern="0" dirty="0">
              <a:solidFill>
                <a:schemeClr val="dk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MH_SubTitle_1"/>
          <p:cNvSpPr/>
          <p:nvPr>
            <p:custDataLst>
              <p:tags r:id="rId8"/>
            </p:custDataLst>
          </p:nvPr>
        </p:nvSpPr>
        <p:spPr>
          <a:xfrm>
            <a:off x="1004837" y="1395381"/>
            <a:ext cx="5045364" cy="604127"/>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rgbClr val="0070C0"/>
          </a:solidFill>
          <a:ln w="12700" cap="flat" cmpd="sng" algn="ctr">
            <a:noFill/>
            <a:prstDash val="solid"/>
            <a:miter lim="800000"/>
          </a:ln>
          <a:effectLst/>
        </p:spPr>
        <p:txBody>
          <a:bodyPr anchor="ctr">
            <a:normAutofit/>
          </a:bodyPr>
          <a:lstStyle/>
          <a:p>
            <a:pPr algn="ctr" eaLnBrk="1" fontAlgn="auto" hangingPunct="1">
              <a:spcBef>
                <a:spcPts val="0"/>
              </a:spcBef>
              <a:spcAft>
                <a:spcPts val="0"/>
              </a:spcAft>
              <a:defRPr/>
            </a:pPr>
            <a:r>
              <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培训考核结果</a:t>
            </a:r>
            <a:endPar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aphicFrame>
        <p:nvGraphicFramePr>
          <p:cNvPr id="53" name="表格 4"/>
          <p:cNvGraphicFramePr>
            <a:graphicFrameLocks noGrp="1"/>
          </p:cNvGraphicFramePr>
          <p:nvPr/>
        </p:nvGraphicFramePr>
        <p:xfrm>
          <a:off x="1251546" y="2278129"/>
          <a:ext cx="9907150" cy="2926962"/>
        </p:xfrm>
        <a:graphic>
          <a:graphicData uri="http://schemas.openxmlformats.org/drawingml/2006/table">
            <a:tbl>
              <a:tblPr/>
              <a:tblGrid>
                <a:gridCol w="641994"/>
                <a:gridCol w="2419292"/>
                <a:gridCol w="1579499"/>
                <a:gridCol w="1534643"/>
                <a:gridCol w="1463156"/>
                <a:gridCol w="1580199"/>
                <a:gridCol w="688367"/>
              </a:tblGrid>
              <a:tr h="619101">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序号</a:t>
                      </a:r>
                      <a:endPar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考核层级</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风险分级管控体系建设阶段考核</a:t>
                      </a:r>
                      <a:endPar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隐患排查治理体系建设阶段考核</a:t>
                      </a:r>
                      <a:endPar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双重预防体系运行阶段考核</a:t>
                      </a:r>
                      <a:endPar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通过率</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备注</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noFill/>
                  </a:tcPr>
                </a:tc>
              </a:tr>
              <a:tr h="731838">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1</a:t>
                      </a:r>
                      <a:endPar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总经理、分管副总经理、各分厂及职能部门负责人</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4</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次</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次</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次</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65%-〉90%-〉100%</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838">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2</a:t>
                      </a:r>
                      <a:endPar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车间主任、安全员</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9</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次</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次</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次</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56%-〉87%-〉98%</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endPar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838">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3</a:t>
                      </a:r>
                      <a:endPar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班组长、全体员工</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9</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次</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次</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次</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25%-〉70%-〉95%</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50000"/>
                        </a:lnSpc>
                        <a:spcBef>
                          <a:spcPct val="0"/>
                        </a:spcBef>
                        <a:spcAft>
                          <a:spcPct val="0"/>
                        </a:spcAft>
                        <a:buClrTx/>
                        <a:buSzTx/>
                        <a:buFontTx/>
                        <a:buNone/>
                      </a:pP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9064" marR="99064" marT="45684" marB="4568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pSp>
        <p:nvGrpSpPr>
          <p:cNvPr id="4" name="그룹 3"/>
          <p:cNvGrpSpPr/>
          <p:nvPr/>
        </p:nvGrpSpPr>
        <p:grpSpPr>
          <a:xfrm>
            <a:off x="1004836" y="5317588"/>
            <a:ext cx="10333724" cy="1105064"/>
            <a:chOff x="1004836" y="5317588"/>
            <a:chExt cx="10333724" cy="1105064"/>
          </a:xfrm>
        </p:grpSpPr>
        <p:sp>
          <p:nvSpPr>
            <p:cNvPr id="26" name="직사각형 25"/>
            <p:cNvSpPr/>
            <p:nvPr/>
          </p:nvSpPr>
          <p:spPr>
            <a:xfrm>
              <a:off x="1004836" y="5317588"/>
              <a:ext cx="10333724" cy="1055077"/>
            </a:xfrm>
            <a:prstGeom prst="rect">
              <a:avLst/>
            </a:prstGeom>
            <a:solidFill>
              <a:srgbClr val="0070C0"/>
            </a:solidFill>
            <a:ln w="12700" cap="flat" cmpd="sng" algn="ctr">
              <a:noFill/>
              <a:prstDash val="solid"/>
              <a:miter lim="800000"/>
            </a:ln>
            <a:effectLst/>
          </p:spPr>
          <p:txBody>
            <a:bodyPr anchor="ctr">
              <a:normAutofit/>
            </a:bodyPr>
            <a:lstStyle/>
            <a:p>
              <a:pPr algn="ctr"/>
              <a:endParaRPr lang="zh-CN" altLang="en-US" sz="2400" b="1" ker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직사각형 23"/>
            <p:cNvSpPr/>
            <p:nvPr/>
          </p:nvSpPr>
          <p:spPr>
            <a:xfrm>
              <a:off x="1672381" y="5407922"/>
              <a:ext cx="9486314" cy="1014730"/>
            </a:xfrm>
            <a:prstGeom prst="rect">
              <a:avLst/>
            </a:prstGeom>
          </p:spPr>
          <p:txBody>
            <a:bodyPr wrap="square">
              <a:spAutoFit/>
            </a:bodyPr>
            <a:lstStyle/>
            <a:p>
              <a:pPr>
                <a:lnSpc>
                  <a:spcPct val="150000"/>
                </a:lnSpc>
                <a:buFont typeface="Arial" panose="020B0604020202020204" pitchFamily="34" charset="0"/>
                <a:buNone/>
              </a:pP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分阶段、分层级组织各类培训达</a:t>
              </a:r>
              <a:r>
                <a:rPr lang="en-US" altLang="zh-CN" sz="2000" b="1"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rPr>
                <a:t>30</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余次，累计考核</a:t>
              </a:r>
              <a:r>
                <a:rPr lang="en-US" altLang="zh-CN" sz="2000" b="1"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rPr>
                <a:t>30</a:t>
              </a:r>
              <a:r>
                <a:rPr lang="zh-CN" altLang="en-US" sz="2000" b="1"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rPr>
                <a:t>余次</a:t>
              </a:r>
              <a:r>
                <a:rPr lang="zh-CN" altLang="en-US" sz="2000" dirty="0">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b="1"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rPr>
                <a:t>19000</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余人次</a:t>
              </a:r>
              <a:r>
                <a:rPr lang="zh-CN" altLang="en-US" sz="20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20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Font typeface="Arial" panose="020B0604020202020204" pitchFamily="34" charset="0"/>
                <a:buNone/>
              </a:pPr>
              <a:r>
                <a:rPr lang="zh-CN" altLang="en-US" sz="20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最</a:t>
              </a:r>
              <a:r>
                <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终达到全员掌握双重预防体系的目的。</a:t>
              </a:r>
              <a:endParaRPr lang="zh-CN" altLang="en-US" sz="2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4" name="椭圆 14"/>
            <p:cNvSpPr/>
            <p:nvPr>
              <p:custDataLst>
                <p:tags r:id="rId9"/>
              </p:custDataLst>
            </p:nvPr>
          </p:nvSpPr>
          <p:spPr>
            <a:xfrm>
              <a:off x="1251546" y="5604156"/>
              <a:ext cx="240970" cy="240970"/>
            </a:xfrm>
            <a:prstGeom prst="ellipse">
              <a:avLst/>
            </a:prstGeom>
            <a:solidFill>
              <a:schemeClr val="l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pitchFamily="34" charset="-122"/>
                <a:ea typeface="微软雅黑" panose="020B0503020204020204" pitchFamily="34" charset="-122"/>
              </a:endParaRPr>
            </a:p>
          </p:txBody>
        </p:sp>
      </p:grpSp>
    </p:spTree>
    <p:custDataLst>
      <p:tags r:id="rId10"/>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plus(in)">
                                      <p:cBhvr>
                                        <p:cTn id="7" dur="2000"/>
                                        <p:tgtEl>
                                          <p:spTgt spid="53"/>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9"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2" name="文本框 8"/>
          <p:cNvSpPr txBox="1"/>
          <p:nvPr/>
        </p:nvSpPr>
        <p:spPr>
          <a:xfrm>
            <a:off x="1604066" y="234101"/>
            <a:ext cx="4016805" cy="578444"/>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基本管理</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）体系文件</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Freeform 6" descr="© INSCALE GmbH, 21.06.2010"/>
          <p:cNvSpPr>
            <a:spLocks noChangeAspect="1"/>
          </p:cNvSpPr>
          <p:nvPr/>
        </p:nvSpPr>
        <p:spPr bwMode="gray">
          <a:xfrm>
            <a:off x="1610668" y="4227593"/>
            <a:ext cx="3393648" cy="418113"/>
          </a:xfrm>
          <a:custGeom>
            <a:avLst/>
            <a:gdLst>
              <a:gd name="T0" fmla="*/ 2738384 w 3278"/>
              <a:gd name="T1" fmla="*/ 354013 h 354"/>
              <a:gd name="T2" fmla="*/ 2873375 w 3278"/>
              <a:gd name="T3" fmla="*/ 0 h 354"/>
              <a:gd name="T4" fmla="*/ 322575 w 3278"/>
              <a:gd name="T5" fmla="*/ 0 h 354"/>
              <a:gd name="T6" fmla="*/ 0 w 3278"/>
              <a:gd name="T7" fmla="*/ 354013 h 354"/>
              <a:gd name="T8" fmla="*/ 2738384 w 3278"/>
              <a:gd name="T9" fmla="*/ 354013 h 3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78" h="354">
                <a:moveTo>
                  <a:pt x="3124" y="354"/>
                </a:moveTo>
                <a:lnTo>
                  <a:pt x="3278" y="0"/>
                </a:lnTo>
                <a:lnTo>
                  <a:pt x="368" y="0"/>
                </a:lnTo>
                <a:lnTo>
                  <a:pt x="0" y="354"/>
                </a:lnTo>
                <a:lnTo>
                  <a:pt x="3124" y="354"/>
                </a:lnTo>
                <a:close/>
              </a:path>
            </a:pathLst>
          </a:custGeom>
          <a:gradFill rotWithShape="1">
            <a:gsLst>
              <a:gs pos="0">
                <a:srgbClr val="000000"/>
              </a:gs>
              <a:gs pos="100000">
                <a:srgbClr val="4A4A4A"/>
              </a:gs>
            </a:gsLst>
            <a:lin ang="27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2" name="Freeform 8" descr="© INSCALE GmbH, 21.06.2010"/>
          <p:cNvSpPr>
            <a:spLocks noChangeAspect="1"/>
          </p:cNvSpPr>
          <p:nvPr/>
        </p:nvSpPr>
        <p:spPr bwMode="auto">
          <a:xfrm>
            <a:off x="1710038" y="3061377"/>
            <a:ext cx="3039284" cy="1394958"/>
          </a:xfrm>
          <a:custGeom>
            <a:avLst/>
            <a:gdLst>
              <a:gd name="T0" fmla="*/ 0 w 2936"/>
              <a:gd name="T1" fmla="*/ 1181100 h 1190"/>
              <a:gd name="T2" fmla="*/ 2573338 w 2936"/>
              <a:gd name="T3" fmla="*/ 1181100 h 1190"/>
              <a:gd name="T4" fmla="*/ 1970321 w 2936"/>
              <a:gd name="T5" fmla="*/ 0 h 1190"/>
              <a:gd name="T6" fmla="*/ 603017 w 2936"/>
              <a:gd name="T7" fmla="*/ 0 h 1190"/>
              <a:gd name="T8" fmla="*/ 0 w 2936"/>
              <a:gd name="T9" fmla="*/ 1181100 h 11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36" h="1190">
                <a:moveTo>
                  <a:pt x="0" y="1190"/>
                </a:moveTo>
                <a:lnTo>
                  <a:pt x="2936" y="1190"/>
                </a:lnTo>
                <a:lnTo>
                  <a:pt x="2248" y="0"/>
                </a:lnTo>
                <a:lnTo>
                  <a:pt x="688" y="0"/>
                </a:lnTo>
                <a:lnTo>
                  <a:pt x="0" y="1190"/>
                </a:lnTo>
                <a:close/>
              </a:path>
            </a:pathLst>
          </a:custGeom>
          <a:gradFill rotWithShape="1">
            <a:gsLst>
              <a:gs pos="0">
                <a:srgbClr val="2977CD"/>
              </a:gs>
              <a:gs pos="100000">
                <a:srgbClr val="205EA2"/>
              </a:gs>
            </a:gsLst>
            <a:lin ang="5400000" scaled="1"/>
          </a:gradFill>
          <a:ln>
            <a:noFill/>
          </a:ln>
          <a:effectLst/>
          <a:extLst>
            <a:ext uri="{91240B29-F687-4F45-9708-019B960494DF}">
              <a14:hiddenLine xmlns:a14="http://schemas.microsoft.com/office/drawing/2010/main" w="3175">
                <a:solidFill>
                  <a:srgbClr val="970F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3" name="Freeform 9" descr="© INSCALE GmbH, 21.06.2010"/>
          <p:cNvSpPr>
            <a:spLocks noChangeAspect="1"/>
          </p:cNvSpPr>
          <p:nvPr/>
        </p:nvSpPr>
        <p:spPr bwMode="gray">
          <a:xfrm>
            <a:off x="909438" y="4645706"/>
            <a:ext cx="4642360" cy="1389333"/>
          </a:xfrm>
          <a:custGeom>
            <a:avLst/>
            <a:gdLst>
              <a:gd name="T0" fmla="*/ 0 w 4488"/>
              <a:gd name="T1" fmla="*/ 1176337 h 1183"/>
              <a:gd name="T2" fmla="*/ 3930650 w 4488"/>
              <a:gd name="T3" fmla="*/ 1176337 h 1183"/>
              <a:gd name="T4" fmla="*/ 3333345 w 4488"/>
              <a:gd name="T5" fmla="*/ 0 h 1183"/>
              <a:gd name="T6" fmla="*/ 597305 w 4488"/>
              <a:gd name="T7" fmla="*/ 0 h 1183"/>
              <a:gd name="T8" fmla="*/ 0 w 4488"/>
              <a:gd name="T9" fmla="*/ 1176337 h 11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88" h="1183">
                <a:moveTo>
                  <a:pt x="0" y="1183"/>
                </a:moveTo>
                <a:lnTo>
                  <a:pt x="4488" y="1183"/>
                </a:lnTo>
                <a:lnTo>
                  <a:pt x="3806" y="0"/>
                </a:lnTo>
                <a:lnTo>
                  <a:pt x="682" y="0"/>
                </a:lnTo>
                <a:lnTo>
                  <a:pt x="0" y="1183"/>
                </a:lnTo>
                <a:close/>
              </a:path>
            </a:pathLst>
          </a:custGeom>
          <a:gradFill rotWithShape="1">
            <a:gsLst>
              <a:gs pos="0">
                <a:srgbClr val="C7C7C7"/>
              </a:gs>
              <a:gs pos="100000">
                <a:srgbClr val="808080"/>
              </a:gs>
            </a:gsLst>
            <a:lin ang="5400000" scaled="1"/>
          </a:gradFill>
          <a:ln>
            <a:noFill/>
          </a:ln>
          <a:effectLst/>
          <a:extLst>
            <a:ext uri="{91240B29-F687-4F45-9708-019B960494DF}">
              <a14:hiddenLine xmlns:a14="http://schemas.microsoft.com/office/drawing/2010/main" w="3175">
                <a:solidFill>
                  <a:srgbClr val="970F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4" name="Freeform 10" descr="© INSCALE GmbH, 21.06.2010"/>
          <p:cNvSpPr>
            <a:spLocks noChangeAspect="1"/>
          </p:cNvSpPr>
          <p:nvPr/>
        </p:nvSpPr>
        <p:spPr bwMode="gray">
          <a:xfrm>
            <a:off x="1610667" y="4645705"/>
            <a:ext cx="3232403" cy="0"/>
          </a:xfrm>
          <a:custGeom>
            <a:avLst/>
            <a:gdLst>
              <a:gd name="T0" fmla="*/ 0 w 3124"/>
              <a:gd name="T1" fmla="*/ 2736850 w 3124"/>
              <a:gd name="T2" fmla="*/ 0 w 3124"/>
              <a:gd name="T3" fmla="*/ 0 60000 65536"/>
              <a:gd name="T4" fmla="*/ 0 60000 65536"/>
              <a:gd name="T5" fmla="*/ 0 60000 65536"/>
            </a:gdLst>
            <a:ahLst/>
            <a:cxnLst>
              <a:cxn ang="T3">
                <a:pos x="T0" y="0"/>
              </a:cxn>
              <a:cxn ang="T4">
                <a:pos x="T1" y="0"/>
              </a:cxn>
              <a:cxn ang="T5">
                <a:pos x="T2" y="0"/>
              </a:cxn>
            </a:cxnLst>
            <a:rect l="0" t="0" r="r" b="b"/>
            <a:pathLst>
              <a:path w="3124">
                <a:moveTo>
                  <a:pt x="0" y="0"/>
                </a:moveTo>
                <a:lnTo>
                  <a:pt x="3124"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5" name="Line 11" descr="© INSCALE GmbH, 21.06.2010"/>
          <p:cNvSpPr>
            <a:spLocks noChangeAspect="1" noChangeShapeType="1"/>
          </p:cNvSpPr>
          <p:nvPr/>
        </p:nvSpPr>
        <p:spPr bwMode="gray">
          <a:xfrm>
            <a:off x="1610667" y="4645705"/>
            <a:ext cx="323240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6" name="Freeform 12" descr="© INSCALE GmbH, 21.06.2010"/>
          <p:cNvSpPr>
            <a:spLocks noChangeAspect="1"/>
          </p:cNvSpPr>
          <p:nvPr/>
        </p:nvSpPr>
        <p:spPr bwMode="gray">
          <a:xfrm>
            <a:off x="1710038" y="4456335"/>
            <a:ext cx="3039284" cy="0"/>
          </a:xfrm>
          <a:custGeom>
            <a:avLst/>
            <a:gdLst>
              <a:gd name="T0" fmla="*/ 2573338 w 2936"/>
              <a:gd name="T1" fmla="*/ 0 w 2936"/>
              <a:gd name="T2" fmla="*/ 2573338 w 2936"/>
              <a:gd name="T3" fmla="*/ 0 60000 65536"/>
              <a:gd name="T4" fmla="*/ 0 60000 65536"/>
              <a:gd name="T5" fmla="*/ 0 60000 65536"/>
            </a:gdLst>
            <a:ahLst/>
            <a:cxnLst>
              <a:cxn ang="T3">
                <a:pos x="T0" y="0"/>
              </a:cxn>
              <a:cxn ang="T4">
                <a:pos x="T1" y="0"/>
              </a:cxn>
              <a:cxn ang="T5">
                <a:pos x="T2" y="0"/>
              </a:cxn>
            </a:cxnLst>
            <a:rect l="0" t="0" r="r" b="b"/>
            <a:pathLst>
              <a:path w="2936">
                <a:moveTo>
                  <a:pt x="2936" y="0"/>
                </a:moveTo>
                <a:lnTo>
                  <a:pt x="0" y="0"/>
                </a:lnTo>
                <a:lnTo>
                  <a:pt x="293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7" name="Line 13" descr="© INSCALE GmbH, 21.06.2010"/>
          <p:cNvSpPr>
            <a:spLocks noChangeAspect="1" noChangeShapeType="1"/>
          </p:cNvSpPr>
          <p:nvPr/>
        </p:nvSpPr>
        <p:spPr bwMode="gray">
          <a:xfrm flipH="1">
            <a:off x="1710038" y="4456335"/>
            <a:ext cx="303928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9" name="Freeform 15" descr="© INSCALE GmbH, 21.06.2010"/>
          <p:cNvSpPr>
            <a:spLocks noChangeAspect="1"/>
          </p:cNvSpPr>
          <p:nvPr>
            <p:custDataLst>
              <p:tags r:id="rId7"/>
            </p:custDataLst>
          </p:nvPr>
        </p:nvSpPr>
        <p:spPr bwMode="gray">
          <a:xfrm>
            <a:off x="4033094" y="2872010"/>
            <a:ext cx="862474" cy="1584327"/>
          </a:xfrm>
          <a:custGeom>
            <a:avLst/>
            <a:gdLst>
              <a:gd name="T0" fmla="*/ 830 w 830"/>
              <a:gd name="T1" fmla="*/ 1022 h 1350"/>
              <a:gd name="T2" fmla="*/ 70 w 830"/>
              <a:gd name="T3" fmla="*/ 0 h 1350"/>
              <a:gd name="T4" fmla="*/ 0 w 830"/>
              <a:gd name="T5" fmla="*/ 160 h 1350"/>
              <a:gd name="T6" fmla="*/ 688 w 830"/>
              <a:gd name="T7" fmla="*/ 1350 h 1350"/>
              <a:gd name="T8" fmla="*/ 830 w 830"/>
              <a:gd name="T9" fmla="*/ 1022 h 1350"/>
            </a:gdLst>
            <a:ahLst/>
            <a:cxnLst>
              <a:cxn ang="0">
                <a:pos x="T0" y="T1"/>
              </a:cxn>
              <a:cxn ang="0">
                <a:pos x="T2" y="T3"/>
              </a:cxn>
              <a:cxn ang="0">
                <a:pos x="T4" y="T5"/>
              </a:cxn>
              <a:cxn ang="0">
                <a:pos x="T6" y="T7"/>
              </a:cxn>
              <a:cxn ang="0">
                <a:pos x="T8" y="T9"/>
              </a:cxn>
            </a:cxnLst>
            <a:rect l="0" t="0" r="r" b="b"/>
            <a:pathLst>
              <a:path w="830" h="1350">
                <a:moveTo>
                  <a:pt x="830" y="1022"/>
                </a:moveTo>
                <a:lnTo>
                  <a:pt x="70" y="0"/>
                </a:lnTo>
                <a:lnTo>
                  <a:pt x="0" y="160"/>
                </a:lnTo>
                <a:lnTo>
                  <a:pt x="688" y="1350"/>
                </a:lnTo>
                <a:lnTo>
                  <a:pt x="830" y="1022"/>
                </a:lnTo>
                <a:close/>
              </a:path>
            </a:pathLst>
          </a:custGeom>
          <a:gradFill rotWithShape="1">
            <a:gsLst>
              <a:gs pos="0">
                <a:srgbClr val="F1EAF5"/>
              </a:gs>
              <a:gs pos="100000">
                <a:srgbClr val="F1EAF5"/>
              </a:gs>
            </a:gsLst>
            <a:lin ang="5400000" scaled="0"/>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defTabSz="914400" eaLnBrk="0" fontAlgn="base" hangingPunct="0">
              <a:spcBef>
                <a:spcPct val="0"/>
              </a:spcBef>
              <a:spcAft>
                <a:spcPct val="0"/>
              </a:spcAft>
              <a:defRPr/>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0" name="Freeform 16" descr="© INSCALE GmbH, 21.06.2010"/>
          <p:cNvSpPr>
            <a:spLocks noChangeAspect="1"/>
          </p:cNvSpPr>
          <p:nvPr/>
        </p:nvSpPr>
        <p:spPr bwMode="gray">
          <a:xfrm>
            <a:off x="4843071" y="4227592"/>
            <a:ext cx="933722" cy="1807446"/>
          </a:xfrm>
          <a:custGeom>
            <a:avLst/>
            <a:gdLst>
              <a:gd name="T0" fmla="*/ 134976 w 902"/>
              <a:gd name="T1" fmla="*/ 0 h 1537"/>
              <a:gd name="T2" fmla="*/ 0 w 902"/>
              <a:gd name="T3" fmla="*/ 352468 h 1537"/>
              <a:gd name="T4" fmla="*/ 597752 w 902"/>
              <a:gd name="T5" fmla="*/ 1530350 h 1537"/>
              <a:gd name="T6" fmla="*/ 790575 w 902"/>
              <a:gd name="T7" fmla="*/ 1031518 h 1537"/>
              <a:gd name="T8" fmla="*/ 134976 w 902"/>
              <a:gd name="T9" fmla="*/ 0 h 1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2" h="1537">
                <a:moveTo>
                  <a:pt x="154" y="0"/>
                </a:moveTo>
                <a:lnTo>
                  <a:pt x="0" y="354"/>
                </a:lnTo>
                <a:lnTo>
                  <a:pt x="682" y="1537"/>
                </a:lnTo>
                <a:lnTo>
                  <a:pt x="902" y="1036"/>
                </a:lnTo>
                <a:lnTo>
                  <a:pt x="154" y="0"/>
                </a:lnTo>
                <a:close/>
              </a:path>
            </a:pathLst>
          </a:custGeom>
          <a:gradFill rotWithShape="1">
            <a:gsLst>
              <a:gs pos="0">
                <a:srgbClr val="AAAAAA"/>
              </a:gs>
              <a:gs pos="100000">
                <a:srgbClr val="DEDEDE"/>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1" name="Line 17" descr="© INSCALE GmbH, 21.06.2010"/>
          <p:cNvSpPr>
            <a:spLocks noChangeAspect="1" noChangeShapeType="1"/>
          </p:cNvSpPr>
          <p:nvPr/>
        </p:nvSpPr>
        <p:spPr bwMode="gray">
          <a:xfrm>
            <a:off x="4951816" y="3972600"/>
            <a:ext cx="0" cy="0"/>
          </a:xfrm>
          <a:prstGeom prst="line">
            <a:avLst/>
          </a:prstGeom>
          <a:noFill/>
          <a:ln w="12700">
            <a:solidFill>
              <a:srgbClr val="E5E5E5"/>
            </a:solidFill>
            <a:miter lim="800000"/>
          </a:ln>
          <a:extLst>
            <a:ext uri="{909E8E84-426E-40DD-AFC4-6F175D3DCCD1}">
              <a14:hiddenFill xmlns:a14="http://schemas.microsoft.com/office/drawing/2010/main">
                <a:noFill/>
              </a14:hiddenFill>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2" name="Text Box 21"/>
          <p:cNvSpPr txBox="1">
            <a:spLocks noChangeArrowheads="1"/>
          </p:cNvSpPr>
          <p:nvPr/>
        </p:nvSpPr>
        <p:spPr bwMode="gray">
          <a:xfrm>
            <a:off x="2527703" y="5157564"/>
            <a:ext cx="140208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algn="ctr" defTabSz="801370" eaLnBrk="0" fontAlgn="base" hangingPunct="0">
              <a:spcBef>
                <a:spcPct val="0"/>
              </a:spcBef>
              <a:spcAft>
                <a:spcPct val="0"/>
              </a:spcAft>
              <a:defRPr>
                <a:solidFill>
                  <a:schemeClr val="tx1"/>
                </a:solidFill>
                <a:latin typeface="Arial" panose="020B0604020202020204" pitchFamily="34" charset="0"/>
              </a:defRPr>
            </a:lvl6pPr>
            <a:lvl7pPr marL="2971800" indent="-228600" algn="ctr" defTabSz="801370" eaLnBrk="0" fontAlgn="base" hangingPunct="0">
              <a:spcBef>
                <a:spcPct val="0"/>
              </a:spcBef>
              <a:spcAft>
                <a:spcPct val="0"/>
              </a:spcAft>
              <a:defRPr>
                <a:solidFill>
                  <a:schemeClr val="tx1"/>
                </a:solidFill>
                <a:latin typeface="Arial" panose="020B0604020202020204" pitchFamily="34" charset="0"/>
              </a:defRPr>
            </a:lvl7pPr>
            <a:lvl8pPr marL="3429000" indent="-228600" algn="ctr" defTabSz="801370" eaLnBrk="0" fontAlgn="base" hangingPunct="0">
              <a:spcBef>
                <a:spcPct val="0"/>
              </a:spcBef>
              <a:spcAft>
                <a:spcPct val="0"/>
              </a:spcAft>
              <a:defRPr>
                <a:solidFill>
                  <a:schemeClr val="tx1"/>
                </a:solidFill>
                <a:latin typeface="Arial" panose="020B0604020202020204" pitchFamily="34" charset="0"/>
              </a:defRPr>
            </a:lvl8pPr>
            <a:lvl9pPr marL="3886200" indent="-228600" algn="ctr" defTabSz="80137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20000"/>
              </a:spcBef>
              <a:spcAft>
                <a:spcPct val="0"/>
              </a:spcAft>
            </a:pPr>
            <a:r>
              <a:rPr lang="zh-CN" altLang="en-US" sz="2400" b="1"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六</a:t>
            </a:r>
            <a:r>
              <a:rPr lang="zh-CN" altLang="en-US" sz="2400" b="1" dirty="0" smtClean="0">
                <a:solidFill>
                  <a:srgbClr val="C00000"/>
                </a:solidFill>
                <a:latin typeface="微软雅黑" panose="020B0503020204020204" pitchFamily="34" charset="-122"/>
                <a:ea typeface="微软雅黑" panose="020B0503020204020204" pitchFamily="34" charset="-122"/>
                <a:cs typeface="Arial" panose="020B0604020202020204" pitchFamily="34" charset="0"/>
              </a:rPr>
              <a:t>项制度</a:t>
            </a:r>
            <a:endParaRPr lang="zh-CN" altLang="en-US" sz="2400" b="1" dirty="0" smtClean="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Text Box 22"/>
          <p:cNvSpPr txBox="1">
            <a:spLocks noChangeArrowheads="1"/>
          </p:cNvSpPr>
          <p:nvPr/>
        </p:nvSpPr>
        <p:spPr bwMode="gray">
          <a:xfrm>
            <a:off x="2278147" y="3507614"/>
            <a:ext cx="1903067" cy="36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algn="ctr" defTabSz="801370" eaLnBrk="0" fontAlgn="base" hangingPunct="0">
              <a:spcBef>
                <a:spcPct val="0"/>
              </a:spcBef>
              <a:spcAft>
                <a:spcPct val="0"/>
              </a:spcAft>
              <a:defRPr>
                <a:solidFill>
                  <a:schemeClr val="tx1"/>
                </a:solidFill>
                <a:latin typeface="Arial" panose="020B0604020202020204" pitchFamily="34" charset="0"/>
              </a:defRPr>
            </a:lvl6pPr>
            <a:lvl7pPr marL="2971800" indent="-228600" algn="ctr" defTabSz="801370" eaLnBrk="0" fontAlgn="base" hangingPunct="0">
              <a:spcBef>
                <a:spcPct val="0"/>
              </a:spcBef>
              <a:spcAft>
                <a:spcPct val="0"/>
              </a:spcAft>
              <a:defRPr>
                <a:solidFill>
                  <a:schemeClr val="tx1"/>
                </a:solidFill>
                <a:latin typeface="Arial" panose="020B0604020202020204" pitchFamily="34" charset="0"/>
              </a:defRPr>
            </a:lvl7pPr>
            <a:lvl8pPr marL="3429000" indent="-228600" algn="ctr" defTabSz="801370" eaLnBrk="0" fontAlgn="base" hangingPunct="0">
              <a:spcBef>
                <a:spcPct val="0"/>
              </a:spcBef>
              <a:spcAft>
                <a:spcPct val="0"/>
              </a:spcAft>
              <a:defRPr>
                <a:solidFill>
                  <a:schemeClr val="tx1"/>
                </a:solidFill>
                <a:latin typeface="Arial" panose="020B0604020202020204" pitchFamily="34" charset="0"/>
              </a:defRPr>
            </a:lvl8pPr>
            <a:lvl9pPr marL="3886200" indent="-228600" algn="ctr" defTabSz="80137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20000"/>
              </a:spcBef>
              <a:spcAft>
                <a:spcPct val="0"/>
              </a:spcAft>
            </a:pPr>
            <a:r>
              <a:rPr lang="zh-CN" altLang="en-US"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两个指南</a:t>
            </a:r>
            <a:endParaRPr lang="zh-CN" altLang="en-US"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그룹 2"/>
          <p:cNvGrpSpPr/>
          <p:nvPr/>
        </p:nvGrpSpPr>
        <p:grpSpPr>
          <a:xfrm>
            <a:off x="2424394" y="1482676"/>
            <a:ext cx="1681824" cy="1578703"/>
            <a:chOff x="2424394" y="1482676"/>
            <a:chExt cx="1681824" cy="1578703"/>
          </a:xfrm>
        </p:grpSpPr>
        <p:sp>
          <p:nvSpPr>
            <p:cNvPr id="19" name="Freeform 5" descr="© INSCALE GmbH, 21.06.2010"/>
            <p:cNvSpPr>
              <a:spLocks noChangeAspect="1"/>
            </p:cNvSpPr>
            <p:nvPr/>
          </p:nvSpPr>
          <p:spPr bwMode="gray">
            <a:xfrm>
              <a:off x="2424394" y="2872010"/>
              <a:ext cx="1681824" cy="189369"/>
            </a:xfrm>
            <a:custGeom>
              <a:avLst/>
              <a:gdLst>
                <a:gd name="T0" fmla="*/ 0 w 1630"/>
                <a:gd name="T1" fmla="*/ 160337 h 160"/>
                <a:gd name="T2" fmla="*/ 1362834 w 1630"/>
                <a:gd name="T3" fmla="*/ 160337 h 160"/>
                <a:gd name="T4" fmla="*/ 1423987 w 1630"/>
                <a:gd name="T5" fmla="*/ 0 h 160"/>
                <a:gd name="T6" fmla="*/ 145020 w 1630"/>
                <a:gd name="T7" fmla="*/ 0 h 160"/>
                <a:gd name="T8" fmla="*/ 0 w 1630"/>
                <a:gd name="T9" fmla="*/ 160337 h 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30" h="160">
                  <a:moveTo>
                    <a:pt x="0" y="160"/>
                  </a:moveTo>
                  <a:lnTo>
                    <a:pt x="1560" y="160"/>
                  </a:lnTo>
                  <a:lnTo>
                    <a:pt x="1630" y="0"/>
                  </a:lnTo>
                  <a:lnTo>
                    <a:pt x="166" y="0"/>
                  </a:lnTo>
                  <a:lnTo>
                    <a:pt x="0" y="160"/>
                  </a:lnTo>
                  <a:close/>
                </a:path>
              </a:pathLst>
            </a:custGeom>
            <a:gradFill rotWithShape="1">
              <a:gsLst>
                <a:gs pos="0">
                  <a:srgbClr val="113257"/>
                </a:gs>
                <a:gs pos="100000">
                  <a:srgbClr val="1F5B9D"/>
                </a:gs>
              </a:gsLst>
              <a:lin ang="2700000" scaled="1"/>
            </a:gradFill>
            <a:ln>
              <a:noFill/>
            </a:ln>
            <a:effectLst/>
            <a:extLst>
              <a:ext uri="{91240B29-F687-4F45-9708-019B960494DF}">
                <a14:hiddenLine xmlns:a14="http://schemas.microsoft.com/office/drawing/2010/main" w="12700">
                  <a:solidFill>
                    <a:srgbClr val="464646"/>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1" name="Freeform 7" descr="© INSCALE GmbH, 21.06.2010"/>
            <p:cNvSpPr>
              <a:spLocks noChangeAspect="1"/>
            </p:cNvSpPr>
            <p:nvPr/>
          </p:nvSpPr>
          <p:spPr bwMode="gray">
            <a:xfrm>
              <a:off x="2518141" y="1482676"/>
              <a:ext cx="1421207" cy="1393084"/>
            </a:xfrm>
            <a:custGeom>
              <a:avLst/>
              <a:gdLst>
                <a:gd name="T0" fmla="*/ 602538 w 1374"/>
                <a:gd name="T1" fmla="*/ 0 h 1189"/>
                <a:gd name="T2" fmla="*/ 0 w 1374"/>
                <a:gd name="T3" fmla="*/ 1179513 h 1189"/>
                <a:gd name="T4" fmla="*/ 1203325 w 1374"/>
                <a:gd name="T5" fmla="*/ 1179513 h 1189"/>
                <a:gd name="T6" fmla="*/ 602538 w 1374"/>
                <a:gd name="T7" fmla="*/ 0 h 11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74" h="1189">
                  <a:moveTo>
                    <a:pt x="688" y="0"/>
                  </a:moveTo>
                  <a:lnTo>
                    <a:pt x="0" y="1189"/>
                  </a:lnTo>
                  <a:lnTo>
                    <a:pt x="1374" y="1189"/>
                  </a:lnTo>
                  <a:lnTo>
                    <a:pt x="688" y="0"/>
                  </a:lnTo>
                  <a:close/>
                </a:path>
              </a:pathLst>
            </a:custGeom>
            <a:gradFill rotWithShape="1">
              <a:gsLst>
                <a:gs pos="0">
                  <a:srgbClr val="C0C0C0"/>
                </a:gs>
                <a:gs pos="100000">
                  <a:srgbClr val="E0E0E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8" name="Freeform 14" descr="© INSCALE GmbH, 21.06.2010"/>
            <p:cNvSpPr>
              <a:spLocks noChangeAspect="1"/>
            </p:cNvSpPr>
            <p:nvPr/>
          </p:nvSpPr>
          <p:spPr bwMode="gray">
            <a:xfrm>
              <a:off x="3230618" y="1482676"/>
              <a:ext cx="778101" cy="1393084"/>
            </a:xfrm>
            <a:custGeom>
              <a:avLst/>
              <a:gdLst>
                <a:gd name="T0" fmla="*/ 0 w 752"/>
                <a:gd name="T1" fmla="*/ 0 h 1189"/>
                <a:gd name="T2" fmla="*/ 600991 w 752"/>
                <a:gd name="T3" fmla="*/ 1179513 h 1189"/>
                <a:gd name="T4" fmla="*/ 658812 w 752"/>
                <a:gd name="T5" fmla="*/ 1029718 h 1189"/>
                <a:gd name="T6" fmla="*/ 0 w 752"/>
                <a:gd name="T7" fmla="*/ 0 h 11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2" h="1189">
                  <a:moveTo>
                    <a:pt x="0" y="0"/>
                  </a:moveTo>
                  <a:lnTo>
                    <a:pt x="686" y="1189"/>
                  </a:lnTo>
                  <a:lnTo>
                    <a:pt x="752" y="1038"/>
                  </a:lnTo>
                  <a:lnTo>
                    <a:pt x="0" y="0"/>
                  </a:lnTo>
                  <a:close/>
                </a:path>
              </a:pathLst>
            </a:custGeom>
            <a:gradFill rotWithShape="1">
              <a:gsLst>
                <a:gs pos="0">
                  <a:srgbClr val="AAAAAA"/>
                </a:gs>
                <a:gs pos="100000">
                  <a:srgbClr val="DEDEDE"/>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4" name="Text Box 23"/>
            <p:cNvSpPr txBox="1">
              <a:spLocks noChangeArrowheads="1"/>
            </p:cNvSpPr>
            <p:nvPr/>
          </p:nvSpPr>
          <p:spPr bwMode="gray">
            <a:xfrm>
              <a:off x="2551365" y="2279304"/>
              <a:ext cx="1381832" cy="337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algn="ctr" defTabSz="801370" eaLnBrk="0" fontAlgn="base" hangingPunct="0">
                <a:spcBef>
                  <a:spcPct val="0"/>
                </a:spcBef>
                <a:spcAft>
                  <a:spcPct val="0"/>
                </a:spcAft>
                <a:defRPr>
                  <a:solidFill>
                    <a:schemeClr val="tx1"/>
                  </a:solidFill>
                  <a:latin typeface="Arial" panose="020B0604020202020204" pitchFamily="34" charset="0"/>
                </a:defRPr>
              </a:lvl6pPr>
              <a:lvl7pPr marL="2971800" indent="-228600" algn="ctr" defTabSz="801370" eaLnBrk="0" fontAlgn="base" hangingPunct="0">
                <a:spcBef>
                  <a:spcPct val="0"/>
                </a:spcBef>
                <a:spcAft>
                  <a:spcPct val="0"/>
                </a:spcAft>
                <a:defRPr>
                  <a:solidFill>
                    <a:schemeClr val="tx1"/>
                  </a:solidFill>
                  <a:latin typeface="Arial" panose="020B0604020202020204" pitchFamily="34" charset="0"/>
                </a:defRPr>
              </a:lvl7pPr>
              <a:lvl8pPr marL="3429000" indent="-228600" algn="ctr" defTabSz="801370" eaLnBrk="0" fontAlgn="base" hangingPunct="0">
                <a:spcBef>
                  <a:spcPct val="0"/>
                </a:spcBef>
                <a:spcAft>
                  <a:spcPct val="0"/>
                </a:spcAft>
                <a:defRPr>
                  <a:solidFill>
                    <a:schemeClr val="tx1"/>
                  </a:solidFill>
                  <a:latin typeface="Arial" panose="020B0604020202020204" pitchFamily="34" charset="0"/>
                </a:defRPr>
              </a:lvl8pPr>
              <a:lvl9pPr marL="3886200" indent="-228600" algn="ctr" defTabSz="80137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2000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一</a:t>
              </a:r>
              <a:r>
                <a:rPr lang="zh-CN" altLang="en-US" sz="1600" b="1" dirty="0" smtClean="0">
                  <a:solidFill>
                    <a:srgbClr val="000000"/>
                  </a:solidFill>
                  <a:latin typeface="微软雅黑" panose="020B0503020204020204" pitchFamily="34" charset="-122"/>
                  <a:ea typeface="微软雅黑" panose="020B0503020204020204" pitchFamily="34" charset="-122"/>
                  <a:cs typeface="Arial" panose="020B0604020202020204" pitchFamily="34" charset="0"/>
                </a:rPr>
                <a:t>个方案</a:t>
              </a:r>
              <a:endParaRPr lang="zh-CN" altLang="en-US" sz="1600" b="1" dirty="0" smtClean="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5" name="Group 39" descr="© INSCALE GmbH, 21.06.2010"/>
          <p:cNvGrpSpPr/>
          <p:nvPr/>
        </p:nvGrpSpPr>
        <p:grpSpPr bwMode="auto">
          <a:xfrm>
            <a:off x="236915" y="1846414"/>
            <a:ext cx="2783710" cy="4149591"/>
            <a:chOff x="1804" y="1190"/>
            <a:chExt cx="911" cy="1358"/>
          </a:xfrm>
        </p:grpSpPr>
        <p:sp>
          <p:nvSpPr>
            <p:cNvPr id="36" name="Text Box 25"/>
            <p:cNvSpPr txBox="1">
              <a:spLocks noChangeArrowheads="1"/>
            </p:cNvSpPr>
            <p:nvPr>
              <p:custDataLst>
                <p:tags r:id="rId8"/>
              </p:custDataLst>
            </p:nvPr>
          </p:nvSpPr>
          <p:spPr bwMode="gray">
            <a:xfrm rot="17862026">
              <a:off x="1843" y="1796"/>
              <a:ext cx="518" cy="199"/>
            </a:xfrm>
            <a:prstGeom prst="rect">
              <a:avLst/>
            </a:prstGeom>
            <a:noFill/>
            <a:ln>
              <a:noFill/>
            </a:ln>
            <a:extLst>
              <a:ext uri="{909E8E84-426E-40DD-AFC4-6F175D3DCCD1}">
                <a14:hiddenFill xmlns:a14="http://schemas.microsoft.com/office/drawing/2010/main">
                  <a:gradFill rotWithShape="1">
                    <a:gsLst>
                      <a:gs pos="0">
                        <a:schemeClr val="folHlink"/>
                      </a:gs>
                      <a:gs pos="100000">
                        <a:srgbClr val="FFFFFF"/>
                      </a:gs>
                    </a:gsLst>
                    <a:lin ang="5400000" scaled="1"/>
                  </a:gra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90000" rIns="72000" bIns="90000">
              <a:spAutoFit/>
            </a:bodyPr>
            <a:lstStyle>
              <a:lvl1pPr marL="177800" indent="-177800"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algn="ctr" defTabSz="801370" eaLnBrk="0" fontAlgn="base" hangingPunct="0">
                <a:spcBef>
                  <a:spcPct val="0"/>
                </a:spcBef>
                <a:spcAft>
                  <a:spcPct val="0"/>
                </a:spcAft>
                <a:defRPr>
                  <a:solidFill>
                    <a:schemeClr val="tx1"/>
                  </a:solidFill>
                  <a:latin typeface="Arial" panose="020B0604020202020204" pitchFamily="34" charset="0"/>
                </a:defRPr>
              </a:lvl6pPr>
              <a:lvl7pPr marL="2971800" indent="-228600" algn="ctr" defTabSz="801370" eaLnBrk="0" fontAlgn="base" hangingPunct="0">
                <a:spcBef>
                  <a:spcPct val="0"/>
                </a:spcBef>
                <a:spcAft>
                  <a:spcPct val="0"/>
                </a:spcAft>
                <a:defRPr>
                  <a:solidFill>
                    <a:schemeClr val="tx1"/>
                  </a:solidFill>
                  <a:latin typeface="Arial" panose="020B0604020202020204" pitchFamily="34" charset="0"/>
                </a:defRPr>
              </a:lvl7pPr>
              <a:lvl8pPr marL="3429000" indent="-228600" algn="ctr" defTabSz="801370" eaLnBrk="0" fontAlgn="base" hangingPunct="0">
                <a:spcBef>
                  <a:spcPct val="0"/>
                </a:spcBef>
                <a:spcAft>
                  <a:spcPct val="0"/>
                </a:spcAft>
                <a:defRPr>
                  <a:solidFill>
                    <a:schemeClr val="tx1"/>
                  </a:solidFill>
                  <a:latin typeface="Arial" panose="020B0604020202020204" pitchFamily="34" charset="0"/>
                </a:defRPr>
              </a:lvl8pPr>
              <a:lvl9pPr marL="3886200" indent="-228600" algn="ctr" defTabSz="80137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20000"/>
                </a:spcBef>
                <a:spcAft>
                  <a:spcPct val="0"/>
                </a:spcAft>
              </a:pPr>
              <a:r>
                <a:rPr lang="zh-CN" altLang="en-US" sz="2800"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Arial" panose="020B0604020202020204" pitchFamily="34" charset="0"/>
                </a:rPr>
                <a:t>体</a:t>
              </a:r>
              <a:r>
                <a:rPr lang="zh-CN" altLang="en-US" sz="2800" dirty="0" smtClean="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Arial" panose="020B0604020202020204" pitchFamily="34" charset="0"/>
                </a:rPr>
                <a:t>系文件</a:t>
              </a:r>
              <a:endParaRPr lang="zh-CN" altLang="en-US" sz="2800" dirty="0" smtClean="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Line 26" descr="© INSCALE GmbH, 21.06.2010"/>
            <p:cNvSpPr>
              <a:spLocks noChangeShapeType="1"/>
            </p:cNvSpPr>
            <p:nvPr/>
          </p:nvSpPr>
          <p:spPr bwMode="gray">
            <a:xfrm rot="21241424" flipH="1">
              <a:off x="1804" y="1190"/>
              <a:ext cx="911" cy="1358"/>
            </a:xfrm>
            <a:prstGeom prst="line">
              <a:avLst/>
            </a:prstGeom>
            <a:noFill/>
            <a:ln w="28575">
              <a:solidFill>
                <a:srgbClr val="868282"/>
              </a:solidFill>
              <a:prstDash val="sysDot"/>
              <a:round/>
              <a:headEnd type="triangle" w="med" len="med"/>
            </a:ln>
            <a:extLst>
              <a:ext uri="{909E8E84-426E-40DD-AFC4-6F175D3DCCD1}">
                <a14:hiddenFill xmlns:a14="http://schemas.microsoft.com/office/drawing/2010/main">
                  <a:noFill/>
                </a14:hiddenFill>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grpSp>
      <p:sp>
        <p:nvSpPr>
          <p:cNvPr id="40" name="Line 29" descr="© INSCALE GmbH, 21.06.2010"/>
          <p:cNvSpPr>
            <a:spLocks noChangeShapeType="1"/>
          </p:cNvSpPr>
          <p:nvPr/>
        </p:nvSpPr>
        <p:spPr bwMode="gray">
          <a:xfrm>
            <a:off x="5004315" y="3841354"/>
            <a:ext cx="6671747" cy="0"/>
          </a:xfrm>
          <a:prstGeom prst="line">
            <a:avLst/>
          </a:prstGeom>
          <a:noFill/>
          <a:ln w="19050">
            <a:solidFill>
              <a:srgbClr val="868282"/>
            </a:solidFill>
            <a:prstDash val="sysDot"/>
            <a:round/>
          </a:ln>
          <a:extLst>
            <a:ext uri="{909E8E84-426E-40DD-AFC4-6F175D3DCCD1}">
              <a14:hiddenFill xmlns:a14="http://schemas.microsoft.com/office/drawing/2010/main">
                <a:noFill/>
              </a14:hiddenFill>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41" name="Line 30" descr="© INSCALE GmbH, 21.06.2010"/>
          <p:cNvSpPr>
            <a:spLocks noChangeShapeType="1"/>
          </p:cNvSpPr>
          <p:nvPr/>
        </p:nvSpPr>
        <p:spPr bwMode="gray">
          <a:xfrm>
            <a:off x="5605099" y="5996005"/>
            <a:ext cx="6070964" cy="0"/>
          </a:xfrm>
          <a:prstGeom prst="line">
            <a:avLst/>
          </a:prstGeom>
          <a:noFill/>
          <a:ln w="19050">
            <a:solidFill>
              <a:srgbClr val="868282"/>
            </a:solidFill>
            <a:prstDash val="sysDot"/>
            <a:round/>
          </a:ln>
          <a:extLst>
            <a:ext uri="{909E8E84-426E-40DD-AFC4-6F175D3DCCD1}">
              <a14:hiddenFill xmlns:a14="http://schemas.microsoft.com/office/drawing/2010/main">
                <a:noFill/>
              </a14:hiddenFill>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44" name="TextBox 46"/>
          <p:cNvSpPr txBox="1"/>
          <p:nvPr/>
        </p:nvSpPr>
        <p:spPr>
          <a:xfrm>
            <a:off x="6067494" y="3841354"/>
            <a:ext cx="3429000" cy="2249170"/>
          </a:xfrm>
          <a:prstGeom prst="rect">
            <a:avLst/>
          </a:prstGeom>
          <a:noFill/>
          <a:ln w="9525">
            <a:noFill/>
          </a:ln>
        </p:spPr>
        <p:txBody>
          <a:bodyPr>
            <a:spAutoFit/>
          </a:bodyPr>
          <a:lstStyle/>
          <a:p>
            <a:pPr>
              <a:lnSpc>
                <a:spcPct val="130000"/>
              </a:lnSpc>
            </a:pPr>
            <a:r>
              <a:rPr lang="zh-CN" altLang="en-US" dirty="0">
                <a:solidFill>
                  <a:srgbClr val="2B166E"/>
                </a:solidFill>
                <a:latin typeface="微软雅黑" panose="020B0503020204020204" pitchFamily="34" charset="-122"/>
                <a:ea typeface="微软雅黑" panose="020B0503020204020204" pitchFamily="34" charset="-122"/>
              </a:rPr>
              <a:t>风险管理与分级管控制度</a:t>
            </a:r>
            <a:endParaRPr lang="en-US" altLang="zh-CN" dirty="0">
              <a:solidFill>
                <a:srgbClr val="2B166E"/>
              </a:solidFill>
              <a:latin typeface="微软雅黑" panose="020B0503020204020204" pitchFamily="34" charset="-122"/>
              <a:ea typeface="微软雅黑" panose="020B0503020204020204" pitchFamily="34" charset="-122"/>
            </a:endParaRPr>
          </a:p>
          <a:p>
            <a:pPr>
              <a:lnSpc>
                <a:spcPct val="130000"/>
              </a:lnSpc>
            </a:pPr>
            <a:r>
              <a:rPr lang="zh-CN" altLang="en-US" dirty="0">
                <a:solidFill>
                  <a:srgbClr val="2B166E"/>
                </a:solidFill>
                <a:latin typeface="微软雅黑" panose="020B0503020204020204" pitchFamily="34" charset="-122"/>
                <a:ea typeface="微软雅黑" panose="020B0503020204020204" pitchFamily="34" charset="-122"/>
              </a:rPr>
              <a:t>事故隐患排查治理制度</a:t>
            </a:r>
            <a:endParaRPr lang="zh-CN" altLang="en-US" dirty="0">
              <a:solidFill>
                <a:srgbClr val="2B166E"/>
              </a:solidFill>
              <a:latin typeface="微软雅黑" panose="020B0503020204020204" pitchFamily="34" charset="-122"/>
              <a:ea typeface="微软雅黑" panose="020B0503020204020204" pitchFamily="34" charset="-122"/>
            </a:endParaRPr>
          </a:p>
          <a:p>
            <a:pPr>
              <a:lnSpc>
                <a:spcPct val="130000"/>
              </a:lnSpc>
            </a:pPr>
            <a:r>
              <a:rPr lang="zh-CN" altLang="en-US" dirty="0">
                <a:solidFill>
                  <a:srgbClr val="2B166E"/>
                </a:solidFill>
                <a:latin typeface="微软雅黑" panose="020B0503020204020204" pitchFamily="34" charset="-122"/>
                <a:ea typeface="微软雅黑" panose="020B0503020204020204" pitchFamily="34" charset="-122"/>
              </a:rPr>
              <a:t>安全风险公告制度</a:t>
            </a:r>
            <a:endParaRPr lang="zh-CN" altLang="en-US" dirty="0">
              <a:solidFill>
                <a:srgbClr val="2B166E"/>
              </a:solidFill>
              <a:latin typeface="微软雅黑" panose="020B0503020204020204" pitchFamily="34" charset="-122"/>
              <a:ea typeface="微软雅黑" panose="020B0503020204020204" pitchFamily="34" charset="-122"/>
            </a:endParaRPr>
          </a:p>
          <a:p>
            <a:pPr>
              <a:lnSpc>
                <a:spcPct val="130000"/>
              </a:lnSpc>
            </a:pPr>
            <a:r>
              <a:rPr lang="zh-CN" altLang="en-US" dirty="0">
                <a:solidFill>
                  <a:srgbClr val="2B166E"/>
                </a:solidFill>
                <a:latin typeface="微软雅黑" panose="020B0503020204020204" pitchFamily="34" charset="-122"/>
                <a:ea typeface="微软雅黑" panose="020B0503020204020204" pitchFamily="34" charset="-122"/>
              </a:rPr>
              <a:t>双重预防体系持续改进制度</a:t>
            </a:r>
            <a:endParaRPr lang="en-US" altLang="zh-CN" dirty="0">
              <a:solidFill>
                <a:srgbClr val="2B166E"/>
              </a:solidFill>
              <a:latin typeface="微软雅黑" panose="020B0503020204020204" pitchFamily="34" charset="-122"/>
              <a:ea typeface="微软雅黑" panose="020B0503020204020204" pitchFamily="34" charset="-122"/>
            </a:endParaRPr>
          </a:p>
          <a:p>
            <a:pPr>
              <a:lnSpc>
                <a:spcPct val="130000"/>
              </a:lnSpc>
            </a:pPr>
            <a:r>
              <a:rPr lang="zh-CN" altLang="en-US" dirty="0">
                <a:solidFill>
                  <a:srgbClr val="2B166E"/>
                </a:solidFill>
                <a:latin typeface="微软雅黑" panose="020B0503020204020204" pitchFamily="34" charset="-122"/>
                <a:ea typeface="微软雅黑" panose="020B0503020204020204" pitchFamily="34" charset="-122"/>
              </a:rPr>
              <a:t>双重预防体系考核奖惩制度</a:t>
            </a:r>
            <a:endParaRPr lang="zh-CN" altLang="en-US" dirty="0">
              <a:solidFill>
                <a:srgbClr val="2B166E"/>
              </a:solidFill>
              <a:latin typeface="微软雅黑" panose="020B0503020204020204" pitchFamily="34" charset="-122"/>
              <a:ea typeface="微软雅黑" panose="020B0503020204020204" pitchFamily="34" charset="-122"/>
            </a:endParaRPr>
          </a:p>
          <a:p>
            <a:pPr>
              <a:lnSpc>
                <a:spcPct val="130000"/>
              </a:lnSpc>
            </a:pPr>
            <a:r>
              <a:rPr lang="zh-CN" altLang="en-US" dirty="0">
                <a:solidFill>
                  <a:srgbClr val="2B166E"/>
                </a:solidFill>
                <a:latin typeface="微软雅黑" panose="020B0503020204020204" pitchFamily="34" charset="-122"/>
                <a:ea typeface="微软雅黑" panose="020B0503020204020204" pitchFamily="34" charset="-122"/>
              </a:rPr>
              <a:t>双重预防体系教育培训考核制度</a:t>
            </a:r>
            <a:endParaRPr lang="zh-CN" altLang="en-US" dirty="0">
              <a:solidFill>
                <a:srgbClr val="2B166E"/>
              </a:solidFill>
              <a:latin typeface="微软雅黑" panose="020B0503020204020204" pitchFamily="34" charset="-122"/>
              <a:ea typeface="微软雅黑" panose="020B0503020204020204" pitchFamily="34" charset="-122"/>
            </a:endParaRPr>
          </a:p>
        </p:txBody>
      </p:sp>
      <p:sp>
        <p:nvSpPr>
          <p:cNvPr id="5" name="직사각형 4"/>
          <p:cNvSpPr/>
          <p:nvPr/>
        </p:nvSpPr>
        <p:spPr>
          <a:xfrm>
            <a:off x="6067494" y="2574795"/>
            <a:ext cx="6096000" cy="1198880"/>
          </a:xfrm>
          <a:prstGeom prst="rect">
            <a:avLst/>
          </a:prstGeom>
        </p:spPr>
        <p:txBody>
          <a:bodyPr>
            <a:spAutoFit/>
          </a:bodyPr>
          <a:lstStyle/>
          <a:p>
            <a:pPr>
              <a:lnSpc>
                <a:spcPct val="200000"/>
              </a:lnSpc>
            </a:pPr>
            <a:r>
              <a:rPr lang="zh-CN" altLang="en-US" dirty="0">
                <a:solidFill>
                  <a:srgbClr val="2B166E"/>
                </a:solidFill>
                <a:latin typeface="微软雅黑" panose="020B0503020204020204" pitchFamily="34" charset="-122"/>
                <a:ea typeface="微软雅黑" panose="020B0503020204020204" pitchFamily="34" charset="-122"/>
              </a:rPr>
              <a:t>风险分级管控体系实施指南</a:t>
            </a:r>
            <a:endParaRPr lang="en-US" altLang="zh-CN" dirty="0">
              <a:solidFill>
                <a:srgbClr val="2B166E"/>
              </a:solidFill>
              <a:latin typeface="微软雅黑" panose="020B0503020204020204" pitchFamily="34" charset="-122"/>
              <a:ea typeface="微软雅黑" panose="020B0503020204020204" pitchFamily="34" charset="-122"/>
            </a:endParaRPr>
          </a:p>
          <a:p>
            <a:pPr>
              <a:lnSpc>
                <a:spcPct val="200000"/>
              </a:lnSpc>
            </a:pPr>
            <a:r>
              <a:rPr lang="zh-CN" altLang="en-US" dirty="0">
                <a:solidFill>
                  <a:srgbClr val="2B166E"/>
                </a:solidFill>
                <a:latin typeface="微软雅黑" panose="020B0503020204020204" pitchFamily="34" charset="-122"/>
                <a:ea typeface="微软雅黑" panose="020B0503020204020204" pitchFamily="34" charset="-122"/>
              </a:rPr>
              <a:t>隐患排查治理体系实施指南</a:t>
            </a:r>
            <a:endParaRPr lang="zh-CN" altLang="en-US" dirty="0">
              <a:solidFill>
                <a:srgbClr val="2B166E"/>
              </a:solidFill>
              <a:latin typeface="微软雅黑" panose="020B0503020204020204" pitchFamily="34" charset="-122"/>
              <a:ea typeface="微软雅黑" panose="020B0503020204020204" pitchFamily="34" charset="-122"/>
            </a:endParaRPr>
          </a:p>
        </p:txBody>
      </p:sp>
      <p:grpSp>
        <p:nvGrpSpPr>
          <p:cNvPr id="7" name="그룹 6"/>
          <p:cNvGrpSpPr/>
          <p:nvPr/>
        </p:nvGrpSpPr>
        <p:grpSpPr>
          <a:xfrm>
            <a:off x="4008719" y="1826555"/>
            <a:ext cx="7667344" cy="587967"/>
            <a:chOff x="4008719" y="1826555"/>
            <a:chExt cx="7667344" cy="587967"/>
          </a:xfrm>
        </p:grpSpPr>
        <p:sp>
          <p:nvSpPr>
            <p:cNvPr id="38" name="Line 27" descr="© INSCALE GmbH, 21.06.2010"/>
            <p:cNvSpPr>
              <a:spLocks noChangeShapeType="1"/>
            </p:cNvSpPr>
            <p:nvPr/>
          </p:nvSpPr>
          <p:spPr bwMode="gray">
            <a:xfrm>
              <a:off x="4008719" y="2414522"/>
              <a:ext cx="7667344" cy="0"/>
            </a:xfrm>
            <a:prstGeom prst="line">
              <a:avLst/>
            </a:prstGeom>
            <a:noFill/>
            <a:ln w="19050">
              <a:solidFill>
                <a:srgbClr val="868282"/>
              </a:solidFill>
              <a:prstDash val="sysDot"/>
              <a:round/>
            </a:ln>
            <a:extLst>
              <a:ext uri="{909E8E84-426E-40DD-AFC4-6F175D3DCCD1}">
                <a14:hiddenFill xmlns:a14="http://schemas.microsoft.com/office/drawing/2010/main">
                  <a:noFill/>
                </a14:hiddenFill>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6" name="직사각형 5"/>
            <p:cNvSpPr/>
            <p:nvPr/>
          </p:nvSpPr>
          <p:spPr>
            <a:xfrm>
              <a:off x="6067494" y="1826555"/>
              <a:ext cx="4297680" cy="506730"/>
            </a:xfrm>
            <a:prstGeom prst="rect">
              <a:avLst/>
            </a:prstGeom>
          </p:spPr>
          <p:txBody>
            <a:bodyPr wrap="none">
              <a:spAutoFit/>
            </a:bodyPr>
            <a:lstStyle/>
            <a:p>
              <a:pPr>
                <a:lnSpc>
                  <a:spcPct val="150000"/>
                </a:lnSpc>
              </a:pPr>
              <a:r>
                <a:rPr lang="zh-CN" altLang="en-US" dirty="0">
                  <a:solidFill>
                    <a:srgbClr val="2B166E"/>
                  </a:solidFill>
                  <a:latin typeface="微软雅黑" panose="020B0503020204020204" pitchFamily="34" charset="-122"/>
                  <a:ea typeface="微软雅黑" panose="020B0503020204020204" pitchFamily="34" charset="-122"/>
                </a:rPr>
                <a:t>风险隐患双重预防体系建设工作实施方案</a:t>
              </a:r>
              <a:endParaRPr lang="zh-CN" altLang="en-US" dirty="0">
                <a:solidFill>
                  <a:srgbClr val="2B166E"/>
                </a:solidFill>
                <a:latin typeface="微软雅黑" panose="020B0503020204020204" pitchFamily="34" charset="-122"/>
                <a:ea typeface="微软雅黑" panose="020B0503020204020204" pitchFamily="34" charset="-122"/>
              </a:endParaRPr>
            </a:p>
          </p:txBody>
        </p:sp>
      </p:grpSp>
    </p:spTree>
    <p:custDataLst>
      <p:tags r:id="rId9"/>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2" name="文本框 8"/>
          <p:cNvSpPr txBox="1"/>
          <p:nvPr/>
        </p:nvSpPr>
        <p:spPr>
          <a:xfrm>
            <a:off x="1604066" y="234101"/>
            <a:ext cx="4016805" cy="578444"/>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基本管理</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）体系文件</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Freeform 5" descr="© INSCALE GmbH, 21.06.2010"/>
          <p:cNvSpPr>
            <a:spLocks noChangeAspect="1"/>
          </p:cNvSpPr>
          <p:nvPr/>
        </p:nvSpPr>
        <p:spPr bwMode="gray">
          <a:xfrm>
            <a:off x="2424394" y="2872010"/>
            <a:ext cx="1681824" cy="189369"/>
          </a:xfrm>
          <a:custGeom>
            <a:avLst/>
            <a:gdLst>
              <a:gd name="T0" fmla="*/ 0 w 1630"/>
              <a:gd name="T1" fmla="*/ 160337 h 160"/>
              <a:gd name="T2" fmla="*/ 1362834 w 1630"/>
              <a:gd name="T3" fmla="*/ 160337 h 160"/>
              <a:gd name="T4" fmla="*/ 1423987 w 1630"/>
              <a:gd name="T5" fmla="*/ 0 h 160"/>
              <a:gd name="T6" fmla="*/ 145020 w 1630"/>
              <a:gd name="T7" fmla="*/ 0 h 160"/>
              <a:gd name="T8" fmla="*/ 0 w 1630"/>
              <a:gd name="T9" fmla="*/ 160337 h 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30" h="160">
                <a:moveTo>
                  <a:pt x="0" y="160"/>
                </a:moveTo>
                <a:lnTo>
                  <a:pt x="1560" y="160"/>
                </a:lnTo>
                <a:lnTo>
                  <a:pt x="1630" y="0"/>
                </a:lnTo>
                <a:lnTo>
                  <a:pt x="166" y="0"/>
                </a:lnTo>
                <a:lnTo>
                  <a:pt x="0" y="160"/>
                </a:lnTo>
                <a:close/>
              </a:path>
            </a:pathLst>
          </a:custGeom>
          <a:gradFill rotWithShape="1">
            <a:gsLst>
              <a:gs pos="0">
                <a:srgbClr val="113257"/>
              </a:gs>
              <a:gs pos="100000">
                <a:srgbClr val="1F5B9D"/>
              </a:gs>
            </a:gsLst>
            <a:lin ang="2700000" scaled="1"/>
          </a:gradFill>
          <a:ln>
            <a:noFill/>
          </a:ln>
          <a:effectLst/>
          <a:extLst>
            <a:ext uri="{91240B29-F687-4F45-9708-019B960494DF}">
              <a14:hiddenLine xmlns:a14="http://schemas.microsoft.com/office/drawing/2010/main" w="12700">
                <a:solidFill>
                  <a:srgbClr val="464646"/>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0" name="Freeform 6" descr="© INSCALE GmbH, 21.06.2010"/>
          <p:cNvSpPr>
            <a:spLocks noChangeAspect="1"/>
          </p:cNvSpPr>
          <p:nvPr/>
        </p:nvSpPr>
        <p:spPr bwMode="gray">
          <a:xfrm>
            <a:off x="1610668" y="4227593"/>
            <a:ext cx="3393648" cy="418113"/>
          </a:xfrm>
          <a:custGeom>
            <a:avLst/>
            <a:gdLst>
              <a:gd name="T0" fmla="*/ 2738384 w 3278"/>
              <a:gd name="T1" fmla="*/ 354013 h 354"/>
              <a:gd name="T2" fmla="*/ 2873375 w 3278"/>
              <a:gd name="T3" fmla="*/ 0 h 354"/>
              <a:gd name="T4" fmla="*/ 322575 w 3278"/>
              <a:gd name="T5" fmla="*/ 0 h 354"/>
              <a:gd name="T6" fmla="*/ 0 w 3278"/>
              <a:gd name="T7" fmla="*/ 354013 h 354"/>
              <a:gd name="T8" fmla="*/ 2738384 w 3278"/>
              <a:gd name="T9" fmla="*/ 354013 h 3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78" h="354">
                <a:moveTo>
                  <a:pt x="3124" y="354"/>
                </a:moveTo>
                <a:lnTo>
                  <a:pt x="3278" y="0"/>
                </a:lnTo>
                <a:lnTo>
                  <a:pt x="368" y="0"/>
                </a:lnTo>
                <a:lnTo>
                  <a:pt x="0" y="354"/>
                </a:lnTo>
                <a:lnTo>
                  <a:pt x="3124" y="354"/>
                </a:lnTo>
                <a:close/>
              </a:path>
            </a:pathLst>
          </a:custGeom>
          <a:gradFill rotWithShape="1">
            <a:gsLst>
              <a:gs pos="0">
                <a:srgbClr val="000000"/>
              </a:gs>
              <a:gs pos="100000">
                <a:srgbClr val="4A4A4A"/>
              </a:gs>
            </a:gsLst>
            <a:lin ang="270000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1" name="Freeform 7" descr="© INSCALE GmbH, 21.06.2010"/>
          <p:cNvSpPr>
            <a:spLocks noChangeAspect="1"/>
          </p:cNvSpPr>
          <p:nvPr/>
        </p:nvSpPr>
        <p:spPr bwMode="gray">
          <a:xfrm>
            <a:off x="2518141" y="1482676"/>
            <a:ext cx="1421207" cy="1393084"/>
          </a:xfrm>
          <a:custGeom>
            <a:avLst/>
            <a:gdLst>
              <a:gd name="T0" fmla="*/ 602538 w 1374"/>
              <a:gd name="T1" fmla="*/ 0 h 1189"/>
              <a:gd name="T2" fmla="*/ 0 w 1374"/>
              <a:gd name="T3" fmla="*/ 1179513 h 1189"/>
              <a:gd name="T4" fmla="*/ 1203325 w 1374"/>
              <a:gd name="T5" fmla="*/ 1179513 h 1189"/>
              <a:gd name="T6" fmla="*/ 602538 w 1374"/>
              <a:gd name="T7" fmla="*/ 0 h 11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74" h="1189">
                <a:moveTo>
                  <a:pt x="688" y="0"/>
                </a:moveTo>
                <a:lnTo>
                  <a:pt x="0" y="1189"/>
                </a:lnTo>
                <a:lnTo>
                  <a:pt x="1374" y="1189"/>
                </a:lnTo>
                <a:lnTo>
                  <a:pt x="688" y="0"/>
                </a:lnTo>
                <a:close/>
              </a:path>
            </a:pathLst>
          </a:custGeom>
          <a:gradFill rotWithShape="1">
            <a:gsLst>
              <a:gs pos="0">
                <a:srgbClr val="C0C0C0"/>
              </a:gs>
              <a:gs pos="100000">
                <a:srgbClr val="E0E0E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2" name="Freeform 8" descr="© INSCALE GmbH, 21.06.2010"/>
          <p:cNvSpPr>
            <a:spLocks noChangeAspect="1"/>
          </p:cNvSpPr>
          <p:nvPr/>
        </p:nvSpPr>
        <p:spPr bwMode="auto">
          <a:xfrm>
            <a:off x="1710038" y="3061377"/>
            <a:ext cx="3039284" cy="1394958"/>
          </a:xfrm>
          <a:custGeom>
            <a:avLst/>
            <a:gdLst>
              <a:gd name="T0" fmla="*/ 0 w 2936"/>
              <a:gd name="T1" fmla="*/ 1181100 h 1190"/>
              <a:gd name="T2" fmla="*/ 2573338 w 2936"/>
              <a:gd name="T3" fmla="*/ 1181100 h 1190"/>
              <a:gd name="T4" fmla="*/ 1970321 w 2936"/>
              <a:gd name="T5" fmla="*/ 0 h 1190"/>
              <a:gd name="T6" fmla="*/ 603017 w 2936"/>
              <a:gd name="T7" fmla="*/ 0 h 1190"/>
              <a:gd name="T8" fmla="*/ 0 w 2936"/>
              <a:gd name="T9" fmla="*/ 1181100 h 11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36" h="1190">
                <a:moveTo>
                  <a:pt x="0" y="1190"/>
                </a:moveTo>
                <a:lnTo>
                  <a:pt x="2936" y="1190"/>
                </a:lnTo>
                <a:lnTo>
                  <a:pt x="2248" y="0"/>
                </a:lnTo>
                <a:lnTo>
                  <a:pt x="688" y="0"/>
                </a:lnTo>
                <a:lnTo>
                  <a:pt x="0" y="1190"/>
                </a:lnTo>
                <a:close/>
              </a:path>
            </a:pathLst>
          </a:custGeom>
          <a:gradFill rotWithShape="1">
            <a:gsLst>
              <a:gs pos="0">
                <a:srgbClr val="2977CD"/>
              </a:gs>
              <a:gs pos="100000">
                <a:srgbClr val="205EA2"/>
              </a:gs>
            </a:gsLst>
            <a:lin ang="5400000" scaled="1"/>
          </a:gradFill>
          <a:ln>
            <a:noFill/>
          </a:ln>
          <a:effectLst/>
          <a:extLst>
            <a:ext uri="{91240B29-F687-4F45-9708-019B960494DF}">
              <a14:hiddenLine xmlns:a14="http://schemas.microsoft.com/office/drawing/2010/main" w="3175">
                <a:solidFill>
                  <a:srgbClr val="970F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3" name="Freeform 9" descr="© INSCALE GmbH, 21.06.2010"/>
          <p:cNvSpPr>
            <a:spLocks noChangeAspect="1"/>
          </p:cNvSpPr>
          <p:nvPr/>
        </p:nvSpPr>
        <p:spPr bwMode="gray">
          <a:xfrm>
            <a:off x="909438" y="4645706"/>
            <a:ext cx="4642360" cy="1389333"/>
          </a:xfrm>
          <a:custGeom>
            <a:avLst/>
            <a:gdLst>
              <a:gd name="T0" fmla="*/ 0 w 4488"/>
              <a:gd name="T1" fmla="*/ 1176337 h 1183"/>
              <a:gd name="T2" fmla="*/ 3930650 w 4488"/>
              <a:gd name="T3" fmla="*/ 1176337 h 1183"/>
              <a:gd name="T4" fmla="*/ 3333345 w 4488"/>
              <a:gd name="T5" fmla="*/ 0 h 1183"/>
              <a:gd name="T6" fmla="*/ 597305 w 4488"/>
              <a:gd name="T7" fmla="*/ 0 h 1183"/>
              <a:gd name="T8" fmla="*/ 0 w 4488"/>
              <a:gd name="T9" fmla="*/ 1176337 h 11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88" h="1183">
                <a:moveTo>
                  <a:pt x="0" y="1183"/>
                </a:moveTo>
                <a:lnTo>
                  <a:pt x="4488" y="1183"/>
                </a:lnTo>
                <a:lnTo>
                  <a:pt x="3806" y="0"/>
                </a:lnTo>
                <a:lnTo>
                  <a:pt x="682" y="0"/>
                </a:lnTo>
                <a:lnTo>
                  <a:pt x="0" y="1183"/>
                </a:lnTo>
                <a:close/>
              </a:path>
            </a:pathLst>
          </a:custGeom>
          <a:gradFill rotWithShape="1">
            <a:gsLst>
              <a:gs pos="0">
                <a:srgbClr val="C7C7C7"/>
              </a:gs>
              <a:gs pos="100000">
                <a:srgbClr val="808080"/>
              </a:gs>
            </a:gsLst>
            <a:lin ang="5400000" scaled="1"/>
          </a:gradFill>
          <a:ln>
            <a:noFill/>
          </a:ln>
          <a:effectLst/>
          <a:extLst>
            <a:ext uri="{91240B29-F687-4F45-9708-019B960494DF}">
              <a14:hiddenLine xmlns:a14="http://schemas.microsoft.com/office/drawing/2010/main" w="3175">
                <a:solidFill>
                  <a:srgbClr val="970F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4" name="Freeform 10" descr="© INSCALE GmbH, 21.06.2010"/>
          <p:cNvSpPr>
            <a:spLocks noChangeAspect="1"/>
          </p:cNvSpPr>
          <p:nvPr/>
        </p:nvSpPr>
        <p:spPr bwMode="gray">
          <a:xfrm>
            <a:off x="1610667" y="4645705"/>
            <a:ext cx="3232403" cy="0"/>
          </a:xfrm>
          <a:custGeom>
            <a:avLst/>
            <a:gdLst>
              <a:gd name="T0" fmla="*/ 0 w 3124"/>
              <a:gd name="T1" fmla="*/ 2736850 w 3124"/>
              <a:gd name="T2" fmla="*/ 0 w 3124"/>
              <a:gd name="T3" fmla="*/ 0 60000 65536"/>
              <a:gd name="T4" fmla="*/ 0 60000 65536"/>
              <a:gd name="T5" fmla="*/ 0 60000 65536"/>
            </a:gdLst>
            <a:ahLst/>
            <a:cxnLst>
              <a:cxn ang="T3">
                <a:pos x="T0" y="0"/>
              </a:cxn>
              <a:cxn ang="T4">
                <a:pos x="T1" y="0"/>
              </a:cxn>
              <a:cxn ang="T5">
                <a:pos x="T2" y="0"/>
              </a:cxn>
            </a:cxnLst>
            <a:rect l="0" t="0" r="r" b="b"/>
            <a:pathLst>
              <a:path w="3124">
                <a:moveTo>
                  <a:pt x="0" y="0"/>
                </a:moveTo>
                <a:lnTo>
                  <a:pt x="3124"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5" name="Line 11" descr="© INSCALE GmbH, 21.06.2010"/>
          <p:cNvSpPr>
            <a:spLocks noChangeAspect="1" noChangeShapeType="1"/>
          </p:cNvSpPr>
          <p:nvPr/>
        </p:nvSpPr>
        <p:spPr bwMode="gray">
          <a:xfrm>
            <a:off x="1610667" y="4645705"/>
            <a:ext cx="323240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6" name="Freeform 12" descr="© INSCALE GmbH, 21.06.2010"/>
          <p:cNvSpPr>
            <a:spLocks noChangeAspect="1"/>
          </p:cNvSpPr>
          <p:nvPr/>
        </p:nvSpPr>
        <p:spPr bwMode="gray">
          <a:xfrm>
            <a:off x="1710038" y="4456335"/>
            <a:ext cx="3039284" cy="0"/>
          </a:xfrm>
          <a:custGeom>
            <a:avLst/>
            <a:gdLst>
              <a:gd name="T0" fmla="*/ 2573338 w 2936"/>
              <a:gd name="T1" fmla="*/ 0 w 2936"/>
              <a:gd name="T2" fmla="*/ 2573338 w 2936"/>
              <a:gd name="T3" fmla="*/ 0 60000 65536"/>
              <a:gd name="T4" fmla="*/ 0 60000 65536"/>
              <a:gd name="T5" fmla="*/ 0 60000 65536"/>
            </a:gdLst>
            <a:ahLst/>
            <a:cxnLst>
              <a:cxn ang="T3">
                <a:pos x="T0" y="0"/>
              </a:cxn>
              <a:cxn ang="T4">
                <a:pos x="T1" y="0"/>
              </a:cxn>
              <a:cxn ang="T5">
                <a:pos x="T2" y="0"/>
              </a:cxn>
            </a:cxnLst>
            <a:rect l="0" t="0" r="r" b="b"/>
            <a:pathLst>
              <a:path w="2936">
                <a:moveTo>
                  <a:pt x="2936" y="0"/>
                </a:moveTo>
                <a:lnTo>
                  <a:pt x="0" y="0"/>
                </a:lnTo>
                <a:lnTo>
                  <a:pt x="293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7" name="Line 13" descr="© INSCALE GmbH, 21.06.2010"/>
          <p:cNvSpPr>
            <a:spLocks noChangeAspect="1" noChangeShapeType="1"/>
          </p:cNvSpPr>
          <p:nvPr/>
        </p:nvSpPr>
        <p:spPr bwMode="gray">
          <a:xfrm flipH="1">
            <a:off x="1710038" y="4456335"/>
            <a:ext cx="303928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8" name="Freeform 14" descr="© INSCALE GmbH, 21.06.2010"/>
          <p:cNvSpPr>
            <a:spLocks noChangeAspect="1"/>
          </p:cNvSpPr>
          <p:nvPr/>
        </p:nvSpPr>
        <p:spPr bwMode="gray">
          <a:xfrm>
            <a:off x="3230618" y="1482676"/>
            <a:ext cx="778101" cy="1393084"/>
          </a:xfrm>
          <a:custGeom>
            <a:avLst/>
            <a:gdLst>
              <a:gd name="T0" fmla="*/ 0 w 752"/>
              <a:gd name="T1" fmla="*/ 0 h 1189"/>
              <a:gd name="T2" fmla="*/ 600991 w 752"/>
              <a:gd name="T3" fmla="*/ 1179513 h 1189"/>
              <a:gd name="T4" fmla="*/ 658812 w 752"/>
              <a:gd name="T5" fmla="*/ 1029718 h 1189"/>
              <a:gd name="T6" fmla="*/ 0 w 752"/>
              <a:gd name="T7" fmla="*/ 0 h 118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2" h="1189">
                <a:moveTo>
                  <a:pt x="0" y="0"/>
                </a:moveTo>
                <a:lnTo>
                  <a:pt x="686" y="1189"/>
                </a:lnTo>
                <a:lnTo>
                  <a:pt x="752" y="1038"/>
                </a:lnTo>
                <a:lnTo>
                  <a:pt x="0" y="0"/>
                </a:lnTo>
                <a:close/>
              </a:path>
            </a:pathLst>
          </a:custGeom>
          <a:gradFill rotWithShape="1">
            <a:gsLst>
              <a:gs pos="0">
                <a:srgbClr val="AAAAAA"/>
              </a:gs>
              <a:gs pos="100000">
                <a:srgbClr val="DEDEDE"/>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9" name="Freeform 15" descr="© INSCALE GmbH, 21.06.2010"/>
          <p:cNvSpPr>
            <a:spLocks noChangeAspect="1"/>
          </p:cNvSpPr>
          <p:nvPr>
            <p:custDataLst>
              <p:tags r:id="rId7"/>
            </p:custDataLst>
          </p:nvPr>
        </p:nvSpPr>
        <p:spPr bwMode="gray">
          <a:xfrm>
            <a:off x="4033094" y="2872010"/>
            <a:ext cx="862474" cy="1584327"/>
          </a:xfrm>
          <a:custGeom>
            <a:avLst/>
            <a:gdLst>
              <a:gd name="T0" fmla="*/ 830 w 830"/>
              <a:gd name="T1" fmla="*/ 1022 h 1350"/>
              <a:gd name="T2" fmla="*/ 70 w 830"/>
              <a:gd name="T3" fmla="*/ 0 h 1350"/>
              <a:gd name="T4" fmla="*/ 0 w 830"/>
              <a:gd name="T5" fmla="*/ 160 h 1350"/>
              <a:gd name="T6" fmla="*/ 688 w 830"/>
              <a:gd name="T7" fmla="*/ 1350 h 1350"/>
              <a:gd name="T8" fmla="*/ 830 w 830"/>
              <a:gd name="T9" fmla="*/ 1022 h 1350"/>
            </a:gdLst>
            <a:ahLst/>
            <a:cxnLst>
              <a:cxn ang="0">
                <a:pos x="T0" y="T1"/>
              </a:cxn>
              <a:cxn ang="0">
                <a:pos x="T2" y="T3"/>
              </a:cxn>
              <a:cxn ang="0">
                <a:pos x="T4" y="T5"/>
              </a:cxn>
              <a:cxn ang="0">
                <a:pos x="T6" y="T7"/>
              </a:cxn>
              <a:cxn ang="0">
                <a:pos x="T8" y="T9"/>
              </a:cxn>
            </a:cxnLst>
            <a:rect l="0" t="0" r="r" b="b"/>
            <a:pathLst>
              <a:path w="830" h="1350">
                <a:moveTo>
                  <a:pt x="830" y="1022"/>
                </a:moveTo>
                <a:lnTo>
                  <a:pt x="70" y="0"/>
                </a:lnTo>
                <a:lnTo>
                  <a:pt x="0" y="160"/>
                </a:lnTo>
                <a:lnTo>
                  <a:pt x="688" y="1350"/>
                </a:lnTo>
                <a:lnTo>
                  <a:pt x="830" y="1022"/>
                </a:lnTo>
                <a:close/>
              </a:path>
            </a:pathLst>
          </a:custGeom>
          <a:gradFill rotWithShape="1">
            <a:gsLst>
              <a:gs pos="0">
                <a:srgbClr val="F1EAF5"/>
              </a:gs>
              <a:gs pos="100000">
                <a:srgbClr val="F1EAF5"/>
              </a:gs>
            </a:gsLst>
            <a:lin ang="5400000" scaled="0"/>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defTabSz="914400" eaLnBrk="0" fontAlgn="base" hangingPunct="0">
              <a:spcBef>
                <a:spcPct val="0"/>
              </a:spcBef>
              <a:spcAft>
                <a:spcPct val="0"/>
              </a:spcAft>
              <a:defRPr/>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0" name="Freeform 16" descr="© INSCALE GmbH, 21.06.2010"/>
          <p:cNvSpPr>
            <a:spLocks noChangeAspect="1"/>
          </p:cNvSpPr>
          <p:nvPr/>
        </p:nvSpPr>
        <p:spPr bwMode="gray">
          <a:xfrm>
            <a:off x="4843071" y="4227592"/>
            <a:ext cx="933722" cy="1807446"/>
          </a:xfrm>
          <a:custGeom>
            <a:avLst/>
            <a:gdLst>
              <a:gd name="T0" fmla="*/ 134976 w 902"/>
              <a:gd name="T1" fmla="*/ 0 h 1537"/>
              <a:gd name="T2" fmla="*/ 0 w 902"/>
              <a:gd name="T3" fmla="*/ 352468 h 1537"/>
              <a:gd name="T4" fmla="*/ 597752 w 902"/>
              <a:gd name="T5" fmla="*/ 1530350 h 1537"/>
              <a:gd name="T6" fmla="*/ 790575 w 902"/>
              <a:gd name="T7" fmla="*/ 1031518 h 1537"/>
              <a:gd name="T8" fmla="*/ 134976 w 902"/>
              <a:gd name="T9" fmla="*/ 0 h 15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2" h="1537">
                <a:moveTo>
                  <a:pt x="154" y="0"/>
                </a:moveTo>
                <a:lnTo>
                  <a:pt x="0" y="354"/>
                </a:lnTo>
                <a:lnTo>
                  <a:pt x="682" y="1537"/>
                </a:lnTo>
                <a:lnTo>
                  <a:pt x="902" y="1036"/>
                </a:lnTo>
                <a:lnTo>
                  <a:pt x="154" y="0"/>
                </a:lnTo>
                <a:close/>
              </a:path>
            </a:pathLst>
          </a:custGeom>
          <a:gradFill rotWithShape="1">
            <a:gsLst>
              <a:gs pos="0">
                <a:srgbClr val="AAAAAA"/>
              </a:gs>
              <a:gs pos="100000">
                <a:srgbClr val="DEDEDE"/>
              </a:gs>
            </a:gsLst>
            <a:lin ang="0" scaled="1"/>
          </a:gra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1" name="Line 17" descr="© INSCALE GmbH, 21.06.2010"/>
          <p:cNvSpPr>
            <a:spLocks noChangeAspect="1" noChangeShapeType="1"/>
          </p:cNvSpPr>
          <p:nvPr/>
        </p:nvSpPr>
        <p:spPr bwMode="gray">
          <a:xfrm>
            <a:off x="4951816" y="3972600"/>
            <a:ext cx="0" cy="0"/>
          </a:xfrm>
          <a:prstGeom prst="line">
            <a:avLst/>
          </a:prstGeom>
          <a:noFill/>
          <a:ln w="12700">
            <a:solidFill>
              <a:srgbClr val="E5E5E5"/>
            </a:solidFill>
            <a:miter lim="800000"/>
          </a:ln>
          <a:extLst>
            <a:ext uri="{909E8E84-426E-40DD-AFC4-6F175D3DCCD1}">
              <a14:hiddenFill xmlns:a14="http://schemas.microsoft.com/office/drawing/2010/main">
                <a:noFill/>
              </a14:hiddenFill>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2" name="Text Box 21"/>
          <p:cNvSpPr txBox="1">
            <a:spLocks noChangeArrowheads="1"/>
          </p:cNvSpPr>
          <p:nvPr/>
        </p:nvSpPr>
        <p:spPr bwMode="gray">
          <a:xfrm>
            <a:off x="2527703" y="5157564"/>
            <a:ext cx="1402080" cy="460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algn="ctr" defTabSz="801370" eaLnBrk="0" fontAlgn="base" hangingPunct="0">
              <a:spcBef>
                <a:spcPct val="0"/>
              </a:spcBef>
              <a:spcAft>
                <a:spcPct val="0"/>
              </a:spcAft>
              <a:defRPr>
                <a:solidFill>
                  <a:schemeClr val="tx1"/>
                </a:solidFill>
                <a:latin typeface="Arial" panose="020B0604020202020204" pitchFamily="34" charset="0"/>
              </a:defRPr>
            </a:lvl6pPr>
            <a:lvl7pPr marL="2971800" indent="-228600" algn="ctr" defTabSz="801370" eaLnBrk="0" fontAlgn="base" hangingPunct="0">
              <a:spcBef>
                <a:spcPct val="0"/>
              </a:spcBef>
              <a:spcAft>
                <a:spcPct val="0"/>
              </a:spcAft>
              <a:defRPr>
                <a:solidFill>
                  <a:schemeClr val="tx1"/>
                </a:solidFill>
                <a:latin typeface="Arial" panose="020B0604020202020204" pitchFamily="34" charset="0"/>
              </a:defRPr>
            </a:lvl7pPr>
            <a:lvl8pPr marL="3429000" indent="-228600" algn="ctr" defTabSz="801370" eaLnBrk="0" fontAlgn="base" hangingPunct="0">
              <a:spcBef>
                <a:spcPct val="0"/>
              </a:spcBef>
              <a:spcAft>
                <a:spcPct val="0"/>
              </a:spcAft>
              <a:defRPr>
                <a:solidFill>
                  <a:schemeClr val="tx1"/>
                </a:solidFill>
                <a:latin typeface="Arial" panose="020B0604020202020204" pitchFamily="34" charset="0"/>
              </a:defRPr>
            </a:lvl8pPr>
            <a:lvl9pPr marL="3886200" indent="-228600" algn="ctr" defTabSz="80137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20000"/>
              </a:spcBef>
              <a:spcAft>
                <a:spcPct val="0"/>
              </a:spcAft>
            </a:pPr>
            <a:r>
              <a:rPr lang="zh-CN" altLang="en-US" sz="2400" b="1" dirty="0">
                <a:solidFill>
                  <a:srgbClr val="C00000"/>
                </a:solidFill>
                <a:latin typeface="微软雅黑" panose="020B0503020204020204" pitchFamily="34" charset="-122"/>
                <a:ea typeface="微软雅黑" panose="020B0503020204020204" pitchFamily="34" charset="-122"/>
                <a:cs typeface="Arial" panose="020B0604020202020204" pitchFamily="34" charset="0"/>
              </a:rPr>
              <a:t>六</a:t>
            </a:r>
            <a:r>
              <a:rPr lang="zh-CN" altLang="en-US" sz="2400" b="1" dirty="0" smtClean="0">
                <a:solidFill>
                  <a:srgbClr val="C00000"/>
                </a:solidFill>
                <a:latin typeface="微软雅黑" panose="020B0503020204020204" pitchFamily="34" charset="-122"/>
                <a:ea typeface="微软雅黑" panose="020B0503020204020204" pitchFamily="34" charset="-122"/>
                <a:cs typeface="Arial" panose="020B0604020202020204" pitchFamily="34" charset="0"/>
              </a:rPr>
              <a:t>项制度</a:t>
            </a:r>
            <a:endParaRPr lang="zh-CN" altLang="en-US" sz="2400" b="1" dirty="0" smtClean="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Text Box 22"/>
          <p:cNvSpPr txBox="1">
            <a:spLocks noChangeArrowheads="1"/>
          </p:cNvSpPr>
          <p:nvPr/>
        </p:nvSpPr>
        <p:spPr bwMode="gray">
          <a:xfrm>
            <a:off x="2278147" y="3507614"/>
            <a:ext cx="1903067" cy="36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algn="ctr" defTabSz="801370" eaLnBrk="0" fontAlgn="base" hangingPunct="0">
              <a:spcBef>
                <a:spcPct val="0"/>
              </a:spcBef>
              <a:spcAft>
                <a:spcPct val="0"/>
              </a:spcAft>
              <a:defRPr>
                <a:solidFill>
                  <a:schemeClr val="tx1"/>
                </a:solidFill>
                <a:latin typeface="Arial" panose="020B0604020202020204" pitchFamily="34" charset="0"/>
              </a:defRPr>
            </a:lvl6pPr>
            <a:lvl7pPr marL="2971800" indent="-228600" algn="ctr" defTabSz="801370" eaLnBrk="0" fontAlgn="base" hangingPunct="0">
              <a:spcBef>
                <a:spcPct val="0"/>
              </a:spcBef>
              <a:spcAft>
                <a:spcPct val="0"/>
              </a:spcAft>
              <a:defRPr>
                <a:solidFill>
                  <a:schemeClr val="tx1"/>
                </a:solidFill>
                <a:latin typeface="Arial" panose="020B0604020202020204" pitchFamily="34" charset="0"/>
              </a:defRPr>
            </a:lvl7pPr>
            <a:lvl8pPr marL="3429000" indent="-228600" algn="ctr" defTabSz="801370" eaLnBrk="0" fontAlgn="base" hangingPunct="0">
              <a:spcBef>
                <a:spcPct val="0"/>
              </a:spcBef>
              <a:spcAft>
                <a:spcPct val="0"/>
              </a:spcAft>
              <a:defRPr>
                <a:solidFill>
                  <a:schemeClr val="tx1"/>
                </a:solidFill>
                <a:latin typeface="Arial" panose="020B0604020202020204" pitchFamily="34" charset="0"/>
              </a:defRPr>
            </a:lvl8pPr>
            <a:lvl9pPr marL="3886200" indent="-228600" algn="ctr" defTabSz="80137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20000"/>
              </a:spcBef>
              <a:spcAft>
                <a:spcPct val="0"/>
              </a:spcAft>
            </a:pPr>
            <a:r>
              <a:rPr lang="zh-CN" altLang="en-US"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两个指南</a:t>
            </a:r>
            <a:endParaRPr lang="zh-CN" altLang="en-US" b="1"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Text Box 23"/>
          <p:cNvSpPr txBox="1">
            <a:spLocks noChangeArrowheads="1"/>
          </p:cNvSpPr>
          <p:nvPr/>
        </p:nvSpPr>
        <p:spPr bwMode="gray">
          <a:xfrm>
            <a:off x="2551365" y="2279304"/>
            <a:ext cx="1381832" cy="337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algn="ctr" defTabSz="801370" eaLnBrk="0" fontAlgn="base" hangingPunct="0">
              <a:spcBef>
                <a:spcPct val="0"/>
              </a:spcBef>
              <a:spcAft>
                <a:spcPct val="0"/>
              </a:spcAft>
              <a:defRPr>
                <a:solidFill>
                  <a:schemeClr val="tx1"/>
                </a:solidFill>
                <a:latin typeface="Arial" panose="020B0604020202020204" pitchFamily="34" charset="0"/>
              </a:defRPr>
            </a:lvl6pPr>
            <a:lvl7pPr marL="2971800" indent="-228600" algn="ctr" defTabSz="801370" eaLnBrk="0" fontAlgn="base" hangingPunct="0">
              <a:spcBef>
                <a:spcPct val="0"/>
              </a:spcBef>
              <a:spcAft>
                <a:spcPct val="0"/>
              </a:spcAft>
              <a:defRPr>
                <a:solidFill>
                  <a:schemeClr val="tx1"/>
                </a:solidFill>
                <a:latin typeface="Arial" panose="020B0604020202020204" pitchFamily="34" charset="0"/>
              </a:defRPr>
            </a:lvl7pPr>
            <a:lvl8pPr marL="3429000" indent="-228600" algn="ctr" defTabSz="801370" eaLnBrk="0" fontAlgn="base" hangingPunct="0">
              <a:spcBef>
                <a:spcPct val="0"/>
              </a:spcBef>
              <a:spcAft>
                <a:spcPct val="0"/>
              </a:spcAft>
              <a:defRPr>
                <a:solidFill>
                  <a:schemeClr val="tx1"/>
                </a:solidFill>
                <a:latin typeface="Arial" panose="020B0604020202020204" pitchFamily="34" charset="0"/>
              </a:defRPr>
            </a:lvl8pPr>
            <a:lvl9pPr marL="3886200" indent="-228600" algn="ctr" defTabSz="80137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20000"/>
              </a:spcBef>
              <a:spcAft>
                <a:spcPct val="0"/>
              </a:spcAft>
            </a:pPr>
            <a:r>
              <a:rPr lang="zh-CN" altLang="en-US" sz="16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一</a:t>
            </a:r>
            <a:r>
              <a:rPr lang="zh-CN" altLang="en-US" sz="1600" b="1" dirty="0" smtClean="0">
                <a:solidFill>
                  <a:srgbClr val="000000"/>
                </a:solidFill>
                <a:latin typeface="微软雅黑" panose="020B0503020204020204" pitchFamily="34" charset="-122"/>
                <a:ea typeface="微软雅黑" panose="020B0503020204020204" pitchFamily="34" charset="-122"/>
                <a:cs typeface="Arial" panose="020B0604020202020204" pitchFamily="34" charset="0"/>
              </a:rPr>
              <a:t>个方案</a:t>
            </a:r>
            <a:endParaRPr lang="zh-CN" altLang="en-US" sz="1600" b="1" dirty="0" smtClean="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5" name="Group 39" descr="© INSCALE GmbH, 21.06.2010"/>
          <p:cNvGrpSpPr/>
          <p:nvPr/>
        </p:nvGrpSpPr>
        <p:grpSpPr bwMode="auto">
          <a:xfrm>
            <a:off x="236915" y="1846414"/>
            <a:ext cx="2783710" cy="4149591"/>
            <a:chOff x="1804" y="1190"/>
            <a:chExt cx="911" cy="1358"/>
          </a:xfrm>
        </p:grpSpPr>
        <p:sp>
          <p:nvSpPr>
            <p:cNvPr id="36" name="Text Box 25"/>
            <p:cNvSpPr txBox="1">
              <a:spLocks noChangeArrowheads="1"/>
            </p:cNvSpPr>
            <p:nvPr>
              <p:custDataLst>
                <p:tags r:id="rId8"/>
              </p:custDataLst>
            </p:nvPr>
          </p:nvSpPr>
          <p:spPr bwMode="gray">
            <a:xfrm rot="17862026">
              <a:off x="1843" y="1796"/>
              <a:ext cx="518" cy="199"/>
            </a:xfrm>
            <a:prstGeom prst="rect">
              <a:avLst/>
            </a:prstGeom>
            <a:noFill/>
            <a:ln>
              <a:noFill/>
            </a:ln>
            <a:extLst>
              <a:ext uri="{909E8E84-426E-40DD-AFC4-6F175D3DCCD1}">
                <a14:hiddenFill xmlns:a14="http://schemas.microsoft.com/office/drawing/2010/main">
                  <a:gradFill rotWithShape="1">
                    <a:gsLst>
                      <a:gs pos="0">
                        <a:schemeClr val="folHlink"/>
                      </a:gs>
                      <a:gs pos="100000">
                        <a:srgbClr val="FFFFFF"/>
                      </a:gs>
                    </a:gsLst>
                    <a:lin ang="5400000" scaled="1"/>
                  </a:gra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90000" rIns="72000" bIns="90000">
              <a:spAutoFit/>
            </a:bodyPr>
            <a:lstStyle>
              <a:lvl1pPr marL="177800" indent="-177800"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algn="ctr" defTabSz="801370" eaLnBrk="0" fontAlgn="base" hangingPunct="0">
                <a:spcBef>
                  <a:spcPct val="0"/>
                </a:spcBef>
                <a:spcAft>
                  <a:spcPct val="0"/>
                </a:spcAft>
                <a:defRPr>
                  <a:solidFill>
                    <a:schemeClr val="tx1"/>
                  </a:solidFill>
                  <a:latin typeface="Arial" panose="020B0604020202020204" pitchFamily="34" charset="0"/>
                </a:defRPr>
              </a:lvl6pPr>
              <a:lvl7pPr marL="2971800" indent="-228600" algn="ctr" defTabSz="801370" eaLnBrk="0" fontAlgn="base" hangingPunct="0">
                <a:spcBef>
                  <a:spcPct val="0"/>
                </a:spcBef>
                <a:spcAft>
                  <a:spcPct val="0"/>
                </a:spcAft>
                <a:defRPr>
                  <a:solidFill>
                    <a:schemeClr val="tx1"/>
                  </a:solidFill>
                  <a:latin typeface="Arial" panose="020B0604020202020204" pitchFamily="34" charset="0"/>
                </a:defRPr>
              </a:lvl7pPr>
              <a:lvl8pPr marL="3429000" indent="-228600" algn="ctr" defTabSz="801370" eaLnBrk="0" fontAlgn="base" hangingPunct="0">
                <a:spcBef>
                  <a:spcPct val="0"/>
                </a:spcBef>
                <a:spcAft>
                  <a:spcPct val="0"/>
                </a:spcAft>
                <a:defRPr>
                  <a:solidFill>
                    <a:schemeClr val="tx1"/>
                  </a:solidFill>
                  <a:latin typeface="Arial" panose="020B0604020202020204" pitchFamily="34" charset="0"/>
                </a:defRPr>
              </a:lvl8pPr>
              <a:lvl9pPr marL="3886200" indent="-228600" algn="ctr" defTabSz="80137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20000"/>
                </a:spcBef>
                <a:spcAft>
                  <a:spcPct val="0"/>
                </a:spcAft>
              </a:pPr>
              <a:r>
                <a:rPr lang="zh-CN" altLang="en-US" sz="28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Arial" panose="020B0604020202020204" pitchFamily="34" charset="0"/>
                </a:rPr>
                <a:t>体</a:t>
              </a:r>
              <a:r>
                <a:rPr lang="zh-CN" altLang="en-US" sz="2800" b="1" dirty="0" smtClean="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Arial" panose="020B0604020202020204" pitchFamily="34" charset="0"/>
                </a:rPr>
                <a:t>系文件</a:t>
              </a:r>
              <a:endParaRPr lang="zh-CN" altLang="en-US" sz="2800" b="1" dirty="0" smtClean="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Line 26" descr="© INSCALE GmbH, 21.06.2010"/>
            <p:cNvSpPr>
              <a:spLocks noChangeShapeType="1"/>
            </p:cNvSpPr>
            <p:nvPr/>
          </p:nvSpPr>
          <p:spPr bwMode="gray">
            <a:xfrm rot="21241424" flipH="1">
              <a:off x="1804" y="1190"/>
              <a:ext cx="911" cy="1358"/>
            </a:xfrm>
            <a:prstGeom prst="line">
              <a:avLst/>
            </a:prstGeom>
            <a:noFill/>
            <a:ln w="28575">
              <a:solidFill>
                <a:srgbClr val="868282"/>
              </a:solidFill>
              <a:prstDash val="sysDot"/>
              <a:round/>
              <a:headEnd type="triangle" w="med" len="med"/>
            </a:ln>
            <a:extLst>
              <a:ext uri="{909E8E84-426E-40DD-AFC4-6F175D3DCCD1}">
                <a14:hiddenFill xmlns:a14="http://schemas.microsoft.com/office/drawing/2010/main">
                  <a:noFill/>
                </a14:hiddenFill>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grpSp>
      <p:sp>
        <p:nvSpPr>
          <p:cNvPr id="38" name="Line 27" descr="© INSCALE GmbH, 21.06.2010"/>
          <p:cNvSpPr>
            <a:spLocks noChangeShapeType="1"/>
          </p:cNvSpPr>
          <p:nvPr/>
        </p:nvSpPr>
        <p:spPr bwMode="gray">
          <a:xfrm>
            <a:off x="4008719" y="2414522"/>
            <a:ext cx="7667344" cy="0"/>
          </a:xfrm>
          <a:prstGeom prst="line">
            <a:avLst/>
          </a:prstGeom>
          <a:noFill/>
          <a:ln w="19050">
            <a:solidFill>
              <a:srgbClr val="868282"/>
            </a:solidFill>
            <a:prstDash val="sysDot"/>
            <a:round/>
          </a:ln>
          <a:extLst>
            <a:ext uri="{909E8E84-426E-40DD-AFC4-6F175D3DCCD1}">
              <a14:hiddenFill xmlns:a14="http://schemas.microsoft.com/office/drawing/2010/main">
                <a:noFill/>
              </a14:hiddenFill>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40" name="Line 29" descr="© INSCALE GmbH, 21.06.2010"/>
          <p:cNvSpPr>
            <a:spLocks noChangeShapeType="1"/>
          </p:cNvSpPr>
          <p:nvPr/>
        </p:nvSpPr>
        <p:spPr bwMode="gray">
          <a:xfrm>
            <a:off x="5004315" y="3841354"/>
            <a:ext cx="6671747" cy="0"/>
          </a:xfrm>
          <a:prstGeom prst="line">
            <a:avLst/>
          </a:prstGeom>
          <a:noFill/>
          <a:ln w="19050">
            <a:solidFill>
              <a:srgbClr val="868282"/>
            </a:solidFill>
            <a:prstDash val="sysDot"/>
            <a:round/>
          </a:ln>
          <a:extLst>
            <a:ext uri="{909E8E84-426E-40DD-AFC4-6F175D3DCCD1}">
              <a14:hiddenFill xmlns:a14="http://schemas.microsoft.com/office/drawing/2010/main">
                <a:noFill/>
              </a14:hiddenFill>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41" name="Line 30" descr="© INSCALE GmbH, 21.06.2010"/>
          <p:cNvSpPr>
            <a:spLocks noChangeShapeType="1"/>
          </p:cNvSpPr>
          <p:nvPr/>
        </p:nvSpPr>
        <p:spPr bwMode="gray">
          <a:xfrm>
            <a:off x="5605098" y="6012812"/>
            <a:ext cx="6064287" cy="0"/>
          </a:xfrm>
          <a:prstGeom prst="line">
            <a:avLst/>
          </a:prstGeom>
          <a:noFill/>
          <a:ln w="3175">
            <a:solidFill>
              <a:srgbClr val="868282"/>
            </a:solidFill>
            <a:prstDash val="sysDot"/>
            <a:round/>
          </a:ln>
          <a:extLst>
            <a:ext uri="{909E8E84-426E-40DD-AFC4-6F175D3DCCD1}">
              <a14:hiddenFill xmlns:a14="http://schemas.microsoft.com/office/drawing/2010/main">
                <a:noFill/>
              </a14:hiddenFill>
            </a:ext>
          </a:extLst>
        </p:spPr>
        <p:txBody>
          <a:bodyPr/>
          <a:lstStyle/>
          <a:p>
            <a:pPr algn="ctr" defTabSz="9144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spTree>
    <p:custDataLst>
      <p:tags r:id="rId9"/>
    </p:custDataLst>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Picture_3"/>
          <p:cNvSpPr/>
          <p:nvPr>
            <p:custDataLst>
              <p:tags r:id="rId1"/>
            </p:custDataLst>
          </p:nvPr>
        </p:nvSpPr>
        <p:spPr bwMode="auto">
          <a:xfrm>
            <a:off x="4464050" y="1439545"/>
            <a:ext cx="3431540" cy="3034030"/>
          </a:xfrm>
          <a:custGeom>
            <a:avLst/>
            <a:gdLst>
              <a:gd name="T0" fmla="*/ 0 w 3209366"/>
              <a:gd name="T1" fmla="*/ 0 h 2322286"/>
              <a:gd name="T2" fmla="*/ 14766 w 3209366"/>
              <a:gd name="T3" fmla="*/ 130914 h 2322286"/>
              <a:gd name="T4" fmla="*/ 14773 w 3209366"/>
              <a:gd name="T5" fmla="*/ 2079987 h 2322286"/>
              <a:gd name="T6" fmla="*/ 0 w 3209366"/>
              <a:gd name="T7" fmla="*/ 232725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2">
              <a:extLst>
                <a:ext uri="{28A0092B-C50C-407E-A947-70E740481C1C}">
                  <a14:useLocalDpi xmlns:a14="http://schemas.microsoft.com/office/drawing/2010/main" val="0"/>
                </a:ext>
              </a:extLst>
            </a:blip>
            <a:srcRect/>
            <a:stretch>
              <a:fillRect/>
            </a:stretch>
          </a:blipFill>
          <a:ln w="25400" cap="flat" cmpd="sng">
            <a:solidFill>
              <a:srgbClr val="225EAB"/>
            </a:solidFill>
            <a:miter lim="800000"/>
          </a:ln>
          <a:effectLst>
            <a:outerShdw dist="25400" dir="5400000" algn="ctr" rotWithShape="0">
              <a:srgbClr val="000000">
                <a:alpha val="25000"/>
              </a:srgbClr>
            </a:outerShdw>
          </a:effectLst>
        </p:spPr>
        <p:txBody>
          <a:bodyPr anchor="ctr"/>
          <a:p>
            <a:endParaRPr lang="ko-KR" altLang="en-US">
              <a:solidFill>
                <a:schemeClr val="dk1"/>
              </a:solidFill>
            </a:endParaRPr>
          </a:p>
        </p:txBody>
      </p:sp>
      <p:sp>
        <p:nvSpPr>
          <p:cNvPr id="5" name="TextBox 7"/>
          <p:cNvSpPr txBox="1"/>
          <p:nvPr>
            <p:custDataLst>
              <p:tags r:id="rId3"/>
            </p:custDataLst>
          </p:nvPr>
        </p:nvSpPr>
        <p:spPr>
          <a:xfrm>
            <a:off x="2919405" y="4700629"/>
            <a:ext cx="6850966" cy="646331"/>
          </a:xfrm>
          <a:prstGeom prst="rect">
            <a:avLst/>
          </a:prstGeom>
          <a:noFill/>
          <a:ln>
            <a:solidFill>
              <a:schemeClr val="lt1">
                <a:lumMod val="85000"/>
              </a:schemeClr>
            </a:solidFill>
          </a:ln>
        </p:spPr>
        <p:txBody>
          <a:bodyPr wrap="square" rtlCol="0">
            <a:spAutoFit/>
          </a:bodyPr>
          <a:p>
            <a:pPr algn="ctr"/>
            <a:r>
              <a:rPr kumimoji="1" lang="zh-CN" altLang="en-US" sz="3600" b="1" spc="50" dirty="0">
                <a:ln w="11430"/>
                <a:gradFill>
                  <a:gsLst>
                    <a:gs pos="25000">
                      <a:srgbClr val="C0504D">
                        <a:satMod val="155000"/>
                      </a:srgbClr>
                    </a:gs>
                    <a:gs pos="100000">
                      <a:srgbClr val="C0504D">
                        <a:shade val="45000"/>
                        <a:satMod val="165000"/>
                      </a:srgbClr>
                    </a:gs>
                  </a:gsLst>
                  <a:lin ang="5400000"/>
                </a:gradFill>
                <a:effectLst>
                  <a:outerShdw blurRad="76200" dist="38100" dir="5400000" algn="tl" rotWithShape="0">
                    <a:prstClr val="white">
                      <a:lumMod val="90000"/>
                      <a:alpha val="63000"/>
                    </a:prstClr>
                  </a:outerShdw>
                  <a:reflection blurRad="6350" stA="55000" endA="300" endPos="45500" dir="5400000" sy="-100000" algn="bl" rotWithShape="0"/>
                </a:effectLst>
                <a:latin typeface="Tahoma" panose="020B0604030504040204" pitchFamily="34" charset="0"/>
                <a:ea typeface="Tahoma" panose="020B0604030504040204" pitchFamily="34" charset="0"/>
                <a:cs typeface="Tahoma" panose="020B0604030504040204" pitchFamily="34" charset="0"/>
              </a:rPr>
              <a:t>双重体系监督管理考</a:t>
            </a:r>
            <a:r>
              <a:rPr kumimoji="1" lang="zh-CN" altLang="en-US" sz="3600" b="1" spc="50" dirty="0" smtClean="0">
                <a:ln w="11430"/>
                <a:gradFill>
                  <a:gsLst>
                    <a:gs pos="25000">
                      <a:srgbClr val="C0504D">
                        <a:satMod val="155000"/>
                      </a:srgbClr>
                    </a:gs>
                    <a:gs pos="100000">
                      <a:srgbClr val="C0504D">
                        <a:shade val="45000"/>
                        <a:satMod val="165000"/>
                      </a:srgbClr>
                    </a:gs>
                  </a:gsLst>
                  <a:lin ang="5400000"/>
                </a:gradFill>
                <a:effectLst>
                  <a:outerShdw blurRad="76200" dist="38100" dir="5400000" algn="tl" rotWithShape="0">
                    <a:prstClr val="white">
                      <a:lumMod val="90000"/>
                      <a:alpha val="63000"/>
                    </a:prstClr>
                  </a:outerShdw>
                  <a:reflection blurRad="6350" stA="55000" endA="300" endPos="45500" dir="5400000" sy="-100000" algn="bl" rotWithShape="0"/>
                </a:effectLst>
                <a:latin typeface="Tahoma" panose="020B0604030504040204" pitchFamily="34" charset="0"/>
                <a:ea typeface="Tahoma" panose="020B0604030504040204" pitchFamily="34" charset="0"/>
                <a:cs typeface="Tahoma" panose="020B0604030504040204" pitchFamily="34" charset="0"/>
              </a:rPr>
              <a:t>核办</a:t>
            </a:r>
            <a:r>
              <a:rPr kumimoji="1" lang="zh-CN" altLang="en-US" sz="3600" b="1" spc="50" dirty="0">
                <a:ln w="11430"/>
                <a:gradFill>
                  <a:gsLst>
                    <a:gs pos="25000">
                      <a:srgbClr val="C0504D">
                        <a:satMod val="155000"/>
                      </a:srgbClr>
                    </a:gs>
                    <a:gs pos="100000">
                      <a:srgbClr val="C0504D">
                        <a:shade val="45000"/>
                        <a:satMod val="165000"/>
                      </a:srgbClr>
                    </a:gs>
                  </a:gsLst>
                  <a:lin ang="5400000"/>
                </a:gradFill>
                <a:effectLst>
                  <a:outerShdw blurRad="76200" dist="38100" dir="5400000" algn="tl" rotWithShape="0">
                    <a:prstClr val="white">
                      <a:lumMod val="90000"/>
                      <a:alpha val="63000"/>
                    </a:prstClr>
                  </a:outerShdw>
                  <a:reflection blurRad="6350" stA="55000" endA="300" endPos="45500" dir="5400000" sy="-100000" algn="bl" rotWithShape="0"/>
                </a:effectLst>
                <a:latin typeface="Tahoma" panose="020B0604030504040204" pitchFamily="34" charset="0"/>
                <a:ea typeface="Tahoma" panose="020B0604030504040204" pitchFamily="34" charset="0"/>
                <a:cs typeface="Tahoma" panose="020B0604030504040204" pitchFamily="34" charset="0"/>
              </a:rPr>
              <a:t>法</a:t>
            </a:r>
            <a:endParaRPr kumimoji="1" lang="zh-CN" altLang="en-US" sz="3600" b="1" spc="50" dirty="0">
              <a:ln w="11430"/>
              <a:gradFill>
                <a:gsLst>
                  <a:gs pos="25000">
                    <a:srgbClr val="C0504D">
                      <a:satMod val="155000"/>
                    </a:srgbClr>
                  </a:gs>
                  <a:gs pos="100000">
                    <a:srgbClr val="C0504D">
                      <a:shade val="45000"/>
                      <a:satMod val="165000"/>
                    </a:srgbClr>
                  </a:gs>
                </a:gsLst>
                <a:lin ang="5400000"/>
              </a:gradFill>
              <a:effectLst>
                <a:outerShdw blurRad="76200" dist="38100" dir="5400000" algn="tl" rotWithShape="0">
                  <a:prstClr val="white">
                    <a:lumMod val="90000"/>
                    <a:alpha val="63000"/>
                  </a:prstClr>
                </a:outerShdw>
                <a:reflection blurRad="6350" stA="55000" endA="300" endPos="45500" dir="5400000" sy="-100000" algn="bl" rotWithShape="0"/>
              </a:effectLst>
              <a:latin typeface="Tahoma" panose="020B0604030504040204" pitchFamily="34" charset="0"/>
              <a:ea typeface="Tahoma" panose="020B0604030504040204" pitchFamily="34" charset="0"/>
              <a:cs typeface="Tahoma" panose="020B0604030504040204" pitchFamily="34" charset="0"/>
            </a:endParaRPr>
          </a:p>
        </p:txBody>
      </p:sp>
      <p:sp>
        <p:nvSpPr>
          <p:cNvPr id="345" name="Freeform 11"/>
          <p:cNvSpPr/>
          <p:nvPr>
            <p:custDataLst>
              <p:tags r:id="rId4"/>
            </p:custDataLst>
          </p:nvPr>
        </p:nvSpPr>
        <p:spPr>
          <a:xfrm>
            <a:off x="11149680" y="4589280"/>
            <a:ext cx="223206" cy="223210"/>
          </a:xfrm>
          <a:custGeom>
            <a:avLst/>
            <a:gdLst>
              <a:gd name="connsiteX0" fmla="*/ 177485 w 223206"/>
              <a:gd name="connsiteY0" fmla="*/ 0 h 223210"/>
              <a:gd name="connsiteX1" fmla="*/ 223206 w 223206"/>
              <a:gd name="connsiteY1" fmla="*/ 2 h 223210"/>
              <a:gd name="connsiteX2" fmla="*/ 223203 w 223206"/>
              <a:gd name="connsiteY2" fmla="*/ 222887 h 223210"/>
              <a:gd name="connsiteX3" fmla="*/ 222885 w 223206"/>
              <a:gd name="connsiteY3" fmla="*/ 222886 h 223210"/>
              <a:gd name="connsiteX4" fmla="*/ 222885 w 223206"/>
              <a:gd name="connsiteY4" fmla="*/ 223210 h 223210"/>
              <a:gd name="connsiteX5" fmla="*/ 0 w 223206"/>
              <a:gd name="connsiteY5" fmla="*/ 223203 h 223210"/>
              <a:gd name="connsiteX6" fmla="*/ 1 w 223206"/>
              <a:gd name="connsiteY6" fmla="*/ 177486 h 223210"/>
              <a:gd name="connsiteX7" fmla="*/ 177482 w 223206"/>
              <a:gd name="connsiteY7" fmla="*/ 177482 h 223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6" h="223210">
                <a:moveTo>
                  <a:pt x="177485" y="0"/>
                </a:moveTo>
                <a:lnTo>
                  <a:pt x="223206" y="2"/>
                </a:lnTo>
                <a:lnTo>
                  <a:pt x="223203" y="222887"/>
                </a:lnTo>
                <a:lnTo>
                  <a:pt x="222885" y="222886"/>
                </a:lnTo>
                <a:lnTo>
                  <a:pt x="222885" y="223210"/>
                </a:lnTo>
                <a:lnTo>
                  <a:pt x="0" y="223203"/>
                </a:lnTo>
                <a:lnTo>
                  <a:pt x="1" y="177486"/>
                </a:lnTo>
                <a:lnTo>
                  <a:pt x="177482" y="177482"/>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173" name="Freeform 8"/>
          <p:cNvSpPr/>
          <p:nvPr>
            <p:custDataLst>
              <p:tags r:id="rId5"/>
            </p:custDataLst>
          </p:nvPr>
        </p:nvSpPr>
        <p:spPr>
          <a:xfrm>
            <a:off x="4527586" y="2045508"/>
            <a:ext cx="223203" cy="222886"/>
          </a:xfrm>
          <a:custGeom>
            <a:avLst/>
            <a:gdLst>
              <a:gd name="connsiteX0" fmla="*/ 1 w 223203"/>
              <a:gd name="connsiteY0" fmla="*/ 0 h 222886"/>
              <a:gd name="connsiteX1" fmla="*/ 45721 w 223203"/>
              <a:gd name="connsiteY1" fmla="*/ 2 h 222886"/>
              <a:gd name="connsiteX2" fmla="*/ 45722 w 223203"/>
              <a:gd name="connsiteY2" fmla="*/ 318 h 222886"/>
              <a:gd name="connsiteX3" fmla="*/ 223203 w 223203"/>
              <a:gd name="connsiteY3" fmla="*/ 318 h 222886"/>
              <a:gd name="connsiteX4" fmla="*/ 223203 w 223203"/>
              <a:gd name="connsiteY4" fmla="*/ 46040 h 222886"/>
              <a:gd name="connsiteX5" fmla="*/ 45718 w 223203"/>
              <a:gd name="connsiteY5" fmla="*/ 46037 h 222886"/>
              <a:gd name="connsiteX6" fmla="*/ 45722 w 223203"/>
              <a:gd name="connsiteY6" fmla="*/ 222886 h 222886"/>
              <a:gd name="connsiteX7" fmla="*/ 0 w 223203"/>
              <a:gd name="connsiteY7" fmla="*/ 222886 h 22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3" h="222886">
                <a:moveTo>
                  <a:pt x="1" y="0"/>
                </a:moveTo>
                <a:lnTo>
                  <a:pt x="45721" y="2"/>
                </a:lnTo>
                <a:lnTo>
                  <a:pt x="45722" y="318"/>
                </a:lnTo>
                <a:lnTo>
                  <a:pt x="223203" y="318"/>
                </a:lnTo>
                <a:lnTo>
                  <a:pt x="223203" y="46040"/>
                </a:lnTo>
                <a:lnTo>
                  <a:pt x="45718" y="46037"/>
                </a:lnTo>
                <a:lnTo>
                  <a:pt x="45722" y="222886"/>
                </a:lnTo>
                <a:lnTo>
                  <a:pt x="0" y="222886"/>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r"/>
            <a:endParaRPr lang="zh-CN" altLang="en-US">
              <a:solidFill>
                <a:schemeClr val="lt1"/>
              </a:solidFill>
              <a:latin typeface="Arial" panose="020B0604020202020204" pitchFamily="34" charset="0"/>
              <a:ea typeface="微软雅黑" panose="020B0503020204020204" pitchFamily="34" charset="-122"/>
            </a:endParaRPr>
          </a:p>
        </p:txBody>
      </p:sp>
      <p:sp>
        <p:nvSpPr>
          <p:cNvPr id="6" name="标题 1"/>
          <p:cNvSpPr/>
          <p:nvPr>
            <p:custDataLst>
              <p:tags r:id="rId6"/>
            </p:custDataLst>
          </p:nvPr>
        </p:nvSpPr>
        <p:spPr>
          <a:xfrm>
            <a:off x="4625288" y="2373457"/>
            <a:ext cx="6646785" cy="2160931"/>
          </a:xfrm>
          <a:prstGeom prst="rect">
            <a:avLst/>
          </a:prstGeom>
          <a:ln>
            <a:noFill/>
          </a:ln>
        </p:spPr>
        <p:txBody>
          <a:bodyPr vert="horz" wrap="square" lIns="0" tIns="0" rIns="0" bIns="0" rtlCol="0" anchor="b" anchorCtr="0">
            <a:normAutofit/>
          </a:bodyPr>
          <a:lstStyle>
            <a:lvl1pPr marL="0" marR="0" lvl="0" algn="l" defTabSz="914400" rtl="0" eaLnBrk="1" fontAlgn="auto" latinLnBrk="0" hangingPunct="1">
              <a:lnSpc>
                <a:spcPct val="100000"/>
              </a:lnSpc>
              <a:spcBef>
                <a:spcPct val="0"/>
              </a:spcBef>
              <a:spcAft>
                <a:spcPts val="0"/>
              </a:spcAft>
              <a:buClrTx/>
              <a:buSzTx/>
              <a:buFontTx/>
              <a:buNone/>
              <a:defRPr kumimoji="0" lang="zh-CN" altLang="en-US" sz="4000" b="1" i="0" u="none" strike="noStrike" kern="1200" cap="none" spc="600" normalizeH="0" baseline="0" noProof="0" dirty="0">
                <a:ln>
                  <a:noFill/>
                </a:ln>
                <a:solidFill>
                  <a:schemeClr val="dk1">
                    <a:lumMod val="85000"/>
                    <a:lumOff val="15000"/>
                  </a:schemeClr>
                </a:solidFill>
                <a:effectLst/>
                <a:uLnTx/>
                <a:uFillTx/>
                <a:latin typeface="Arial" panose="020B0604020202020204" pitchFamily="34" charset="0"/>
                <a:ea typeface="汉仪旗黑-85S" panose="00020600040101010101" pitchFamily="18" charset="-122"/>
                <a:cs typeface="+mj-cs"/>
                <a:sym typeface="+mn-ea"/>
              </a:defRPr>
            </a:lvl1pPr>
          </a:lstStyle>
          <a:p>
            <a:pPr marL="0" indent="0" algn="l">
              <a:lnSpc>
                <a:spcPct val="100000"/>
              </a:lnSpc>
              <a:spcBef>
                <a:spcPts val="0"/>
              </a:spcBef>
              <a:spcAft>
                <a:spcPts val="0"/>
              </a:spcAft>
              <a:buSzPct val="100000"/>
              <a:buNone/>
            </a:pPr>
            <a:r>
              <a:rPr lang="en-US" altLang="zh-CN" sz="4000" dirty="0">
                <a:solidFill>
                  <a:schemeClr val="accent1"/>
                </a:solidFill>
              </a:rPr>
              <a:t>2.基本管理_5）责任考核</a:t>
            </a:r>
            <a:endParaRPr lang="en-US" altLang="zh-CN" sz="4000" dirty="0">
              <a:solidFill>
                <a:schemeClr val="accent1"/>
              </a:solidFill>
            </a:endParaRPr>
          </a:p>
        </p:txBody>
      </p:sp>
    </p:spTree>
    <p:custDataLst>
      <p:tags r:id="rId7"/>
    </p:custDataLst>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2" name="文本框 8"/>
          <p:cNvSpPr txBox="1"/>
          <p:nvPr/>
        </p:nvSpPr>
        <p:spPr>
          <a:xfrm>
            <a:off x="1604066" y="234101"/>
            <a:ext cx="4016805" cy="578444"/>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基本管理</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）责任考核</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8" name="MH_Text_1"/>
          <p:cNvSpPr/>
          <p:nvPr>
            <p:custDataLst>
              <p:tags r:id="rId7"/>
            </p:custDataLst>
          </p:nvPr>
        </p:nvSpPr>
        <p:spPr>
          <a:xfrm>
            <a:off x="1004836" y="2012040"/>
            <a:ext cx="10333724" cy="4360625"/>
          </a:xfrm>
          <a:prstGeom prst="rect">
            <a:avLst/>
          </a:prstGeom>
          <a:noFill/>
          <a:ln w="12700" cap="flat" cmpd="sng" algn="ctr">
            <a:solidFill>
              <a:srgbClr val="225EAB"/>
            </a:solidFill>
            <a:prstDash val="solid"/>
            <a:miter lim="800000"/>
          </a:ln>
          <a:effectLst/>
        </p:spPr>
        <p:txBody>
          <a:bodyPr anchor="ctr">
            <a:normAutofit/>
          </a:bodyPr>
          <a:lstStyle/>
          <a:p>
            <a:pPr algn="just">
              <a:lnSpc>
                <a:spcPct val="150000"/>
              </a:lnSpc>
              <a:spcBef>
                <a:spcPts val="600"/>
              </a:spcBef>
              <a:spcAft>
                <a:spcPts val="600"/>
              </a:spcAft>
              <a:defRPr/>
            </a:pPr>
            <a:endParaRPr lang="zh-CN" altLang="en-US" sz="1400" kern="0" dirty="0">
              <a:solidFill>
                <a:prstClr val="black">
                  <a:lumMod val="75000"/>
                  <a:lumOff val="25000"/>
                </a:prst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MH_SubTitle_1"/>
          <p:cNvSpPr/>
          <p:nvPr>
            <p:custDataLst>
              <p:tags r:id="rId8"/>
            </p:custDataLst>
          </p:nvPr>
        </p:nvSpPr>
        <p:spPr>
          <a:xfrm>
            <a:off x="1004837" y="1395381"/>
            <a:ext cx="5045364" cy="604127"/>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rgbClr val="0070C0"/>
          </a:solidFill>
          <a:ln w="12700" cap="flat" cmpd="sng" algn="ctr">
            <a:noFill/>
            <a:prstDash val="solid"/>
            <a:miter lim="800000"/>
          </a:ln>
          <a:effectLst/>
        </p:spPr>
        <p:txBody>
          <a:bodyPr anchor="ctr">
            <a:normAutofit/>
          </a:bodyPr>
          <a:lstStyle/>
          <a:p>
            <a:pPr algn="ctr">
              <a:defRPr/>
            </a:pPr>
            <a:r>
              <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奖惩制度要素</a:t>
            </a:r>
            <a:endPar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aphicFrame>
        <p:nvGraphicFramePr>
          <p:cNvPr id="10" name="表格 6"/>
          <p:cNvGraphicFramePr>
            <a:graphicFrameLocks noGrp="1"/>
          </p:cNvGraphicFramePr>
          <p:nvPr/>
        </p:nvGraphicFramePr>
        <p:xfrm>
          <a:off x="1392702" y="2254250"/>
          <a:ext cx="9486713" cy="3794857"/>
        </p:xfrm>
        <a:graphic>
          <a:graphicData uri="http://schemas.openxmlformats.org/drawingml/2006/table">
            <a:tbl>
              <a:tblPr/>
              <a:tblGrid>
                <a:gridCol w="667772"/>
                <a:gridCol w="2286392"/>
                <a:gridCol w="1306510"/>
                <a:gridCol w="1061902"/>
                <a:gridCol w="1125050"/>
                <a:gridCol w="1045208"/>
                <a:gridCol w="1336995"/>
                <a:gridCol w="656884"/>
              </a:tblGrid>
              <a:tr h="585927">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序号</a:t>
                      </a:r>
                      <a:endPar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考核层级</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考核频次</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考核方法</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考核范围</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考核部门</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奖惩标准</a:t>
                      </a:r>
                      <a:endPar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备注</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25400" cap="flat" cmpd="sng" algn="ctr">
                      <a:solidFill>
                        <a:srgbClr val="2B166E"/>
                      </a:solidFill>
                      <a:prstDash val="solid"/>
                      <a:round/>
                      <a:headEnd type="none" w="med" len="med"/>
                      <a:tailEnd type="none" w="med" len="med"/>
                    </a:lnB>
                    <a:lnTlToBr>
                      <a:noFill/>
                    </a:lnTlToBr>
                    <a:lnBlToTr>
                      <a:noFill/>
                    </a:lnBlToTr>
                    <a:noFill/>
                  </a:tcPr>
                </a:tc>
              </a:tr>
              <a:tr h="962679">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1</a:t>
                      </a:r>
                      <a:endPar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分管副总经理、各分厂及职能部门负责人</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每月一次</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定期检查</a:t>
                      </a:r>
                      <a:endPar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岗位职责</a:t>
                      </a:r>
                      <a:endPar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体系办公室</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干部考评加减分</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endPar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254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r>
              <a:tr h="962679">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2</a:t>
                      </a:r>
                      <a:endPar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车间主任、安全员</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每月一次</a:t>
                      </a:r>
                      <a:endPar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日常检查</a:t>
                      </a: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抽查</a:t>
                      </a:r>
                      <a:endPar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岗位职责</a:t>
                      </a:r>
                      <a:endPar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分厂</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lang="zh-CN" altLang="en-US" sz="1400" dirty="0" smtClean="0">
                          <a:ln>
                            <a:noFill/>
                          </a:ln>
                          <a:effectLst/>
                          <a:latin typeface="微软雅黑" panose="020B0503020204020204" pitchFamily="34" charset="-122"/>
                          <a:ea typeface="微软雅黑" panose="020B0503020204020204" pitchFamily="34" charset="-122"/>
                          <a:sym typeface="+mn-ea"/>
                        </a:rPr>
                        <a:t>干部考评加减分</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sym typeface="+mn-ea"/>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endPar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r>
              <a:tr h="1283572">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3</a:t>
                      </a:r>
                      <a:endPar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班组长、全体员工</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每周一次</a:t>
                      </a:r>
                      <a:endPar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日常检查</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抽查</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岗位职责</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车间</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r>
                        <a:rPr lang="zh-CN" altLang="en-US" sz="1400" dirty="0" smtClean="0">
                          <a:ln>
                            <a:noFill/>
                          </a:ln>
                          <a:effectLst/>
                          <a:latin typeface="微软雅黑" panose="020B0503020204020204" pitchFamily="34" charset="-122"/>
                          <a:ea typeface="微软雅黑" panose="020B0503020204020204" pitchFamily="34" charset="-122"/>
                          <a:cs typeface="微软雅黑" panose="020B0503020204020204" pitchFamily="34" charset="-122"/>
                          <a:sym typeface="+mn-ea"/>
                        </a:rPr>
                        <a:t>考评加减分</a:t>
                      </a:r>
                      <a:r>
                        <a:rPr lang="en-US" altLang="zh-CN" sz="1400" dirty="0" smtClean="0">
                          <a:ln>
                            <a:noFill/>
                          </a:ln>
                          <a:effectLst/>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dirty="0" smtClean="0">
                          <a:ln>
                            <a:noFill/>
                          </a:ln>
                          <a:effectLst/>
                          <a:latin typeface="微软雅黑" panose="020B0503020204020204" pitchFamily="34" charset="-122"/>
                          <a:ea typeface="微软雅黑" panose="020B0503020204020204" pitchFamily="34" charset="-122"/>
                          <a:cs typeface="微软雅黑" panose="020B0503020204020204" pitchFamily="34" charset="-122"/>
                          <a:sym typeface="+mn-ea"/>
                        </a:rPr>
                        <a:t>车间内部奖惩</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marR="0" lvl="0" indent="0" algn="ctr" defTabSz="914400" rtl="0" eaLnBrk="1" fontAlgn="base" latinLnBrk="0" hangingPunct="1">
                        <a:lnSpc>
                          <a:spcPct val="150000"/>
                        </a:lnSpc>
                        <a:spcBef>
                          <a:spcPct val="0"/>
                        </a:spcBef>
                        <a:spcAft>
                          <a:spcPct val="0"/>
                        </a:spcAft>
                        <a:buClrTx/>
                        <a:buSzTx/>
                        <a:buFontTx/>
                        <a:buNone/>
                      </a:pP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c>
                  <a:txBody>
                    <a:bodyPr/>
                    <a:lstStyle>
                      <a:lvl1pPr marL="0" algn="l" defTabSz="914400" rtl="0" eaLnBrk="0" latinLnBrk="0" hangingPunct="0">
                        <a:spcBef>
                          <a:spcPct val="20000"/>
                        </a:spcBef>
                        <a:defRPr sz="2800" kern="1200">
                          <a:solidFill>
                            <a:schemeClr val="tx1"/>
                          </a:solidFill>
                          <a:latin typeface="Arial" panose="020B0604020202020204" pitchFamily="34" charset="0"/>
                        </a:defRPr>
                      </a:lvl1pPr>
                      <a:lvl2pPr marL="742950" indent="-285750" algn="l" defTabSz="914400" rtl="0" eaLnBrk="0" latinLnBrk="0" hangingPunct="0">
                        <a:spcBef>
                          <a:spcPct val="20000"/>
                        </a:spcBef>
                        <a:defRPr sz="2400" kern="1200">
                          <a:solidFill>
                            <a:schemeClr val="tx1"/>
                          </a:solidFill>
                          <a:latin typeface="Arial" panose="020B0604020202020204" pitchFamily="34" charset="0"/>
                        </a:defRPr>
                      </a:lvl2pPr>
                      <a:lvl3pPr marL="1143000" indent="-228600" algn="l" defTabSz="914400" rtl="0" eaLnBrk="0" latinLnBrk="0" hangingPunct="0">
                        <a:spcBef>
                          <a:spcPct val="20000"/>
                        </a:spcBef>
                        <a:defRPr sz="2000" kern="1200">
                          <a:solidFill>
                            <a:schemeClr val="tx1"/>
                          </a:solidFill>
                          <a:latin typeface="Arial" panose="020B0604020202020204" pitchFamily="34" charset="0"/>
                        </a:defRPr>
                      </a:lvl3pPr>
                      <a:lvl4pPr marL="1600200" indent="-228600" algn="l" defTabSz="914400" rtl="0" eaLnBrk="0" latinLnBrk="0" hangingPunct="0">
                        <a:spcBef>
                          <a:spcPct val="20000"/>
                        </a:spcBef>
                        <a:defRPr sz="1800" kern="1200">
                          <a:solidFill>
                            <a:schemeClr val="tx1"/>
                          </a:solidFill>
                          <a:latin typeface="Arial" panose="020B0604020202020204" pitchFamily="34" charset="0"/>
                        </a:defRPr>
                      </a:lvl4pPr>
                      <a:lvl5pPr marL="2057400" indent="-228600" algn="l" defTabSz="914400" rtl="0" eaLnBrk="0" latinLnBrk="0" hangingPunct="0">
                        <a:spcBef>
                          <a:spcPct val="20000"/>
                        </a:spcBef>
                        <a:defRPr sz="1800" kern="1200">
                          <a:solidFill>
                            <a:schemeClr val="tx1"/>
                          </a:solidFill>
                          <a:latin typeface="Arial" panose="020B0604020202020204" pitchFamily="34" charset="0"/>
                        </a:defRPr>
                      </a:lvl5pPr>
                      <a:lvl6pPr marL="25146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6pPr>
                      <a:lvl7pPr marL="29718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7pPr>
                      <a:lvl8pPr marL="34290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8pPr>
                      <a:lvl9pPr marL="3886200" indent="-228600" algn="l" defTabSz="914400" rtl="0" eaLnBrk="0" fontAlgn="base" latinLnBrk="0" hangingPunct="0">
                        <a:spcBef>
                          <a:spcPct val="20000"/>
                        </a:spcBef>
                        <a:spcAft>
                          <a:spcPct val="0"/>
                        </a:spcAft>
                        <a:defRPr sz="1800" kern="1200">
                          <a:solidFill>
                            <a:schemeClr val="tx1"/>
                          </a:solidFill>
                          <a:latin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pP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12" marB="45712" anchor="ctr" horzOverflow="overflow">
                    <a:lnL w="12700" cap="flat" cmpd="sng" algn="ctr">
                      <a:solidFill>
                        <a:srgbClr val="2B166E"/>
                      </a:solidFill>
                      <a:prstDash val="solid"/>
                      <a:round/>
                      <a:headEnd type="none" w="med" len="med"/>
                      <a:tailEnd type="none" w="med" len="med"/>
                    </a:lnL>
                    <a:lnR w="12700" cap="flat" cmpd="sng" algn="ctr">
                      <a:solidFill>
                        <a:srgbClr val="2B166E"/>
                      </a:solidFill>
                      <a:prstDash val="solid"/>
                      <a:round/>
                      <a:headEnd type="none" w="med" len="med"/>
                      <a:tailEnd type="none" w="med" len="med"/>
                    </a:lnR>
                    <a:lnT w="12700" cap="flat" cmpd="sng" algn="ctr">
                      <a:solidFill>
                        <a:srgbClr val="2B166E"/>
                      </a:solidFill>
                      <a:prstDash val="solid"/>
                      <a:round/>
                      <a:headEnd type="none" w="med" len="med"/>
                      <a:tailEnd type="none" w="med" len="med"/>
                    </a:lnT>
                    <a:lnB w="12700" cap="flat" cmpd="sng" algn="ctr">
                      <a:solidFill>
                        <a:srgbClr val="2B166E"/>
                      </a:solidFill>
                      <a:prstDash val="solid"/>
                      <a:round/>
                      <a:headEnd type="none" w="med" len="med"/>
                      <a:tailEnd type="none" w="med" len="med"/>
                    </a:lnB>
                    <a:lnTlToBr>
                      <a:noFill/>
                    </a:lnTlToBr>
                    <a:lnBlToTr>
                      <a:noFill/>
                    </a:lnBlToTr>
                    <a:noFill/>
                  </a:tcPr>
                </a:tc>
              </a:tr>
            </a:tbl>
          </a:graphicData>
        </a:graphic>
      </p:graphicFrame>
    </p:spTree>
    <p:custDataLst>
      <p:tags r:id="rId9"/>
    </p:custDataLst>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4"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2" name="MH_Text_1"/>
          <p:cNvSpPr/>
          <p:nvPr>
            <p:custDataLst>
              <p:tags r:id="rId7"/>
            </p:custDataLst>
          </p:nvPr>
        </p:nvSpPr>
        <p:spPr>
          <a:xfrm>
            <a:off x="1004836" y="2012040"/>
            <a:ext cx="10333724" cy="4360625"/>
          </a:xfrm>
          <a:prstGeom prst="rect">
            <a:avLst/>
          </a:prstGeom>
          <a:noFill/>
          <a:ln w="12700" cap="flat" cmpd="sng" algn="ctr">
            <a:solidFill>
              <a:srgbClr val="225EAB"/>
            </a:solidFill>
            <a:prstDash val="solid"/>
            <a:miter lim="800000"/>
          </a:ln>
          <a:effectLst/>
        </p:spPr>
        <p:txBody>
          <a:bodyPr anchor="ctr">
            <a:normAutofit/>
          </a:bodyPr>
          <a:lstStyle/>
          <a:p>
            <a:pPr algn="just" eaLnBrk="1" fontAlgn="auto" hangingPunct="1">
              <a:lnSpc>
                <a:spcPct val="150000"/>
              </a:lnSpc>
              <a:spcBef>
                <a:spcPts val="600"/>
              </a:spcBef>
              <a:spcAft>
                <a:spcPts val="600"/>
              </a:spcAft>
              <a:defRPr/>
            </a:pPr>
            <a:endParaRPr lang="zh-CN" altLang="en-US" sz="1400" kern="0" dirty="0">
              <a:solidFill>
                <a:schemeClr val="dk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 name="MH_SubTitle_1"/>
          <p:cNvSpPr/>
          <p:nvPr>
            <p:custDataLst>
              <p:tags r:id="rId8"/>
            </p:custDataLst>
          </p:nvPr>
        </p:nvSpPr>
        <p:spPr>
          <a:xfrm>
            <a:off x="1004837" y="1395381"/>
            <a:ext cx="5045364" cy="604127"/>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rgbClr val="0070C0"/>
          </a:solidFill>
          <a:ln w="12700" cap="flat" cmpd="sng" algn="ctr">
            <a:noFill/>
            <a:prstDash val="solid"/>
            <a:miter lim="800000"/>
          </a:ln>
          <a:effectLst/>
        </p:spPr>
        <p:txBody>
          <a:bodyPr anchor="ctr">
            <a:normAutofit/>
          </a:bodyPr>
          <a:lstStyle/>
          <a:p>
            <a:pPr algn="ctr">
              <a:defRPr/>
            </a:pPr>
            <a:r>
              <a:rPr lang="en-US" altLang="zh-CN" sz="2400" b="1" kern="0"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XX</a:t>
            </a:r>
            <a:r>
              <a:rPr lang="zh-CN" altLang="en-US" sz="2400" b="1" kern="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2400" b="1" kern="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2400" b="1" kern="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月份</a:t>
            </a:r>
            <a:r>
              <a:rPr lang="en-US" altLang="zh-CN" sz="2400" b="1" kern="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--7</a:t>
            </a:r>
            <a:r>
              <a:rPr lang="zh-CN" altLang="en-US" sz="2400" b="1" kern="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zh-CN" altLang="en-US" sz="2400" b="1" kern="0"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份责任考</a:t>
            </a:r>
            <a:r>
              <a:rPr lang="zh-CN" altLang="en-US" sz="2400" b="1" kern="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核结</a:t>
            </a:r>
            <a:r>
              <a:rPr lang="zh-CN" altLang="en-US" sz="2400" b="1" kern="0"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果</a:t>
            </a:r>
            <a:endParaRPr lang="zh-CN" altLang="en-US" sz="2400" b="1" kern="0"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 name="직사각형 4"/>
          <p:cNvSpPr/>
          <p:nvPr/>
        </p:nvSpPr>
        <p:spPr>
          <a:xfrm>
            <a:off x="1004836" y="5604156"/>
            <a:ext cx="10333724" cy="768509"/>
          </a:xfrm>
          <a:prstGeom prst="rect">
            <a:avLst/>
          </a:prstGeom>
          <a:solidFill>
            <a:srgbClr val="0070C0"/>
          </a:solidFill>
          <a:ln w="12700" cap="flat" cmpd="sng" algn="ctr">
            <a:noFill/>
            <a:prstDash val="solid"/>
            <a:miter lim="800000"/>
          </a:ln>
          <a:effectLst/>
        </p:spPr>
        <p:txBody>
          <a:bodyPr anchor="ctr">
            <a:normAutofit/>
          </a:bodyPr>
          <a:lstStyle/>
          <a:p>
            <a:pPr algn="ctr"/>
            <a:endParaRPr lang="zh-CN" altLang="en-US" sz="2400" b="1" ker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 name="직사각형 5"/>
          <p:cNvSpPr/>
          <p:nvPr>
            <p:custDataLst>
              <p:tags r:id="rId9"/>
            </p:custDataLst>
          </p:nvPr>
        </p:nvSpPr>
        <p:spPr>
          <a:xfrm>
            <a:off x="1672381" y="5618941"/>
            <a:ext cx="9486314" cy="553085"/>
          </a:xfrm>
          <a:prstGeom prst="rect">
            <a:avLst/>
          </a:prstGeom>
        </p:spPr>
        <p:txBody>
          <a:bodyPr wrap="square">
            <a:spAutoFit/>
          </a:bodyPr>
          <a:lstStyle/>
          <a:p>
            <a:pPr>
              <a:lnSpc>
                <a:spcPct val="150000"/>
              </a:lnSpc>
              <a:buFont typeface="Arial" panose="020B0604020202020204" pitchFamily="34" charset="0"/>
              <a:buNone/>
            </a:pPr>
            <a:r>
              <a:rPr lang="zh-CN" altLang="en-US" sz="2000" dirty="0" smtClean="0">
                <a:solidFill>
                  <a:schemeClr val="lt1"/>
                </a:solidFill>
                <a:latin typeface="微软雅黑" panose="020B0503020204020204" pitchFamily="34" charset="-122"/>
                <a:ea typeface="微软雅黑" panose="020B0503020204020204" pitchFamily="34" charset="-122"/>
              </a:rPr>
              <a:t>公</a:t>
            </a:r>
            <a:r>
              <a:rPr lang="zh-CN" altLang="en-US" sz="2000" dirty="0">
                <a:solidFill>
                  <a:schemeClr val="lt1"/>
                </a:solidFill>
                <a:latin typeface="微软雅黑" panose="020B0503020204020204" pitchFamily="34" charset="-122"/>
                <a:ea typeface="微软雅黑" panose="020B0503020204020204" pitchFamily="34" charset="-122"/>
              </a:rPr>
              <a:t>司员工年龄偏大，文化水平偏低，平均达标率偏低。下一步将继续加强培</a:t>
            </a:r>
            <a:r>
              <a:rPr lang="zh-CN" altLang="en-US" sz="2000" dirty="0" smtClean="0">
                <a:solidFill>
                  <a:schemeClr val="lt1"/>
                </a:solidFill>
                <a:latin typeface="微软雅黑" panose="020B0503020204020204" pitchFamily="34" charset="-122"/>
                <a:ea typeface="微软雅黑" panose="020B0503020204020204" pitchFamily="34" charset="-122"/>
              </a:rPr>
              <a:t>训</a:t>
            </a:r>
            <a:endParaRPr lang="zh-CN" altLang="en-US" sz="2000" dirty="0" smtClean="0">
              <a:solidFill>
                <a:schemeClr val="lt1"/>
              </a:solidFill>
              <a:latin typeface="微软雅黑" panose="020B0503020204020204" pitchFamily="34" charset="-122"/>
              <a:ea typeface="微软雅黑" panose="020B0503020204020204" pitchFamily="34" charset="-122"/>
            </a:endParaRPr>
          </a:p>
        </p:txBody>
      </p:sp>
      <p:sp>
        <p:nvSpPr>
          <p:cNvPr id="7" name="椭圆 14"/>
          <p:cNvSpPr/>
          <p:nvPr>
            <p:custDataLst>
              <p:tags r:id="rId10"/>
            </p:custDataLst>
          </p:nvPr>
        </p:nvSpPr>
        <p:spPr>
          <a:xfrm>
            <a:off x="1251546" y="5787040"/>
            <a:ext cx="240970" cy="240970"/>
          </a:xfrm>
          <a:prstGeom prst="ellipse">
            <a:avLst/>
          </a:prstGeom>
          <a:solidFill>
            <a:schemeClr val="l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604066" y="234101"/>
            <a:ext cx="4016805" cy="578444"/>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基本管理</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）责任考核</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11" name="表格 10"/>
          <p:cNvGraphicFramePr>
            <a:graphicFrameLocks noGrp="1"/>
          </p:cNvGraphicFramePr>
          <p:nvPr/>
        </p:nvGraphicFramePr>
        <p:xfrm>
          <a:off x="1211284" y="2094684"/>
          <a:ext cx="9904018" cy="3474845"/>
        </p:xfrm>
        <a:graphic>
          <a:graphicData uri="http://schemas.openxmlformats.org/drawingml/2006/table">
            <a:tbl>
              <a:tblPr/>
              <a:tblGrid>
                <a:gridCol w="727134"/>
                <a:gridCol w="2793845"/>
                <a:gridCol w="1349321"/>
                <a:gridCol w="1576457"/>
                <a:gridCol w="2763110"/>
                <a:gridCol w="694151"/>
              </a:tblGrid>
              <a:tr h="633652">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序号</a:t>
                      </a:r>
                      <a:endPar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考核层级</a:t>
                      </a:r>
                      <a:endParaRPr kumimoji="0" lang="zh-CN" altLang="en-US" sz="1400" b="1"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考核次数</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考核结果</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对应奖惩</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备注</a:t>
                      </a:r>
                      <a:endParaRPr kumimoji="0" lang="zh-CN" altLang="en-US" sz="14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5400" cap="flat" cmpd="sng" algn="ctr">
                      <a:solidFill>
                        <a:schemeClr val="tx1"/>
                      </a:solidFill>
                      <a:prstDash val="solid"/>
                      <a:round/>
                      <a:headEnd type="none" w="med" len="med"/>
                      <a:tailEnd type="none" w="med" len="med"/>
                    </a:lnB>
                    <a:lnTlToBr>
                      <a:noFill/>
                    </a:lnTlToBr>
                    <a:lnBlToTr>
                      <a:noFill/>
                    </a:lnBlToTr>
                    <a:noFill/>
                  </a:tcPr>
                </a:tc>
              </a:tr>
              <a:tr h="928191">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1</a:t>
                      </a:r>
                      <a:endPar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分管副总经理、各分厂及职能部门负责人</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7</a:t>
                      </a: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次</a:t>
                      </a:r>
                      <a:endPar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平均达标率：</a:t>
                      </a: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95.5%</a:t>
                      </a:r>
                      <a:endPar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人加分，平均每人加</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0.37</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分；</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人扣分，共扣</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分。</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85413">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2</a:t>
                      </a:r>
                      <a:endPar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车间主任、安全员</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7</a:t>
                      </a: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次</a:t>
                      </a:r>
                      <a:endPar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平均达标率：</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97.2%</a:t>
                      </a:r>
                      <a:endPar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12</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人加分，平均每人加</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0.67</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分；</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人扣分，共扣</a:t>
                      </a:r>
                      <a:r>
                        <a:rPr kumimoji="0" lang="en-US" altLang="zh-CN"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分。</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7589">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rPr>
                        <a:t>3</a:t>
                      </a:r>
                      <a:endPar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rPr>
                        <a:t>班组长、全体员工</a:t>
                      </a:r>
                      <a:endParaRPr kumimoji="0" lang="zh-CN" altLang="en-US" sz="14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30</a:t>
                      </a: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次</a:t>
                      </a:r>
                      <a:endPar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平均达标率：</a:t>
                      </a: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91.03%</a:t>
                      </a:r>
                      <a:endPar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奖励</a:t>
                      </a: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71</a:t>
                      </a: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人，奖励</a:t>
                      </a: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15700</a:t>
                      </a: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元；处罚</a:t>
                      </a: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7</a:t>
                      </a: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人，罚款</a:t>
                      </a: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3500</a:t>
                      </a: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元。扣</a:t>
                      </a:r>
                      <a:r>
                        <a:rPr kumimoji="0" lang="en-US" altLang="zh-CN"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1.4</a:t>
                      </a:r>
                      <a:r>
                        <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分。</a:t>
                      </a:r>
                      <a:endParaRPr kumimoji="0" lang="zh-CN" altLang="en-US" sz="14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dirty="0" smtClean="0">
                        <a:ln>
                          <a:noFill/>
                        </a:ln>
                        <a:solidFill>
                          <a:schemeClr val="tx1"/>
                        </a:solidFill>
                        <a:effectLst/>
                        <a:latin typeface="微软雅黑" panose="020B0503020204020204" pitchFamily="34" charset="-122"/>
                        <a:ea typeface="微软雅黑" panose="020B0503020204020204" pitchFamily="34" charset="-122"/>
                      </a:endParaRPr>
                    </a:p>
                  </a:txBody>
                  <a:tcPr marL="91444" marR="91444" marT="45707" marB="4570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ustDataLst>
      <p:tags r:id="rId11"/>
    </p:custDataLst>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9" name="文本框 8"/>
          <p:cNvSpPr txBox="1"/>
          <p:nvPr/>
        </p:nvSpPr>
        <p:spPr>
          <a:xfrm>
            <a:off x="1604066" y="234101"/>
            <a:ext cx="4016805" cy="578444"/>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基本管理</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）责任考核</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MH_Other_1"/>
          <p:cNvSpPr/>
          <p:nvPr>
            <p:custDataLst>
              <p:tags r:id="rId7"/>
            </p:custDataLst>
          </p:nvPr>
        </p:nvSpPr>
        <p:spPr>
          <a:xfrm rot="5363083">
            <a:off x="6579870" y="107950"/>
            <a:ext cx="2014220" cy="7271385"/>
          </a:xfrm>
          <a:prstGeom prst="rect">
            <a:avLst/>
          </a:prstGeom>
          <a:solidFill>
            <a:srgbClr val="FFFFFF"/>
          </a:solidFill>
          <a:ln w="38100" cap="flat" cmpd="sng" algn="ctr">
            <a:solidFill>
              <a:schemeClr val="accent1">
                <a:lumMod val="75000"/>
              </a:schemeClr>
            </a:solidFill>
            <a:prstDash val="solid"/>
          </a:ln>
          <a:effectLst>
            <a:outerShdw blurRad="76200" dist="25400" dir="2700000" algn="tl" rotWithShape="0">
              <a:prstClr val="black">
                <a:alpha val="15000"/>
              </a:prstClr>
            </a:outerShdw>
          </a:effectLst>
        </p:spPr>
        <p:txBody>
          <a:bodyPr rtlCol="0" anchor="ctr"/>
          <a:lstStyle/>
          <a:p>
            <a:pPr algn="ctr" defTabSz="914400" latinLnBrk="1"/>
            <a:endParaRPr lang="zh-CN" altLang="en-US" kern="0">
              <a:solidFill>
                <a:prstClr val="white"/>
              </a:solidFill>
              <a:latin typeface="微软雅黑" panose="020B0503020204020204" pitchFamily="34" charset="-122"/>
              <a:ea typeface="微软雅黑" panose="020B0503020204020204" pitchFamily="34" charset="-122"/>
            </a:endParaRPr>
          </a:p>
        </p:txBody>
      </p:sp>
      <p:cxnSp>
        <p:nvCxnSpPr>
          <p:cNvPr id="14" name="MH_Other_4"/>
          <p:cNvCxnSpPr/>
          <p:nvPr>
            <p:custDataLst>
              <p:tags r:id="rId8"/>
            </p:custDataLst>
          </p:nvPr>
        </p:nvCxnSpPr>
        <p:spPr>
          <a:xfrm flipH="1">
            <a:off x="6211142" y="2232389"/>
            <a:ext cx="3240000" cy="0"/>
          </a:xfrm>
          <a:prstGeom prst="line">
            <a:avLst/>
          </a:prstGeom>
          <a:noFill/>
          <a:ln w="19050" cap="flat" cmpd="sng" algn="ctr">
            <a:solidFill>
              <a:srgbClr val="0070C0"/>
            </a:solidFill>
            <a:prstDash val="solid"/>
          </a:ln>
          <a:effectLst/>
        </p:spPr>
      </p:cxnSp>
      <p:sp>
        <p:nvSpPr>
          <p:cNvPr id="17" name="MH_SubTitle_1"/>
          <p:cNvSpPr txBox="1"/>
          <p:nvPr>
            <p:custDataLst>
              <p:tags r:id="rId9"/>
            </p:custDataLst>
          </p:nvPr>
        </p:nvSpPr>
        <p:spPr>
          <a:xfrm>
            <a:off x="6211142" y="1685614"/>
            <a:ext cx="3357030" cy="534697"/>
          </a:xfrm>
          <a:prstGeom prst="rect">
            <a:avLst/>
          </a:prstGeom>
          <a:noFill/>
        </p:spPr>
        <p:txBody>
          <a:bodyPr wrap="square" anchor="ctr">
            <a:normAutofit/>
          </a:bodyPr>
          <a:lstStyle/>
          <a:p>
            <a:pPr algn="ctr" defTabSz="914400" latinLnBrk="1">
              <a:defRPr/>
            </a:pPr>
            <a:r>
              <a:rPr lang="zh-CN" altLang="en-US" sz="2400" b="1" dirty="0" smtClean="0">
                <a:solidFill>
                  <a:srgbClr val="225EAB"/>
                </a:solidFill>
                <a:latin typeface="微软雅黑" panose="020B0503020204020204" pitchFamily="34" charset="-122"/>
                <a:ea typeface="微软雅黑" panose="020B0503020204020204" pitchFamily="34" charset="-122"/>
                <a:cs typeface="微软雅黑" panose="020B0503020204020204" pitchFamily="34" charset="-122"/>
              </a:rPr>
              <a:t>考核通报 落实奖励</a:t>
            </a:r>
            <a:endParaRPr lang="zh-CN" altLang="en-US" sz="2400" b="1" dirty="0" smtClean="0">
              <a:solidFill>
                <a:srgbClr val="225EAB"/>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8" name="그룹 17"/>
          <p:cNvGrpSpPr/>
          <p:nvPr/>
        </p:nvGrpSpPr>
        <p:grpSpPr>
          <a:xfrm>
            <a:off x="1635633" y="1279261"/>
            <a:ext cx="2817965" cy="4883414"/>
            <a:chOff x="1597823" y="1288786"/>
            <a:chExt cx="2072349" cy="4144865"/>
          </a:xfrm>
        </p:grpSpPr>
        <p:sp>
          <p:nvSpPr>
            <p:cNvPr id="7" name="MH_Other_2"/>
            <p:cNvSpPr/>
            <p:nvPr>
              <p:custDataLst>
                <p:tags r:id="rId10"/>
              </p:custDataLst>
            </p:nvPr>
          </p:nvSpPr>
          <p:spPr>
            <a:xfrm rot="1585944">
              <a:off x="1968596" y="1288786"/>
              <a:ext cx="1701576" cy="4144865"/>
            </a:xfrm>
            <a:prstGeom prst="rect">
              <a:avLst/>
            </a:prstGeom>
            <a:solidFill>
              <a:srgbClr val="FFFFFF"/>
            </a:solidFill>
            <a:ln w="38100" cap="flat" cmpd="sng" algn="ctr">
              <a:solidFill>
                <a:schemeClr val="accent1">
                  <a:lumMod val="75000"/>
                </a:schemeClr>
              </a:solidFill>
              <a:prstDash val="solid"/>
            </a:ln>
            <a:effectLst>
              <a:outerShdw blurRad="76200" dist="25400" dir="2700000" algn="tl" rotWithShape="0">
                <a:prstClr val="black">
                  <a:alpha val="15000"/>
                </a:prstClr>
              </a:outerShdw>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1" name="MH_Picture_2"/>
            <p:cNvSpPr/>
            <p:nvPr>
              <p:custDataLst>
                <p:tags r:id="rId11"/>
              </p:custDataLst>
            </p:nvPr>
          </p:nvSpPr>
          <p:spPr>
            <a:xfrm rot="1585944">
              <a:off x="2099907" y="2780987"/>
              <a:ext cx="1438954" cy="1136208"/>
            </a:xfrm>
            <a:prstGeom prst="rect">
              <a:avLst/>
            </a:prstGeom>
            <a:blipFill dpi="0" rotWithShape="1">
              <a:blip r:embed="rId12">
                <a:extLst>
                  <a:ext uri="{28A0092B-C50C-407E-A947-70E740481C1C}">
                    <a14:useLocalDpi xmlns:a14="http://schemas.microsoft.com/office/drawing/2010/main" val="0"/>
                  </a:ext>
                </a:extLst>
              </a:blip>
              <a:srcRect/>
              <a:stretch>
                <a:fillRect/>
              </a:stretch>
            </a:blipFill>
            <a:ln w="3175" cap="flat" cmpd="sng" algn="ctr">
              <a:solidFill>
                <a:schemeClr val="accent1">
                  <a:lumMod val="75000"/>
                </a:schemeClr>
              </a:solidFill>
              <a:prstDash val="solid"/>
            </a:ln>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2" name="MH_Picture_3"/>
            <p:cNvSpPr/>
            <p:nvPr>
              <p:custDataLst>
                <p:tags r:id="rId13"/>
              </p:custDataLst>
            </p:nvPr>
          </p:nvSpPr>
          <p:spPr>
            <a:xfrm rot="1585944">
              <a:off x="1597823" y="3978103"/>
              <a:ext cx="1438954" cy="1136208"/>
            </a:xfrm>
            <a:prstGeom prst="rect">
              <a:avLst/>
            </a:prstGeom>
            <a:blipFill dpi="0" rotWithShape="1">
              <a:blip r:embed="rId14">
                <a:extLst>
                  <a:ext uri="{28A0092B-C50C-407E-A947-70E740481C1C}">
                    <a14:useLocalDpi xmlns:a14="http://schemas.microsoft.com/office/drawing/2010/main" val="0"/>
                  </a:ext>
                </a:extLst>
              </a:blip>
              <a:srcRect/>
              <a:stretch>
                <a:fillRect/>
              </a:stretch>
            </a:blipFill>
            <a:ln w="3175" cap="flat" cmpd="sng" algn="ctr">
              <a:solidFill>
                <a:schemeClr val="accent1">
                  <a:lumMod val="75000"/>
                </a:schemeClr>
              </a:solidFill>
              <a:prstDash val="solid"/>
            </a:ln>
            <a:effectLst/>
          </p:spPr>
          <p:txBody>
            <a:bodyPr rtlCol="0" anchor="ctr"/>
            <a:lstStyle/>
            <a:p>
              <a:pPr marL="0" marR="0" lvl="0" indent="0" algn="ctr" defTabSz="914400" eaLnBrk="1" fontAlgn="auto" latinLnBrk="1"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19" name="文本框 10"/>
          <p:cNvSpPr txBox="1"/>
          <p:nvPr>
            <p:custDataLst>
              <p:tags r:id="rId15"/>
            </p:custDataLst>
          </p:nvPr>
        </p:nvSpPr>
        <p:spPr>
          <a:xfrm rot="1655456">
            <a:off x="2927882" y="2259827"/>
            <a:ext cx="1896478" cy="645160"/>
          </a:xfrm>
          <a:prstGeom prst="rect">
            <a:avLst/>
          </a:prstGeom>
          <a:solidFill>
            <a:schemeClr val="lt1">
              <a:alpha val="77000"/>
            </a:schemeClr>
          </a:solidFill>
          <a:ln>
            <a:noFill/>
          </a:ln>
        </p:spPr>
        <p:txBody>
          <a:bodyPr wrap="square" rtlCol="0">
            <a:spAutoFit/>
          </a:bodyPr>
          <a:lstStyle/>
          <a:p>
            <a:pPr algn="ctr"/>
            <a:r>
              <a:rPr lang="zh-CN" altLang="en-US" dirty="0">
                <a:solidFill>
                  <a:srgbClr val="2B166E"/>
                </a:solidFill>
                <a:latin typeface="微软雅黑" panose="020B0503020204020204" pitchFamily="34" charset="-122"/>
                <a:ea typeface="微软雅黑" panose="020B0503020204020204" pitchFamily="34" charset="-122"/>
              </a:rPr>
              <a:t>双重预防体系活动奖励</a:t>
            </a:r>
            <a:endParaRPr lang="zh-CN" altLang="en-US" dirty="0">
              <a:solidFill>
                <a:srgbClr val="2B166E"/>
              </a:solidFill>
              <a:latin typeface="微软雅黑" panose="020B0503020204020204" pitchFamily="34" charset="-122"/>
              <a:ea typeface="微软雅黑" panose="020B0503020204020204" pitchFamily="34" charset="-122"/>
            </a:endParaRPr>
          </a:p>
        </p:txBody>
      </p:sp>
      <p:sp>
        <p:nvSpPr>
          <p:cNvPr id="20" name="文本框 12"/>
          <p:cNvSpPr txBox="1"/>
          <p:nvPr/>
        </p:nvSpPr>
        <p:spPr>
          <a:xfrm rot="1609372">
            <a:off x="2306196" y="3847416"/>
            <a:ext cx="1619250" cy="368300"/>
          </a:xfrm>
          <a:prstGeom prst="rect">
            <a:avLst/>
          </a:prstGeom>
          <a:noFill/>
          <a:ln>
            <a:noFill/>
          </a:ln>
        </p:spPr>
        <p:txBody>
          <a:bodyPr wrap="square" rtlCol="0">
            <a:spAutoFit/>
          </a:bodyPr>
          <a:lstStyle/>
          <a:p>
            <a:r>
              <a:rPr lang="zh-CN" altLang="en-US" dirty="0">
                <a:solidFill>
                  <a:srgbClr val="2B166E"/>
                </a:solidFill>
                <a:latin typeface="微软雅黑" panose="020B0503020204020204" pitchFamily="34" charset="-122"/>
                <a:ea typeface="微软雅黑" panose="020B0503020204020204" pitchFamily="34" charset="-122"/>
              </a:rPr>
              <a:t>考核奖惩公示</a:t>
            </a:r>
            <a:endParaRPr lang="zh-CN" altLang="en-US" dirty="0">
              <a:solidFill>
                <a:srgbClr val="2B166E"/>
              </a:solidFill>
              <a:latin typeface="微软雅黑" panose="020B0503020204020204" pitchFamily="34" charset="-122"/>
              <a:ea typeface="微软雅黑" panose="020B0503020204020204" pitchFamily="34" charset="-122"/>
            </a:endParaRPr>
          </a:p>
        </p:txBody>
      </p:sp>
      <p:sp>
        <p:nvSpPr>
          <p:cNvPr id="21" name="文本框 8"/>
          <p:cNvSpPr txBox="1"/>
          <p:nvPr/>
        </p:nvSpPr>
        <p:spPr>
          <a:xfrm rot="1652255">
            <a:off x="1781475" y="4903169"/>
            <a:ext cx="1619250" cy="368300"/>
          </a:xfrm>
          <a:prstGeom prst="rect">
            <a:avLst/>
          </a:prstGeom>
          <a:noFill/>
          <a:ln>
            <a:noFill/>
          </a:ln>
        </p:spPr>
        <p:txBody>
          <a:bodyPr wrap="square" rtlCol="0">
            <a:spAutoFit/>
          </a:bodyPr>
          <a:lstStyle/>
          <a:p>
            <a:r>
              <a:rPr lang="zh-CN" altLang="en-US" dirty="0">
                <a:solidFill>
                  <a:srgbClr val="2B166E"/>
                </a:solidFill>
                <a:latin typeface="微软雅黑" panose="020B0503020204020204" pitchFamily="34" charset="-122"/>
                <a:ea typeface="微软雅黑" panose="020B0503020204020204" pitchFamily="34" charset="-122"/>
              </a:rPr>
              <a:t>月度绩效考核</a:t>
            </a:r>
            <a:endParaRPr lang="zh-CN" altLang="en-US" dirty="0">
              <a:solidFill>
                <a:srgbClr val="2B166E"/>
              </a:solidFill>
              <a:latin typeface="微软雅黑" panose="020B0503020204020204" pitchFamily="34" charset="-122"/>
              <a:ea typeface="微软雅黑" panose="020B0503020204020204" pitchFamily="34" charset="-122"/>
            </a:endParaRPr>
          </a:p>
        </p:txBody>
      </p:sp>
      <p:sp>
        <p:nvSpPr>
          <p:cNvPr id="22" name="文本框 11"/>
          <p:cNvSpPr txBox="1"/>
          <p:nvPr>
            <p:custDataLst>
              <p:tags r:id="rId16"/>
            </p:custDataLst>
          </p:nvPr>
        </p:nvSpPr>
        <p:spPr>
          <a:xfrm>
            <a:off x="6825401" y="3790232"/>
            <a:ext cx="1613804" cy="368300"/>
          </a:xfrm>
          <a:prstGeom prst="rect">
            <a:avLst/>
          </a:prstGeom>
          <a:solidFill>
            <a:schemeClr val="lt1">
              <a:alpha val="57000"/>
            </a:schemeClr>
          </a:solidFill>
          <a:ln>
            <a:noFill/>
          </a:ln>
        </p:spPr>
        <p:txBody>
          <a:bodyPr wrap="square" rtlCol="0">
            <a:spAutoFit/>
          </a:bodyPr>
          <a:lstStyle/>
          <a:p>
            <a:pPr algn="ctr"/>
            <a:r>
              <a:rPr lang="zh-CN" altLang="en-US" dirty="0">
                <a:solidFill>
                  <a:srgbClr val="2B166E"/>
                </a:solidFill>
                <a:latin typeface="微软雅黑" panose="020B0503020204020204" pitchFamily="34" charset="-122"/>
                <a:ea typeface="微软雅黑" panose="020B0503020204020204" pitchFamily="34" charset="-122"/>
              </a:rPr>
              <a:t>隐患排查奖励</a:t>
            </a:r>
            <a:endParaRPr lang="zh-CN" altLang="en-US" dirty="0">
              <a:solidFill>
                <a:srgbClr val="2B166E"/>
              </a:solidFill>
              <a:latin typeface="微软雅黑" panose="020B0503020204020204" pitchFamily="34" charset="-122"/>
              <a:ea typeface="微软雅黑" panose="020B0503020204020204" pitchFamily="34" charset="-122"/>
            </a:endParaRPr>
          </a:p>
        </p:txBody>
      </p:sp>
      <p:sp>
        <p:nvSpPr>
          <p:cNvPr id="23" name="文本框 6"/>
          <p:cNvSpPr txBox="1"/>
          <p:nvPr/>
        </p:nvSpPr>
        <p:spPr>
          <a:xfrm>
            <a:off x="3509010" y="5042255"/>
            <a:ext cx="9320530" cy="922020"/>
          </a:xfrm>
          <a:prstGeom prst="rect">
            <a:avLst/>
          </a:prstGeom>
          <a:noFill/>
          <a:ln w="9525">
            <a:noFill/>
          </a:ln>
        </p:spPr>
        <p:txBody>
          <a:bodyPr wrap="square">
            <a:spAutoFit/>
          </a:bodyPr>
          <a:lstStyle/>
          <a:p>
            <a:pPr indent="457200">
              <a:lnSpc>
                <a:spcPct val="150000"/>
              </a:lnSpc>
            </a:pP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截止</a:t>
            </a:r>
            <a:r>
              <a:rPr lang="en-US" altLang="zh-CN"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月底共考核奖惩</a:t>
            </a:r>
            <a:r>
              <a:rPr lang="en-US" altLang="zh-CN"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114</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人次。其中，奖励</a:t>
            </a:r>
            <a:r>
              <a:rPr lang="en-US" altLang="zh-CN"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104</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人次，金额</a:t>
            </a:r>
            <a:r>
              <a:rPr lang="en-US" altLang="zh-CN"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15700</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元</a:t>
            </a:r>
            <a:r>
              <a:rPr lang="zh-CN" altLang="en-US"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pPr>
            <a:r>
              <a:rPr lang="zh-CN" altLang="en-US"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处</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罚</a:t>
            </a:r>
            <a:r>
              <a:rPr lang="en-US" altLang="zh-CN"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10</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人次，金额</a:t>
            </a:r>
            <a:r>
              <a:rPr lang="en-US" altLang="zh-CN"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3500</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元。</a:t>
            </a:r>
            <a:endPar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7"/>
    </p:custDataLst>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2204" y="-566285"/>
            <a:ext cx="12187593" cy="8116936"/>
          </a:xfrm>
          <a:prstGeom prst="rect">
            <a:avLst/>
          </a:prstGeom>
        </p:spPr>
      </p:pic>
      <p:sp>
        <p:nvSpPr>
          <p:cNvPr id="4" name="TextBox 13"/>
          <p:cNvSpPr txBox="1"/>
          <p:nvPr>
            <p:custDataLst>
              <p:tags r:id="rId3"/>
            </p:custDataLst>
          </p:nvPr>
        </p:nvSpPr>
        <p:spPr>
          <a:xfrm>
            <a:off x="3042749" y="2320225"/>
            <a:ext cx="1126545" cy="1446230"/>
          </a:xfrm>
          <a:prstGeom prst="rect">
            <a:avLst/>
          </a:prstGeom>
          <a:noFill/>
        </p:spPr>
        <p:txBody>
          <a:bodyPr wrap="square" rtlCol="0">
            <a:spAutoFit/>
          </a:bodyPr>
          <a:p>
            <a:pPr algn="ctr" defTabSz="913765"/>
            <a:r>
              <a:rPr lang="en-US" altLang="zh-CN" sz="8800" b="1" dirty="0" smtClean="0">
                <a:solidFill>
                  <a:srgbClr val="0070C0"/>
                </a:solidFill>
                <a:latin typeface="微软雅黑" panose="020B0503020204020204" pitchFamily="34" charset="-122"/>
                <a:ea typeface="微软雅黑" panose="020B0503020204020204" pitchFamily="34" charset="-122"/>
              </a:rPr>
              <a:t>3</a:t>
            </a:r>
            <a:endParaRPr lang="en-US" altLang="zh-CN" sz="8800" b="1" dirty="0" smtClean="0">
              <a:solidFill>
                <a:srgbClr val="0070C0"/>
              </a:solidFill>
              <a:latin typeface="微软雅黑" panose="020B0503020204020204" pitchFamily="34" charset="-122"/>
              <a:ea typeface="微软雅黑" panose="020B0503020204020204" pitchFamily="34" charset="-122"/>
            </a:endParaRPr>
          </a:p>
        </p:txBody>
      </p:sp>
      <p:sp>
        <p:nvSpPr>
          <p:cNvPr id="345" name="Freeform 11"/>
          <p:cNvSpPr/>
          <p:nvPr>
            <p:custDataLst>
              <p:tags r:id="rId4"/>
            </p:custDataLst>
          </p:nvPr>
        </p:nvSpPr>
        <p:spPr>
          <a:xfrm>
            <a:off x="11149680" y="4589280"/>
            <a:ext cx="223206" cy="223210"/>
          </a:xfrm>
          <a:custGeom>
            <a:avLst/>
            <a:gdLst>
              <a:gd name="connsiteX0" fmla="*/ 177485 w 223206"/>
              <a:gd name="connsiteY0" fmla="*/ 0 h 223210"/>
              <a:gd name="connsiteX1" fmla="*/ 223206 w 223206"/>
              <a:gd name="connsiteY1" fmla="*/ 2 h 223210"/>
              <a:gd name="connsiteX2" fmla="*/ 223203 w 223206"/>
              <a:gd name="connsiteY2" fmla="*/ 222887 h 223210"/>
              <a:gd name="connsiteX3" fmla="*/ 222885 w 223206"/>
              <a:gd name="connsiteY3" fmla="*/ 222886 h 223210"/>
              <a:gd name="connsiteX4" fmla="*/ 222885 w 223206"/>
              <a:gd name="connsiteY4" fmla="*/ 223210 h 223210"/>
              <a:gd name="connsiteX5" fmla="*/ 0 w 223206"/>
              <a:gd name="connsiteY5" fmla="*/ 223203 h 223210"/>
              <a:gd name="connsiteX6" fmla="*/ 1 w 223206"/>
              <a:gd name="connsiteY6" fmla="*/ 177486 h 223210"/>
              <a:gd name="connsiteX7" fmla="*/ 177482 w 223206"/>
              <a:gd name="connsiteY7" fmla="*/ 177482 h 223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6" h="223210">
                <a:moveTo>
                  <a:pt x="177485" y="0"/>
                </a:moveTo>
                <a:lnTo>
                  <a:pt x="223206" y="2"/>
                </a:lnTo>
                <a:lnTo>
                  <a:pt x="223203" y="222887"/>
                </a:lnTo>
                <a:lnTo>
                  <a:pt x="222885" y="222886"/>
                </a:lnTo>
                <a:lnTo>
                  <a:pt x="222885" y="223210"/>
                </a:lnTo>
                <a:lnTo>
                  <a:pt x="0" y="223203"/>
                </a:lnTo>
                <a:lnTo>
                  <a:pt x="1" y="177486"/>
                </a:lnTo>
                <a:lnTo>
                  <a:pt x="177482" y="177482"/>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173" name="Freeform 8"/>
          <p:cNvSpPr/>
          <p:nvPr>
            <p:custDataLst>
              <p:tags r:id="rId5"/>
            </p:custDataLst>
          </p:nvPr>
        </p:nvSpPr>
        <p:spPr>
          <a:xfrm>
            <a:off x="4527586" y="2045508"/>
            <a:ext cx="223203" cy="222886"/>
          </a:xfrm>
          <a:custGeom>
            <a:avLst/>
            <a:gdLst>
              <a:gd name="connsiteX0" fmla="*/ 1 w 223203"/>
              <a:gd name="connsiteY0" fmla="*/ 0 h 222886"/>
              <a:gd name="connsiteX1" fmla="*/ 45721 w 223203"/>
              <a:gd name="connsiteY1" fmla="*/ 2 h 222886"/>
              <a:gd name="connsiteX2" fmla="*/ 45722 w 223203"/>
              <a:gd name="connsiteY2" fmla="*/ 318 h 222886"/>
              <a:gd name="connsiteX3" fmla="*/ 223203 w 223203"/>
              <a:gd name="connsiteY3" fmla="*/ 318 h 222886"/>
              <a:gd name="connsiteX4" fmla="*/ 223203 w 223203"/>
              <a:gd name="connsiteY4" fmla="*/ 46040 h 222886"/>
              <a:gd name="connsiteX5" fmla="*/ 45718 w 223203"/>
              <a:gd name="connsiteY5" fmla="*/ 46037 h 222886"/>
              <a:gd name="connsiteX6" fmla="*/ 45722 w 223203"/>
              <a:gd name="connsiteY6" fmla="*/ 222886 h 222886"/>
              <a:gd name="connsiteX7" fmla="*/ 0 w 223203"/>
              <a:gd name="connsiteY7" fmla="*/ 222886 h 22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3" h="222886">
                <a:moveTo>
                  <a:pt x="1" y="0"/>
                </a:moveTo>
                <a:lnTo>
                  <a:pt x="45721" y="2"/>
                </a:lnTo>
                <a:lnTo>
                  <a:pt x="45722" y="318"/>
                </a:lnTo>
                <a:lnTo>
                  <a:pt x="223203" y="318"/>
                </a:lnTo>
                <a:lnTo>
                  <a:pt x="223203" y="46040"/>
                </a:lnTo>
                <a:lnTo>
                  <a:pt x="45718" y="46037"/>
                </a:lnTo>
                <a:lnTo>
                  <a:pt x="45722" y="222886"/>
                </a:lnTo>
                <a:lnTo>
                  <a:pt x="0" y="222886"/>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r"/>
            <a:endParaRPr lang="zh-CN" altLang="en-US">
              <a:solidFill>
                <a:schemeClr val="lt1"/>
              </a:solidFill>
              <a:latin typeface="Arial" panose="020B0604020202020204" pitchFamily="34" charset="0"/>
              <a:ea typeface="微软雅黑" panose="020B0503020204020204" pitchFamily="34" charset="-122"/>
            </a:endParaRPr>
          </a:p>
        </p:txBody>
      </p:sp>
      <p:sp>
        <p:nvSpPr>
          <p:cNvPr id="5" name="标题 4"/>
          <p:cNvSpPr/>
          <p:nvPr>
            <p:ph type="ctrTitle" idx="2"/>
            <p:custDataLst>
              <p:tags r:id="rId6"/>
            </p:custDataLst>
          </p:nvPr>
        </p:nvSpPr>
        <p:spPr/>
        <p:txBody>
          <a:bodyPr/>
          <a:p>
            <a:pPr marL="0" indent="0" algn="l">
              <a:lnSpc>
                <a:spcPct val="100000"/>
              </a:lnSpc>
              <a:spcBef>
                <a:spcPts val="0"/>
              </a:spcBef>
              <a:spcAft>
                <a:spcPts val="0"/>
              </a:spcAft>
              <a:buSzPct val="100000"/>
              <a:buNone/>
            </a:pPr>
            <a:r>
              <a:rPr lang="zh-CN" altLang="en-US" sz="4000" dirty="0">
                <a:solidFill>
                  <a:schemeClr val="accent1"/>
                </a:solidFill>
              </a:rPr>
              <a:t>风险分级管控体系建设</a:t>
            </a:r>
            <a:endParaRPr lang="zh-CN" altLang="en-US" sz="4000" dirty="0">
              <a:solidFill>
                <a:schemeClr val="accent1"/>
              </a:solidFill>
            </a:endParaRPr>
          </a:p>
        </p:txBody>
      </p:sp>
    </p:spTree>
    <p:custDataLst>
      <p:tags r:id="rId7"/>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24"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9" name="文本框 8"/>
          <p:cNvSpPr txBox="1"/>
          <p:nvPr/>
        </p:nvSpPr>
        <p:spPr>
          <a:xfrm>
            <a:off x="1604065" y="234101"/>
            <a:ext cx="6569263"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8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风</a:t>
            </a:r>
            <a:r>
              <a:rPr lang="zh-CN" altLang="en-US" sz="28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险分级管控体系建</a:t>
            </a:r>
            <a:r>
              <a:rPr lang="zh-CN" altLang="en-US" sz="28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设</a:t>
            </a:r>
            <a:endParaRPr lang="zh-CN" altLang="en-US" sz="28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TextBox 22"/>
          <p:cNvSpPr txBox="1"/>
          <p:nvPr/>
        </p:nvSpPr>
        <p:spPr>
          <a:xfrm>
            <a:off x="1054784" y="2156940"/>
            <a:ext cx="2869520" cy="755650"/>
          </a:xfrm>
          <a:prstGeom prst="rect">
            <a:avLst/>
          </a:prstGeom>
          <a:noFill/>
        </p:spPr>
        <p:txBody>
          <a:bodyPr wrap="square" lIns="91440" tIns="45720" rIns="91440" bIns="45720" rtlCol="0">
            <a:spAutoFit/>
          </a:bodyPr>
          <a:lstStyle>
            <a:defPPr>
              <a:defRPr lang="en-US"/>
            </a:defPPr>
            <a:lvl1pPr defTabSz="913765">
              <a:lnSpc>
                <a:spcPct val="180000"/>
              </a:lnSpc>
              <a:defRPr sz="2400">
                <a:solidFill>
                  <a:srgbClr val="225EAB"/>
                </a:solidFill>
                <a:latin typeface="微软雅黑" panose="020B0503020204020204" pitchFamily="34" charset="-122"/>
              </a:defRPr>
            </a:lvl1pPr>
          </a:lstStyle>
          <a:p>
            <a:pPr algn="r"/>
            <a:r>
              <a:rPr lang="zh-CN" altLang="en-US" dirty="0">
                <a:solidFill>
                  <a:srgbClr val="225EAB"/>
                </a:solidFill>
                <a:ea typeface="微软雅黑" panose="020B0503020204020204" pitchFamily="34" charset="-122"/>
              </a:rPr>
              <a:t>风险公示告知</a:t>
            </a:r>
            <a:endParaRPr lang="zh-CN" altLang="en-US" dirty="0">
              <a:solidFill>
                <a:srgbClr val="225EAB"/>
              </a:solidFill>
              <a:ea typeface="微软雅黑" panose="020B0503020204020204" pitchFamily="34" charset="-122"/>
            </a:endParaRPr>
          </a:p>
        </p:txBody>
      </p:sp>
      <p:sp>
        <p:nvSpPr>
          <p:cNvPr id="4" name="TextBox 23"/>
          <p:cNvSpPr txBox="1"/>
          <p:nvPr/>
        </p:nvSpPr>
        <p:spPr>
          <a:xfrm>
            <a:off x="8400556" y="2156940"/>
            <a:ext cx="2869520" cy="755650"/>
          </a:xfrm>
          <a:prstGeom prst="rect">
            <a:avLst/>
          </a:prstGeom>
          <a:noFill/>
        </p:spPr>
        <p:txBody>
          <a:bodyPr wrap="square" lIns="91440" tIns="45720" rIns="91440" bIns="45720" rtlCol="0">
            <a:spAutoFit/>
          </a:bodyPr>
          <a:lstStyle/>
          <a:p>
            <a:pPr defTabSz="913765">
              <a:lnSpc>
                <a:spcPct val="180000"/>
              </a:lnSpc>
            </a:pPr>
            <a:r>
              <a:rPr lang="zh-CN" altLang="en-US" sz="2400" dirty="0" smtClean="0">
                <a:solidFill>
                  <a:srgbClr val="225EAB"/>
                </a:solidFill>
                <a:latin typeface="微软雅黑" panose="020B0503020204020204" pitchFamily="34" charset="-122"/>
                <a:ea typeface="微软雅黑" panose="020B0503020204020204" pitchFamily="34" charset="-122"/>
              </a:rPr>
              <a:t>风险点排查、确定</a:t>
            </a:r>
            <a:endParaRPr lang="zh-CN" altLang="en-US" sz="2400" dirty="0" smtClean="0">
              <a:solidFill>
                <a:srgbClr val="225EAB"/>
              </a:solidFill>
              <a:latin typeface="微软雅黑" panose="020B0503020204020204" pitchFamily="34" charset="-122"/>
              <a:ea typeface="微软雅黑" panose="020B0503020204020204" pitchFamily="34" charset="-122"/>
            </a:endParaRPr>
          </a:p>
        </p:txBody>
      </p:sp>
      <p:sp>
        <p:nvSpPr>
          <p:cNvPr id="5" name="TextBox 24"/>
          <p:cNvSpPr txBox="1"/>
          <p:nvPr/>
        </p:nvSpPr>
        <p:spPr>
          <a:xfrm>
            <a:off x="1515632" y="4258027"/>
            <a:ext cx="3578677" cy="755650"/>
          </a:xfrm>
          <a:prstGeom prst="rect">
            <a:avLst/>
          </a:prstGeom>
          <a:noFill/>
        </p:spPr>
        <p:txBody>
          <a:bodyPr wrap="square" lIns="91440" tIns="45720" rIns="91440" bIns="45720" rtlCol="0">
            <a:spAutoFit/>
          </a:bodyPr>
          <a:lstStyle>
            <a:defPPr>
              <a:defRPr lang="en-US"/>
            </a:defPPr>
            <a:lvl1pPr defTabSz="913765">
              <a:lnSpc>
                <a:spcPct val="180000"/>
              </a:lnSpc>
              <a:defRPr sz="2400">
                <a:solidFill>
                  <a:srgbClr val="225EAB"/>
                </a:solidFill>
                <a:latin typeface="微软雅黑" panose="020B0503020204020204" pitchFamily="34" charset="-122"/>
              </a:defRPr>
            </a:lvl1pPr>
          </a:lstStyle>
          <a:p>
            <a:r>
              <a:rPr lang="zh-CN" altLang="en-US" dirty="0">
                <a:solidFill>
                  <a:srgbClr val="225EAB"/>
                </a:solidFill>
                <a:ea typeface="微软雅黑" panose="020B0503020204020204" pitchFamily="34" charset="-122"/>
                <a:cs typeface="微软雅黑" panose="020B0503020204020204" pitchFamily="34" charset="-122"/>
              </a:rPr>
              <a:t>风险分级管</a:t>
            </a:r>
            <a:r>
              <a:rPr lang="zh-CN" altLang="en-US" dirty="0" smtClean="0">
                <a:solidFill>
                  <a:srgbClr val="225EAB"/>
                </a:solidFill>
                <a:ea typeface="微软雅黑" panose="020B0503020204020204" pitchFamily="34" charset="-122"/>
                <a:cs typeface="微软雅黑" panose="020B0503020204020204" pitchFamily="34" charset="-122"/>
              </a:rPr>
              <a:t>控清</a:t>
            </a:r>
            <a:r>
              <a:rPr lang="zh-CN" altLang="en-US" dirty="0">
                <a:solidFill>
                  <a:srgbClr val="225EAB"/>
                </a:solidFill>
                <a:ea typeface="微软雅黑" panose="020B0503020204020204" pitchFamily="34" charset="-122"/>
                <a:cs typeface="微软雅黑" panose="020B0503020204020204" pitchFamily="34" charset="-122"/>
              </a:rPr>
              <a:t>单   </a:t>
            </a:r>
            <a:endParaRPr lang="zh-CN" altLang="en-US" dirty="0">
              <a:solidFill>
                <a:srgbClr val="225EAB"/>
              </a:solidFill>
              <a:ea typeface="微软雅黑" panose="020B0503020204020204" pitchFamily="34" charset="-122"/>
              <a:cs typeface="微软雅黑" panose="020B0503020204020204" pitchFamily="34" charset="-122"/>
            </a:endParaRPr>
          </a:p>
        </p:txBody>
      </p:sp>
      <p:sp>
        <p:nvSpPr>
          <p:cNvPr id="6" name="TextBox 25"/>
          <p:cNvSpPr txBox="1"/>
          <p:nvPr/>
        </p:nvSpPr>
        <p:spPr>
          <a:xfrm>
            <a:off x="8400555" y="4233589"/>
            <a:ext cx="3069785" cy="755650"/>
          </a:xfrm>
          <a:prstGeom prst="rect">
            <a:avLst/>
          </a:prstGeom>
          <a:noFill/>
        </p:spPr>
        <p:txBody>
          <a:bodyPr wrap="square" lIns="91440" tIns="45720" rIns="91440" bIns="45720" rtlCol="0">
            <a:spAutoFit/>
          </a:bodyPr>
          <a:lstStyle/>
          <a:p>
            <a:pPr defTabSz="913765">
              <a:lnSpc>
                <a:spcPct val="180000"/>
              </a:lnSpc>
            </a:pPr>
            <a:r>
              <a:rPr lang="zh-CN" altLang="en-US" sz="2400" dirty="0">
                <a:solidFill>
                  <a:srgbClr val="225EAB"/>
                </a:solidFill>
                <a:latin typeface="微软雅黑" panose="020B0503020204020204" pitchFamily="34" charset="-122"/>
                <a:ea typeface="微软雅黑" panose="020B0503020204020204" pitchFamily="34" charset="-122"/>
              </a:rPr>
              <a:t>风险</a:t>
            </a:r>
            <a:r>
              <a:rPr lang="zh-CN" altLang="en-US" sz="2400" dirty="0" smtClean="0">
                <a:solidFill>
                  <a:srgbClr val="225EAB"/>
                </a:solidFill>
                <a:latin typeface="微软雅黑" panose="020B0503020204020204" pitchFamily="34" charset="-122"/>
                <a:ea typeface="微软雅黑" panose="020B0503020204020204" pitchFamily="34" charset="-122"/>
              </a:rPr>
              <a:t>辨识分析评价</a:t>
            </a:r>
            <a:endParaRPr lang="zh-CN" altLang="en-US" sz="2400" dirty="0" smtClean="0">
              <a:solidFill>
                <a:srgbClr val="225EAB"/>
              </a:solidFill>
              <a:latin typeface="微软雅黑" panose="020B0503020204020204" pitchFamily="34" charset="-122"/>
              <a:ea typeface="微软雅黑" panose="020B0503020204020204" pitchFamily="34" charset="-122"/>
            </a:endParaRPr>
          </a:p>
        </p:txBody>
      </p:sp>
      <p:grpSp>
        <p:nvGrpSpPr>
          <p:cNvPr id="7" name="组合 7"/>
          <p:cNvGrpSpPr/>
          <p:nvPr/>
        </p:nvGrpSpPr>
        <p:grpSpPr>
          <a:xfrm>
            <a:off x="5293055" y="2872808"/>
            <a:ext cx="756608" cy="756511"/>
            <a:chOff x="3570825" y="3196716"/>
            <a:chExt cx="756510" cy="756510"/>
          </a:xfrm>
          <a:effectLst/>
        </p:grpSpPr>
        <p:sp>
          <p:nvSpPr>
            <p:cNvPr id="8" name="泪滴形 8"/>
            <p:cNvSpPr/>
            <p:nvPr>
              <p:custDataLst>
                <p:tags r:id="rId7"/>
              </p:custDataLst>
            </p:nvPr>
          </p:nvSpPr>
          <p:spPr>
            <a:xfrm rot="5400000">
              <a:off x="3570825" y="3196716"/>
              <a:ext cx="756510" cy="756510"/>
            </a:xfrm>
            <a:prstGeom prst="teardrop">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3765"/>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0" name="TextBox 28"/>
            <p:cNvSpPr txBox="1"/>
            <p:nvPr/>
          </p:nvSpPr>
          <p:spPr>
            <a:xfrm>
              <a:off x="3787175" y="3390822"/>
              <a:ext cx="323808" cy="368300"/>
            </a:xfrm>
            <a:prstGeom prst="rect">
              <a:avLst/>
            </a:prstGeom>
            <a:noFill/>
            <a:ln>
              <a:noFill/>
            </a:ln>
          </p:spPr>
          <p:txBody>
            <a:bodyPr wrap="none" rtlCol="0" anchor="ctr">
              <a:spAutoFit/>
            </a:bodyPr>
            <a:lstStyle/>
            <a:p>
              <a:pPr algn="ctr" defTabSz="913765"/>
              <a:r>
                <a:rPr lang="en-US" altLang="zh-CN" b="1" dirty="0" smtClean="0">
                  <a:solidFill>
                    <a:srgbClr val="FFFFFF"/>
                  </a:solidFill>
                  <a:latin typeface="微软雅黑" panose="020B0503020204020204" pitchFamily="34" charset="-122"/>
                  <a:ea typeface="微软雅黑" panose="020B0503020204020204" pitchFamily="34" charset="-122"/>
                </a:rPr>
                <a:t>4</a:t>
              </a:r>
              <a:endParaRPr lang="en-US" altLang="zh-CN" b="1" dirty="0" smtClean="0">
                <a:solidFill>
                  <a:srgbClr val="FFFFFF"/>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6142325" y="2872808"/>
            <a:ext cx="756608" cy="756511"/>
            <a:chOff x="4419984" y="3196716"/>
            <a:chExt cx="756510" cy="756510"/>
          </a:xfrm>
          <a:solidFill>
            <a:srgbClr val="CE0000"/>
          </a:solidFill>
          <a:effectLst/>
        </p:grpSpPr>
        <p:sp>
          <p:nvSpPr>
            <p:cNvPr id="12" name="泪滴形 11"/>
            <p:cNvSpPr/>
            <p:nvPr>
              <p:custDataLst>
                <p:tags r:id="rId8"/>
              </p:custDataLst>
            </p:nvPr>
          </p:nvSpPr>
          <p:spPr>
            <a:xfrm rot="10800000">
              <a:off x="4419984" y="3196716"/>
              <a:ext cx="756510" cy="756510"/>
            </a:xfrm>
            <a:prstGeom prst="teardrop">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3765"/>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3" name="TextBox 31"/>
            <p:cNvSpPr txBox="1"/>
            <p:nvPr/>
          </p:nvSpPr>
          <p:spPr>
            <a:xfrm>
              <a:off x="4636334" y="3390823"/>
              <a:ext cx="323808" cy="368300"/>
            </a:xfrm>
            <a:prstGeom prst="rect">
              <a:avLst/>
            </a:prstGeom>
            <a:noFill/>
            <a:ln>
              <a:noFill/>
            </a:ln>
          </p:spPr>
          <p:txBody>
            <a:bodyPr wrap="none" rtlCol="0" anchor="ctr">
              <a:spAutoFit/>
            </a:bodyPr>
            <a:lstStyle/>
            <a:p>
              <a:pPr algn="ctr" defTabSz="913765"/>
              <a:r>
                <a:rPr lang="en-US" altLang="zh-CN" b="1" dirty="0" smtClean="0">
                  <a:solidFill>
                    <a:srgbClr val="FFFFFF"/>
                  </a:solidFill>
                  <a:latin typeface="微软雅黑" panose="020B0503020204020204" pitchFamily="34" charset="-122"/>
                  <a:ea typeface="微软雅黑" panose="020B0503020204020204" pitchFamily="34" charset="-122"/>
                </a:rPr>
                <a:t>1</a:t>
              </a:r>
              <a:endParaRPr lang="en-US" altLang="zh-CN" b="1" dirty="0" smtClean="0">
                <a:solidFill>
                  <a:srgbClr val="FFFFFF"/>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293055" y="3723692"/>
            <a:ext cx="756608" cy="756511"/>
            <a:chOff x="3570825" y="4047600"/>
            <a:chExt cx="756510" cy="756510"/>
          </a:xfrm>
          <a:effectLst/>
        </p:grpSpPr>
        <p:sp>
          <p:nvSpPr>
            <p:cNvPr id="15" name="泪滴形 14"/>
            <p:cNvSpPr/>
            <p:nvPr>
              <p:custDataLst>
                <p:tags r:id="rId9"/>
              </p:custDataLst>
            </p:nvPr>
          </p:nvSpPr>
          <p:spPr>
            <a:xfrm>
              <a:off x="3570825" y="4047600"/>
              <a:ext cx="756510" cy="756510"/>
            </a:xfrm>
            <a:prstGeom prst="teardrop">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3765"/>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6" name="TextBox 34"/>
            <p:cNvSpPr txBox="1"/>
            <p:nvPr/>
          </p:nvSpPr>
          <p:spPr>
            <a:xfrm>
              <a:off x="3787176" y="4241704"/>
              <a:ext cx="323808" cy="368300"/>
            </a:xfrm>
            <a:prstGeom prst="rect">
              <a:avLst/>
            </a:prstGeom>
            <a:noFill/>
            <a:ln>
              <a:noFill/>
            </a:ln>
          </p:spPr>
          <p:txBody>
            <a:bodyPr wrap="none" rtlCol="0" anchor="ctr">
              <a:spAutoFit/>
            </a:bodyPr>
            <a:lstStyle/>
            <a:p>
              <a:pPr algn="ctr" defTabSz="913765"/>
              <a:r>
                <a:rPr lang="en-US" altLang="zh-CN" b="1" dirty="0" smtClean="0">
                  <a:solidFill>
                    <a:srgbClr val="FFFFFF"/>
                  </a:solidFill>
                  <a:latin typeface="微软雅黑" panose="020B0503020204020204" pitchFamily="34" charset="-122"/>
                  <a:ea typeface="微软雅黑" panose="020B0503020204020204" pitchFamily="34" charset="-122"/>
                </a:rPr>
                <a:t>3</a:t>
              </a:r>
              <a:endParaRPr lang="en-US" altLang="zh-CN" b="1" dirty="0" smtClean="0">
                <a:solidFill>
                  <a:srgbClr val="FFFFFF"/>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142325" y="3723692"/>
            <a:ext cx="756608" cy="756511"/>
            <a:chOff x="4419984" y="4047600"/>
            <a:chExt cx="756510" cy="756510"/>
          </a:xfrm>
          <a:effectLst/>
        </p:grpSpPr>
        <p:sp>
          <p:nvSpPr>
            <p:cNvPr id="18" name="泪滴形 17"/>
            <p:cNvSpPr/>
            <p:nvPr>
              <p:custDataLst>
                <p:tags r:id="rId10"/>
              </p:custDataLst>
            </p:nvPr>
          </p:nvSpPr>
          <p:spPr>
            <a:xfrm rot="16200000">
              <a:off x="4419984" y="4047600"/>
              <a:ext cx="756510" cy="756510"/>
            </a:xfrm>
            <a:prstGeom prst="teardrop">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3765"/>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9" name="TextBox 38"/>
            <p:cNvSpPr txBox="1"/>
            <p:nvPr/>
          </p:nvSpPr>
          <p:spPr>
            <a:xfrm>
              <a:off x="4636332" y="4241704"/>
              <a:ext cx="323808" cy="368300"/>
            </a:xfrm>
            <a:prstGeom prst="rect">
              <a:avLst/>
            </a:prstGeom>
            <a:noFill/>
            <a:ln>
              <a:noFill/>
            </a:ln>
          </p:spPr>
          <p:txBody>
            <a:bodyPr wrap="none" rtlCol="0" anchor="ctr">
              <a:spAutoFit/>
            </a:bodyPr>
            <a:lstStyle/>
            <a:p>
              <a:pPr algn="ctr" defTabSz="913765"/>
              <a:r>
                <a:rPr lang="en-US" altLang="zh-CN" b="1" dirty="0" smtClean="0">
                  <a:solidFill>
                    <a:srgbClr val="FFFFFF"/>
                  </a:solidFill>
                  <a:latin typeface="微软雅黑" panose="020B0503020204020204" pitchFamily="34" charset="-122"/>
                  <a:ea typeface="微软雅黑" panose="020B0503020204020204" pitchFamily="34" charset="-122"/>
                </a:rPr>
                <a:t>2</a:t>
              </a:r>
              <a:endParaRPr lang="en-US" altLang="zh-CN" b="1" dirty="0" smtClean="0">
                <a:solidFill>
                  <a:srgbClr val="FFFFFF"/>
                </a:solidFill>
                <a:latin typeface="微软雅黑" panose="020B0503020204020204" pitchFamily="34" charset="-122"/>
                <a:ea typeface="微软雅黑" panose="020B0503020204020204" pitchFamily="34" charset="-122"/>
              </a:endParaRPr>
            </a:p>
          </p:txBody>
        </p:sp>
      </p:grpSp>
      <p:sp>
        <p:nvSpPr>
          <p:cNvPr id="20" name="椭圆 19"/>
          <p:cNvSpPr/>
          <p:nvPr>
            <p:custDataLst>
              <p:tags r:id="rId11"/>
            </p:custDataLst>
          </p:nvPr>
        </p:nvSpPr>
        <p:spPr>
          <a:xfrm>
            <a:off x="4172735" y="1893796"/>
            <a:ext cx="1469957" cy="1469764"/>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defTabSz="913765"/>
            <a:r>
              <a:rPr lang="zh-CN" altLang="en-US" sz="2400" b="1" dirty="0" smtClean="0">
                <a:solidFill>
                  <a:srgbClr val="225EAB"/>
                </a:solidFill>
                <a:latin typeface="微软雅黑" panose="020B0503020204020204" pitchFamily="34" charset="-122"/>
                <a:ea typeface="微软雅黑" panose="020B0503020204020204" pitchFamily="34" charset="-122"/>
              </a:rPr>
              <a:t>公示</a:t>
            </a:r>
            <a:endParaRPr lang="en-US" altLang="zh-CN" sz="2400" b="1" dirty="0" smtClean="0">
              <a:solidFill>
                <a:srgbClr val="225EAB"/>
              </a:solidFill>
              <a:latin typeface="微软雅黑" panose="020B0503020204020204" pitchFamily="34" charset="-122"/>
              <a:ea typeface="微软雅黑" panose="020B0503020204020204" pitchFamily="34" charset="-122"/>
            </a:endParaRPr>
          </a:p>
          <a:p>
            <a:pPr algn="ctr" defTabSz="913765"/>
            <a:r>
              <a:rPr lang="zh-CN" altLang="en-US" sz="2400" b="1" dirty="0">
                <a:solidFill>
                  <a:srgbClr val="225EAB"/>
                </a:solidFill>
                <a:latin typeface="微软雅黑" panose="020B0503020204020204" pitchFamily="34" charset="-122"/>
                <a:ea typeface="微软雅黑" panose="020B0503020204020204" pitchFamily="34" charset="-122"/>
              </a:rPr>
              <a:t>告知</a:t>
            </a:r>
            <a:endParaRPr lang="zh-CN" altLang="en-US" sz="2400" b="1" dirty="0">
              <a:solidFill>
                <a:srgbClr val="225EAB"/>
              </a:solidFill>
              <a:latin typeface="微软雅黑" panose="020B0503020204020204" pitchFamily="34" charset="-122"/>
              <a:ea typeface="微软雅黑" panose="020B0503020204020204" pitchFamily="34" charset="-122"/>
            </a:endParaRPr>
          </a:p>
        </p:txBody>
      </p:sp>
      <p:sp>
        <p:nvSpPr>
          <p:cNvPr id="21" name="椭圆 20"/>
          <p:cNvSpPr/>
          <p:nvPr>
            <p:custDataLst>
              <p:tags r:id="rId12"/>
            </p:custDataLst>
          </p:nvPr>
        </p:nvSpPr>
        <p:spPr>
          <a:xfrm>
            <a:off x="6549308" y="1893796"/>
            <a:ext cx="1469957" cy="1469764"/>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defTabSz="913765"/>
            <a:r>
              <a:rPr lang="zh-CN" altLang="en-US" sz="2400" b="1" dirty="0" smtClean="0">
                <a:solidFill>
                  <a:srgbClr val="225EAB"/>
                </a:solidFill>
                <a:latin typeface="微软雅黑" panose="020B0503020204020204" pitchFamily="34" charset="-122"/>
                <a:ea typeface="微软雅黑" panose="020B0503020204020204" pitchFamily="34" charset="-122"/>
              </a:rPr>
              <a:t>风险</a:t>
            </a:r>
            <a:endParaRPr lang="en-US" altLang="zh-CN" sz="2400" b="1" dirty="0" smtClean="0">
              <a:solidFill>
                <a:srgbClr val="225EAB"/>
              </a:solidFill>
              <a:latin typeface="微软雅黑" panose="020B0503020204020204" pitchFamily="34" charset="-122"/>
              <a:ea typeface="微软雅黑" panose="020B0503020204020204" pitchFamily="34" charset="-122"/>
            </a:endParaRPr>
          </a:p>
          <a:p>
            <a:pPr algn="ctr" defTabSz="913765"/>
            <a:r>
              <a:rPr lang="zh-CN" altLang="en-US" sz="2400" b="1" dirty="0" smtClean="0">
                <a:solidFill>
                  <a:srgbClr val="225EAB"/>
                </a:solidFill>
                <a:latin typeface="微软雅黑" panose="020B0503020204020204" pitchFamily="34" charset="-122"/>
                <a:ea typeface="微软雅黑" panose="020B0503020204020204" pitchFamily="34" charset="-122"/>
              </a:rPr>
              <a:t>识别</a:t>
            </a:r>
            <a:endParaRPr lang="zh-CN" altLang="en-US" sz="2400" b="1" dirty="0" smtClean="0">
              <a:solidFill>
                <a:srgbClr val="225EAB"/>
              </a:solidFill>
              <a:latin typeface="微软雅黑" panose="020B0503020204020204" pitchFamily="34" charset="-122"/>
              <a:ea typeface="微软雅黑" panose="020B0503020204020204" pitchFamily="34" charset="-122"/>
            </a:endParaRPr>
          </a:p>
        </p:txBody>
      </p:sp>
      <p:sp>
        <p:nvSpPr>
          <p:cNvPr id="22" name="椭圆 21"/>
          <p:cNvSpPr/>
          <p:nvPr>
            <p:custDataLst>
              <p:tags r:id="rId13"/>
            </p:custDataLst>
          </p:nvPr>
        </p:nvSpPr>
        <p:spPr>
          <a:xfrm>
            <a:off x="4172735" y="3966787"/>
            <a:ext cx="1469957" cy="1469764"/>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defTabSz="913765"/>
            <a:r>
              <a:rPr lang="zh-CN" altLang="en-US" sz="2400" b="1" dirty="0" smtClean="0">
                <a:solidFill>
                  <a:srgbClr val="225EAB"/>
                </a:solidFill>
                <a:latin typeface="微软雅黑" panose="020B0503020204020204" pitchFamily="34" charset="-122"/>
                <a:ea typeface="微软雅黑" panose="020B0503020204020204" pitchFamily="34" charset="-122"/>
              </a:rPr>
              <a:t>措施</a:t>
            </a:r>
            <a:endParaRPr lang="en-US" altLang="zh-CN" sz="2400" b="1" dirty="0" smtClean="0">
              <a:solidFill>
                <a:srgbClr val="225EAB"/>
              </a:solidFill>
              <a:latin typeface="微软雅黑" panose="020B0503020204020204" pitchFamily="34" charset="-122"/>
              <a:ea typeface="微软雅黑" panose="020B0503020204020204" pitchFamily="34" charset="-122"/>
            </a:endParaRPr>
          </a:p>
          <a:p>
            <a:pPr algn="ctr" defTabSz="913765"/>
            <a:r>
              <a:rPr lang="zh-CN" altLang="en-US" sz="2400" b="1" dirty="0">
                <a:solidFill>
                  <a:srgbClr val="225EAB"/>
                </a:solidFill>
                <a:latin typeface="微软雅黑" panose="020B0503020204020204" pitchFamily="34" charset="-122"/>
                <a:ea typeface="微软雅黑" panose="020B0503020204020204" pitchFamily="34" charset="-122"/>
              </a:rPr>
              <a:t>清单</a:t>
            </a:r>
            <a:endParaRPr lang="zh-CN" altLang="en-US" sz="2400" b="1" dirty="0">
              <a:solidFill>
                <a:srgbClr val="225EAB"/>
              </a:solidFill>
              <a:latin typeface="微软雅黑" panose="020B0503020204020204" pitchFamily="34" charset="-122"/>
              <a:ea typeface="微软雅黑" panose="020B0503020204020204" pitchFamily="34" charset="-122"/>
            </a:endParaRPr>
          </a:p>
        </p:txBody>
      </p:sp>
      <p:sp>
        <p:nvSpPr>
          <p:cNvPr id="23" name="椭圆 22"/>
          <p:cNvSpPr/>
          <p:nvPr>
            <p:custDataLst>
              <p:tags r:id="rId14"/>
            </p:custDataLst>
          </p:nvPr>
        </p:nvSpPr>
        <p:spPr>
          <a:xfrm>
            <a:off x="6549308" y="3966787"/>
            <a:ext cx="1469957" cy="1469764"/>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20" rIns="0" bIns="45720" rtlCol="0" anchor="ctr"/>
          <a:lstStyle/>
          <a:p>
            <a:pPr algn="ctr" defTabSz="913765"/>
            <a:r>
              <a:rPr lang="zh-CN" altLang="en-US" sz="2400" b="1" dirty="0" smtClean="0">
                <a:solidFill>
                  <a:srgbClr val="225EAB"/>
                </a:solidFill>
                <a:latin typeface="微软雅黑" panose="020B0503020204020204" pitchFamily="34" charset="-122"/>
                <a:ea typeface="微软雅黑" panose="020B0503020204020204" pitchFamily="34" charset="-122"/>
              </a:rPr>
              <a:t>分析</a:t>
            </a:r>
            <a:endParaRPr lang="en-US" altLang="zh-CN" sz="2400" b="1" dirty="0" smtClean="0">
              <a:solidFill>
                <a:srgbClr val="225EAB"/>
              </a:solidFill>
              <a:latin typeface="微软雅黑" panose="020B0503020204020204" pitchFamily="34" charset="-122"/>
              <a:ea typeface="微软雅黑" panose="020B0503020204020204" pitchFamily="34" charset="-122"/>
            </a:endParaRPr>
          </a:p>
          <a:p>
            <a:pPr algn="ctr" defTabSz="913765"/>
            <a:r>
              <a:rPr lang="zh-CN" altLang="en-US" sz="2400" b="1" dirty="0" smtClean="0">
                <a:solidFill>
                  <a:srgbClr val="225EAB"/>
                </a:solidFill>
                <a:latin typeface="微软雅黑" panose="020B0503020204020204" pitchFamily="34" charset="-122"/>
                <a:ea typeface="微软雅黑" panose="020B0503020204020204" pitchFamily="34" charset="-122"/>
              </a:rPr>
              <a:t>评价</a:t>
            </a:r>
            <a:endParaRPr lang="zh-CN" altLang="en-US" sz="2400" b="1" dirty="0" smtClean="0">
              <a:solidFill>
                <a:srgbClr val="225EAB"/>
              </a:solidFill>
              <a:latin typeface="微软雅黑" panose="020B0503020204020204" pitchFamily="34" charset="-122"/>
              <a:ea typeface="微软雅黑" panose="020B0503020204020204" pitchFamily="34" charset="-122"/>
            </a:endParaRPr>
          </a:p>
        </p:txBody>
      </p:sp>
    </p:spTree>
    <p:custDataLst>
      <p:tags r:id="rId15"/>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1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20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3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23" presetClass="entr" presetSubtype="16" fill="hold" grpId="0" nodeType="withEffect">
                                  <p:stCondLst>
                                    <p:cond delay="500"/>
                                  </p:stCondLst>
                                  <p:childTnLst>
                                    <p:set>
                                      <p:cBhvr>
                                        <p:cTn id="26" dur="1" fill="hold">
                                          <p:stCondLst>
                                            <p:cond delay="0"/>
                                          </p:stCondLst>
                                        </p:cTn>
                                        <p:tgtEl>
                                          <p:spTgt spid="20"/>
                                        </p:tgtEl>
                                        <p:attrNameLst>
                                          <p:attrName>style.visibility</p:attrName>
                                        </p:attrNameLst>
                                      </p:cBhvr>
                                      <p:to>
                                        <p:strVal val="visible"/>
                                      </p:to>
                                    </p:set>
                                    <p:anim calcmode="lin" valueType="num">
                                      <p:cBhvr>
                                        <p:cTn id="27" dur="300" fill="hold"/>
                                        <p:tgtEl>
                                          <p:spTgt spid="20"/>
                                        </p:tgtEl>
                                        <p:attrNameLst>
                                          <p:attrName>ppt_w</p:attrName>
                                        </p:attrNameLst>
                                      </p:cBhvr>
                                      <p:tavLst>
                                        <p:tav tm="0">
                                          <p:val>
                                            <p:fltVal val="0"/>
                                          </p:val>
                                        </p:tav>
                                        <p:tav tm="100000">
                                          <p:val>
                                            <p:strVal val="#ppt_w"/>
                                          </p:val>
                                        </p:tav>
                                      </p:tavLst>
                                    </p:anim>
                                    <p:anim calcmode="lin" valueType="num">
                                      <p:cBhvr>
                                        <p:cTn id="28" dur="300" fill="hold"/>
                                        <p:tgtEl>
                                          <p:spTgt spid="20"/>
                                        </p:tgtEl>
                                        <p:attrNameLst>
                                          <p:attrName>ppt_h</p:attrName>
                                        </p:attrNameLst>
                                      </p:cBhvr>
                                      <p:tavLst>
                                        <p:tav tm="0">
                                          <p:val>
                                            <p:fltVal val="0"/>
                                          </p:val>
                                        </p:tav>
                                        <p:tav tm="100000">
                                          <p:val>
                                            <p:strVal val="#ppt_h"/>
                                          </p:val>
                                        </p:tav>
                                      </p:tavLst>
                                    </p:anim>
                                  </p:childTnLst>
                                </p:cTn>
                              </p:par>
                              <p:par>
                                <p:cTn id="29" presetID="6" presetClass="emph" presetSubtype="0" autoRev="1" fill="hold" grpId="1" nodeType="withEffect">
                                  <p:stCondLst>
                                    <p:cond delay="750"/>
                                  </p:stCondLst>
                                  <p:childTnLst>
                                    <p:animScale>
                                      <p:cBhvr>
                                        <p:cTn id="30" dur="200" fill="hold"/>
                                        <p:tgtEl>
                                          <p:spTgt spid="20"/>
                                        </p:tgtEl>
                                      </p:cBhvr>
                                      <p:by x="110000" y="110000"/>
                                    </p:animScale>
                                  </p:childTnLst>
                                </p:cTn>
                              </p:par>
                              <p:par>
                                <p:cTn id="31" presetID="23" presetClass="entr" presetSubtype="16" fill="hold" grpId="0" nodeType="withEffect">
                                  <p:stCondLst>
                                    <p:cond delay="750"/>
                                  </p:stCondLst>
                                  <p:childTnLst>
                                    <p:set>
                                      <p:cBhvr>
                                        <p:cTn id="32" dur="1" fill="hold">
                                          <p:stCondLst>
                                            <p:cond delay="0"/>
                                          </p:stCondLst>
                                        </p:cTn>
                                        <p:tgtEl>
                                          <p:spTgt spid="21"/>
                                        </p:tgtEl>
                                        <p:attrNameLst>
                                          <p:attrName>style.visibility</p:attrName>
                                        </p:attrNameLst>
                                      </p:cBhvr>
                                      <p:to>
                                        <p:strVal val="visible"/>
                                      </p:to>
                                    </p:set>
                                    <p:anim calcmode="lin" valueType="num">
                                      <p:cBhvr>
                                        <p:cTn id="33" dur="300" fill="hold"/>
                                        <p:tgtEl>
                                          <p:spTgt spid="21"/>
                                        </p:tgtEl>
                                        <p:attrNameLst>
                                          <p:attrName>ppt_w</p:attrName>
                                        </p:attrNameLst>
                                      </p:cBhvr>
                                      <p:tavLst>
                                        <p:tav tm="0">
                                          <p:val>
                                            <p:fltVal val="0"/>
                                          </p:val>
                                        </p:tav>
                                        <p:tav tm="100000">
                                          <p:val>
                                            <p:strVal val="#ppt_w"/>
                                          </p:val>
                                        </p:tav>
                                      </p:tavLst>
                                    </p:anim>
                                    <p:anim calcmode="lin" valueType="num">
                                      <p:cBhvr>
                                        <p:cTn id="34" dur="300" fill="hold"/>
                                        <p:tgtEl>
                                          <p:spTgt spid="21"/>
                                        </p:tgtEl>
                                        <p:attrNameLst>
                                          <p:attrName>ppt_h</p:attrName>
                                        </p:attrNameLst>
                                      </p:cBhvr>
                                      <p:tavLst>
                                        <p:tav tm="0">
                                          <p:val>
                                            <p:fltVal val="0"/>
                                          </p:val>
                                        </p:tav>
                                        <p:tav tm="100000">
                                          <p:val>
                                            <p:strVal val="#ppt_h"/>
                                          </p:val>
                                        </p:tav>
                                      </p:tavLst>
                                    </p:anim>
                                  </p:childTnLst>
                                </p:cTn>
                              </p:par>
                              <p:par>
                                <p:cTn id="35" presetID="6" presetClass="emph" presetSubtype="0" autoRev="1" fill="hold" grpId="1" nodeType="withEffect">
                                  <p:stCondLst>
                                    <p:cond delay="1000"/>
                                  </p:stCondLst>
                                  <p:childTnLst>
                                    <p:animScale>
                                      <p:cBhvr>
                                        <p:cTn id="36" dur="200" fill="hold"/>
                                        <p:tgtEl>
                                          <p:spTgt spid="21"/>
                                        </p:tgtEl>
                                      </p:cBhvr>
                                      <p:by x="110000" y="110000"/>
                                    </p:animScale>
                                  </p:childTnLst>
                                </p:cTn>
                              </p:par>
                              <p:par>
                                <p:cTn id="37" presetID="23" presetClass="entr" presetSubtype="16" fill="hold" grpId="0" nodeType="withEffect">
                                  <p:stCondLst>
                                    <p:cond delay="1000"/>
                                  </p:stCondLst>
                                  <p:childTnLst>
                                    <p:set>
                                      <p:cBhvr>
                                        <p:cTn id="38" dur="1" fill="hold">
                                          <p:stCondLst>
                                            <p:cond delay="0"/>
                                          </p:stCondLst>
                                        </p:cTn>
                                        <p:tgtEl>
                                          <p:spTgt spid="22"/>
                                        </p:tgtEl>
                                        <p:attrNameLst>
                                          <p:attrName>style.visibility</p:attrName>
                                        </p:attrNameLst>
                                      </p:cBhvr>
                                      <p:to>
                                        <p:strVal val="visible"/>
                                      </p:to>
                                    </p:set>
                                    <p:anim calcmode="lin" valueType="num">
                                      <p:cBhvr>
                                        <p:cTn id="39" dur="300" fill="hold"/>
                                        <p:tgtEl>
                                          <p:spTgt spid="22"/>
                                        </p:tgtEl>
                                        <p:attrNameLst>
                                          <p:attrName>ppt_w</p:attrName>
                                        </p:attrNameLst>
                                      </p:cBhvr>
                                      <p:tavLst>
                                        <p:tav tm="0">
                                          <p:val>
                                            <p:fltVal val="0"/>
                                          </p:val>
                                        </p:tav>
                                        <p:tav tm="100000">
                                          <p:val>
                                            <p:strVal val="#ppt_w"/>
                                          </p:val>
                                        </p:tav>
                                      </p:tavLst>
                                    </p:anim>
                                    <p:anim calcmode="lin" valueType="num">
                                      <p:cBhvr>
                                        <p:cTn id="40" dur="300" fill="hold"/>
                                        <p:tgtEl>
                                          <p:spTgt spid="22"/>
                                        </p:tgtEl>
                                        <p:attrNameLst>
                                          <p:attrName>ppt_h</p:attrName>
                                        </p:attrNameLst>
                                      </p:cBhvr>
                                      <p:tavLst>
                                        <p:tav tm="0">
                                          <p:val>
                                            <p:fltVal val="0"/>
                                          </p:val>
                                        </p:tav>
                                        <p:tav tm="100000">
                                          <p:val>
                                            <p:strVal val="#ppt_h"/>
                                          </p:val>
                                        </p:tav>
                                      </p:tavLst>
                                    </p:anim>
                                  </p:childTnLst>
                                </p:cTn>
                              </p:par>
                              <p:par>
                                <p:cTn id="41" presetID="6" presetClass="emph" presetSubtype="0" autoRev="1" fill="hold" grpId="1" nodeType="withEffect">
                                  <p:stCondLst>
                                    <p:cond delay="1250"/>
                                  </p:stCondLst>
                                  <p:childTnLst>
                                    <p:animScale>
                                      <p:cBhvr>
                                        <p:cTn id="42" dur="200" fill="hold"/>
                                        <p:tgtEl>
                                          <p:spTgt spid="22"/>
                                        </p:tgtEl>
                                      </p:cBhvr>
                                      <p:by x="110000" y="110000"/>
                                    </p:animScale>
                                  </p:childTnLst>
                                </p:cTn>
                              </p:par>
                              <p:par>
                                <p:cTn id="43" presetID="23" presetClass="entr" presetSubtype="16" fill="hold" grpId="0" nodeType="withEffect">
                                  <p:stCondLst>
                                    <p:cond delay="1250"/>
                                  </p:stCondLst>
                                  <p:childTnLst>
                                    <p:set>
                                      <p:cBhvr>
                                        <p:cTn id="44" dur="1" fill="hold">
                                          <p:stCondLst>
                                            <p:cond delay="0"/>
                                          </p:stCondLst>
                                        </p:cTn>
                                        <p:tgtEl>
                                          <p:spTgt spid="23"/>
                                        </p:tgtEl>
                                        <p:attrNameLst>
                                          <p:attrName>style.visibility</p:attrName>
                                        </p:attrNameLst>
                                      </p:cBhvr>
                                      <p:to>
                                        <p:strVal val="visible"/>
                                      </p:to>
                                    </p:set>
                                    <p:anim calcmode="lin" valueType="num">
                                      <p:cBhvr>
                                        <p:cTn id="45" dur="300" fill="hold"/>
                                        <p:tgtEl>
                                          <p:spTgt spid="23"/>
                                        </p:tgtEl>
                                        <p:attrNameLst>
                                          <p:attrName>ppt_w</p:attrName>
                                        </p:attrNameLst>
                                      </p:cBhvr>
                                      <p:tavLst>
                                        <p:tav tm="0">
                                          <p:val>
                                            <p:fltVal val="0"/>
                                          </p:val>
                                        </p:tav>
                                        <p:tav tm="100000">
                                          <p:val>
                                            <p:strVal val="#ppt_w"/>
                                          </p:val>
                                        </p:tav>
                                      </p:tavLst>
                                    </p:anim>
                                    <p:anim calcmode="lin" valueType="num">
                                      <p:cBhvr>
                                        <p:cTn id="46" dur="300" fill="hold"/>
                                        <p:tgtEl>
                                          <p:spTgt spid="23"/>
                                        </p:tgtEl>
                                        <p:attrNameLst>
                                          <p:attrName>ppt_h</p:attrName>
                                        </p:attrNameLst>
                                      </p:cBhvr>
                                      <p:tavLst>
                                        <p:tav tm="0">
                                          <p:val>
                                            <p:fltVal val="0"/>
                                          </p:val>
                                        </p:tav>
                                        <p:tav tm="100000">
                                          <p:val>
                                            <p:strVal val="#ppt_h"/>
                                          </p:val>
                                        </p:tav>
                                      </p:tavLst>
                                    </p:anim>
                                  </p:childTnLst>
                                </p:cTn>
                              </p:par>
                              <p:par>
                                <p:cTn id="47" presetID="6" presetClass="emph" presetSubtype="0" autoRev="1" fill="hold" grpId="1" nodeType="withEffect">
                                  <p:stCondLst>
                                    <p:cond delay="1500"/>
                                  </p:stCondLst>
                                  <p:childTnLst>
                                    <p:animScale>
                                      <p:cBhvr>
                                        <p:cTn id="48" dur="200" fill="hold"/>
                                        <p:tgtEl>
                                          <p:spTgt spid="23"/>
                                        </p:tgtEl>
                                      </p:cBhvr>
                                      <p:by x="110000" y="110000"/>
                                    </p:animScale>
                                  </p:childTnLst>
                                </p:cTn>
                              </p:par>
                            </p:childTnLst>
                          </p:cTn>
                        </p:par>
                        <p:par>
                          <p:cTn id="49" fill="hold">
                            <p:stCondLst>
                              <p:cond delay="500"/>
                            </p:stCondLst>
                            <p:childTnLst>
                              <p:par>
                                <p:cTn id="50" presetID="2" presetClass="entr" presetSubtype="6" accel="100000"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additive="base">
                                        <p:cTn id="52" dur="500" fill="hold"/>
                                        <p:tgtEl>
                                          <p:spTgt spid="3"/>
                                        </p:tgtEl>
                                        <p:attrNameLst>
                                          <p:attrName>ppt_x</p:attrName>
                                        </p:attrNameLst>
                                      </p:cBhvr>
                                      <p:tavLst>
                                        <p:tav tm="0">
                                          <p:val>
                                            <p:strVal val="1+#ppt_w/2"/>
                                          </p:val>
                                        </p:tav>
                                        <p:tav tm="100000">
                                          <p:val>
                                            <p:strVal val="#ppt_x"/>
                                          </p:val>
                                        </p:tav>
                                      </p:tavLst>
                                    </p:anim>
                                    <p:anim calcmode="lin" valueType="num">
                                      <p:cBhvr additive="base">
                                        <p:cTn id="53" dur="500" fill="hold"/>
                                        <p:tgtEl>
                                          <p:spTgt spid="3"/>
                                        </p:tgtEl>
                                        <p:attrNameLst>
                                          <p:attrName>ppt_y</p:attrName>
                                        </p:attrNameLst>
                                      </p:cBhvr>
                                      <p:tavLst>
                                        <p:tav tm="0">
                                          <p:val>
                                            <p:strVal val="1+#ppt_h/2"/>
                                          </p:val>
                                        </p:tav>
                                        <p:tav tm="100000">
                                          <p:val>
                                            <p:strVal val="#ppt_y"/>
                                          </p:val>
                                        </p:tav>
                                      </p:tavLst>
                                    </p:anim>
                                  </p:childTnLst>
                                </p:cTn>
                              </p:par>
                              <p:par>
                                <p:cTn id="54" presetID="2" presetClass="entr" presetSubtype="12" accel="100000" fill="hold" grpId="0" nodeType="with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additive="base">
                                        <p:cTn id="56" dur="500" fill="hold"/>
                                        <p:tgtEl>
                                          <p:spTgt spid="4"/>
                                        </p:tgtEl>
                                        <p:attrNameLst>
                                          <p:attrName>ppt_x</p:attrName>
                                        </p:attrNameLst>
                                      </p:cBhvr>
                                      <p:tavLst>
                                        <p:tav tm="0">
                                          <p:val>
                                            <p:strVal val="0-#ppt_w/2"/>
                                          </p:val>
                                        </p:tav>
                                        <p:tav tm="100000">
                                          <p:val>
                                            <p:strVal val="#ppt_x"/>
                                          </p:val>
                                        </p:tav>
                                      </p:tavLst>
                                    </p:anim>
                                    <p:anim calcmode="lin" valueType="num">
                                      <p:cBhvr additive="base">
                                        <p:cTn id="57" dur="500" fill="hold"/>
                                        <p:tgtEl>
                                          <p:spTgt spid="4"/>
                                        </p:tgtEl>
                                        <p:attrNameLst>
                                          <p:attrName>ppt_y</p:attrName>
                                        </p:attrNameLst>
                                      </p:cBhvr>
                                      <p:tavLst>
                                        <p:tav tm="0">
                                          <p:val>
                                            <p:strVal val="1+#ppt_h/2"/>
                                          </p:val>
                                        </p:tav>
                                        <p:tav tm="100000">
                                          <p:val>
                                            <p:strVal val="#ppt_y"/>
                                          </p:val>
                                        </p:tav>
                                      </p:tavLst>
                                    </p:anim>
                                  </p:childTnLst>
                                </p:cTn>
                              </p:par>
                              <p:par>
                                <p:cTn id="58" presetID="2" presetClass="entr" presetSubtype="3" accel="100000" fill="hold" grpId="0" nodeType="withEffect">
                                  <p:stCondLst>
                                    <p:cond delay="0"/>
                                  </p:stCondLst>
                                  <p:childTnLst>
                                    <p:set>
                                      <p:cBhvr>
                                        <p:cTn id="59" dur="1" fill="hold">
                                          <p:stCondLst>
                                            <p:cond delay="0"/>
                                          </p:stCondLst>
                                        </p:cTn>
                                        <p:tgtEl>
                                          <p:spTgt spid="5"/>
                                        </p:tgtEl>
                                        <p:attrNameLst>
                                          <p:attrName>style.visibility</p:attrName>
                                        </p:attrNameLst>
                                      </p:cBhvr>
                                      <p:to>
                                        <p:strVal val="visible"/>
                                      </p:to>
                                    </p:set>
                                    <p:anim calcmode="lin" valueType="num">
                                      <p:cBhvr additive="base">
                                        <p:cTn id="60" dur="500" fill="hold"/>
                                        <p:tgtEl>
                                          <p:spTgt spid="5"/>
                                        </p:tgtEl>
                                        <p:attrNameLst>
                                          <p:attrName>ppt_x</p:attrName>
                                        </p:attrNameLst>
                                      </p:cBhvr>
                                      <p:tavLst>
                                        <p:tav tm="0">
                                          <p:val>
                                            <p:strVal val="1+#ppt_w/2"/>
                                          </p:val>
                                        </p:tav>
                                        <p:tav tm="100000">
                                          <p:val>
                                            <p:strVal val="#ppt_x"/>
                                          </p:val>
                                        </p:tav>
                                      </p:tavLst>
                                    </p:anim>
                                    <p:anim calcmode="lin" valueType="num">
                                      <p:cBhvr additive="base">
                                        <p:cTn id="61" dur="500" fill="hold"/>
                                        <p:tgtEl>
                                          <p:spTgt spid="5"/>
                                        </p:tgtEl>
                                        <p:attrNameLst>
                                          <p:attrName>ppt_y</p:attrName>
                                        </p:attrNameLst>
                                      </p:cBhvr>
                                      <p:tavLst>
                                        <p:tav tm="0">
                                          <p:val>
                                            <p:strVal val="0-#ppt_h/2"/>
                                          </p:val>
                                        </p:tav>
                                        <p:tav tm="100000">
                                          <p:val>
                                            <p:strVal val="#ppt_y"/>
                                          </p:val>
                                        </p:tav>
                                      </p:tavLst>
                                    </p:anim>
                                  </p:childTnLst>
                                </p:cTn>
                              </p:par>
                              <p:par>
                                <p:cTn id="62" presetID="2" presetClass="entr" presetSubtype="9" accel="100000"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0-#ppt_w/2"/>
                                          </p:val>
                                        </p:tav>
                                        <p:tav tm="100000">
                                          <p:val>
                                            <p:strVal val="#ppt_x"/>
                                          </p:val>
                                        </p:tav>
                                      </p:tavLst>
                                    </p:anim>
                                    <p:anim calcmode="lin" valueType="num">
                                      <p:cBhvr additive="base">
                                        <p:cTn id="65"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20" grpId="0" bldLvl="0" animBg="1"/>
      <p:bldP spid="20" grpId="1" bldLvl="0" animBg="1"/>
      <p:bldP spid="21" grpId="0" bldLvl="0" animBg="1"/>
      <p:bldP spid="21" grpId="1" bldLvl="0" animBg="1"/>
      <p:bldP spid="22" grpId="0" bldLvl="0" animBg="1"/>
      <p:bldP spid="22" grpId="1" bldLvl="0" animBg="1"/>
      <p:bldP spid="23" grpId="0" bldLvl="0" animBg="1"/>
      <p:bldP spid="23" grpId="1"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9" name="文本框 8"/>
          <p:cNvSpPr txBox="1"/>
          <p:nvPr/>
        </p:nvSpPr>
        <p:spPr>
          <a:xfrm>
            <a:off x="1604065" y="234101"/>
            <a:ext cx="6906889" cy="578486"/>
          </a:xfrm>
          <a:prstGeom prst="roundRect">
            <a:avLst/>
          </a:prstGeom>
          <a:noFill/>
        </p:spPr>
        <p:txBody>
          <a:bodyPr wrap="square" rtlCol="0">
            <a:spAutoFit/>
            <a:scene3d>
              <a:camera prst="orthographicFront"/>
              <a:lightRig rig="threePt" dir="t"/>
            </a:scene3d>
            <a:sp3d contourW="12700"/>
          </a:bodyPr>
          <a:lstStyle/>
          <a:p>
            <a:pPr lvl="0"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风险分级管控体系建设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险点</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排</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查、确定</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MH_Text_1"/>
          <p:cNvSpPr/>
          <p:nvPr>
            <p:custDataLst>
              <p:tags r:id="rId7"/>
            </p:custDataLst>
          </p:nvPr>
        </p:nvSpPr>
        <p:spPr>
          <a:xfrm>
            <a:off x="1004836" y="2012040"/>
            <a:ext cx="10333724" cy="4360625"/>
          </a:xfrm>
          <a:prstGeom prst="rect">
            <a:avLst/>
          </a:prstGeom>
          <a:noFill/>
          <a:ln w="12700" cap="flat" cmpd="sng" algn="ctr">
            <a:solidFill>
              <a:srgbClr val="225EAB"/>
            </a:solidFill>
            <a:prstDash val="solid"/>
            <a:miter lim="800000"/>
          </a:ln>
          <a:effectLst/>
        </p:spPr>
        <p:txBody>
          <a:bodyPr anchor="ctr">
            <a:normAutofit/>
          </a:bodyPr>
          <a:lstStyle/>
          <a:p>
            <a:pPr algn="just" eaLnBrk="1" fontAlgn="auto" hangingPunct="1">
              <a:lnSpc>
                <a:spcPct val="150000"/>
              </a:lnSpc>
              <a:spcBef>
                <a:spcPts val="600"/>
              </a:spcBef>
              <a:spcAft>
                <a:spcPts val="600"/>
              </a:spcAft>
              <a:defRPr/>
            </a:pPr>
            <a:endParaRPr lang="zh-CN" altLang="en-US" sz="1400" kern="0" dirty="0">
              <a:solidFill>
                <a:schemeClr val="dk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MH_SubTitle_1"/>
          <p:cNvSpPr/>
          <p:nvPr>
            <p:custDataLst>
              <p:tags r:id="rId8"/>
            </p:custDataLst>
          </p:nvPr>
        </p:nvSpPr>
        <p:spPr>
          <a:xfrm>
            <a:off x="1004837" y="1395381"/>
            <a:ext cx="5045364" cy="604127"/>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rgbClr val="0070C0"/>
          </a:solidFill>
          <a:ln w="12700" cap="flat" cmpd="sng" algn="ctr">
            <a:noFill/>
            <a:prstDash val="solid"/>
            <a:miter lim="800000"/>
          </a:ln>
          <a:effectLst/>
        </p:spPr>
        <p:txBody>
          <a:bodyPr anchor="ctr">
            <a:normAutofit/>
          </a:bodyPr>
          <a:lstStyle/>
          <a:p>
            <a:pPr algn="ctr">
              <a:defRPr/>
            </a:pPr>
            <a:r>
              <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mn-ea"/>
              </a:rPr>
              <a:t>风险点清单</a:t>
            </a:r>
            <a:endPar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pic>
        <p:nvPicPr>
          <p:cNvPr id="30" name="图片 6" descr="清单"/>
          <p:cNvPicPr>
            <a:picLocks noChangeAspect="1"/>
          </p:cNvPicPr>
          <p:nvPr>
            <p:custDataLst>
              <p:tags r:id="rId9"/>
            </p:custDataLst>
          </p:nvPr>
        </p:nvPicPr>
        <p:blipFill>
          <a:blip r:embed="rId10"/>
          <a:stretch>
            <a:fillRect/>
          </a:stretch>
        </p:blipFill>
        <p:spPr>
          <a:xfrm rot="5400000">
            <a:off x="3411789" y="2909022"/>
            <a:ext cx="4092575" cy="2554288"/>
          </a:xfrm>
          <a:prstGeom prst="rect">
            <a:avLst/>
          </a:prstGeom>
          <a:ln w="3175">
            <a:solidFill>
              <a:schemeClr val="accent2">
                <a:lumMod val="75000"/>
              </a:schemeClr>
            </a:solidFill>
          </a:ln>
        </p:spPr>
      </p:pic>
      <p:pic>
        <p:nvPicPr>
          <p:cNvPr id="31" name="图片 7" descr="清单1"/>
          <p:cNvPicPr>
            <a:picLocks noChangeAspect="1"/>
          </p:cNvPicPr>
          <p:nvPr>
            <p:custDataLst>
              <p:tags r:id="rId11"/>
            </p:custDataLst>
          </p:nvPr>
        </p:nvPicPr>
        <p:blipFill>
          <a:blip r:embed="rId12"/>
          <a:stretch>
            <a:fillRect/>
          </a:stretch>
        </p:blipFill>
        <p:spPr>
          <a:xfrm rot="5400000">
            <a:off x="711175" y="2881489"/>
            <a:ext cx="4091940" cy="2609991"/>
          </a:xfrm>
          <a:prstGeom prst="rect">
            <a:avLst/>
          </a:prstGeom>
          <a:ln w="3175">
            <a:solidFill>
              <a:schemeClr val="accent2">
                <a:lumMod val="75000"/>
              </a:schemeClr>
            </a:solidFill>
          </a:ln>
        </p:spPr>
      </p:pic>
      <p:pic>
        <p:nvPicPr>
          <p:cNvPr id="32" name="图片 8" descr="清单2"/>
          <p:cNvPicPr>
            <a:picLocks noChangeAspect="1"/>
          </p:cNvPicPr>
          <p:nvPr>
            <p:custDataLst>
              <p:tags r:id="rId13"/>
            </p:custDataLst>
          </p:nvPr>
        </p:nvPicPr>
        <p:blipFill>
          <a:blip r:embed="rId14"/>
          <a:stretch>
            <a:fillRect/>
          </a:stretch>
        </p:blipFill>
        <p:spPr>
          <a:xfrm>
            <a:off x="6980623" y="2139878"/>
            <a:ext cx="3992177" cy="1709420"/>
          </a:xfrm>
          <a:prstGeom prst="rect">
            <a:avLst/>
          </a:prstGeom>
          <a:ln w="3175">
            <a:solidFill>
              <a:schemeClr val="accent2">
                <a:lumMod val="75000"/>
              </a:schemeClr>
            </a:solidFill>
          </a:ln>
        </p:spPr>
      </p:pic>
      <p:sp>
        <p:nvSpPr>
          <p:cNvPr id="33" name="직사각형 32"/>
          <p:cNvSpPr/>
          <p:nvPr>
            <p:custDataLst>
              <p:tags r:id="rId15"/>
            </p:custDataLst>
          </p:nvPr>
        </p:nvSpPr>
        <p:spPr>
          <a:xfrm>
            <a:off x="6980623" y="3981157"/>
            <a:ext cx="3992177" cy="22512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34" name="직사각형 33"/>
          <p:cNvSpPr/>
          <p:nvPr/>
        </p:nvSpPr>
        <p:spPr>
          <a:xfrm>
            <a:off x="7316798" y="4056466"/>
            <a:ext cx="3870325" cy="2028825"/>
          </a:xfrm>
          <a:prstGeom prst="rect">
            <a:avLst/>
          </a:prstGeom>
        </p:spPr>
        <p:txBody>
          <a:bodyPr wrap="square">
            <a:spAutoFit/>
          </a:bodyPr>
          <a:lstStyle/>
          <a:p>
            <a:pPr>
              <a:lnSpc>
                <a:spcPct val="180000"/>
              </a:lnSpc>
            </a:pPr>
            <a:r>
              <a:rPr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确</a:t>
            </a: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认</a:t>
            </a:r>
            <a:r>
              <a:rPr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作</a:t>
            </a: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业活动清单</a:t>
            </a:r>
            <a:r>
              <a:rPr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和设</a:t>
            </a: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备设施清</a:t>
            </a:r>
            <a:r>
              <a:rPr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单</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80000"/>
              </a:lnSpc>
              <a:buFont typeface="Wingdings" panose="05000000000000000000" pitchFamily="2" charset="2"/>
              <a:buNone/>
            </a:pP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共确定</a:t>
            </a: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作业活动</a:t>
            </a:r>
            <a:r>
              <a:rPr lang="en-US" altLang="zh-CN" b="1"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sym typeface="+mn-ea"/>
              </a:rPr>
              <a:t>357</a:t>
            </a:r>
            <a:r>
              <a:rPr lang="zh-CN" altLang="en-US" b="1" dirty="0" smtClean="0">
                <a:solidFill>
                  <a:srgbClr val="FFFF00"/>
                </a:solidFill>
                <a:latin typeface="微软雅黑" panose="020B0503020204020204" pitchFamily="34" charset="-122"/>
                <a:ea typeface="微软雅黑" panose="020B0503020204020204" pitchFamily="34" charset="-122"/>
                <a:cs typeface="微软雅黑" panose="020B0503020204020204" pitchFamily="34" charset="-122"/>
                <a:sym typeface="+mn-ea"/>
              </a:rPr>
              <a:t>项</a:t>
            </a:r>
            <a:r>
              <a:rPr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80000"/>
              </a:lnSpc>
              <a:buFont typeface="Wingdings" panose="05000000000000000000" pitchFamily="2" charset="2"/>
              <a:buNone/>
            </a:pP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     共确定设备设施</a:t>
            </a:r>
            <a:r>
              <a:rPr lang="en-US" altLang="zh-CN" b="1"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sym typeface="+mn-ea"/>
              </a:rPr>
              <a:t>336</a:t>
            </a:r>
            <a:r>
              <a:rPr lang="zh-CN" altLang="en-US" b="1" dirty="0" smtClean="0">
                <a:solidFill>
                  <a:srgbClr val="FFFF00"/>
                </a:solidFill>
                <a:latin typeface="微软雅黑" panose="020B0503020204020204" pitchFamily="34" charset="-122"/>
                <a:ea typeface="微软雅黑" panose="020B0503020204020204" pitchFamily="34" charset="-122"/>
                <a:cs typeface="微软雅黑" panose="020B0503020204020204" pitchFamily="34" charset="-122"/>
                <a:sym typeface="+mn-ea"/>
              </a:rPr>
              <a:t>类</a:t>
            </a:r>
            <a:endParaRPr lang="en-US" altLang="zh-CN"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nSpc>
                <a:spcPct val="180000"/>
              </a:lnSpc>
              <a:buFont typeface="Wingdings" panose="05000000000000000000" pitchFamily="2" charset="2"/>
              <a:buNone/>
            </a:pPr>
            <a:r>
              <a:rPr lang="zh-CN" altLang="en-US" sz="16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确</a:t>
            </a: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定职业 病危害风险点共计</a:t>
            </a:r>
            <a:r>
              <a:rPr lang="en-US" altLang="zh-CN" b="1"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rPr>
              <a:t>101</a:t>
            </a:r>
            <a:r>
              <a:rPr lang="zh-CN" altLang="en-US" b="1"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rPr>
              <a:t>项</a:t>
            </a:r>
            <a:endParaRPr lang="zh-CN" altLang="en-US" b="1"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5" name="椭圆 14"/>
          <p:cNvSpPr/>
          <p:nvPr>
            <p:custDataLst>
              <p:tags r:id="rId16"/>
            </p:custDataLst>
          </p:nvPr>
        </p:nvSpPr>
        <p:spPr>
          <a:xfrm>
            <a:off x="7101646" y="4286393"/>
            <a:ext cx="137689" cy="137689"/>
          </a:xfrm>
          <a:prstGeom prst="ellipse">
            <a:avLst/>
          </a:prstGeom>
          <a:solidFill>
            <a:schemeClr val="l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pitchFamily="34" charset="-122"/>
              <a:ea typeface="微软雅黑" panose="020B0503020204020204" pitchFamily="34" charset="-122"/>
            </a:endParaRPr>
          </a:p>
        </p:txBody>
      </p:sp>
      <p:sp>
        <p:nvSpPr>
          <p:cNvPr id="36" name="椭圆 14"/>
          <p:cNvSpPr/>
          <p:nvPr>
            <p:custDataLst>
              <p:tags r:id="rId17"/>
            </p:custDataLst>
          </p:nvPr>
        </p:nvSpPr>
        <p:spPr>
          <a:xfrm>
            <a:off x="7079866" y="5729711"/>
            <a:ext cx="137689" cy="137689"/>
          </a:xfrm>
          <a:prstGeom prst="ellipse">
            <a:avLst/>
          </a:prstGeom>
          <a:solidFill>
            <a:schemeClr val="l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pitchFamily="34" charset="-122"/>
              <a:ea typeface="微软雅黑" panose="020B0503020204020204" pitchFamily="34" charset="-122"/>
            </a:endParaRPr>
          </a:p>
        </p:txBody>
      </p:sp>
    </p:spTree>
    <p:custDataLst>
      <p:tags r:id="rId18"/>
    </p:custDataLst>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7"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9" name="文本框 8"/>
          <p:cNvSpPr txBox="1"/>
          <p:nvPr/>
        </p:nvSpPr>
        <p:spPr>
          <a:xfrm>
            <a:off x="1604065" y="234101"/>
            <a:ext cx="7791395"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风险分级管控体系建设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辨</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识分析评</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价</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 name="그룹 3"/>
          <p:cNvGrpSpPr/>
          <p:nvPr/>
        </p:nvGrpSpPr>
        <p:grpSpPr>
          <a:xfrm>
            <a:off x="1552519" y="1593218"/>
            <a:ext cx="2352778" cy="2352778"/>
            <a:chOff x="1391478" y="1437794"/>
            <a:chExt cx="2682524" cy="2682524"/>
          </a:xfrm>
        </p:grpSpPr>
        <p:grpSp>
          <p:nvGrpSpPr>
            <p:cNvPr id="13" name="组合 90"/>
            <p:cNvGrpSpPr/>
            <p:nvPr/>
          </p:nvGrpSpPr>
          <p:grpSpPr>
            <a:xfrm>
              <a:off x="1391478" y="1437794"/>
              <a:ext cx="2682524" cy="2682524"/>
              <a:chOff x="304800" y="673100"/>
              <a:chExt cx="4000500" cy="4000500"/>
            </a:xfrm>
            <a:effectLst>
              <a:outerShdw blurRad="444500" dist="254000" dir="8100000" algn="tr" rotWithShape="0">
                <a:prstClr val="black">
                  <a:alpha val="50000"/>
                </a:prstClr>
              </a:outerShdw>
            </a:effectLst>
          </p:grpSpPr>
          <p:sp>
            <p:nvSpPr>
              <p:cNvPr id="14" name="同心圆 91"/>
              <p:cNvSpPr/>
              <p:nvPr>
                <p:custDataLst>
                  <p:tags r:id="rId7"/>
                </p:custDataLst>
              </p:nvPr>
            </p:nvSpPr>
            <p:spPr>
              <a:xfrm>
                <a:off x="304800" y="673100"/>
                <a:ext cx="4000500" cy="4000500"/>
              </a:xfrm>
              <a:prstGeom prst="donut">
                <a:avLst>
                  <a:gd name="adj" fmla="val 4879"/>
                </a:avLst>
              </a:prstGeom>
              <a:gradFill>
                <a:gsLst>
                  <a:gs pos="0">
                    <a:srgbClr val="FFFFFF"/>
                  </a:gs>
                  <a:gs pos="55000">
                    <a:srgbClr val="F2F2F2">
                      <a:lumMod val="95000"/>
                    </a:srgbClr>
                  </a:gs>
                  <a:gs pos="100000">
                    <a:srgbClr val="A6A6A6">
                      <a:lumMod val="6500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15" name="椭圆 92"/>
              <p:cNvSpPr/>
              <p:nvPr>
                <p:custDataLst>
                  <p:tags r:id="rId8"/>
                </p:custDataLst>
              </p:nvPr>
            </p:nvSpPr>
            <p:spPr>
              <a:xfrm>
                <a:off x="392112" y="760412"/>
                <a:ext cx="3825874" cy="3825874"/>
              </a:xfrm>
              <a:prstGeom prst="ellipse">
                <a:avLst/>
              </a:prstGeom>
              <a:gradFill>
                <a:gsLst>
                  <a:gs pos="0">
                    <a:srgbClr val="FFFFFF"/>
                  </a:gs>
                  <a:gs pos="51000">
                    <a:srgbClr val="F2F2F2">
                      <a:lumMod val="95000"/>
                    </a:srgbClr>
                  </a:gs>
                  <a:gs pos="100000">
                    <a:srgbClr val="BFBFBF">
                      <a:lumMod val="7500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white"/>
                  </a:solidFill>
                  <a:latin typeface="微软雅黑" panose="020B0503020204020204" pitchFamily="34" charset="-122"/>
                  <a:ea typeface="微软雅黑" panose="020B0503020204020204" pitchFamily="34" charset="-122"/>
                </a:endParaRPr>
              </a:p>
            </p:txBody>
          </p:sp>
        </p:grpSp>
        <p:pic>
          <p:nvPicPr>
            <p:cNvPr id="43" name="图片 7"/>
            <p:cNvPicPr>
              <a:picLocks noChangeAspect="1"/>
            </p:cNvPicPr>
            <p:nvPr/>
          </p:nvPicPr>
          <p:blipFill>
            <a:blip r:embed="rId9">
              <a:clrChange>
                <a:clrFrom>
                  <a:srgbClr val="FFFFFF"/>
                </a:clrFrom>
                <a:clrTo>
                  <a:srgbClr val="FFFFFF">
                    <a:alpha val="0"/>
                  </a:srgbClr>
                </a:clrTo>
              </a:clrChange>
            </a:blip>
            <a:stretch>
              <a:fillRect/>
            </a:stretch>
          </p:blipFill>
          <p:spPr>
            <a:xfrm>
              <a:off x="1539067" y="1837003"/>
              <a:ext cx="2339787" cy="1886585"/>
            </a:xfrm>
            <a:prstGeom prst="rect">
              <a:avLst/>
            </a:prstGeom>
          </p:spPr>
        </p:pic>
      </p:grpSp>
      <p:grpSp>
        <p:nvGrpSpPr>
          <p:cNvPr id="5" name="그룹 4"/>
          <p:cNvGrpSpPr/>
          <p:nvPr/>
        </p:nvGrpSpPr>
        <p:grpSpPr>
          <a:xfrm>
            <a:off x="788792" y="4240487"/>
            <a:ext cx="3627778" cy="1680295"/>
            <a:chOff x="784920" y="4235672"/>
            <a:chExt cx="4066540" cy="1969059"/>
          </a:xfrm>
        </p:grpSpPr>
        <p:pic>
          <p:nvPicPr>
            <p:cNvPr id="44" name="Picture 6"/>
            <p:cNvPicPr>
              <a:picLocks noChangeAspect="1" noChangeArrowheads="1"/>
            </p:cNvPicPr>
            <p:nvPr/>
          </p:nvPicPr>
          <p:blipFill>
            <a:blip r:embed="rId10">
              <a:clrChange>
                <a:clrFrom>
                  <a:srgbClr val="FFFFFF"/>
                </a:clrFrom>
                <a:clrTo>
                  <a:srgbClr val="FFFFFF">
                    <a:alpha val="0"/>
                  </a:srgbClr>
                </a:clrTo>
              </a:clrChange>
            </a:blip>
            <a:srcRect/>
            <a:stretch>
              <a:fillRect/>
            </a:stretch>
          </p:blipFill>
          <p:spPr bwMode="auto">
            <a:xfrm>
              <a:off x="784920" y="5169681"/>
              <a:ext cx="4066540" cy="1035050"/>
            </a:xfrm>
            <a:prstGeom prst="rect">
              <a:avLst/>
            </a:prstGeom>
            <a:noFill/>
            <a:ln w="9525">
              <a:noFill/>
              <a:miter lim="800000"/>
              <a:headEnd/>
              <a:tailEnd/>
            </a:ln>
            <a:effectLst/>
          </p:spPr>
        </p:pic>
        <p:pic>
          <p:nvPicPr>
            <p:cNvPr id="45" name="图片 6"/>
            <p:cNvPicPr>
              <a:picLocks noChangeAspect="1"/>
            </p:cNvPicPr>
            <p:nvPr/>
          </p:nvPicPr>
          <p:blipFill>
            <a:blip r:embed="rId11">
              <a:clrChange>
                <a:clrFrom>
                  <a:srgbClr val="FFFFFF"/>
                </a:clrFrom>
                <a:clrTo>
                  <a:srgbClr val="FFFFFF">
                    <a:alpha val="0"/>
                  </a:srgbClr>
                </a:clrTo>
              </a:clrChange>
            </a:blip>
            <a:stretch>
              <a:fillRect/>
            </a:stretch>
          </p:blipFill>
          <p:spPr>
            <a:xfrm>
              <a:off x="784920" y="4235672"/>
              <a:ext cx="4066540" cy="866775"/>
            </a:xfrm>
            <a:prstGeom prst="rect">
              <a:avLst/>
            </a:prstGeom>
          </p:spPr>
        </p:pic>
      </p:grpSp>
      <p:sp>
        <p:nvSpPr>
          <p:cNvPr id="3" name="모서리가 둥근 직사각형 2"/>
          <p:cNvSpPr/>
          <p:nvPr>
            <p:custDataLst>
              <p:tags r:id="rId12"/>
            </p:custDataLst>
          </p:nvPr>
        </p:nvSpPr>
        <p:spPr>
          <a:xfrm>
            <a:off x="578224" y="1317813"/>
            <a:ext cx="4135804" cy="4854388"/>
          </a:xfrm>
          <a:prstGeom prst="roundRect">
            <a:avLst>
              <a:gd name="adj" fmla="val 3940"/>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8" name="Freeform 5"/>
          <p:cNvSpPr/>
          <p:nvPr>
            <p:custDataLst>
              <p:tags r:id="rId13"/>
            </p:custDataLst>
          </p:nvPr>
        </p:nvSpPr>
        <p:spPr bwMode="auto">
          <a:xfrm>
            <a:off x="4745462" y="1488602"/>
            <a:ext cx="1442568" cy="4643118"/>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gradFill flip="none" rotWithShape="1">
            <a:gsLst>
              <a:gs pos="0">
                <a:srgbClr val="FFFFFF"/>
              </a:gs>
              <a:gs pos="100000">
                <a:srgbClr val="D9D9D9">
                  <a:lumMod val="85000"/>
                </a:srgbClr>
              </a:gs>
            </a:gsLst>
            <a:lin ang="0" scaled="0"/>
          </a:gradFill>
          <a:ln w="12700">
            <a:gradFill>
              <a:gsLst>
                <a:gs pos="0">
                  <a:srgbClr val="FFFFFF"/>
                </a:gs>
                <a:gs pos="100000">
                  <a:srgbClr val="D9D9D9">
                    <a:lumMod val="85000"/>
                  </a:srgbClr>
                </a:gs>
              </a:gsLst>
              <a:lin ang="5400000" scaled="0"/>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19" name="Rectangle 12"/>
          <p:cNvSpPr/>
          <p:nvPr>
            <p:custDataLst>
              <p:tags r:id="rId14"/>
            </p:custDataLst>
          </p:nvPr>
        </p:nvSpPr>
        <p:spPr>
          <a:xfrm>
            <a:off x="6426244" y="2943226"/>
            <a:ext cx="5400000" cy="136205"/>
          </a:xfrm>
          <a:prstGeom prst="rect">
            <a:avLst/>
          </a:prstGeom>
          <a:pattFill prst="ltDnDiag">
            <a:fgClr>
              <a:schemeClr val="lt1">
                <a:lumMod val="65000"/>
              </a:schemeClr>
            </a:fgClr>
            <a:bgClr>
              <a:schemeClr val="lt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US" sz="240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0" name="Rectangle 12"/>
          <p:cNvSpPr/>
          <p:nvPr>
            <p:custDataLst>
              <p:tags r:id="rId15"/>
            </p:custDataLst>
          </p:nvPr>
        </p:nvSpPr>
        <p:spPr>
          <a:xfrm>
            <a:off x="6426244" y="4782743"/>
            <a:ext cx="5400000" cy="136205"/>
          </a:xfrm>
          <a:prstGeom prst="rect">
            <a:avLst/>
          </a:prstGeom>
          <a:pattFill prst="ltDnDiag">
            <a:fgClr>
              <a:schemeClr val="lt1">
                <a:lumMod val="65000"/>
              </a:schemeClr>
            </a:fgClr>
            <a:bgClr>
              <a:schemeClr val="lt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US" sz="2400">
              <a:solidFill>
                <a:prstClr val="black">
                  <a:lumMod val="95000"/>
                  <a:lumOff val="5000"/>
                </a:prstClr>
              </a:solidFill>
              <a:latin typeface="微软雅黑" panose="020B0503020204020204" pitchFamily="34" charset="-122"/>
              <a:ea typeface="微软雅黑" panose="020B0503020204020204" pitchFamily="34" charset="-122"/>
            </a:endParaRPr>
          </a:p>
        </p:txBody>
      </p:sp>
      <p:grpSp>
        <p:nvGrpSpPr>
          <p:cNvPr id="21" name="组合 32"/>
          <p:cNvGrpSpPr/>
          <p:nvPr/>
        </p:nvGrpSpPr>
        <p:grpSpPr>
          <a:xfrm>
            <a:off x="6476648" y="1471613"/>
            <a:ext cx="1293986" cy="1293987"/>
            <a:chOff x="304800" y="673100"/>
            <a:chExt cx="4000500" cy="4000500"/>
          </a:xfrm>
          <a:effectLst>
            <a:outerShdw blurRad="444500" dist="254000" dir="8100000" algn="tr" rotWithShape="0">
              <a:prstClr val="black">
                <a:alpha val="50000"/>
              </a:prstClr>
            </a:outerShdw>
          </a:effectLst>
        </p:grpSpPr>
        <p:sp>
          <p:nvSpPr>
            <p:cNvPr id="22" name="同心圆 33"/>
            <p:cNvSpPr/>
            <p:nvPr>
              <p:custDataLst>
                <p:tags r:id="rId16"/>
              </p:custDataLst>
            </p:nvPr>
          </p:nvSpPr>
          <p:spPr>
            <a:xfrm>
              <a:off x="304800" y="673100"/>
              <a:ext cx="4000500" cy="4000500"/>
            </a:xfrm>
            <a:prstGeom prst="donut">
              <a:avLst>
                <a:gd name="adj" fmla="val 4879"/>
              </a:avLst>
            </a:prstGeom>
            <a:gradFill>
              <a:gsLst>
                <a:gs pos="0">
                  <a:srgbClr val="FFFFFF"/>
                </a:gs>
                <a:gs pos="55000">
                  <a:srgbClr val="F2F2F2">
                    <a:lumMod val="95000"/>
                  </a:srgbClr>
                </a:gs>
                <a:gs pos="100000">
                  <a:srgbClr val="A6A6A6">
                    <a:lumMod val="6500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3" name="椭圆 34"/>
            <p:cNvSpPr/>
            <p:nvPr>
              <p:custDataLst>
                <p:tags r:id="rId17"/>
              </p:custDataLst>
            </p:nvPr>
          </p:nvSpPr>
          <p:spPr>
            <a:xfrm>
              <a:off x="392112" y="760412"/>
              <a:ext cx="3825874" cy="3825874"/>
            </a:xfrm>
            <a:prstGeom prst="ellipse">
              <a:avLst/>
            </a:prstGeom>
            <a:gradFill>
              <a:gsLst>
                <a:gs pos="0">
                  <a:srgbClr val="FFFFFF"/>
                </a:gs>
                <a:gs pos="51000">
                  <a:srgbClr val="F2F2F2">
                    <a:lumMod val="95000"/>
                  </a:srgbClr>
                </a:gs>
                <a:gs pos="100000">
                  <a:srgbClr val="BFBFBF">
                    <a:lumMod val="7500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lumMod val="95000"/>
                    <a:lumOff val="5000"/>
                  </a:prstClr>
                </a:solidFill>
                <a:latin typeface="微软雅黑" panose="020B0503020204020204" pitchFamily="34" charset="-122"/>
                <a:ea typeface="微软雅黑" panose="020B0503020204020204" pitchFamily="34" charset="-122"/>
              </a:endParaRPr>
            </a:p>
          </p:txBody>
        </p:sp>
      </p:grpSp>
      <p:sp>
        <p:nvSpPr>
          <p:cNvPr id="24" name="TextBox 14"/>
          <p:cNvSpPr>
            <a:spLocks noChangeArrowheads="1"/>
          </p:cNvSpPr>
          <p:nvPr/>
        </p:nvSpPr>
        <p:spPr bwMode="auto">
          <a:xfrm>
            <a:off x="6738362" y="1779158"/>
            <a:ext cx="768350"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1218565"/>
            <a:r>
              <a:rPr lang="en-US" altLang="zh-CN" sz="3735" b="1" dirty="0">
                <a:solidFill>
                  <a:srgbClr val="007CD0"/>
                </a:solidFill>
                <a:latin typeface="微软雅黑" panose="020B0503020204020204" pitchFamily="34" charset="-122"/>
                <a:ea typeface="微软雅黑" panose="020B0503020204020204" pitchFamily="34" charset="-122"/>
                <a:sym typeface="方正兰亭粗黑_GBK" charset="-122"/>
              </a:rPr>
              <a:t>01</a:t>
            </a:r>
            <a:endParaRPr lang="en-US" altLang="zh-CN" sz="3735" b="1" dirty="0">
              <a:solidFill>
                <a:srgbClr val="007CD0"/>
              </a:solidFill>
              <a:latin typeface="微软雅黑" panose="020B0503020204020204" pitchFamily="34" charset="-122"/>
              <a:ea typeface="微软雅黑" panose="020B0503020204020204" pitchFamily="34" charset="-122"/>
              <a:sym typeface="方正兰亭粗黑_GBK" charset="-122"/>
            </a:endParaRPr>
          </a:p>
        </p:txBody>
      </p:sp>
      <p:sp>
        <p:nvSpPr>
          <p:cNvPr id="25" name="TextBox 24"/>
          <p:cNvSpPr txBox="1"/>
          <p:nvPr/>
        </p:nvSpPr>
        <p:spPr>
          <a:xfrm>
            <a:off x="8051656" y="1517647"/>
            <a:ext cx="3079139" cy="374650"/>
          </a:xfrm>
          <a:prstGeom prst="rect">
            <a:avLst/>
          </a:prstGeom>
          <a:noFill/>
        </p:spPr>
        <p:txBody>
          <a:bodyPr wrap="square" lIns="0" rIns="0" bIns="0" rtlCol="0">
            <a:spAutoFit/>
          </a:bodyPr>
          <a:lstStyle/>
          <a:p>
            <a:pPr defTabSz="1218565">
              <a:tabLst>
                <a:tab pos="1367155" algn="l"/>
              </a:tabLst>
            </a:pPr>
            <a:r>
              <a:rPr lang="zh-CN" altLang="en-US" sz="2135" b="1" dirty="0">
                <a:solidFill>
                  <a:srgbClr val="007CD0"/>
                </a:solidFill>
                <a:latin typeface="微软雅黑" panose="020B0503020204020204" pitchFamily="34" charset="-122"/>
                <a:ea typeface="微软雅黑" panose="020B0503020204020204" pitchFamily="34" charset="-122"/>
                <a:cs typeface="Calibri" panose="020F0502020204030204"/>
              </a:rPr>
              <a:t>组织</a:t>
            </a:r>
            <a:r>
              <a:rPr lang="zh-CN" altLang="en-US" sz="2135" b="1" dirty="0" smtClean="0">
                <a:solidFill>
                  <a:srgbClr val="007CD0"/>
                </a:solidFill>
                <a:latin typeface="微软雅黑" panose="020B0503020204020204" pitchFamily="34" charset="-122"/>
                <a:ea typeface="微软雅黑" panose="020B0503020204020204" pitchFamily="34" charset="-122"/>
                <a:cs typeface="Calibri" panose="020F0502020204030204"/>
              </a:rPr>
              <a:t>员</a:t>
            </a:r>
            <a:r>
              <a:rPr lang="zh-CN" altLang="en-US" sz="2135" b="1" dirty="0">
                <a:solidFill>
                  <a:srgbClr val="007CD0"/>
                </a:solidFill>
                <a:latin typeface="微软雅黑" panose="020B0503020204020204" pitchFamily="34" charset="-122"/>
                <a:ea typeface="微软雅黑" panose="020B0503020204020204" pitchFamily="34" charset="-122"/>
                <a:cs typeface="Calibri" panose="020F0502020204030204"/>
              </a:rPr>
              <a:t>工与专</a:t>
            </a:r>
            <a:r>
              <a:rPr lang="zh-CN" altLang="en-US" sz="2135" b="1" dirty="0" smtClean="0">
                <a:solidFill>
                  <a:srgbClr val="007CD0"/>
                </a:solidFill>
                <a:latin typeface="微软雅黑" panose="020B0503020204020204" pitchFamily="34" charset="-122"/>
                <a:ea typeface="微软雅黑" panose="020B0503020204020204" pitchFamily="34" charset="-122"/>
                <a:cs typeface="Calibri" panose="020F0502020204030204"/>
              </a:rPr>
              <a:t>业</a:t>
            </a:r>
            <a:r>
              <a:rPr lang="zh-CN" altLang="en-US" sz="2135" b="1" dirty="0">
                <a:solidFill>
                  <a:srgbClr val="007CD0"/>
                </a:solidFill>
                <a:latin typeface="微软雅黑" panose="020B0503020204020204" pitchFamily="34" charset="-122"/>
                <a:ea typeface="微软雅黑" panose="020B0503020204020204" pitchFamily="34" charset="-122"/>
                <a:cs typeface="Calibri" panose="020F0502020204030204"/>
              </a:rPr>
              <a:t>技术</a:t>
            </a:r>
            <a:r>
              <a:rPr lang="zh-CN" altLang="en-US" sz="2135" b="1" dirty="0" smtClean="0">
                <a:solidFill>
                  <a:srgbClr val="007CD0"/>
                </a:solidFill>
                <a:latin typeface="微软雅黑" panose="020B0503020204020204" pitchFamily="34" charset="-122"/>
                <a:ea typeface="微软雅黑" panose="020B0503020204020204" pitchFamily="34" charset="-122"/>
                <a:cs typeface="Calibri" panose="020F0502020204030204"/>
              </a:rPr>
              <a:t>人</a:t>
            </a:r>
            <a:r>
              <a:rPr lang="zh-CN" altLang="en-US" sz="2135" b="1" dirty="0">
                <a:solidFill>
                  <a:srgbClr val="007CD0"/>
                </a:solidFill>
                <a:latin typeface="微软雅黑" panose="020B0503020204020204" pitchFamily="34" charset="-122"/>
                <a:ea typeface="微软雅黑" panose="020B0503020204020204" pitchFamily="34" charset="-122"/>
                <a:cs typeface="Calibri" panose="020F0502020204030204"/>
              </a:rPr>
              <a:t>员</a:t>
            </a:r>
            <a:endParaRPr lang="zh-CN" altLang="en-US" sz="2135" b="1" dirty="0">
              <a:solidFill>
                <a:srgbClr val="007CD0"/>
              </a:solidFill>
              <a:latin typeface="微软雅黑" panose="020B0503020204020204" pitchFamily="34" charset="-122"/>
              <a:ea typeface="微软雅黑" panose="020B0503020204020204" pitchFamily="34" charset="-122"/>
              <a:cs typeface="Calibri" panose="020F0502020204030204"/>
            </a:endParaRPr>
          </a:p>
        </p:txBody>
      </p:sp>
      <p:sp>
        <p:nvSpPr>
          <p:cNvPr id="26" name="TextBox 25"/>
          <p:cNvSpPr txBox="1"/>
          <p:nvPr/>
        </p:nvSpPr>
        <p:spPr>
          <a:xfrm>
            <a:off x="8132646" y="2035724"/>
            <a:ext cx="3425940" cy="691515"/>
          </a:xfrm>
          <a:prstGeom prst="rect">
            <a:avLst/>
          </a:prstGeom>
          <a:noFill/>
        </p:spPr>
        <p:txBody>
          <a:bodyPr wrap="square" lIns="0" rIns="0" bIns="0" rtlCol="0">
            <a:spAutoFit/>
          </a:bodyPr>
          <a:lstStyle/>
          <a:p>
            <a:pPr>
              <a:lnSpc>
                <a:spcPct val="150000"/>
              </a:lnSpc>
            </a:pPr>
            <a:r>
              <a:rPr lang="zh-CN" altLang="en-US" sz="1400" dirty="0">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对作业活动清单</a:t>
            </a:r>
            <a:r>
              <a:rPr lang="en-US" altLang="zh-CN" sz="1400" dirty="0">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A1</a:t>
            </a:r>
            <a:r>
              <a:rPr lang="zh-CN" altLang="en-US" sz="1400" dirty="0" smtClean="0">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、设</a:t>
            </a:r>
            <a:r>
              <a:rPr lang="zh-CN" altLang="en-US" sz="1400" dirty="0">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备设施清单</a:t>
            </a:r>
            <a:r>
              <a:rPr lang="en-US" altLang="zh-CN" sz="1400" dirty="0">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A2</a:t>
            </a:r>
            <a:r>
              <a:rPr lang="zh-CN" altLang="en-US" sz="1400" dirty="0">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、职业病危害风险点清单进行辨识、分析、评价</a:t>
            </a:r>
            <a:endParaRPr lang="zh-CN" altLang="en-US" sz="1400" dirty="0">
              <a:solidFill>
                <a:srgbClr val="2B166E"/>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7" name="组合 38"/>
          <p:cNvGrpSpPr/>
          <p:nvPr/>
        </p:nvGrpSpPr>
        <p:grpSpPr>
          <a:xfrm>
            <a:off x="6476648" y="3259105"/>
            <a:ext cx="1293985" cy="1293989"/>
            <a:chOff x="304800" y="673100"/>
            <a:chExt cx="4000500" cy="4000500"/>
          </a:xfrm>
          <a:effectLst>
            <a:outerShdw blurRad="444500" dist="254000" dir="8100000" algn="tr" rotWithShape="0">
              <a:prstClr val="black">
                <a:alpha val="50000"/>
              </a:prstClr>
            </a:outerShdw>
          </a:effectLst>
        </p:grpSpPr>
        <p:sp>
          <p:nvSpPr>
            <p:cNvPr id="28" name="同心圆 39"/>
            <p:cNvSpPr/>
            <p:nvPr>
              <p:custDataLst>
                <p:tags r:id="rId18"/>
              </p:custDataLst>
            </p:nvPr>
          </p:nvSpPr>
          <p:spPr>
            <a:xfrm>
              <a:off x="304800" y="673100"/>
              <a:ext cx="4000500" cy="4000500"/>
            </a:xfrm>
            <a:prstGeom prst="donut">
              <a:avLst>
                <a:gd name="adj" fmla="val 4879"/>
              </a:avLst>
            </a:prstGeom>
            <a:gradFill>
              <a:gsLst>
                <a:gs pos="0">
                  <a:srgbClr val="FFFFFF"/>
                </a:gs>
                <a:gs pos="55000">
                  <a:srgbClr val="F2F2F2">
                    <a:lumMod val="95000"/>
                  </a:srgbClr>
                </a:gs>
                <a:gs pos="100000">
                  <a:srgbClr val="A6A6A6">
                    <a:lumMod val="6500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29" name="椭圆 40"/>
            <p:cNvSpPr/>
            <p:nvPr>
              <p:custDataLst>
                <p:tags r:id="rId19"/>
              </p:custDataLst>
            </p:nvPr>
          </p:nvSpPr>
          <p:spPr>
            <a:xfrm>
              <a:off x="392112" y="760412"/>
              <a:ext cx="3825874" cy="3825874"/>
            </a:xfrm>
            <a:prstGeom prst="ellipse">
              <a:avLst/>
            </a:prstGeom>
            <a:gradFill>
              <a:gsLst>
                <a:gs pos="0">
                  <a:srgbClr val="FFFFFF"/>
                </a:gs>
                <a:gs pos="51000">
                  <a:srgbClr val="F2F2F2">
                    <a:lumMod val="95000"/>
                  </a:srgbClr>
                </a:gs>
                <a:gs pos="100000">
                  <a:srgbClr val="BFBFBF">
                    <a:lumMod val="7500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lumMod val="95000"/>
                    <a:lumOff val="5000"/>
                  </a:prstClr>
                </a:solidFill>
                <a:latin typeface="微软雅黑" panose="020B0503020204020204" pitchFamily="34" charset="-122"/>
                <a:ea typeface="微软雅黑" panose="020B0503020204020204" pitchFamily="34" charset="-122"/>
              </a:endParaRPr>
            </a:p>
          </p:txBody>
        </p:sp>
      </p:grpSp>
      <p:sp>
        <p:nvSpPr>
          <p:cNvPr id="30" name="TextBox 14"/>
          <p:cNvSpPr>
            <a:spLocks noChangeArrowheads="1"/>
          </p:cNvSpPr>
          <p:nvPr/>
        </p:nvSpPr>
        <p:spPr bwMode="auto">
          <a:xfrm>
            <a:off x="6709787" y="3552361"/>
            <a:ext cx="768350"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1218565"/>
            <a:r>
              <a:rPr lang="en-US" altLang="zh-CN" sz="3735" b="1" dirty="0">
                <a:solidFill>
                  <a:srgbClr val="007CD0"/>
                </a:solidFill>
                <a:latin typeface="微软雅黑" panose="020B0503020204020204" pitchFamily="34" charset="-122"/>
                <a:ea typeface="微软雅黑" panose="020B0503020204020204" pitchFamily="34" charset="-122"/>
                <a:sym typeface="方正兰亭粗黑_GBK" charset="-122"/>
              </a:rPr>
              <a:t>02</a:t>
            </a:r>
            <a:endParaRPr lang="en-US" altLang="zh-CN" sz="3735" b="1" dirty="0">
              <a:solidFill>
                <a:srgbClr val="007CD0"/>
              </a:solidFill>
              <a:latin typeface="微软雅黑" panose="020B0503020204020204" pitchFamily="34" charset="-122"/>
              <a:ea typeface="微软雅黑" panose="020B0503020204020204" pitchFamily="34" charset="-122"/>
              <a:sym typeface="方正兰亭粗黑_GBK" charset="-122"/>
            </a:endParaRPr>
          </a:p>
        </p:txBody>
      </p:sp>
      <p:sp>
        <p:nvSpPr>
          <p:cNvPr id="31" name="TextBox 30"/>
          <p:cNvSpPr txBox="1"/>
          <p:nvPr/>
        </p:nvSpPr>
        <p:spPr>
          <a:xfrm>
            <a:off x="8051656" y="3305139"/>
            <a:ext cx="3079139" cy="374650"/>
          </a:xfrm>
          <a:prstGeom prst="rect">
            <a:avLst/>
          </a:prstGeom>
          <a:noFill/>
        </p:spPr>
        <p:txBody>
          <a:bodyPr wrap="square" lIns="0" rIns="0" bIns="0" rtlCol="0">
            <a:spAutoFit/>
          </a:bodyPr>
          <a:lstStyle>
            <a:defPPr>
              <a:defRPr lang="en-US"/>
            </a:defPPr>
            <a:lvl1pPr defTabSz="1218565">
              <a:tabLst>
                <a:tab pos="1367155" algn="l"/>
              </a:tabLst>
              <a:defRPr sz="2135" b="1">
                <a:solidFill>
                  <a:srgbClr val="007CD0"/>
                </a:solidFill>
                <a:latin typeface="微软雅黑" panose="020B0503020204020204" pitchFamily="34" charset="-122"/>
                <a:ea typeface="微软雅黑" panose="020B0503020204020204" pitchFamily="34" charset="-122"/>
                <a:cs typeface="Calibri" panose="020F0502020204030204"/>
              </a:defRPr>
            </a:lvl1pPr>
          </a:lstStyle>
          <a:p>
            <a:r>
              <a:rPr lang="zh-CN" altLang="en-US" dirty="0">
                <a:solidFill>
                  <a:srgbClr val="007CD0"/>
                </a:solidFill>
              </a:rPr>
              <a:t>组织活动与会议</a:t>
            </a:r>
            <a:endParaRPr lang="zh-CN" altLang="en-US" dirty="0">
              <a:solidFill>
                <a:srgbClr val="007CD0"/>
              </a:solidFill>
            </a:endParaRPr>
          </a:p>
        </p:txBody>
      </p:sp>
      <p:sp>
        <p:nvSpPr>
          <p:cNvPr id="32" name="TextBox 31"/>
          <p:cNvSpPr txBox="1"/>
          <p:nvPr/>
        </p:nvSpPr>
        <p:spPr>
          <a:xfrm>
            <a:off x="8132646" y="3823212"/>
            <a:ext cx="3425940" cy="685165"/>
          </a:xfrm>
          <a:prstGeom prst="rect">
            <a:avLst/>
          </a:prstGeom>
          <a:noFill/>
        </p:spPr>
        <p:txBody>
          <a:bodyPr wrap="square" lIns="0" rIns="0" bIns="0" rtlCol="0">
            <a:spAutoFit/>
          </a:bodyPr>
          <a:lstStyle/>
          <a:p>
            <a:pPr defTabSz="1218565">
              <a:lnSpc>
                <a:spcPct val="130000"/>
              </a:lnSpc>
            </a:pPr>
            <a:r>
              <a:rPr lang="zh-CN" altLang="en-US"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各车间、部门共</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组织现场辨识活动</a:t>
            </a:r>
            <a:r>
              <a:rPr lang="en-US" altLang="zh-CN"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25</a:t>
            </a:r>
            <a:r>
              <a:rPr lang="zh-CN" altLang="en-US" sz="16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次</a:t>
            </a:r>
            <a:endParaRPr lang="en-US" altLang="zh-CN"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defTabSz="1218565">
              <a:lnSpc>
                <a:spcPct val="130000"/>
              </a:lnSpc>
            </a:pPr>
            <a:r>
              <a:rPr lang="zh-CN" altLang="en-US"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会</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议</a:t>
            </a:r>
            <a:r>
              <a:rPr lang="en-US" altLang="zh-CN"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8</a:t>
            </a:r>
            <a:r>
              <a:rPr lang="zh-CN" altLang="en-US" sz="16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次</a:t>
            </a:r>
            <a:endParaRPr lang="zh-CN" altLang="en-US" sz="16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3" name="组合 44"/>
          <p:cNvGrpSpPr/>
          <p:nvPr/>
        </p:nvGrpSpPr>
        <p:grpSpPr>
          <a:xfrm>
            <a:off x="6476645" y="5025047"/>
            <a:ext cx="1293985" cy="1293987"/>
            <a:chOff x="304800" y="673100"/>
            <a:chExt cx="4000500" cy="4000500"/>
          </a:xfrm>
          <a:effectLst>
            <a:outerShdw blurRad="444500" dist="254000" dir="8100000" algn="tr" rotWithShape="0">
              <a:prstClr val="black">
                <a:alpha val="50000"/>
              </a:prstClr>
            </a:outerShdw>
          </a:effectLst>
        </p:grpSpPr>
        <p:sp>
          <p:nvSpPr>
            <p:cNvPr id="34" name="同心圆 45"/>
            <p:cNvSpPr/>
            <p:nvPr>
              <p:custDataLst>
                <p:tags r:id="rId20"/>
              </p:custDataLst>
            </p:nvPr>
          </p:nvSpPr>
          <p:spPr>
            <a:xfrm>
              <a:off x="304800" y="673100"/>
              <a:ext cx="4000500" cy="4000500"/>
            </a:xfrm>
            <a:prstGeom prst="donut">
              <a:avLst>
                <a:gd name="adj" fmla="val 4879"/>
              </a:avLst>
            </a:prstGeom>
            <a:gradFill>
              <a:gsLst>
                <a:gs pos="0">
                  <a:srgbClr val="FFFFFF"/>
                </a:gs>
                <a:gs pos="55000">
                  <a:srgbClr val="F2F2F2">
                    <a:lumMod val="95000"/>
                  </a:srgbClr>
                </a:gs>
                <a:gs pos="100000">
                  <a:srgbClr val="A6A6A6">
                    <a:lumMod val="6500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lumMod val="95000"/>
                    <a:lumOff val="5000"/>
                  </a:prstClr>
                </a:solidFill>
                <a:latin typeface="微软雅黑" panose="020B0503020204020204" pitchFamily="34" charset="-122"/>
                <a:ea typeface="微软雅黑" panose="020B0503020204020204" pitchFamily="34" charset="-122"/>
              </a:endParaRPr>
            </a:p>
          </p:txBody>
        </p:sp>
        <p:sp>
          <p:nvSpPr>
            <p:cNvPr id="35" name="椭圆 46"/>
            <p:cNvSpPr/>
            <p:nvPr>
              <p:custDataLst>
                <p:tags r:id="rId21"/>
              </p:custDataLst>
            </p:nvPr>
          </p:nvSpPr>
          <p:spPr>
            <a:xfrm>
              <a:off x="392112" y="760412"/>
              <a:ext cx="3825874" cy="3825874"/>
            </a:xfrm>
            <a:prstGeom prst="ellipse">
              <a:avLst/>
            </a:prstGeom>
            <a:gradFill>
              <a:gsLst>
                <a:gs pos="0">
                  <a:srgbClr val="FFFFFF"/>
                </a:gs>
                <a:gs pos="51000">
                  <a:srgbClr val="F2F2F2">
                    <a:lumMod val="95000"/>
                  </a:srgbClr>
                </a:gs>
                <a:gs pos="100000">
                  <a:srgbClr val="BFBFBF">
                    <a:lumMod val="7500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prstClr val="black">
                    <a:lumMod val="95000"/>
                    <a:lumOff val="5000"/>
                  </a:prstClr>
                </a:solidFill>
                <a:latin typeface="微软雅黑" panose="020B0503020204020204" pitchFamily="34" charset="-122"/>
                <a:ea typeface="微软雅黑" panose="020B0503020204020204" pitchFamily="34" charset="-122"/>
              </a:endParaRPr>
            </a:p>
          </p:txBody>
        </p:sp>
      </p:grpSp>
      <p:sp>
        <p:nvSpPr>
          <p:cNvPr id="36" name="TextBox 14"/>
          <p:cNvSpPr>
            <a:spLocks noChangeArrowheads="1"/>
          </p:cNvSpPr>
          <p:nvPr/>
        </p:nvSpPr>
        <p:spPr bwMode="auto">
          <a:xfrm>
            <a:off x="6709786" y="5332593"/>
            <a:ext cx="768350" cy="666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1218565"/>
            <a:r>
              <a:rPr lang="en-US" altLang="zh-CN" sz="3735" b="1" dirty="0">
                <a:solidFill>
                  <a:srgbClr val="007CD0"/>
                </a:solidFill>
                <a:latin typeface="微软雅黑" panose="020B0503020204020204" pitchFamily="34" charset="-122"/>
                <a:ea typeface="微软雅黑" panose="020B0503020204020204" pitchFamily="34" charset="-122"/>
                <a:sym typeface="方正兰亭粗黑_GBK" charset="-122"/>
              </a:rPr>
              <a:t>03</a:t>
            </a:r>
            <a:endParaRPr lang="en-US" altLang="zh-CN" sz="3735" b="1" dirty="0">
              <a:solidFill>
                <a:srgbClr val="007CD0"/>
              </a:solidFill>
              <a:latin typeface="微软雅黑" panose="020B0503020204020204" pitchFamily="34" charset="-122"/>
              <a:ea typeface="微软雅黑" panose="020B0503020204020204" pitchFamily="34" charset="-122"/>
              <a:sym typeface="方正兰亭粗黑_GBK" charset="-122"/>
            </a:endParaRPr>
          </a:p>
        </p:txBody>
      </p:sp>
      <p:sp>
        <p:nvSpPr>
          <p:cNvPr id="37" name="TextBox 36"/>
          <p:cNvSpPr txBox="1"/>
          <p:nvPr/>
        </p:nvSpPr>
        <p:spPr>
          <a:xfrm>
            <a:off x="8051656" y="5071077"/>
            <a:ext cx="2588603" cy="374650"/>
          </a:xfrm>
          <a:prstGeom prst="rect">
            <a:avLst/>
          </a:prstGeom>
          <a:noFill/>
        </p:spPr>
        <p:txBody>
          <a:bodyPr wrap="square" lIns="0" rIns="0" bIns="0" rtlCol="0">
            <a:spAutoFit/>
          </a:bodyPr>
          <a:lstStyle>
            <a:defPPr>
              <a:defRPr lang="en-US"/>
            </a:defPPr>
            <a:lvl1pPr defTabSz="1218565">
              <a:tabLst>
                <a:tab pos="1367155" algn="l"/>
              </a:tabLst>
              <a:defRPr sz="2135" b="1">
                <a:solidFill>
                  <a:srgbClr val="007CD0"/>
                </a:solidFill>
                <a:latin typeface="微软雅黑" panose="020B0503020204020204" pitchFamily="34" charset="-122"/>
                <a:ea typeface="微软雅黑" panose="020B0503020204020204" pitchFamily="34" charset="-122"/>
                <a:cs typeface="Calibri" panose="020F0502020204030204"/>
              </a:defRPr>
            </a:lvl1pPr>
          </a:lstStyle>
          <a:p>
            <a:r>
              <a:rPr lang="zh-CN" altLang="en-US" dirty="0">
                <a:solidFill>
                  <a:srgbClr val="007CD0"/>
                </a:solidFill>
              </a:rPr>
              <a:t>排查结果</a:t>
            </a:r>
            <a:endParaRPr lang="zh-CN" altLang="en-US" dirty="0">
              <a:solidFill>
                <a:srgbClr val="007CD0"/>
              </a:solidFill>
            </a:endParaRPr>
          </a:p>
        </p:txBody>
      </p:sp>
      <p:sp>
        <p:nvSpPr>
          <p:cNvPr id="38" name="TextBox 37"/>
          <p:cNvSpPr txBox="1"/>
          <p:nvPr/>
        </p:nvSpPr>
        <p:spPr>
          <a:xfrm>
            <a:off x="7664887" y="5589146"/>
            <a:ext cx="2303850" cy="784225"/>
          </a:xfrm>
          <a:prstGeom prst="rect">
            <a:avLst/>
          </a:prstGeom>
          <a:noFill/>
        </p:spPr>
        <p:txBody>
          <a:bodyPr wrap="square" lIns="0" rIns="0" bIns="0" rtlCol="0">
            <a:spAutoFit/>
          </a:bodyPr>
          <a:lstStyle/>
          <a:p>
            <a:pPr indent="457200">
              <a:lnSpc>
                <a:spcPct val="150000"/>
              </a:lnSpc>
            </a:pP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风险点</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合计：</a:t>
            </a:r>
            <a:r>
              <a:rPr lang="en-US" altLang="zh-CN"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693</a:t>
            </a:r>
            <a:r>
              <a:rPr lang="zh-CN" altLang="en-US" sz="16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个</a:t>
            </a:r>
            <a:endParaRPr lang="en-US" altLang="zh-CN"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pPr>
            <a:r>
              <a:rPr lang="zh-CN" altLang="zh-CN"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危</a:t>
            </a:r>
            <a:r>
              <a:rPr lang="zh-CN"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险</a:t>
            </a:r>
            <a:r>
              <a:rPr lang="zh-CN" altLang="zh-CN"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源</a:t>
            </a:r>
            <a:r>
              <a:rPr lang="zh-CN" altLang="en-US"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合</a:t>
            </a:r>
            <a:r>
              <a:rPr lang="zh-CN" altLang="en-US"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计：</a:t>
            </a:r>
            <a:r>
              <a:rPr lang="en-US" altLang="zh-CN"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5111</a:t>
            </a:r>
            <a:r>
              <a:rPr lang="zh-CN" altLang="zh-CN"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个</a:t>
            </a:r>
            <a:endParaRPr lang="zh-CN" altLang="zh-CN"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2"/>
    </p:custDataLst>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9" name="文本框 8"/>
          <p:cNvSpPr txBox="1"/>
          <p:nvPr/>
        </p:nvSpPr>
        <p:spPr>
          <a:xfrm>
            <a:off x="1604065" y="234101"/>
            <a:ext cx="7202310" cy="1056195"/>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风险分级管控体系建设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辨</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识分析评价</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lvl="0" defTabSz="914400"/>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MH_Text_1"/>
          <p:cNvSpPr/>
          <p:nvPr>
            <p:custDataLst>
              <p:tags r:id="rId7"/>
            </p:custDataLst>
          </p:nvPr>
        </p:nvSpPr>
        <p:spPr>
          <a:xfrm>
            <a:off x="1004836" y="2012040"/>
            <a:ext cx="10333724" cy="4360625"/>
          </a:xfrm>
          <a:prstGeom prst="rect">
            <a:avLst/>
          </a:prstGeom>
          <a:noFill/>
          <a:ln w="12700" cap="flat" cmpd="sng" algn="ctr">
            <a:solidFill>
              <a:srgbClr val="225EAB"/>
            </a:solidFill>
            <a:prstDash val="solid"/>
            <a:miter lim="800000"/>
          </a:ln>
          <a:effectLst/>
        </p:spPr>
        <p:txBody>
          <a:bodyPr anchor="ctr">
            <a:normAutofit/>
          </a:bodyPr>
          <a:lstStyle/>
          <a:p>
            <a:pPr algn="just" eaLnBrk="1" fontAlgn="auto" hangingPunct="1">
              <a:lnSpc>
                <a:spcPct val="150000"/>
              </a:lnSpc>
              <a:spcBef>
                <a:spcPts val="600"/>
              </a:spcBef>
              <a:spcAft>
                <a:spcPts val="600"/>
              </a:spcAft>
              <a:defRPr/>
            </a:pPr>
            <a:endParaRPr lang="zh-CN" altLang="en-US" sz="1400" kern="0" dirty="0">
              <a:solidFill>
                <a:schemeClr val="dk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MH_SubTitle_1"/>
          <p:cNvSpPr/>
          <p:nvPr>
            <p:custDataLst>
              <p:tags r:id="rId8"/>
            </p:custDataLst>
          </p:nvPr>
        </p:nvSpPr>
        <p:spPr>
          <a:xfrm>
            <a:off x="1004837" y="1395381"/>
            <a:ext cx="5045364" cy="604127"/>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rgbClr val="0070C0"/>
          </a:solidFill>
          <a:ln w="12700" cap="flat" cmpd="sng" algn="ctr">
            <a:noFill/>
            <a:prstDash val="solid"/>
            <a:miter lim="800000"/>
          </a:ln>
          <a:effectLst/>
        </p:spPr>
        <p:txBody>
          <a:bodyPr anchor="ctr">
            <a:normAutofit/>
          </a:bodyPr>
          <a:lstStyle/>
          <a:p>
            <a:pPr algn="ctr">
              <a:defRPr/>
            </a:pPr>
            <a:r>
              <a:rPr lang="en-US" altLang="zh-CN" sz="2400" b="1" kern="0"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JHA  </a:t>
            </a:r>
            <a:r>
              <a:rPr lang="en-US" altLang="zh-CN" sz="2400" b="1" kern="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SCL </a:t>
            </a:r>
            <a:r>
              <a:rPr lang="zh-CN" altLang="en-US" sz="2400" b="1" kern="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分</a:t>
            </a:r>
            <a:r>
              <a:rPr lang="zh-CN" altLang="en-US" sz="2400" b="1" kern="0"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析</a:t>
            </a:r>
            <a:r>
              <a:rPr lang="en-US" altLang="zh-CN" sz="2400" b="1" kern="0"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1" kern="0"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rPr>
              <a:t>评价表</a:t>
            </a:r>
            <a:endParaRPr lang="zh-CN" altLang="en-US" sz="2400" b="1" kern="0"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28" name="图片 10" descr="微信截图_20180822005240"/>
          <p:cNvPicPr>
            <a:picLocks noChangeAspect="1"/>
          </p:cNvPicPr>
          <p:nvPr/>
        </p:nvPicPr>
        <p:blipFill>
          <a:blip r:embed="rId9"/>
          <a:srcRect b="37025"/>
          <a:stretch>
            <a:fillRect/>
          </a:stretch>
        </p:blipFill>
        <p:spPr>
          <a:xfrm>
            <a:off x="1442701" y="2335904"/>
            <a:ext cx="6963654" cy="1699922"/>
          </a:xfrm>
          <a:prstGeom prst="rect">
            <a:avLst/>
          </a:prstGeom>
          <a:ln w="3175">
            <a:solidFill>
              <a:srgbClr val="225EAB"/>
            </a:solidFill>
          </a:ln>
        </p:spPr>
      </p:pic>
      <p:pic>
        <p:nvPicPr>
          <p:cNvPr id="29" name="图片 12" descr="微信截图_20180822005127"/>
          <p:cNvPicPr>
            <a:picLocks noChangeAspect="1"/>
          </p:cNvPicPr>
          <p:nvPr/>
        </p:nvPicPr>
        <p:blipFill>
          <a:blip r:embed="rId10"/>
          <a:srcRect b="29989"/>
          <a:stretch>
            <a:fillRect/>
          </a:stretch>
        </p:blipFill>
        <p:spPr>
          <a:xfrm>
            <a:off x="1442734" y="4249217"/>
            <a:ext cx="6964257" cy="1867504"/>
          </a:xfrm>
          <a:prstGeom prst="rect">
            <a:avLst/>
          </a:prstGeom>
          <a:ln w="3175">
            <a:solidFill>
              <a:srgbClr val="225EAB"/>
            </a:solidFill>
          </a:ln>
        </p:spPr>
      </p:pic>
      <p:pic>
        <p:nvPicPr>
          <p:cNvPr id="30" name="图片 13" descr="微信截图_20180822005240"/>
          <p:cNvPicPr>
            <a:picLocks noChangeAspect="1"/>
          </p:cNvPicPr>
          <p:nvPr/>
        </p:nvPicPr>
        <p:blipFill>
          <a:blip r:embed="rId9"/>
          <a:srcRect b="37025"/>
          <a:stretch>
            <a:fillRect/>
          </a:stretch>
        </p:blipFill>
        <p:spPr>
          <a:xfrm>
            <a:off x="1449051" y="2348604"/>
            <a:ext cx="6963654" cy="1699922"/>
          </a:xfrm>
          <a:prstGeom prst="rect">
            <a:avLst/>
          </a:prstGeom>
          <a:ln w="3175">
            <a:solidFill>
              <a:srgbClr val="225EAB"/>
            </a:solidFill>
          </a:ln>
        </p:spPr>
      </p:pic>
      <p:pic>
        <p:nvPicPr>
          <p:cNvPr id="31" name="图片 14" descr="微信截图_20180822005127"/>
          <p:cNvPicPr>
            <a:picLocks noChangeAspect="1"/>
          </p:cNvPicPr>
          <p:nvPr/>
        </p:nvPicPr>
        <p:blipFill>
          <a:blip r:embed="rId10"/>
          <a:srcRect b="29989"/>
          <a:stretch>
            <a:fillRect/>
          </a:stretch>
        </p:blipFill>
        <p:spPr>
          <a:xfrm>
            <a:off x="1449084" y="4261917"/>
            <a:ext cx="6964257" cy="1867504"/>
          </a:xfrm>
          <a:prstGeom prst="rect">
            <a:avLst/>
          </a:prstGeom>
          <a:ln w="3175">
            <a:solidFill>
              <a:srgbClr val="225EAB"/>
            </a:solidFill>
          </a:ln>
        </p:spPr>
      </p:pic>
      <p:pic>
        <p:nvPicPr>
          <p:cNvPr id="11" name="图片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640765" y="2012040"/>
            <a:ext cx="2697795" cy="4360650"/>
          </a:xfrm>
          <a:prstGeom prst="rect">
            <a:avLst/>
          </a:prstGeom>
        </p:spPr>
      </p:pic>
    </p:spTree>
    <p:custDataLst>
      <p:tags r:id="rId12"/>
    </p:custDataLst>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3"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9" name="文本框 8"/>
          <p:cNvSpPr txBox="1"/>
          <p:nvPr/>
        </p:nvSpPr>
        <p:spPr>
          <a:xfrm>
            <a:off x="1604064" y="234101"/>
            <a:ext cx="7631375"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风险分级管控体系建设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险分级管</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控清单</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MH_Text_1"/>
          <p:cNvSpPr/>
          <p:nvPr>
            <p:custDataLst>
              <p:tags r:id="rId7"/>
            </p:custDataLst>
          </p:nvPr>
        </p:nvSpPr>
        <p:spPr>
          <a:xfrm>
            <a:off x="1004836" y="2012040"/>
            <a:ext cx="10333724" cy="4360625"/>
          </a:xfrm>
          <a:prstGeom prst="rect">
            <a:avLst/>
          </a:prstGeom>
          <a:noFill/>
          <a:ln w="12700" cap="flat" cmpd="sng" algn="ctr">
            <a:solidFill>
              <a:srgbClr val="225EAB"/>
            </a:solidFill>
            <a:prstDash val="solid"/>
            <a:miter lim="800000"/>
          </a:ln>
          <a:effectLst/>
        </p:spPr>
        <p:txBody>
          <a:bodyPr anchor="ctr">
            <a:normAutofit/>
          </a:bodyPr>
          <a:lstStyle/>
          <a:p>
            <a:pPr algn="just" eaLnBrk="1" fontAlgn="auto" hangingPunct="1">
              <a:lnSpc>
                <a:spcPct val="150000"/>
              </a:lnSpc>
              <a:spcBef>
                <a:spcPts val="600"/>
              </a:spcBef>
              <a:spcAft>
                <a:spcPts val="600"/>
              </a:spcAft>
              <a:defRPr/>
            </a:pPr>
            <a:endParaRPr lang="zh-CN" altLang="en-US" sz="1400" kern="0" dirty="0">
              <a:solidFill>
                <a:schemeClr val="dk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MH_SubTitle_1"/>
          <p:cNvSpPr/>
          <p:nvPr>
            <p:custDataLst>
              <p:tags r:id="rId8"/>
            </p:custDataLst>
          </p:nvPr>
        </p:nvSpPr>
        <p:spPr>
          <a:xfrm>
            <a:off x="1004837" y="1395381"/>
            <a:ext cx="5045364" cy="604127"/>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rgbClr val="0070C0"/>
          </a:solidFill>
          <a:ln w="12700" cap="flat" cmpd="sng" algn="ctr">
            <a:noFill/>
            <a:prstDash val="solid"/>
            <a:miter lim="800000"/>
          </a:ln>
          <a:effectLst/>
        </p:spPr>
        <p:txBody>
          <a:bodyPr anchor="ctr">
            <a:normAutofit/>
          </a:bodyPr>
          <a:lstStyle/>
          <a:p>
            <a:pPr algn="ctr" eaLnBrk="1" fontAlgn="auto" hangingPunct="1">
              <a:spcBef>
                <a:spcPts val="0"/>
              </a:spcBef>
              <a:spcAft>
                <a:spcPts val="0"/>
              </a:spcAft>
              <a:defRPr/>
            </a:pPr>
            <a:r>
              <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风险控制清单</a:t>
            </a:r>
            <a:endPar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직사각형 15"/>
          <p:cNvSpPr/>
          <p:nvPr/>
        </p:nvSpPr>
        <p:spPr>
          <a:xfrm>
            <a:off x="1004836" y="5317588"/>
            <a:ext cx="10333724" cy="1055077"/>
          </a:xfrm>
          <a:prstGeom prst="rect">
            <a:avLst/>
          </a:prstGeom>
          <a:solidFill>
            <a:srgbClr val="0070C0"/>
          </a:solidFill>
          <a:ln w="12700" cap="flat" cmpd="sng" algn="ctr">
            <a:noFill/>
            <a:prstDash val="solid"/>
            <a:miter lim="800000"/>
          </a:ln>
          <a:effectLst/>
        </p:spPr>
        <p:txBody>
          <a:bodyPr anchor="ctr">
            <a:normAutofit/>
          </a:bodyPr>
          <a:lstStyle/>
          <a:p>
            <a:pPr algn="ctr"/>
            <a:endParaRPr lang="zh-CN" altLang="en-US" sz="2400" b="1" ker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직사각형 16"/>
          <p:cNvSpPr/>
          <p:nvPr/>
        </p:nvSpPr>
        <p:spPr>
          <a:xfrm>
            <a:off x="1672381" y="5340687"/>
            <a:ext cx="9486314" cy="922020"/>
          </a:xfrm>
          <a:prstGeom prst="rect">
            <a:avLst/>
          </a:prstGeom>
        </p:spPr>
        <p:txBody>
          <a:bodyPr wrap="square">
            <a:spAutoFit/>
          </a:bodyPr>
          <a:lstStyle/>
          <a:p>
            <a:pPr>
              <a:lnSpc>
                <a:spcPct val="150000"/>
              </a:lnSpc>
              <a:buFont typeface="Arial" panose="020B0604020202020204" pitchFamily="34" charset="0"/>
              <a:buNone/>
            </a:pPr>
            <a:r>
              <a:rPr lang="zh-CN" altLang="en-US"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根</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据重大风险直判，</a:t>
            </a:r>
            <a:r>
              <a:rPr lang="en-US" altLang="zh-CN" b="1"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en-US" b="1"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rPr>
              <a:t>个二级风险点</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均为重大风险，纳入</a:t>
            </a:r>
            <a:r>
              <a:rPr lang="zh-CN" altLang="en-US" b="1"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rPr>
              <a:t>公司级管控</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；三级风险点中，底吹炉、转炉、捕金一余热锅炉、捕金二余热锅炉，提级管理，</a:t>
            </a:r>
            <a:r>
              <a:rPr lang="zh-CN" altLang="en-US" b="1"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rPr>
              <a:t>纳入厂（部）级管理</a:t>
            </a:r>
            <a:endParaRPr lang="zh-CN" altLang="en-US" b="1" dirty="0">
              <a:solidFill>
                <a:srgbClr val="FFFF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椭圆 14"/>
          <p:cNvSpPr/>
          <p:nvPr>
            <p:custDataLst>
              <p:tags r:id="rId9"/>
            </p:custDataLst>
          </p:nvPr>
        </p:nvSpPr>
        <p:spPr>
          <a:xfrm>
            <a:off x="1254814" y="5526742"/>
            <a:ext cx="237702" cy="237702"/>
          </a:xfrm>
          <a:prstGeom prst="ellipse">
            <a:avLst/>
          </a:prstGeom>
          <a:solidFill>
            <a:schemeClr val="l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080808"/>
              </a:solidFill>
              <a:latin typeface="微软雅黑" panose="020B0503020204020204" pitchFamily="34" charset="-122"/>
              <a:ea typeface="微软雅黑" panose="020B0503020204020204" pitchFamily="34" charset="-122"/>
            </a:endParaRPr>
          </a:p>
        </p:txBody>
      </p:sp>
      <p:graphicFrame>
        <p:nvGraphicFramePr>
          <p:cNvPr id="21" name="表格 7"/>
          <p:cNvGraphicFramePr>
            <a:graphicFrameLocks noGrp="1"/>
          </p:cNvGraphicFramePr>
          <p:nvPr/>
        </p:nvGraphicFramePr>
        <p:xfrm>
          <a:off x="1290753" y="2807652"/>
          <a:ext cx="6703717" cy="2096914"/>
        </p:xfrm>
        <a:graphic>
          <a:graphicData uri="http://schemas.openxmlformats.org/drawingml/2006/table">
            <a:tbl>
              <a:tblPr firstRow="1" bandRow="1">
                <a:tableStyleId>{5C22544A-7EE6-4342-B048-85BDC9FD1C3A}</a:tableStyleId>
              </a:tblPr>
              <a:tblGrid>
                <a:gridCol w="1349298"/>
                <a:gridCol w="795480"/>
                <a:gridCol w="979715"/>
                <a:gridCol w="953588"/>
                <a:gridCol w="1005840"/>
                <a:gridCol w="1619796"/>
              </a:tblGrid>
              <a:tr h="823822">
                <a:tc>
                  <a:txBody>
                    <a:bodyPr/>
                    <a:lstStyle/>
                    <a:p>
                      <a:r>
                        <a:rPr lang="zh-CN" altLang="en-US" sz="14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风</a:t>
                      </a:r>
                      <a:r>
                        <a:rPr lang="zh-CN" altLang="en-US"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险等级</a:t>
                      </a:r>
                      <a:endParaRPr lang="en-US" altLang="zh-CN"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数</a:t>
                      </a:r>
                      <a:r>
                        <a:rPr lang="zh-CN" altLang="en-US"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量</a:t>
                      </a:r>
                      <a:endParaRPr lang="en-US" altLang="zh-CN"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4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责</a:t>
                      </a:r>
                      <a:r>
                        <a:rPr lang="zh-CN" altLang="en-US"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任人</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1447" marR="91447" marT="45732" marB="457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smtClean="0">
                          <a:solidFill>
                            <a:schemeClr val="tx1"/>
                          </a:solidFill>
                          <a:latin typeface="微软雅黑" panose="020B0503020204020204" pitchFamily="34" charset="-122"/>
                          <a:ea typeface="微软雅黑" panose="020B0503020204020204" pitchFamily="34" charset="-122"/>
                        </a:rPr>
                        <a:t>低风</a:t>
                      </a:r>
                      <a:r>
                        <a:rPr lang="zh-CN" altLang="en-US" sz="1400" dirty="0" smtClean="0">
                          <a:solidFill>
                            <a:schemeClr val="tx1"/>
                          </a:solidFill>
                          <a:latin typeface="微软雅黑" panose="020B0503020204020204" pitchFamily="34" charset="-122"/>
                          <a:ea typeface="微软雅黑" panose="020B0503020204020204" pitchFamily="34" charset="-122"/>
                        </a:rPr>
                        <a:t>险</a:t>
                      </a:r>
                      <a:endParaRPr lang="zh-CN" altLang="en-US" sz="1400" dirty="0">
                        <a:solidFill>
                          <a:schemeClr val="tx1"/>
                        </a:solidFill>
                        <a:latin typeface="微软雅黑" panose="020B0503020204020204" pitchFamily="34" charset="-122"/>
                        <a:ea typeface="微软雅黑" panose="020B0503020204020204" pitchFamily="34" charset="-122"/>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smtClean="0">
                          <a:solidFill>
                            <a:schemeClr val="tx1"/>
                          </a:solidFill>
                          <a:latin typeface="微软雅黑" panose="020B0503020204020204" pitchFamily="34" charset="-122"/>
                          <a:ea typeface="微软雅黑" panose="020B0503020204020204" pitchFamily="34" charset="-122"/>
                        </a:rPr>
                        <a:t>一般风</a:t>
                      </a:r>
                      <a:r>
                        <a:rPr lang="zh-CN" altLang="en-US" sz="1400" dirty="0" smtClean="0">
                          <a:solidFill>
                            <a:schemeClr val="tx1"/>
                          </a:solidFill>
                          <a:latin typeface="微软雅黑" panose="020B0503020204020204" pitchFamily="34" charset="-122"/>
                          <a:ea typeface="微软雅黑" panose="020B0503020204020204" pitchFamily="34" charset="-122"/>
                        </a:rPr>
                        <a:t>险</a:t>
                      </a:r>
                      <a:endParaRPr lang="zh-CN" altLang="en-US" sz="1400" dirty="0">
                        <a:solidFill>
                          <a:schemeClr val="tx1"/>
                        </a:solidFill>
                        <a:latin typeface="微软雅黑" panose="020B0503020204020204" pitchFamily="34" charset="-122"/>
                        <a:ea typeface="微软雅黑" panose="020B0503020204020204" pitchFamily="34" charset="-122"/>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smtClean="0">
                          <a:solidFill>
                            <a:schemeClr val="tx1"/>
                          </a:solidFill>
                          <a:latin typeface="微软雅黑" panose="020B0503020204020204" pitchFamily="34" charset="-122"/>
                          <a:ea typeface="微软雅黑" panose="020B0503020204020204" pitchFamily="34" charset="-122"/>
                        </a:rPr>
                        <a:t>较大风</a:t>
                      </a:r>
                      <a:r>
                        <a:rPr lang="zh-CN" altLang="en-US" sz="1400" dirty="0" smtClean="0">
                          <a:solidFill>
                            <a:schemeClr val="tx1"/>
                          </a:solidFill>
                          <a:latin typeface="微软雅黑" panose="020B0503020204020204" pitchFamily="34" charset="-122"/>
                          <a:ea typeface="微软雅黑" panose="020B0503020204020204" pitchFamily="34" charset="-122"/>
                        </a:rPr>
                        <a:t>险</a:t>
                      </a:r>
                      <a:endParaRPr lang="zh-CN" altLang="en-US" sz="1400" dirty="0">
                        <a:solidFill>
                          <a:schemeClr val="tx1"/>
                        </a:solidFill>
                        <a:latin typeface="微软雅黑" panose="020B0503020204020204" pitchFamily="34" charset="-122"/>
                        <a:ea typeface="微软雅黑" panose="020B0503020204020204" pitchFamily="34" charset="-122"/>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smtClean="0">
                          <a:solidFill>
                            <a:schemeClr val="tx1"/>
                          </a:solidFill>
                          <a:latin typeface="微软雅黑" panose="020B0503020204020204" pitchFamily="34" charset="-122"/>
                          <a:ea typeface="微软雅黑" panose="020B0503020204020204" pitchFamily="34" charset="-122"/>
                        </a:rPr>
                        <a:t>重大风</a:t>
                      </a:r>
                      <a:r>
                        <a:rPr lang="zh-CN" altLang="en-US" sz="1400" dirty="0" smtClean="0">
                          <a:solidFill>
                            <a:schemeClr val="tx1"/>
                          </a:solidFill>
                          <a:latin typeface="微软雅黑" panose="020B0503020204020204" pitchFamily="34" charset="-122"/>
                          <a:ea typeface="微软雅黑" panose="020B0503020204020204" pitchFamily="34" charset="-122"/>
                        </a:rPr>
                        <a:t>险</a:t>
                      </a:r>
                      <a:endParaRPr lang="zh-CN" altLang="en-US" sz="1400" dirty="0" smtClean="0">
                        <a:solidFill>
                          <a:schemeClr val="tx1"/>
                        </a:solidFill>
                        <a:latin typeface="微软雅黑" panose="020B0503020204020204" pitchFamily="34" charset="-122"/>
                        <a:ea typeface="微软雅黑" panose="020B0503020204020204" pitchFamily="34" charset="-122"/>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dirty="0" smtClean="0">
                          <a:solidFill>
                            <a:schemeClr val="tx1"/>
                          </a:solidFill>
                          <a:latin typeface="微软雅黑" panose="020B0503020204020204" pitchFamily="34" charset="-122"/>
                          <a:ea typeface="微软雅黑" panose="020B0503020204020204" pitchFamily="34" charset="-122"/>
                        </a:rPr>
                        <a:t>备注</a:t>
                      </a:r>
                      <a:endParaRPr lang="zh-CN" altLang="en-US" sz="1400" dirty="0" smtClean="0">
                        <a:solidFill>
                          <a:schemeClr val="tx1"/>
                        </a:solidFill>
                        <a:latin typeface="微软雅黑" panose="020B0503020204020204" pitchFamily="34" charset="-122"/>
                        <a:ea typeface="微软雅黑" panose="020B0503020204020204" pitchFamily="34" charset="-122"/>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24364">
                <a:tc>
                  <a:txBody>
                    <a:bodyPr/>
                    <a:lstStyle/>
                    <a:p>
                      <a:pPr algn="ctr"/>
                      <a:r>
                        <a:rPr lang="zh-CN" altLang="en-US" sz="1400" dirty="0" smtClean="0">
                          <a:solidFill>
                            <a:schemeClr val="tx1"/>
                          </a:solidFill>
                          <a:latin typeface="微软雅黑" panose="020B0503020204020204" pitchFamily="34" charset="-122"/>
                          <a:ea typeface="微软雅黑" panose="020B0503020204020204" pitchFamily="34" charset="-122"/>
                        </a:rPr>
                        <a:t>公司级</a:t>
                      </a:r>
                      <a:endParaRPr lang="zh-CN" altLang="en-US" sz="1400" dirty="0" smtClean="0">
                        <a:solidFill>
                          <a:schemeClr val="tx1"/>
                        </a:solidFill>
                        <a:latin typeface="微软雅黑" panose="020B0503020204020204" pitchFamily="34" charset="-122"/>
                        <a:ea typeface="微软雅黑" panose="020B0503020204020204" pitchFamily="34" charset="-122"/>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400" b="1" dirty="0" smtClean="0">
                          <a:solidFill>
                            <a:schemeClr val="tx1"/>
                          </a:solidFill>
                          <a:latin typeface="微软雅黑" panose="020B0503020204020204" pitchFamily="34" charset="-122"/>
                          <a:ea typeface="微软雅黑" panose="020B0503020204020204" pitchFamily="34" charset="-122"/>
                        </a:rPr>
                        <a:t>0</a:t>
                      </a:r>
                      <a:endParaRPr lang="en-US" sz="1400" b="1" dirty="0" smtClean="0">
                        <a:solidFill>
                          <a:schemeClr val="tx1"/>
                        </a:solidFill>
                        <a:latin typeface="微软雅黑" panose="020B0503020204020204" pitchFamily="34" charset="-122"/>
                        <a:ea typeface="微软雅黑" panose="020B0503020204020204" pitchFamily="34" charset="-122"/>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tx1"/>
                          </a:solidFill>
                          <a:latin typeface="微软雅黑" panose="020B0503020204020204" pitchFamily="34" charset="-122"/>
                          <a:ea typeface="微软雅黑" panose="020B0503020204020204" pitchFamily="34" charset="-122"/>
                        </a:rPr>
                        <a:t>0</a:t>
                      </a:r>
                      <a:endParaRPr lang="en-US" altLang="zh-CN" sz="1400" b="1" dirty="0">
                        <a:solidFill>
                          <a:schemeClr val="tx1"/>
                        </a:solidFill>
                        <a:latin typeface="微软雅黑" panose="020B0503020204020204" pitchFamily="34" charset="-122"/>
                        <a:ea typeface="微软雅黑" panose="020B0503020204020204" pitchFamily="34" charset="-122"/>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en-US" altLang="zh-CN" sz="1400" b="1" kern="1200" dirty="0">
                          <a:solidFill>
                            <a:schemeClr val="tx1"/>
                          </a:solidFill>
                          <a:latin typeface="微软雅黑" panose="020B0503020204020204" pitchFamily="34" charset="-122"/>
                          <a:ea typeface="微软雅黑" panose="020B0503020204020204" pitchFamily="34" charset="-122"/>
                          <a:cs typeface="+mn-cs"/>
                        </a:rPr>
                        <a:t>0</a:t>
                      </a:r>
                      <a:endParaRPr lang="en-US" altLang="zh-CN" sz="1400" b="1" kern="1200" dirty="0">
                        <a:solidFill>
                          <a:schemeClr val="tx1"/>
                        </a:solidFill>
                        <a:latin typeface="微软雅黑" panose="020B0503020204020204" pitchFamily="34" charset="-122"/>
                        <a:ea typeface="微软雅黑" panose="020B0503020204020204" pitchFamily="34" charset="-122"/>
                        <a:cs typeface="+mn-cs"/>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1400" b="1" kern="1200" dirty="0">
                          <a:solidFill>
                            <a:schemeClr val="tx1"/>
                          </a:solidFill>
                          <a:latin typeface="微软雅黑" panose="020B0503020204020204" pitchFamily="34" charset="-122"/>
                          <a:ea typeface="微软雅黑" panose="020B0503020204020204" pitchFamily="34" charset="-122"/>
                          <a:cs typeface="+mn-cs"/>
                        </a:rPr>
                        <a:t>0</a:t>
                      </a:r>
                      <a:endParaRPr lang="en-US" altLang="zh-CN" sz="1400" b="1" kern="1200" dirty="0">
                        <a:solidFill>
                          <a:schemeClr val="tx1"/>
                        </a:solidFill>
                        <a:latin typeface="微软雅黑" panose="020B0503020204020204" pitchFamily="34" charset="-122"/>
                        <a:ea typeface="微软雅黑" panose="020B0503020204020204" pitchFamily="34" charset="-122"/>
                        <a:cs typeface="+mn-cs"/>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ltLang="zh-CN" sz="1400" b="1" dirty="0">
                        <a:solidFill>
                          <a:schemeClr val="tx1"/>
                        </a:solidFill>
                        <a:latin typeface="微软雅黑" panose="020B0503020204020204" pitchFamily="34" charset="-122"/>
                        <a:ea typeface="微软雅黑" panose="020B0503020204020204" pitchFamily="34" charset="-122"/>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24364">
                <a:tc>
                  <a:txBody>
                    <a:bodyPr/>
                    <a:lstStyle/>
                    <a:p>
                      <a:pPr algn="ctr"/>
                      <a:r>
                        <a:rPr lang="zh-CN" altLang="en-US" sz="14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部门</a:t>
                      </a:r>
                      <a:r>
                        <a:rPr lang="en-US" altLang="zh-CN" sz="14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车</a:t>
                      </a:r>
                      <a:r>
                        <a:rPr lang="zh-CN" altLang="en-US"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间级</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smtClean="0">
                          <a:solidFill>
                            <a:schemeClr val="tx1"/>
                          </a:solidFill>
                          <a:latin typeface="微软雅黑" panose="020B0503020204020204" pitchFamily="34" charset="-122"/>
                          <a:ea typeface="微软雅黑" panose="020B0503020204020204" pitchFamily="34" charset="-122"/>
                        </a:rPr>
                        <a:t>0</a:t>
                      </a:r>
                      <a:endParaRPr lang="en-US" altLang="zh-CN" sz="1400" b="1" dirty="0" smtClean="0">
                        <a:solidFill>
                          <a:schemeClr val="tx1"/>
                        </a:solidFill>
                        <a:latin typeface="微软雅黑" panose="020B0503020204020204" pitchFamily="34" charset="-122"/>
                        <a:ea typeface="微软雅黑" panose="020B0503020204020204" pitchFamily="34" charset="-122"/>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tx1"/>
                          </a:solidFill>
                          <a:latin typeface="微软雅黑" panose="020B0503020204020204" pitchFamily="34" charset="-122"/>
                          <a:ea typeface="微软雅黑" panose="020B0503020204020204" pitchFamily="34" charset="-122"/>
                        </a:rPr>
                        <a:t>8</a:t>
                      </a:r>
                      <a:endParaRPr lang="en-US" altLang="zh-CN" sz="1400" b="1" dirty="0">
                        <a:solidFill>
                          <a:schemeClr val="tx1"/>
                        </a:solidFill>
                        <a:latin typeface="微软雅黑" panose="020B0503020204020204" pitchFamily="34" charset="-122"/>
                        <a:ea typeface="微软雅黑" panose="020B0503020204020204" pitchFamily="34" charset="-122"/>
                      </a:endParaRPr>
                    </a:p>
                  </a:txBody>
                  <a:tcPr marL="91447" marR="91447" marT="45732" marB="457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en-US" altLang="zh-CN" sz="1400" b="1" kern="1200" smtClean="0">
                          <a:solidFill>
                            <a:schemeClr val="tx1"/>
                          </a:solidFill>
                          <a:latin typeface="微软雅黑" panose="020B0503020204020204" pitchFamily="34" charset="-122"/>
                          <a:ea typeface="微软雅黑" panose="020B0503020204020204" pitchFamily="34" charset="-122"/>
                          <a:cs typeface="+mn-cs"/>
                        </a:rPr>
                        <a:t>0</a:t>
                      </a:r>
                      <a:endParaRPr lang="en-US" altLang="zh-CN" sz="1400" b="1" kern="1200" dirty="0" smtClean="0">
                        <a:solidFill>
                          <a:schemeClr val="tx1"/>
                        </a:solidFill>
                        <a:latin typeface="微软雅黑" panose="020B0503020204020204" pitchFamily="34" charset="-122"/>
                        <a:ea typeface="微软雅黑" panose="020B0503020204020204" pitchFamily="34" charset="-122"/>
                        <a:cs typeface="+mn-cs"/>
                      </a:endParaRPr>
                    </a:p>
                  </a:txBody>
                  <a:tcPr marL="91447" marR="91447" marT="45732" marB="457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en-US" altLang="zh-CN" sz="1400" b="1" kern="1200" dirty="0">
                          <a:solidFill>
                            <a:schemeClr val="tx1"/>
                          </a:solidFill>
                          <a:latin typeface="微软雅黑" panose="020B0503020204020204" pitchFamily="34" charset="-122"/>
                          <a:ea typeface="微软雅黑" panose="020B0503020204020204" pitchFamily="34" charset="-122"/>
                          <a:cs typeface="+mn-cs"/>
                        </a:rPr>
                        <a:t>0</a:t>
                      </a:r>
                      <a:endParaRPr lang="en-US" altLang="zh-CN" sz="1400" b="1" kern="1200" dirty="0">
                        <a:solidFill>
                          <a:schemeClr val="tx1"/>
                        </a:solidFill>
                        <a:latin typeface="微软雅黑" panose="020B0503020204020204" pitchFamily="34" charset="-122"/>
                        <a:ea typeface="微软雅黑" panose="020B0503020204020204" pitchFamily="34" charset="-122"/>
                        <a:cs typeface="+mn-cs"/>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altLang="zh-CN" sz="1400" b="1" dirty="0">
                        <a:solidFill>
                          <a:schemeClr val="tx1"/>
                        </a:solidFill>
                        <a:latin typeface="微软雅黑" panose="020B0503020204020204" pitchFamily="34" charset="-122"/>
                        <a:ea typeface="微软雅黑" panose="020B0503020204020204" pitchFamily="34" charset="-122"/>
                      </a:endParaRPr>
                    </a:p>
                  </a:txBody>
                  <a:tcPr marL="91447" marR="91447" marT="45732" marB="457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24364">
                <a:tc>
                  <a:txBody>
                    <a:bodyPr/>
                    <a:lstStyle/>
                    <a:p>
                      <a:pPr algn="ctr"/>
                      <a:r>
                        <a:rPr lang="zh-CN" altLang="en-US"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班组</a:t>
                      </a:r>
                      <a:r>
                        <a:rPr lang="en-US" altLang="zh-CN"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smtClean="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岗位级</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tx1"/>
                          </a:solidFill>
                          <a:latin typeface="微软雅黑" panose="020B0503020204020204" pitchFamily="34" charset="-122"/>
                          <a:ea typeface="微软雅黑" panose="020B0503020204020204" pitchFamily="34" charset="-122"/>
                        </a:rPr>
                        <a:t>3</a:t>
                      </a:r>
                      <a:endParaRPr lang="en-US" altLang="zh-CN" sz="1400" b="1" dirty="0">
                        <a:solidFill>
                          <a:schemeClr val="tx1"/>
                        </a:solidFill>
                        <a:latin typeface="微软雅黑" panose="020B0503020204020204" pitchFamily="34" charset="-122"/>
                        <a:ea typeface="微软雅黑" panose="020B0503020204020204" pitchFamily="34" charset="-122"/>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buNone/>
                      </a:pPr>
                      <a:r>
                        <a:rPr lang="en-US" altLang="zh-CN" sz="1400" b="1" smtClean="0">
                          <a:solidFill>
                            <a:schemeClr val="tx1"/>
                          </a:solidFill>
                          <a:latin typeface="微软雅黑" panose="020B0503020204020204" pitchFamily="34" charset="-122"/>
                          <a:ea typeface="微软雅黑" panose="020B0503020204020204" pitchFamily="34" charset="-122"/>
                        </a:rPr>
                        <a:t>0</a:t>
                      </a:r>
                      <a:endParaRPr lang="en-US" altLang="zh-CN" sz="1400" b="1" dirty="0" smtClean="0">
                        <a:solidFill>
                          <a:schemeClr val="tx1"/>
                        </a:solidFill>
                        <a:latin typeface="微软雅黑" panose="020B0503020204020204" pitchFamily="34" charset="-122"/>
                        <a:ea typeface="微软雅黑" panose="020B0503020204020204" pitchFamily="34" charset="-122"/>
                      </a:endParaRPr>
                    </a:p>
                  </a:txBody>
                  <a:tcPr marL="91447" marR="91447"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1400" b="1" kern="1200" dirty="0">
                          <a:solidFill>
                            <a:schemeClr val="tx1"/>
                          </a:solidFill>
                          <a:latin typeface="微软雅黑" panose="020B0503020204020204" pitchFamily="34" charset="-122"/>
                          <a:ea typeface="微软雅黑" panose="020B0503020204020204" pitchFamily="34" charset="-122"/>
                          <a:cs typeface="+mn-cs"/>
                        </a:rPr>
                        <a:t>0</a:t>
                      </a:r>
                      <a:endParaRPr lang="en-US" altLang="zh-CN" sz="1400" b="1" kern="1200" dirty="0">
                        <a:solidFill>
                          <a:schemeClr val="tx1"/>
                        </a:solidFill>
                        <a:latin typeface="微软雅黑" panose="020B0503020204020204" pitchFamily="34" charset="-122"/>
                        <a:ea typeface="微软雅黑" panose="020B0503020204020204" pitchFamily="34" charset="-122"/>
                        <a:cs typeface="+mn-cs"/>
                      </a:endParaRPr>
                    </a:p>
                  </a:txBody>
                  <a:tcPr marL="91447" marR="91447" marT="45732" marB="457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en-US" altLang="zh-CN" sz="1400" b="1" kern="1200" smtClean="0">
                          <a:solidFill>
                            <a:schemeClr val="tx1"/>
                          </a:solidFill>
                          <a:latin typeface="微软雅黑" panose="020B0503020204020204" pitchFamily="34" charset="-122"/>
                          <a:ea typeface="微软雅黑" panose="020B0503020204020204" pitchFamily="34" charset="-122"/>
                          <a:cs typeface="+mn-cs"/>
                        </a:rPr>
                        <a:t>0</a:t>
                      </a:r>
                      <a:endParaRPr lang="en-US" altLang="zh-CN" sz="1400" b="1" kern="1200" dirty="0" smtClean="0">
                        <a:solidFill>
                          <a:schemeClr val="tx1"/>
                        </a:solidFill>
                        <a:latin typeface="微软雅黑" panose="020B0503020204020204" pitchFamily="34" charset="-122"/>
                        <a:ea typeface="微软雅黑" panose="020B0503020204020204" pitchFamily="34" charset="-122"/>
                        <a:cs typeface="+mn-cs"/>
                      </a:endParaRPr>
                    </a:p>
                  </a:txBody>
                  <a:tcPr marL="91447" marR="91447" marT="45732" marB="457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altLang="zh-CN" sz="1400" b="1" dirty="0">
                        <a:solidFill>
                          <a:schemeClr val="tx1"/>
                        </a:solidFill>
                        <a:latin typeface="微软雅黑" panose="020B0503020204020204" pitchFamily="34" charset="-122"/>
                        <a:ea typeface="微软雅黑" panose="020B0503020204020204" pitchFamily="34" charset="-122"/>
                      </a:endParaRPr>
                    </a:p>
                  </a:txBody>
                  <a:tcPr marL="91447" marR="91447" marT="45732" marB="4573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pic>
        <p:nvPicPr>
          <p:cNvPr id="32" name="图片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430323" y="2823881"/>
            <a:ext cx="1677274" cy="2337862"/>
          </a:xfrm>
          <a:prstGeom prst="rect">
            <a:avLst/>
          </a:prstGeom>
        </p:spPr>
      </p:pic>
      <p:sp>
        <p:nvSpPr>
          <p:cNvPr id="6" name="직사각형 5"/>
          <p:cNvSpPr/>
          <p:nvPr/>
        </p:nvSpPr>
        <p:spPr>
          <a:xfrm>
            <a:off x="1118172" y="2284491"/>
            <a:ext cx="9639476" cy="368300"/>
          </a:xfrm>
          <a:prstGeom prst="rect">
            <a:avLst/>
          </a:prstGeom>
        </p:spPr>
        <p:txBody>
          <a:bodyPr wrap="square">
            <a:spAutoFit/>
          </a:bodyPr>
          <a:lstStyle/>
          <a:p>
            <a:r>
              <a:rPr lang="zh-CN" altLang="en-US" dirty="0">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 根据作业危害评价记录表和安全检查评价记录表的管控层级确定责任人和责任单位</a:t>
            </a:r>
            <a:r>
              <a:rPr lang="en-US" altLang="zh-CN" dirty="0">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dirty="0">
              <a:solidFill>
                <a:srgbClr val="2B166E"/>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1"/>
    </p:custDataLst>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9" name="文本框 8"/>
          <p:cNvSpPr txBox="1"/>
          <p:nvPr/>
        </p:nvSpPr>
        <p:spPr>
          <a:xfrm>
            <a:off x="1604064" y="234101"/>
            <a:ext cx="7554003"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风险分级管控体系建设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险分级管</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控清单</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0" name="文本框 48"/>
          <p:cNvSpPr txBox="1"/>
          <p:nvPr/>
        </p:nvSpPr>
        <p:spPr>
          <a:xfrm>
            <a:off x="567717" y="5553757"/>
            <a:ext cx="11105449" cy="8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algn="just">
              <a:defRPr sz="1400" b="1">
                <a:solidFill>
                  <a:schemeClr val="bg1"/>
                </a:solidFill>
                <a:latin typeface="微软雅黑" panose="020B0503020204020204" pitchFamily="34" charset="-122"/>
                <a:ea typeface="微软雅黑" panose="020B0503020204020204" pitchFamily="34" charset="-122"/>
              </a:defRPr>
            </a:lvl1pPr>
          </a:lstStyle>
          <a:p>
            <a:pPr marL="342900" indent="-342900" algn="l" defTabSz="914400">
              <a:lnSpc>
                <a:spcPct val="150000"/>
              </a:lnSpc>
              <a:buAutoNum type="arabicPeriod"/>
              <a:defRPr/>
            </a:pPr>
            <a:r>
              <a:rPr lang="zh-CN" altLang="en-US" sz="1800" dirty="0" smtClean="0">
                <a:solidFill>
                  <a:srgbClr val="2B166E"/>
                </a:solidFill>
                <a:cs typeface="微软雅黑" panose="020B0503020204020204" pitchFamily="34" charset="-122"/>
              </a:rPr>
              <a:t>存</a:t>
            </a:r>
            <a:r>
              <a:rPr lang="zh-CN" altLang="en-US" sz="1800" dirty="0">
                <a:solidFill>
                  <a:srgbClr val="2B166E"/>
                </a:solidFill>
                <a:cs typeface="微软雅黑" panose="020B0503020204020204" pitchFamily="34" charset="-122"/>
              </a:rPr>
              <a:t>在矽尘的作业岗位</a:t>
            </a:r>
            <a:r>
              <a:rPr lang="zh-CN" altLang="en-US" sz="1800" dirty="0" smtClean="0">
                <a:solidFill>
                  <a:srgbClr val="2B166E"/>
                </a:solidFill>
                <a:cs typeface="微软雅黑" panose="020B0503020204020204" pitchFamily="34" charset="-122"/>
              </a:rPr>
              <a:t>；</a:t>
            </a:r>
            <a:r>
              <a:rPr lang="en-US" altLang="zh-CN" sz="1800" dirty="0" smtClean="0">
                <a:solidFill>
                  <a:srgbClr val="2B166E"/>
                </a:solidFill>
                <a:cs typeface="微软雅黑" panose="020B0503020204020204" pitchFamily="34" charset="-122"/>
              </a:rPr>
              <a:t>2. </a:t>
            </a:r>
            <a:r>
              <a:rPr lang="zh-CN" altLang="en-US" sz="1800" dirty="0" smtClean="0">
                <a:solidFill>
                  <a:srgbClr val="2B166E"/>
                </a:solidFill>
                <a:cs typeface="微软雅黑" panose="020B0503020204020204" pitchFamily="34" charset="-122"/>
              </a:rPr>
              <a:t>存</a:t>
            </a:r>
            <a:r>
              <a:rPr lang="zh-CN" altLang="en-US" sz="1800" dirty="0">
                <a:solidFill>
                  <a:srgbClr val="2B166E"/>
                </a:solidFill>
                <a:cs typeface="微软雅黑" panose="020B0503020204020204" pitchFamily="34" charset="-122"/>
              </a:rPr>
              <a:t>在“致癌”、“致畸”等有害物质或者可能导致急性职业性中毒的作业岗位可确定为重大风险</a:t>
            </a:r>
            <a:r>
              <a:rPr lang="zh-CN" altLang="en-US" sz="1800" dirty="0" smtClean="0">
                <a:solidFill>
                  <a:srgbClr val="2B166E"/>
                </a:solidFill>
                <a:cs typeface="微软雅黑" panose="020B0503020204020204" pitchFamily="34" charset="-122"/>
              </a:rPr>
              <a:t>。</a:t>
            </a:r>
            <a:r>
              <a:rPr lang="zh-CN" altLang="en-US" sz="1800" dirty="0">
                <a:solidFill>
                  <a:srgbClr val="2B166E"/>
                </a:solidFill>
                <a:cs typeface="微软雅黑" panose="020B0503020204020204" pitchFamily="34" charset="-122"/>
              </a:rPr>
              <a:t>直</a:t>
            </a:r>
            <a:r>
              <a:rPr lang="zh-CN" altLang="en-US" sz="1800" dirty="0" smtClean="0">
                <a:solidFill>
                  <a:srgbClr val="2B166E"/>
                </a:solidFill>
                <a:cs typeface="微软雅黑" panose="020B0503020204020204" pitchFamily="34" charset="-122"/>
              </a:rPr>
              <a:t>判</a:t>
            </a:r>
            <a:r>
              <a:rPr lang="zh-CN" altLang="en-US" sz="1800" dirty="0">
                <a:solidFill>
                  <a:srgbClr val="2B166E"/>
                </a:solidFill>
                <a:cs typeface="微软雅黑" panose="020B0503020204020204" pitchFamily="34" charset="-122"/>
              </a:rPr>
              <a:t>重大风</a:t>
            </a:r>
            <a:r>
              <a:rPr lang="zh-CN" altLang="en-US" sz="1800" dirty="0" smtClean="0">
                <a:solidFill>
                  <a:srgbClr val="2B166E"/>
                </a:solidFill>
                <a:cs typeface="微软雅黑" panose="020B0503020204020204" pitchFamily="34" charset="-122"/>
              </a:rPr>
              <a:t>险：</a:t>
            </a:r>
            <a:r>
              <a:rPr lang="en-US" altLang="zh-CN" sz="1800" dirty="0" smtClean="0">
                <a:solidFill>
                  <a:srgbClr val="2B166E"/>
                </a:solidFill>
                <a:cs typeface="微软雅黑" panose="020B0503020204020204" pitchFamily="34" charset="-122"/>
              </a:rPr>
              <a:t>49</a:t>
            </a:r>
            <a:r>
              <a:rPr lang="zh-CN" altLang="en-US" sz="1800" dirty="0" smtClean="0">
                <a:solidFill>
                  <a:srgbClr val="2B166E"/>
                </a:solidFill>
                <a:cs typeface="微软雅黑" panose="020B0503020204020204" pitchFamily="34" charset="-122"/>
              </a:rPr>
              <a:t>个。</a:t>
            </a:r>
            <a:endParaRPr lang="zh-CN" altLang="en-US" sz="1800" kern="0" dirty="0" smtClean="0">
              <a:solidFill>
                <a:srgbClr val="2B166E"/>
              </a:solidFill>
              <a:cs typeface="微软雅黑" panose="020B0503020204020204" pitchFamily="34" charset="-122"/>
            </a:endParaRPr>
          </a:p>
        </p:txBody>
      </p:sp>
      <p:sp>
        <p:nvSpPr>
          <p:cNvPr id="51" name="圆角矩形 59"/>
          <p:cNvSpPr>
            <a:spLocks noChangeAspect="1"/>
          </p:cNvSpPr>
          <p:nvPr/>
        </p:nvSpPr>
        <p:spPr>
          <a:xfrm>
            <a:off x="5582842" y="1665453"/>
            <a:ext cx="4551520" cy="432000"/>
          </a:xfrm>
          <a:prstGeom prst="roundRect">
            <a:avLst>
              <a:gd name="adj" fmla="val 24658"/>
            </a:avLst>
          </a:prstGeom>
          <a:solidFill>
            <a:srgbClr val="17406D"/>
          </a:solidFill>
          <a:ln w="25400" cap="flat" cmpd="sng" algn="ctr">
            <a:noFill/>
            <a:prstDash val="solid"/>
            <a:miter lim="800000"/>
          </a:ln>
          <a:effectLst>
            <a:outerShdw blurRad="254000" dist="152400" dir="2700000" algn="tl" rotWithShape="0">
              <a:prstClr val="black">
                <a:alpha val="60000"/>
              </a:prstClr>
            </a:outerShdw>
          </a:effectLst>
        </p:spPr>
        <p:txBody>
          <a:bodyPr rtlCol="0" anchor="ctr"/>
          <a:lstStyle/>
          <a:p>
            <a:pPr algn="ctr" defTabSz="914400">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sp>
        <p:nvSpPr>
          <p:cNvPr id="52" name="圆角矩形 60"/>
          <p:cNvSpPr>
            <a:spLocks noChangeAspect="1"/>
          </p:cNvSpPr>
          <p:nvPr/>
        </p:nvSpPr>
        <p:spPr>
          <a:xfrm>
            <a:off x="7693224" y="3324149"/>
            <a:ext cx="4134127" cy="432000"/>
          </a:xfrm>
          <a:prstGeom prst="roundRect">
            <a:avLst>
              <a:gd name="adj" fmla="val 24658"/>
            </a:avLst>
          </a:prstGeom>
          <a:solidFill>
            <a:srgbClr val="C00000"/>
          </a:solidFill>
          <a:ln w="25400" cap="flat" cmpd="sng" algn="ctr">
            <a:noFill/>
            <a:prstDash val="solid"/>
            <a:miter lim="800000"/>
          </a:ln>
          <a:effectLst>
            <a:outerShdw blurRad="254000" dist="152400" dir="2700000" algn="tl" rotWithShape="0">
              <a:prstClr val="black">
                <a:alpha val="60000"/>
              </a:prstClr>
            </a:outerShdw>
          </a:effectLst>
        </p:spPr>
        <p:txBody>
          <a:bodyPr rtlCol="0" anchor="ctr"/>
          <a:lstStyle/>
          <a:p>
            <a:pPr algn="ctr" defTabSz="914400">
              <a:defRPr/>
            </a:pPr>
            <a:endParaRPr lang="zh-CN" altLang="en-US" sz="1400" kern="0">
              <a:solidFill>
                <a:prstClr val="white"/>
              </a:solidFill>
              <a:latin typeface="微软雅黑" panose="020B0503020204020204" pitchFamily="34" charset="-122"/>
              <a:ea typeface="微软雅黑" panose="020B0503020204020204" pitchFamily="34" charset="-122"/>
            </a:endParaRPr>
          </a:p>
        </p:txBody>
      </p:sp>
      <p:sp>
        <p:nvSpPr>
          <p:cNvPr id="53" name="Rectangle 35"/>
          <p:cNvSpPr>
            <a:spLocks noChangeArrowheads="1"/>
          </p:cNvSpPr>
          <p:nvPr/>
        </p:nvSpPr>
        <p:spPr bwMode="auto">
          <a:xfrm>
            <a:off x="5844721" y="1727565"/>
            <a:ext cx="4114800"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200">
                <a:solidFill>
                  <a:srgbClr val="5F5F5F"/>
                </a:solidFill>
                <a:latin typeface="Arial" panose="020B0604020202020204" pitchFamily="34" charset="0"/>
                <a:ea typeface="黑体" panose="02010609060101010101" charset="-122"/>
              </a:defRPr>
            </a:lvl1pPr>
            <a:lvl2pPr marL="742950" indent="-285750" eaLnBrk="0" hangingPunct="0">
              <a:defRPr sz="1200">
                <a:solidFill>
                  <a:srgbClr val="5F5F5F"/>
                </a:solidFill>
                <a:latin typeface="Arial" panose="020B0604020202020204" pitchFamily="34" charset="0"/>
                <a:ea typeface="黑体" panose="02010609060101010101" charset="-122"/>
              </a:defRPr>
            </a:lvl2pPr>
            <a:lvl3pPr marL="1143000" indent="-228600" eaLnBrk="0" hangingPunct="0">
              <a:defRPr sz="1200">
                <a:solidFill>
                  <a:srgbClr val="5F5F5F"/>
                </a:solidFill>
                <a:latin typeface="Arial" panose="020B0604020202020204" pitchFamily="34" charset="0"/>
                <a:ea typeface="黑体" panose="02010609060101010101" charset="-122"/>
              </a:defRPr>
            </a:lvl3pPr>
            <a:lvl4pPr marL="1600200" indent="-228600" eaLnBrk="0" hangingPunct="0">
              <a:defRPr sz="1200">
                <a:solidFill>
                  <a:srgbClr val="5F5F5F"/>
                </a:solidFill>
                <a:latin typeface="Arial" panose="020B0604020202020204" pitchFamily="34" charset="0"/>
                <a:ea typeface="黑体" panose="02010609060101010101" charset="-122"/>
              </a:defRPr>
            </a:lvl4pPr>
            <a:lvl5pPr marL="2057400" indent="-228600" eaLnBrk="0" hangingPunct="0">
              <a:defRPr sz="1200">
                <a:solidFill>
                  <a:srgbClr val="5F5F5F"/>
                </a:solidFill>
                <a:latin typeface="Arial" panose="020B0604020202020204" pitchFamily="34" charset="0"/>
                <a:ea typeface="黑体" panose="02010609060101010101"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charset="-122"/>
              </a:defRPr>
            </a:lvl9pPr>
          </a:lstStyle>
          <a:p>
            <a:pPr algn="ctr" defTabSz="914400" eaLnBrk="1" hangingPunct="1"/>
            <a:r>
              <a:rPr lang="zh-CN" altLang="en-US" sz="1800" b="1" dirty="0" smtClean="0">
                <a:solidFill>
                  <a:srgbClr val="FFFFFF"/>
                </a:solidFill>
                <a:latin typeface="微软雅黑" panose="020B0503020204020204" pitchFamily="34" charset="-122"/>
                <a:ea typeface="微软雅黑" panose="020B0503020204020204" pitchFamily="34" charset="-122"/>
              </a:rPr>
              <a:t>职</a:t>
            </a:r>
            <a:r>
              <a:rPr lang="zh-CN" altLang="en-US" sz="1800" b="1" dirty="0">
                <a:solidFill>
                  <a:srgbClr val="FFFFFF"/>
                </a:solidFill>
                <a:latin typeface="微软雅黑" panose="020B0503020204020204" pitchFamily="34" charset="-122"/>
                <a:ea typeface="微软雅黑" panose="020B0503020204020204" pitchFamily="34" charset="-122"/>
              </a:rPr>
              <a:t>业病风险等级责任人汇总表（直判前</a:t>
            </a:r>
            <a:r>
              <a:rPr lang="zh-CN" altLang="en-US" sz="1800" b="1" dirty="0" smtClean="0">
                <a:solidFill>
                  <a:srgbClr val="FFFFFF"/>
                </a:solidFill>
                <a:latin typeface="微软雅黑" panose="020B0503020204020204" pitchFamily="34" charset="-122"/>
                <a:ea typeface="微软雅黑" panose="020B0503020204020204" pitchFamily="34" charset="-122"/>
              </a:rPr>
              <a:t>）</a:t>
            </a:r>
            <a:endParaRPr lang="zh-CN" altLang="en-US" sz="1800" b="1" dirty="0" smtClean="0">
              <a:solidFill>
                <a:srgbClr val="FFFFFF"/>
              </a:solidFill>
              <a:latin typeface="微软雅黑" panose="020B0503020204020204" pitchFamily="34" charset="-122"/>
              <a:ea typeface="微软雅黑" panose="020B0503020204020204" pitchFamily="34" charset="-122"/>
            </a:endParaRPr>
          </a:p>
        </p:txBody>
      </p:sp>
      <p:sp>
        <p:nvSpPr>
          <p:cNvPr id="54" name="Rectangle 35"/>
          <p:cNvSpPr>
            <a:spLocks noChangeArrowheads="1"/>
          </p:cNvSpPr>
          <p:nvPr/>
        </p:nvSpPr>
        <p:spPr bwMode="auto">
          <a:xfrm>
            <a:off x="7755521" y="3401649"/>
            <a:ext cx="4114800"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200">
                <a:solidFill>
                  <a:srgbClr val="5F5F5F"/>
                </a:solidFill>
                <a:latin typeface="Arial" panose="020B0604020202020204" pitchFamily="34" charset="0"/>
                <a:ea typeface="黑体" panose="02010609060101010101" charset="-122"/>
              </a:defRPr>
            </a:lvl1pPr>
            <a:lvl2pPr marL="742950" indent="-285750" eaLnBrk="0" hangingPunct="0">
              <a:defRPr sz="1200">
                <a:solidFill>
                  <a:srgbClr val="5F5F5F"/>
                </a:solidFill>
                <a:latin typeface="Arial" panose="020B0604020202020204" pitchFamily="34" charset="0"/>
                <a:ea typeface="黑体" panose="02010609060101010101" charset="-122"/>
              </a:defRPr>
            </a:lvl2pPr>
            <a:lvl3pPr marL="1143000" indent="-228600" eaLnBrk="0" hangingPunct="0">
              <a:defRPr sz="1200">
                <a:solidFill>
                  <a:srgbClr val="5F5F5F"/>
                </a:solidFill>
                <a:latin typeface="Arial" panose="020B0604020202020204" pitchFamily="34" charset="0"/>
                <a:ea typeface="黑体" panose="02010609060101010101" charset="-122"/>
              </a:defRPr>
            </a:lvl3pPr>
            <a:lvl4pPr marL="1600200" indent="-228600" eaLnBrk="0" hangingPunct="0">
              <a:defRPr sz="1200">
                <a:solidFill>
                  <a:srgbClr val="5F5F5F"/>
                </a:solidFill>
                <a:latin typeface="Arial" panose="020B0604020202020204" pitchFamily="34" charset="0"/>
                <a:ea typeface="黑体" panose="02010609060101010101" charset="-122"/>
              </a:defRPr>
            </a:lvl4pPr>
            <a:lvl5pPr marL="2057400" indent="-228600" eaLnBrk="0" hangingPunct="0">
              <a:defRPr sz="1200">
                <a:solidFill>
                  <a:srgbClr val="5F5F5F"/>
                </a:solidFill>
                <a:latin typeface="Arial" panose="020B0604020202020204" pitchFamily="34" charset="0"/>
                <a:ea typeface="黑体" panose="02010609060101010101"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charset="-122"/>
              </a:defRPr>
            </a:lvl9pPr>
          </a:lstStyle>
          <a:p>
            <a:pPr algn="ctr" defTabSz="914400" eaLnBrk="1" hangingPunct="1"/>
            <a:r>
              <a:rPr lang="zh-CN" altLang="en-US" sz="1800" b="1" dirty="0">
                <a:solidFill>
                  <a:srgbClr val="FFFFFF"/>
                </a:solidFill>
                <a:latin typeface="微软雅黑" panose="020B0503020204020204" pitchFamily="34" charset="-122"/>
                <a:ea typeface="微软雅黑" panose="020B0503020204020204" pitchFamily="34" charset="-122"/>
              </a:rPr>
              <a:t>职业病风险等级责任人汇总表（直判后）</a:t>
            </a:r>
            <a:endParaRPr lang="zh-CN" altLang="en-US" sz="1800" b="1" dirty="0">
              <a:solidFill>
                <a:srgbClr val="FFFFFF"/>
              </a:solidFill>
              <a:latin typeface="微软雅黑" panose="020B0503020204020204" pitchFamily="34" charset="-122"/>
              <a:ea typeface="微软雅黑" panose="020B0503020204020204" pitchFamily="34" charset="-122"/>
            </a:endParaRPr>
          </a:p>
        </p:txBody>
      </p:sp>
      <p:grpSp>
        <p:nvGrpSpPr>
          <p:cNvPr id="4" name="그룹 3"/>
          <p:cNvGrpSpPr/>
          <p:nvPr/>
        </p:nvGrpSpPr>
        <p:grpSpPr>
          <a:xfrm>
            <a:off x="567717" y="1656770"/>
            <a:ext cx="7327181" cy="3618615"/>
            <a:chOff x="567717" y="1656770"/>
            <a:chExt cx="7327181" cy="3917799"/>
          </a:xfrm>
        </p:grpSpPr>
        <p:grpSp>
          <p:nvGrpSpPr>
            <p:cNvPr id="29" name="组合 38"/>
            <p:cNvGrpSpPr>
              <a:grpSpLocks noChangeAspect="1"/>
            </p:cNvGrpSpPr>
            <p:nvPr/>
          </p:nvGrpSpPr>
          <p:grpSpPr>
            <a:xfrm>
              <a:off x="567717" y="1656770"/>
              <a:ext cx="4863173" cy="3917799"/>
              <a:chOff x="1074165" y="1714508"/>
              <a:chExt cx="4863173" cy="3917799"/>
            </a:xfrm>
            <a:effectLst>
              <a:outerShdw blurRad="254000" dist="152400" dir="2700000" algn="tl" rotWithShape="0">
                <a:prstClr val="black">
                  <a:alpha val="60000"/>
                </a:prstClr>
              </a:outerShdw>
            </a:effectLst>
          </p:grpSpPr>
          <p:sp>
            <p:nvSpPr>
              <p:cNvPr id="30" name="Freeform 5"/>
              <p:cNvSpPr/>
              <p:nvPr/>
            </p:nvSpPr>
            <p:spPr bwMode="auto">
              <a:xfrm>
                <a:off x="1074165" y="1714508"/>
                <a:ext cx="4863173" cy="2941039"/>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w="9525">
                <a:solidFill>
                  <a:srgbClr val="000000"/>
                </a:solidFill>
                <a:round/>
              </a:ln>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sp>
            <p:nvSpPr>
              <p:cNvPr id="31" name="Freeform 6"/>
              <p:cNvSpPr>
                <a:spLocks noEditPoints="1"/>
              </p:cNvSpPr>
              <p:nvPr/>
            </p:nvSpPr>
            <p:spPr bwMode="auto">
              <a:xfrm>
                <a:off x="1263444" y="1914594"/>
                <a:ext cx="4484616" cy="2538716"/>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sp>
            <p:nvSpPr>
              <p:cNvPr id="33" name="Freeform 7"/>
              <p:cNvSpPr>
                <a:spLocks noEditPoints="1"/>
              </p:cNvSpPr>
              <p:nvPr/>
            </p:nvSpPr>
            <p:spPr bwMode="auto">
              <a:xfrm>
                <a:off x="1263444" y="1914594"/>
                <a:ext cx="4484616" cy="2538716"/>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sp>
            <p:nvSpPr>
              <p:cNvPr id="34" name="Rectangle 8"/>
              <p:cNvSpPr>
                <a:spLocks noChangeArrowheads="1"/>
              </p:cNvSpPr>
              <p:nvPr/>
            </p:nvSpPr>
            <p:spPr bwMode="auto">
              <a:xfrm>
                <a:off x="1284953" y="1936108"/>
                <a:ext cx="4441598" cy="2495687"/>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sp>
            <p:nvSpPr>
              <p:cNvPr id="35" name="Freeform 9"/>
              <p:cNvSpPr/>
              <p:nvPr/>
            </p:nvSpPr>
            <p:spPr bwMode="auto">
              <a:xfrm>
                <a:off x="2680533" y="5571327"/>
                <a:ext cx="1631265" cy="60980"/>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 name="connsiteX0" fmla="*/ 9966 w 9966"/>
                  <a:gd name="connsiteY0" fmla="*/ 6857 h 10000"/>
                  <a:gd name="connsiteX1" fmla="*/ 5586 w 9966"/>
                  <a:gd name="connsiteY1" fmla="*/ 1429 h 10000"/>
                  <a:gd name="connsiteX2" fmla="*/ 4989 w 9966"/>
                  <a:gd name="connsiteY2" fmla="*/ 857 h 10000"/>
                  <a:gd name="connsiteX3" fmla="*/ 4380 w 9966"/>
                  <a:gd name="connsiteY3" fmla="*/ 0 h 10000"/>
                  <a:gd name="connsiteX4" fmla="*/ 4380 w 9966"/>
                  <a:gd name="connsiteY4" fmla="*/ 1429 h 10000"/>
                  <a:gd name="connsiteX5" fmla="*/ 1 w 9966"/>
                  <a:gd name="connsiteY5" fmla="*/ 6857 h 10000"/>
                  <a:gd name="connsiteX6" fmla="*/ 270 w 9966"/>
                  <a:gd name="connsiteY6" fmla="*/ 10000 h 10000"/>
                  <a:gd name="connsiteX7" fmla="*/ 4380 w 9966"/>
                  <a:gd name="connsiteY7" fmla="*/ 10000 h 10000"/>
                  <a:gd name="connsiteX8" fmla="*/ 5586 w 9966"/>
                  <a:gd name="connsiteY8" fmla="*/ 10000 h 10000"/>
                  <a:gd name="connsiteX9" fmla="*/ 9696 w 9966"/>
                  <a:gd name="connsiteY9" fmla="*/ 10000 h 10000"/>
                  <a:gd name="connsiteX10" fmla="*/ 9966 w 9966"/>
                  <a:gd name="connsiteY10" fmla="*/ 6857 h 10000"/>
                  <a:gd name="connsiteX0-1" fmla="*/ 10000 w 10000"/>
                  <a:gd name="connsiteY0-2" fmla="*/ 6857 h 10000"/>
                  <a:gd name="connsiteX1-3" fmla="*/ 5605 w 10000"/>
                  <a:gd name="connsiteY1-4" fmla="*/ 1429 h 10000"/>
                  <a:gd name="connsiteX2-5" fmla="*/ 5006 w 10000"/>
                  <a:gd name="connsiteY2-6" fmla="*/ 857 h 10000"/>
                  <a:gd name="connsiteX3-7" fmla="*/ 4395 w 10000"/>
                  <a:gd name="connsiteY3-8" fmla="*/ 0 h 10000"/>
                  <a:gd name="connsiteX4-9" fmla="*/ 1 w 10000"/>
                  <a:gd name="connsiteY4-10" fmla="*/ 6857 h 10000"/>
                  <a:gd name="connsiteX5-11" fmla="*/ 271 w 10000"/>
                  <a:gd name="connsiteY5-12" fmla="*/ 10000 h 10000"/>
                  <a:gd name="connsiteX6-13" fmla="*/ 4395 w 10000"/>
                  <a:gd name="connsiteY6-14" fmla="*/ 10000 h 10000"/>
                  <a:gd name="connsiteX7-15" fmla="*/ 5605 w 10000"/>
                  <a:gd name="connsiteY7-16" fmla="*/ 10000 h 10000"/>
                  <a:gd name="connsiteX8-17" fmla="*/ 9729 w 10000"/>
                  <a:gd name="connsiteY8-18" fmla="*/ 10000 h 10000"/>
                  <a:gd name="connsiteX9-19" fmla="*/ 10000 w 10000"/>
                  <a:gd name="connsiteY9-20" fmla="*/ 6857 h 10000"/>
                  <a:gd name="connsiteX0-21" fmla="*/ 10000 w 10000"/>
                  <a:gd name="connsiteY0-22" fmla="*/ 6000 h 9143"/>
                  <a:gd name="connsiteX1-23" fmla="*/ 5605 w 10000"/>
                  <a:gd name="connsiteY1-24" fmla="*/ 572 h 9143"/>
                  <a:gd name="connsiteX2-25" fmla="*/ 5006 w 10000"/>
                  <a:gd name="connsiteY2-26" fmla="*/ 0 h 9143"/>
                  <a:gd name="connsiteX3-27" fmla="*/ 1 w 10000"/>
                  <a:gd name="connsiteY3-28" fmla="*/ 6000 h 9143"/>
                  <a:gd name="connsiteX4-29" fmla="*/ 271 w 10000"/>
                  <a:gd name="connsiteY4-30" fmla="*/ 9143 h 9143"/>
                  <a:gd name="connsiteX5-31" fmla="*/ 4395 w 10000"/>
                  <a:gd name="connsiteY5-32" fmla="*/ 9143 h 9143"/>
                  <a:gd name="connsiteX6-33" fmla="*/ 5605 w 10000"/>
                  <a:gd name="connsiteY6-34" fmla="*/ 9143 h 9143"/>
                  <a:gd name="connsiteX7-35" fmla="*/ 9729 w 10000"/>
                  <a:gd name="connsiteY7-36" fmla="*/ 9143 h 9143"/>
                  <a:gd name="connsiteX8-37" fmla="*/ 10000 w 10000"/>
                  <a:gd name="connsiteY8-38" fmla="*/ 6000 h 9143"/>
                  <a:gd name="connsiteX0-39" fmla="*/ 10000 w 10000"/>
                  <a:gd name="connsiteY0-40" fmla="*/ 6562 h 10000"/>
                  <a:gd name="connsiteX1-41" fmla="*/ 5006 w 10000"/>
                  <a:gd name="connsiteY1-42" fmla="*/ 0 h 10000"/>
                  <a:gd name="connsiteX2-43" fmla="*/ 1 w 10000"/>
                  <a:gd name="connsiteY2-44" fmla="*/ 6562 h 10000"/>
                  <a:gd name="connsiteX3-45" fmla="*/ 271 w 10000"/>
                  <a:gd name="connsiteY3-46" fmla="*/ 10000 h 10000"/>
                  <a:gd name="connsiteX4-47" fmla="*/ 4395 w 10000"/>
                  <a:gd name="connsiteY4-48" fmla="*/ 10000 h 10000"/>
                  <a:gd name="connsiteX5-49" fmla="*/ 5605 w 10000"/>
                  <a:gd name="connsiteY5-50" fmla="*/ 10000 h 10000"/>
                  <a:gd name="connsiteX6-51" fmla="*/ 9729 w 10000"/>
                  <a:gd name="connsiteY6-52" fmla="*/ 10000 h 10000"/>
                  <a:gd name="connsiteX7-53" fmla="*/ 10000 w 10000"/>
                  <a:gd name="connsiteY7-54" fmla="*/ 6562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000" h="10000">
                    <a:moveTo>
                      <a:pt x="10000" y="6562"/>
                    </a:moveTo>
                    <a:lnTo>
                      <a:pt x="5006" y="0"/>
                    </a:lnTo>
                    <a:lnTo>
                      <a:pt x="1" y="6562"/>
                    </a:lnTo>
                    <a:cubicBezTo>
                      <a:pt x="1" y="6562"/>
                      <a:pt x="-11" y="10000"/>
                      <a:pt x="271" y="10000"/>
                    </a:cubicBezTo>
                    <a:lnTo>
                      <a:pt x="4395" y="10000"/>
                    </a:lnTo>
                    <a:lnTo>
                      <a:pt x="5605" y="10000"/>
                    </a:lnTo>
                    <a:lnTo>
                      <a:pt x="9729" y="10000"/>
                    </a:lnTo>
                    <a:cubicBezTo>
                      <a:pt x="10023" y="10000"/>
                      <a:pt x="10000" y="6562"/>
                      <a:pt x="10000" y="6562"/>
                    </a:cubicBez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sp>
            <p:nvSpPr>
              <p:cNvPr id="36" name="Freeform 10"/>
              <p:cNvSpPr/>
              <p:nvPr/>
            </p:nvSpPr>
            <p:spPr bwMode="auto">
              <a:xfrm>
                <a:off x="2670129" y="5051414"/>
                <a:ext cx="1651887" cy="56583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sp>
            <p:nvSpPr>
              <p:cNvPr id="37" name="Freeform 16"/>
              <p:cNvSpPr/>
              <p:nvPr/>
            </p:nvSpPr>
            <p:spPr bwMode="auto">
              <a:xfrm>
                <a:off x="2670129" y="5051414"/>
                <a:ext cx="1335706" cy="56583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sp>
            <p:nvSpPr>
              <p:cNvPr id="38" name="Freeform 17"/>
              <p:cNvSpPr/>
              <p:nvPr/>
            </p:nvSpPr>
            <p:spPr bwMode="auto">
              <a:xfrm>
                <a:off x="1074165" y="4655547"/>
                <a:ext cx="4863173" cy="46256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grpSp>
        <p:pic>
          <p:nvPicPr>
            <p:cNvPr id="57" name="图片 24"/>
            <p:cNvPicPr>
              <a:picLocks noChangeAspect="1"/>
            </p:cNvPicPr>
            <p:nvPr>
              <p:custDataLst>
                <p:tags r:id="rId7"/>
              </p:custDataLst>
            </p:nvPr>
          </p:nvPicPr>
          <p:blipFill>
            <a:blip r:embed="rId8"/>
            <a:stretch>
              <a:fillRect/>
            </a:stretch>
          </p:blipFill>
          <p:spPr>
            <a:xfrm>
              <a:off x="778505" y="1902731"/>
              <a:ext cx="4441598" cy="2471326"/>
            </a:xfrm>
            <a:prstGeom prst="rect">
              <a:avLst/>
            </a:prstGeom>
          </p:spPr>
        </p:pic>
        <p:grpSp>
          <p:nvGrpSpPr>
            <p:cNvPr id="41" name="组合 49"/>
            <p:cNvGrpSpPr>
              <a:grpSpLocks noChangeAspect="1"/>
            </p:cNvGrpSpPr>
            <p:nvPr/>
          </p:nvGrpSpPr>
          <p:grpSpPr>
            <a:xfrm>
              <a:off x="4092639" y="3385806"/>
              <a:ext cx="3802259" cy="2188763"/>
              <a:chOff x="4599087" y="3443544"/>
              <a:chExt cx="3802259" cy="2188763"/>
            </a:xfrm>
            <a:effectLst>
              <a:outerShdw blurRad="254000" dist="152400" dir="2700000" algn="tl" rotWithShape="0">
                <a:prstClr val="black">
                  <a:alpha val="60000"/>
                </a:prstClr>
              </a:outerShdw>
            </a:effectLst>
          </p:grpSpPr>
          <p:sp>
            <p:nvSpPr>
              <p:cNvPr id="42" name="任意多边形 50"/>
              <p:cNvSpPr/>
              <p:nvPr/>
            </p:nvSpPr>
            <p:spPr bwMode="auto">
              <a:xfrm>
                <a:off x="4599087" y="5547790"/>
                <a:ext cx="3802257" cy="84517"/>
              </a:xfrm>
              <a:custGeom>
                <a:avLst/>
                <a:gdLst>
                  <a:gd name="connsiteX0" fmla="*/ 0 w 2850125"/>
                  <a:gd name="connsiteY0" fmla="*/ 0 h 63353"/>
                  <a:gd name="connsiteX1" fmla="*/ 605652 w 2850125"/>
                  <a:gd name="connsiteY1" fmla="*/ 0 h 63353"/>
                  <a:gd name="connsiteX2" fmla="*/ 1414506 w 2850125"/>
                  <a:gd name="connsiteY2" fmla="*/ 0 h 63353"/>
                  <a:gd name="connsiteX3" fmla="*/ 1435619 w 2850125"/>
                  <a:gd name="connsiteY3" fmla="*/ 0 h 63353"/>
                  <a:gd name="connsiteX4" fmla="*/ 2244473 w 2850125"/>
                  <a:gd name="connsiteY4" fmla="*/ 0 h 63353"/>
                  <a:gd name="connsiteX5" fmla="*/ 2850125 w 2850125"/>
                  <a:gd name="connsiteY5" fmla="*/ 0 h 63353"/>
                  <a:gd name="connsiteX6" fmla="*/ 2850125 w 2850125"/>
                  <a:gd name="connsiteY6" fmla="*/ 25991 h 63353"/>
                  <a:gd name="connsiteX7" fmla="*/ 2723453 w 2850125"/>
                  <a:gd name="connsiteY7" fmla="*/ 63353 h 63353"/>
                  <a:gd name="connsiteX8" fmla="*/ 1608067 w 2850125"/>
                  <a:gd name="connsiteY8" fmla="*/ 63353 h 63353"/>
                  <a:gd name="connsiteX9" fmla="*/ 1435619 w 2850125"/>
                  <a:gd name="connsiteY9" fmla="*/ 63353 h 63353"/>
                  <a:gd name="connsiteX10" fmla="*/ 1414506 w 2850125"/>
                  <a:gd name="connsiteY10" fmla="*/ 63353 h 63353"/>
                  <a:gd name="connsiteX11" fmla="*/ 1242024 w 2850125"/>
                  <a:gd name="connsiteY11" fmla="*/ 63353 h 63353"/>
                  <a:gd name="connsiteX12" fmla="*/ 126529 w 2850125"/>
                  <a:gd name="connsiteY12" fmla="*/ 63353 h 63353"/>
                  <a:gd name="connsiteX13" fmla="*/ 0 w 2850125"/>
                  <a:gd name="connsiteY13" fmla="*/ 25991 h 6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50125" h="63353">
                    <a:moveTo>
                      <a:pt x="0" y="0"/>
                    </a:moveTo>
                    <a:cubicBezTo>
                      <a:pt x="0" y="0"/>
                      <a:pt x="0" y="0"/>
                      <a:pt x="605652" y="0"/>
                    </a:cubicBezTo>
                    <a:lnTo>
                      <a:pt x="1414506" y="0"/>
                    </a:lnTo>
                    <a:lnTo>
                      <a:pt x="1435619" y="0"/>
                    </a:lnTo>
                    <a:lnTo>
                      <a:pt x="2244473" y="0"/>
                    </a:lnTo>
                    <a:cubicBezTo>
                      <a:pt x="2850125" y="0"/>
                      <a:pt x="2850125" y="0"/>
                      <a:pt x="2850125" y="0"/>
                    </a:cubicBezTo>
                    <a:lnTo>
                      <a:pt x="2850125" y="25991"/>
                    </a:lnTo>
                    <a:cubicBezTo>
                      <a:pt x="2850125" y="37362"/>
                      <a:pt x="2801405" y="63353"/>
                      <a:pt x="2723453" y="63353"/>
                    </a:cubicBezTo>
                    <a:cubicBezTo>
                      <a:pt x="2664989" y="63353"/>
                      <a:pt x="1957938" y="63353"/>
                      <a:pt x="1608067" y="63353"/>
                    </a:cubicBezTo>
                    <a:lnTo>
                      <a:pt x="1435619" y="63353"/>
                    </a:lnTo>
                    <a:lnTo>
                      <a:pt x="1414506" y="63353"/>
                    </a:lnTo>
                    <a:lnTo>
                      <a:pt x="1242024" y="63353"/>
                    </a:lnTo>
                    <a:cubicBezTo>
                      <a:pt x="892091" y="63353"/>
                      <a:pt x="184927" y="63353"/>
                      <a:pt x="126529" y="63353"/>
                    </a:cubicBezTo>
                    <a:cubicBezTo>
                      <a:pt x="48665" y="63353"/>
                      <a:pt x="0" y="37362"/>
                      <a:pt x="0" y="25991"/>
                    </a:cubicBez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noAutofit/>
              </a:bodyPr>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sp>
            <p:nvSpPr>
              <p:cNvPr id="43" name="Freeform 47"/>
              <p:cNvSpPr/>
              <p:nvPr/>
            </p:nvSpPr>
            <p:spPr bwMode="auto">
              <a:xfrm>
                <a:off x="4973896" y="3443544"/>
                <a:ext cx="3080803" cy="2110748"/>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sp>
            <p:nvSpPr>
              <p:cNvPr id="44" name="Freeform 48"/>
              <p:cNvSpPr/>
              <p:nvPr/>
            </p:nvSpPr>
            <p:spPr bwMode="auto">
              <a:xfrm>
                <a:off x="4984730" y="3454379"/>
                <a:ext cx="3061306" cy="2089077"/>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sp>
            <p:nvSpPr>
              <p:cNvPr id="45" name="Freeform 49"/>
              <p:cNvSpPr/>
              <p:nvPr/>
            </p:nvSpPr>
            <p:spPr bwMode="auto">
              <a:xfrm>
                <a:off x="4984730" y="5454605"/>
                <a:ext cx="3061306" cy="88852"/>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sp>
            <p:nvSpPr>
              <p:cNvPr id="46" name="Rectangle 50"/>
              <p:cNvSpPr>
                <a:spLocks noChangeArrowheads="1"/>
              </p:cNvSpPr>
              <p:nvPr/>
            </p:nvSpPr>
            <p:spPr bwMode="auto">
              <a:xfrm>
                <a:off x="4599087" y="5513116"/>
                <a:ext cx="3802259" cy="69347"/>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sp>
            <p:nvSpPr>
              <p:cNvPr id="47" name="Rectangle 52"/>
              <p:cNvSpPr>
                <a:spLocks noChangeArrowheads="1"/>
              </p:cNvSpPr>
              <p:nvPr/>
            </p:nvSpPr>
            <p:spPr bwMode="auto">
              <a:xfrm>
                <a:off x="5086555" y="3586572"/>
                <a:ext cx="2857653" cy="18051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sp>
            <p:nvSpPr>
              <p:cNvPr id="48" name="Rectangle 53"/>
              <p:cNvSpPr>
                <a:spLocks noChangeArrowheads="1"/>
              </p:cNvSpPr>
              <p:nvPr/>
            </p:nvSpPr>
            <p:spPr bwMode="auto">
              <a:xfrm>
                <a:off x="5095221" y="3597407"/>
                <a:ext cx="2838153" cy="1785684"/>
              </a:xfrm>
              <a:prstGeom prst="rect">
                <a:avLst/>
              </a:prstGeom>
              <a:solidFill>
                <a:srgbClr val="C6C6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sp>
            <p:nvSpPr>
              <p:cNvPr id="49" name="Freeform 51"/>
              <p:cNvSpPr/>
              <p:nvPr/>
            </p:nvSpPr>
            <p:spPr bwMode="auto">
              <a:xfrm>
                <a:off x="6226150" y="5513116"/>
                <a:ext cx="545966" cy="39008"/>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A6A7A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4400"/>
                <a:endParaRPr lang="id-ID" sz="900" dirty="0">
                  <a:solidFill>
                    <a:srgbClr val="000000"/>
                  </a:solidFill>
                  <a:latin typeface="微软雅黑" panose="020B0503020204020204" pitchFamily="34" charset="-122"/>
                  <a:ea typeface="微软雅黑" panose="020B0503020204020204" pitchFamily="34" charset="-122"/>
                </a:endParaRPr>
              </a:p>
            </p:txBody>
          </p:sp>
        </p:grpSp>
        <p:pic>
          <p:nvPicPr>
            <p:cNvPr id="58" name="图片 20"/>
            <p:cNvPicPr>
              <a:picLocks noChangeAspect="1"/>
            </p:cNvPicPr>
            <p:nvPr>
              <p:custDataLst>
                <p:tags r:id="rId9"/>
              </p:custDataLst>
            </p:nvPr>
          </p:nvPicPr>
          <p:blipFill>
            <a:blip r:embed="rId10"/>
            <a:stretch>
              <a:fillRect/>
            </a:stretch>
          </p:blipFill>
          <p:spPr>
            <a:xfrm>
              <a:off x="4606832" y="3537500"/>
              <a:ext cx="2839594" cy="1796521"/>
            </a:xfrm>
            <a:prstGeom prst="rect">
              <a:avLst/>
            </a:prstGeom>
          </p:spPr>
        </p:pic>
      </p:grpSp>
    </p:spTree>
    <p:custDataLst>
      <p:tags r:id="rId11"/>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ppt_x</p:attrName>
                                        </p:attrNameLst>
                                      </p:cBhvr>
                                      <p:tavLst>
                                        <p:tav tm="0">
                                          <p:val>
                                            <p:strVal val="#ppt_x-#ppt_w/2"/>
                                          </p:val>
                                        </p:tav>
                                        <p:tav tm="100000">
                                          <p:val>
                                            <p:strVal val="#ppt_x"/>
                                          </p:val>
                                        </p:tav>
                                      </p:tavLst>
                                    </p:anim>
                                    <p:anim calcmode="lin" valueType="num">
                                      <p:cBhvr>
                                        <p:cTn id="8" dur="500" fill="hold"/>
                                        <p:tgtEl>
                                          <p:spTgt spid="51"/>
                                        </p:tgtEl>
                                        <p:attrNameLst>
                                          <p:attrName>ppt_y</p:attrName>
                                        </p:attrNameLst>
                                      </p:cBhvr>
                                      <p:tavLst>
                                        <p:tav tm="0">
                                          <p:val>
                                            <p:strVal val="#ppt_y"/>
                                          </p:val>
                                        </p:tav>
                                        <p:tav tm="100000">
                                          <p:val>
                                            <p:strVal val="#ppt_y"/>
                                          </p:val>
                                        </p:tav>
                                      </p:tavLst>
                                    </p:anim>
                                    <p:anim calcmode="lin" valueType="num">
                                      <p:cBhvr>
                                        <p:cTn id="9" dur="500" fill="hold"/>
                                        <p:tgtEl>
                                          <p:spTgt spid="51"/>
                                        </p:tgtEl>
                                        <p:attrNameLst>
                                          <p:attrName>ppt_w</p:attrName>
                                        </p:attrNameLst>
                                      </p:cBhvr>
                                      <p:tavLst>
                                        <p:tav tm="0">
                                          <p:val>
                                            <p:fltVal val="0"/>
                                          </p:val>
                                        </p:tav>
                                        <p:tav tm="100000">
                                          <p:val>
                                            <p:strVal val="#ppt_w"/>
                                          </p:val>
                                        </p:tav>
                                      </p:tavLst>
                                    </p:anim>
                                    <p:anim calcmode="lin" valueType="num">
                                      <p:cBhvr>
                                        <p:cTn id="10" dur="500" fill="hold"/>
                                        <p:tgtEl>
                                          <p:spTgt spid="51"/>
                                        </p:tgtEl>
                                        <p:attrNameLst>
                                          <p:attrName>ppt_h</p:attrName>
                                        </p:attrNameLst>
                                      </p:cBhvr>
                                      <p:tavLst>
                                        <p:tav tm="0">
                                          <p:val>
                                            <p:strVal val="#ppt_h"/>
                                          </p:val>
                                        </p:tav>
                                        <p:tav tm="100000">
                                          <p:val>
                                            <p:strVal val="#ppt_h"/>
                                          </p:val>
                                        </p:tav>
                                      </p:tavLst>
                                    </p:anim>
                                  </p:childTnLst>
                                </p:cTn>
                              </p:par>
                              <p:par>
                                <p:cTn id="11" presetID="35" presetClass="path" presetSubtype="0" accel="50000" decel="50000" fill="hold" grpId="1" nodeType="withEffect">
                                  <p:stCondLst>
                                    <p:cond delay="0"/>
                                  </p:stCondLst>
                                  <p:childTnLst>
                                    <p:animMotion origin="layout" path="M -2.5E-6 -7.40741E-7 L -0.25 -7.40741E-7 " pathEditMode="relative" rAng="0" ptsTypes="AA">
                                      <p:cBhvr>
                                        <p:cTn id="12" dur="1000" spd="-100000" fill="hold"/>
                                        <p:tgtEl>
                                          <p:spTgt spid="51"/>
                                        </p:tgtEl>
                                        <p:attrNameLst>
                                          <p:attrName>ppt_x</p:attrName>
                                          <p:attrName>ppt_y</p:attrName>
                                        </p:attrNameLst>
                                      </p:cBhvr>
                                      <p:rCtr x="-12500" y="0"/>
                                    </p:animMotion>
                                  </p:childTnLst>
                                </p:cTn>
                              </p:par>
                              <p:par>
                                <p:cTn id="13" presetID="53" presetClass="entr" presetSubtype="16" fill="hold" grpId="0" nodeType="withEffect">
                                  <p:stCondLst>
                                    <p:cond delay="500"/>
                                  </p:stCondLst>
                                  <p:childTnLst>
                                    <p:set>
                                      <p:cBhvr>
                                        <p:cTn id="14" dur="1" fill="hold">
                                          <p:stCondLst>
                                            <p:cond delay="0"/>
                                          </p:stCondLst>
                                        </p:cTn>
                                        <p:tgtEl>
                                          <p:spTgt spid="53"/>
                                        </p:tgtEl>
                                        <p:attrNameLst>
                                          <p:attrName>style.visibility</p:attrName>
                                        </p:attrNameLst>
                                      </p:cBhvr>
                                      <p:to>
                                        <p:strVal val="visible"/>
                                      </p:to>
                                    </p:set>
                                    <p:anim calcmode="lin" valueType="num">
                                      <p:cBhvr>
                                        <p:cTn id="15" dur="500" fill="hold"/>
                                        <p:tgtEl>
                                          <p:spTgt spid="53"/>
                                        </p:tgtEl>
                                        <p:attrNameLst>
                                          <p:attrName>ppt_w</p:attrName>
                                        </p:attrNameLst>
                                      </p:cBhvr>
                                      <p:tavLst>
                                        <p:tav tm="0">
                                          <p:val>
                                            <p:fltVal val="0"/>
                                          </p:val>
                                        </p:tav>
                                        <p:tav tm="100000">
                                          <p:val>
                                            <p:strVal val="#ppt_w"/>
                                          </p:val>
                                        </p:tav>
                                      </p:tavLst>
                                    </p:anim>
                                    <p:anim calcmode="lin" valueType="num">
                                      <p:cBhvr>
                                        <p:cTn id="16" dur="500" fill="hold"/>
                                        <p:tgtEl>
                                          <p:spTgt spid="53"/>
                                        </p:tgtEl>
                                        <p:attrNameLst>
                                          <p:attrName>ppt_h</p:attrName>
                                        </p:attrNameLst>
                                      </p:cBhvr>
                                      <p:tavLst>
                                        <p:tav tm="0">
                                          <p:val>
                                            <p:fltVal val="0"/>
                                          </p:val>
                                        </p:tav>
                                        <p:tav tm="100000">
                                          <p:val>
                                            <p:strVal val="#ppt_h"/>
                                          </p:val>
                                        </p:tav>
                                      </p:tavLst>
                                    </p:anim>
                                    <p:animEffect transition="in" filter="fade">
                                      <p:cBhvr>
                                        <p:cTn id="17" dur="500"/>
                                        <p:tgtEl>
                                          <p:spTgt spid="53"/>
                                        </p:tgtEl>
                                      </p:cBhvr>
                                    </p:animEffect>
                                  </p:childTnLst>
                                </p:cTn>
                              </p:par>
                              <p:par>
                                <p:cTn id="18" presetID="63" presetClass="path" presetSubtype="0" accel="50000" decel="50000" fill="hold" grpId="1" nodeType="withEffect">
                                  <p:stCondLst>
                                    <p:cond delay="500"/>
                                  </p:stCondLst>
                                  <p:childTnLst>
                                    <p:animMotion origin="layout" path="M -2.5E-6 -7.40741E-7 L 0.1263 -7.40741E-7 " pathEditMode="relative" rAng="0" ptsTypes="AA">
                                      <p:cBhvr>
                                        <p:cTn id="19" dur="1000" spd="-100000" fill="hold"/>
                                        <p:tgtEl>
                                          <p:spTgt spid="53"/>
                                        </p:tgtEl>
                                        <p:attrNameLst>
                                          <p:attrName>ppt_x</p:attrName>
                                          <p:attrName>ppt_y</p:attrName>
                                        </p:attrNameLst>
                                      </p:cBhvr>
                                      <p:rCtr x="6315" y="0"/>
                                    </p:animMotion>
                                  </p:childTnLst>
                                </p:cTn>
                              </p:par>
                            </p:childTnLst>
                          </p:cTn>
                        </p:par>
                        <p:par>
                          <p:cTn id="20" fill="hold">
                            <p:stCondLst>
                              <p:cond delay="500"/>
                            </p:stCondLst>
                            <p:childTnLst>
                              <p:par>
                                <p:cTn id="21" presetID="17" presetClass="entr" presetSubtype="8"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p:cTn id="23" dur="500" fill="hold"/>
                                        <p:tgtEl>
                                          <p:spTgt spid="52"/>
                                        </p:tgtEl>
                                        <p:attrNameLst>
                                          <p:attrName>ppt_x</p:attrName>
                                        </p:attrNameLst>
                                      </p:cBhvr>
                                      <p:tavLst>
                                        <p:tav tm="0">
                                          <p:val>
                                            <p:strVal val="#ppt_x-#ppt_w/2"/>
                                          </p:val>
                                        </p:tav>
                                        <p:tav tm="100000">
                                          <p:val>
                                            <p:strVal val="#ppt_x"/>
                                          </p:val>
                                        </p:tav>
                                      </p:tavLst>
                                    </p:anim>
                                    <p:anim calcmode="lin" valueType="num">
                                      <p:cBhvr>
                                        <p:cTn id="24" dur="500" fill="hold"/>
                                        <p:tgtEl>
                                          <p:spTgt spid="52"/>
                                        </p:tgtEl>
                                        <p:attrNameLst>
                                          <p:attrName>ppt_y</p:attrName>
                                        </p:attrNameLst>
                                      </p:cBhvr>
                                      <p:tavLst>
                                        <p:tav tm="0">
                                          <p:val>
                                            <p:strVal val="#ppt_y"/>
                                          </p:val>
                                        </p:tav>
                                        <p:tav tm="100000">
                                          <p:val>
                                            <p:strVal val="#ppt_y"/>
                                          </p:val>
                                        </p:tav>
                                      </p:tavLst>
                                    </p:anim>
                                    <p:anim calcmode="lin" valueType="num">
                                      <p:cBhvr>
                                        <p:cTn id="25" dur="500" fill="hold"/>
                                        <p:tgtEl>
                                          <p:spTgt spid="52"/>
                                        </p:tgtEl>
                                        <p:attrNameLst>
                                          <p:attrName>ppt_w</p:attrName>
                                        </p:attrNameLst>
                                      </p:cBhvr>
                                      <p:tavLst>
                                        <p:tav tm="0">
                                          <p:val>
                                            <p:fltVal val="0"/>
                                          </p:val>
                                        </p:tav>
                                        <p:tav tm="100000">
                                          <p:val>
                                            <p:strVal val="#ppt_w"/>
                                          </p:val>
                                        </p:tav>
                                      </p:tavLst>
                                    </p:anim>
                                    <p:anim calcmode="lin" valueType="num">
                                      <p:cBhvr>
                                        <p:cTn id="26" dur="500" fill="hold"/>
                                        <p:tgtEl>
                                          <p:spTgt spid="52"/>
                                        </p:tgtEl>
                                        <p:attrNameLst>
                                          <p:attrName>ppt_h</p:attrName>
                                        </p:attrNameLst>
                                      </p:cBhvr>
                                      <p:tavLst>
                                        <p:tav tm="0">
                                          <p:val>
                                            <p:strVal val="#ppt_h"/>
                                          </p:val>
                                        </p:tav>
                                        <p:tav tm="100000">
                                          <p:val>
                                            <p:strVal val="#ppt_h"/>
                                          </p:val>
                                        </p:tav>
                                      </p:tavLst>
                                    </p:anim>
                                  </p:childTnLst>
                                </p:cTn>
                              </p:par>
                              <p:par>
                                <p:cTn id="27" presetID="35" presetClass="path" presetSubtype="0" accel="50000" decel="50000" fill="hold" grpId="1" nodeType="withEffect">
                                  <p:stCondLst>
                                    <p:cond delay="0"/>
                                  </p:stCondLst>
                                  <p:childTnLst>
                                    <p:animMotion origin="layout" path="M 2.5E-6 4.44444E-6 L -0.25 4.44444E-6 " pathEditMode="relative" rAng="0" ptsTypes="AA">
                                      <p:cBhvr>
                                        <p:cTn id="28" dur="1000" spd="-100000" fill="hold"/>
                                        <p:tgtEl>
                                          <p:spTgt spid="52"/>
                                        </p:tgtEl>
                                        <p:attrNameLst>
                                          <p:attrName>ppt_x</p:attrName>
                                          <p:attrName>ppt_y</p:attrName>
                                        </p:attrNameLst>
                                      </p:cBhvr>
                                      <p:rCtr x="-12500" y="0"/>
                                    </p:animMotion>
                                  </p:childTnLst>
                                </p:cTn>
                              </p:par>
                              <p:par>
                                <p:cTn id="29" presetID="53" presetClass="entr" presetSubtype="16" fill="hold" grpId="0" nodeType="withEffect">
                                  <p:stCondLst>
                                    <p:cond delay="500"/>
                                  </p:stCondLst>
                                  <p:childTnLst>
                                    <p:set>
                                      <p:cBhvr>
                                        <p:cTn id="30" dur="1" fill="hold">
                                          <p:stCondLst>
                                            <p:cond delay="0"/>
                                          </p:stCondLst>
                                        </p:cTn>
                                        <p:tgtEl>
                                          <p:spTgt spid="54"/>
                                        </p:tgtEl>
                                        <p:attrNameLst>
                                          <p:attrName>style.visibility</p:attrName>
                                        </p:attrNameLst>
                                      </p:cBhvr>
                                      <p:to>
                                        <p:strVal val="visible"/>
                                      </p:to>
                                    </p:set>
                                    <p:anim calcmode="lin" valueType="num">
                                      <p:cBhvr>
                                        <p:cTn id="31" dur="500" fill="hold"/>
                                        <p:tgtEl>
                                          <p:spTgt spid="54"/>
                                        </p:tgtEl>
                                        <p:attrNameLst>
                                          <p:attrName>ppt_w</p:attrName>
                                        </p:attrNameLst>
                                      </p:cBhvr>
                                      <p:tavLst>
                                        <p:tav tm="0">
                                          <p:val>
                                            <p:fltVal val="0"/>
                                          </p:val>
                                        </p:tav>
                                        <p:tav tm="100000">
                                          <p:val>
                                            <p:strVal val="#ppt_w"/>
                                          </p:val>
                                        </p:tav>
                                      </p:tavLst>
                                    </p:anim>
                                    <p:anim calcmode="lin" valueType="num">
                                      <p:cBhvr>
                                        <p:cTn id="32" dur="500" fill="hold"/>
                                        <p:tgtEl>
                                          <p:spTgt spid="54"/>
                                        </p:tgtEl>
                                        <p:attrNameLst>
                                          <p:attrName>ppt_h</p:attrName>
                                        </p:attrNameLst>
                                      </p:cBhvr>
                                      <p:tavLst>
                                        <p:tav tm="0">
                                          <p:val>
                                            <p:fltVal val="0"/>
                                          </p:val>
                                        </p:tav>
                                        <p:tav tm="100000">
                                          <p:val>
                                            <p:strVal val="#ppt_h"/>
                                          </p:val>
                                        </p:tav>
                                      </p:tavLst>
                                    </p:anim>
                                    <p:animEffect transition="in" filter="fade">
                                      <p:cBhvr>
                                        <p:cTn id="33" dur="500"/>
                                        <p:tgtEl>
                                          <p:spTgt spid="54"/>
                                        </p:tgtEl>
                                      </p:cBhvr>
                                    </p:animEffect>
                                  </p:childTnLst>
                                </p:cTn>
                              </p:par>
                              <p:par>
                                <p:cTn id="34" presetID="63" presetClass="path" presetSubtype="0" accel="50000" decel="50000" fill="hold" grpId="1" nodeType="withEffect">
                                  <p:stCondLst>
                                    <p:cond delay="500"/>
                                  </p:stCondLst>
                                  <p:childTnLst>
                                    <p:animMotion origin="layout" path="M 2.5E-6 -4.07407E-6 L 0.1263 -4.07407E-6 " pathEditMode="relative" rAng="0" ptsTypes="AA">
                                      <p:cBhvr>
                                        <p:cTn id="35" dur="1000" spd="-100000" fill="hold"/>
                                        <p:tgtEl>
                                          <p:spTgt spid="54"/>
                                        </p:tgtEl>
                                        <p:attrNameLst>
                                          <p:attrName>ppt_x</p:attrName>
                                          <p:attrName>ppt_y</p:attrName>
                                        </p:attrNameLst>
                                      </p:cBhvr>
                                      <p:rCtr x="6315" y="0"/>
                                    </p:animMotion>
                                  </p:childTnLst>
                                </p:cTn>
                              </p:par>
                            </p:childTnLst>
                          </p:cTn>
                        </p:par>
                        <p:par>
                          <p:cTn id="36" fill="hold">
                            <p:stCondLst>
                              <p:cond delay="1000"/>
                            </p:stCondLst>
                            <p:childTnLst>
                              <p:par>
                                <p:cTn id="37" presetID="53" presetClass="entr" presetSubtype="16"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par>
                                <p:cTn id="42" presetID="35" presetClass="path" presetSubtype="0" accel="50000" decel="50000" fill="hold" grpId="1" nodeType="withEffect">
                                  <p:stCondLst>
                                    <p:cond delay="0"/>
                                  </p:stCondLst>
                                  <p:childTnLst>
                                    <p:animMotion origin="layout" path="M 0 1.48148E-6 L -0.25 1.48148E-6 " pathEditMode="relative" rAng="0" ptsTypes="AA">
                                      <p:cBhvr>
                                        <p:cTn id="43" dur="1000" spd="-100000" fill="hold"/>
                                        <p:tgtEl>
                                          <p:spTgt spid="40"/>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0" grpId="1"/>
      <p:bldP spid="51" grpId="0" bldLvl="0" animBg="1"/>
      <p:bldP spid="51" grpId="1" bldLvl="0" animBg="1"/>
      <p:bldP spid="52" grpId="0" bldLvl="0" animBg="1"/>
      <p:bldP spid="52" grpId="1" bldLvl="0" animBg="1"/>
      <p:bldP spid="53" grpId="0"/>
      <p:bldP spid="53" grpId="1"/>
      <p:bldP spid="54" grpId="0"/>
      <p:bldP spid="54" grpId="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9" name="文本框 8"/>
          <p:cNvSpPr txBox="1"/>
          <p:nvPr/>
        </p:nvSpPr>
        <p:spPr>
          <a:xfrm>
            <a:off x="1604064" y="234101"/>
            <a:ext cx="7624341"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风险分级管控体系建设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）风险分级管</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控清单</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9" name="MH_Text_1"/>
          <p:cNvSpPr/>
          <p:nvPr>
            <p:custDataLst>
              <p:tags r:id="rId7"/>
            </p:custDataLst>
          </p:nvPr>
        </p:nvSpPr>
        <p:spPr>
          <a:xfrm>
            <a:off x="1004836" y="2012040"/>
            <a:ext cx="10333724" cy="4360625"/>
          </a:xfrm>
          <a:prstGeom prst="rect">
            <a:avLst/>
          </a:prstGeom>
          <a:noFill/>
          <a:ln w="12700" cap="flat" cmpd="sng" algn="ctr">
            <a:solidFill>
              <a:srgbClr val="225EAB"/>
            </a:solidFill>
            <a:prstDash val="solid"/>
            <a:miter lim="800000"/>
          </a:ln>
          <a:effectLst/>
        </p:spPr>
        <p:txBody>
          <a:bodyPr anchor="ctr">
            <a:normAutofit/>
          </a:bodyPr>
          <a:lstStyle/>
          <a:p>
            <a:pPr algn="just">
              <a:lnSpc>
                <a:spcPct val="150000"/>
              </a:lnSpc>
              <a:spcBef>
                <a:spcPts val="600"/>
              </a:spcBef>
              <a:spcAft>
                <a:spcPts val="600"/>
              </a:spcAft>
              <a:defRPr/>
            </a:pPr>
            <a:endParaRPr lang="zh-CN" altLang="en-US" sz="1400" kern="0" dirty="0">
              <a:solidFill>
                <a:prstClr val="black">
                  <a:lumMod val="75000"/>
                  <a:lumOff val="25000"/>
                </a:prst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MH_SubTitle_1"/>
          <p:cNvSpPr/>
          <p:nvPr>
            <p:custDataLst>
              <p:tags r:id="rId8"/>
            </p:custDataLst>
          </p:nvPr>
        </p:nvSpPr>
        <p:spPr>
          <a:xfrm>
            <a:off x="1004837" y="1395381"/>
            <a:ext cx="5045364" cy="604127"/>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rgbClr val="0070C0"/>
          </a:solidFill>
          <a:ln w="12700" cap="flat" cmpd="sng" algn="ctr">
            <a:noFill/>
            <a:prstDash val="solid"/>
            <a:miter lim="800000"/>
          </a:ln>
          <a:effectLst/>
        </p:spPr>
        <p:txBody>
          <a:bodyPr anchor="ctr">
            <a:normAutofit/>
          </a:bodyPr>
          <a:lstStyle/>
          <a:p>
            <a:pPr algn="ctr">
              <a:defRPr/>
            </a:pPr>
            <a:r>
              <a:rPr lang="zh-CN" altLang="en-US" sz="24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mn-ea"/>
              </a:rPr>
              <a:t>分</a:t>
            </a:r>
            <a:r>
              <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mn-ea"/>
              </a:rPr>
              <a:t>级管控清单</a:t>
            </a:r>
            <a:endPar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grpSp>
        <p:nvGrpSpPr>
          <p:cNvPr id="2" name="그룹 1"/>
          <p:cNvGrpSpPr/>
          <p:nvPr/>
        </p:nvGrpSpPr>
        <p:grpSpPr>
          <a:xfrm>
            <a:off x="1467879" y="2408585"/>
            <a:ext cx="7454242" cy="3696793"/>
            <a:chOff x="1186523" y="2408585"/>
            <a:chExt cx="8559165" cy="3495039"/>
          </a:xfrm>
        </p:grpSpPr>
        <p:pic>
          <p:nvPicPr>
            <p:cNvPr id="13" name="图片 1" descr="清单"/>
            <p:cNvPicPr>
              <a:picLocks noChangeAspect="1"/>
            </p:cNvPicPr>
            <p:nvPr>
              <p:custDataLst>
                <p:tags r:id="rId9"/>
              </p:custDataLst>
            </p:nvPr>
          </p:nvPicPr>
          <p:blipFill>
            <a:blip r:embed="rId10"/>
            <a:srcRect b="40295"/>
            <a:stretch>
              <a:fillRect/>
            </a:stretch>
          </p:blipFill>
          <p:spPr>
            <a:xfrm>
              <a:off x="1186523" y="2408585"/>
              <a:ext cx="8559165" cy="1682115"/>
            </a:xfrm>
            <a:prstGeom prst="rect">
              <a:avLst/>
            </a:prstGeom>
            <a:ln w="3175">
              <a:solidFill>
                <a:srgbClr val="225EAB"/>
              </a:solidFill>
            </a:ln>
          </p:spPr>
        </p:pic>
        <p:pic>
          <p:nvPicPr>
            <p:cNvPr id="14" name="图片 4" descr="清单1"/>
            <p:cNvPicPr>
              <a:picLocks noChangeAspect="1"/>
            </p:cNvPicPr>
            <p:nvPr>
              <p:custDataLst>
                <p:tags r:id="rId11"/>
              </p:custDataLst>
            </p:nvPr>
          </p:nvPicPr>
          <p:blipFill>
            <a:blip r:embed="rId12"/>
            <a:srcRect b="36237"/>
            <a:stretch>
              <a:fillRect/>
            </a:stretch>
          </p:blipFill>
          <p:spPr>
            <a:xfrm>
              <a:off x="1186523" y="4314854"/>
              <a:ext cx="8559165" cy="1588770"/>
            </a:xfrm>
            <a:prstGeom prst="rect">
              <a:avLst/>
            </a:prstGeom>
            <a:ln w="3175">
              <a:solidFill>
                <a:srgbClr val="225EAB"/>
              </a:solidFill>
            </a:ln>
          </p:spPr>
        </p:pic>
      </p:grpSp>
      <p:pic>
        <p:nvPicPr>
          <p:cNvPr id="15" name="图片 12" descr="2"/>
          <p:cNvPicPr>
            <a:picLocks noChangeAspect="1"/>
          </p:cNvPicPr>
          <p:nvPr>
            <p:custDataLst>
              <p:tags r:id="rId13"/>
            </p:custDataLst>
          </p:nvPr>
        </p:nvPicPr>
        <p:blipFill>
          <a:blip r:embed="rId14"/>
          <a:srcRect l="4874" t="695" r="82736" b="80366"/>
          <a:stretch>
            <a:fillRect/>
          </a:stretch>
        </p:blipFill>
        <p:spPr>
          <a:xfrm>
            <a:off x="8922121" y="2408585"/>
            <a:ext cx="2143760" cy="1638300"/>
          </a:xfrm>
          <a:prstGeom prst="rect">
            <a:avLst/>
          </a:prstGeom>
        </p:spPr>
      </p:pic>
      <p:pic>
        <p:nvPicPr>
          <p:cNvPr id="10" name="图片 2"/>
          <p:cNvPicPr>
            <a:picLocks noChangeAspect="1"/>
          </p:cNvPicPr>
          <p:nvPr>
            <p:custDataLst>
              <p:tags r:id="rId15"/>
            </p:custDataLst>
          </p:nvPr>
        </p:nvPicPr>
        <p:blipFill>
          <a:blip r:embed="rId16" cstate="print">
            <a:extLst>
              <a:ext uri="{28A0092B-C50C-407E-A947-70E740481C1C}">
                <a14:useLocalDpi xmlns:a14="http://schemas.microsoft.com/office/drawing/2010/main" val="0"/>
              </a:ext>
            </a:extLst>
          </a:blip>
          <a:stretch>
            <a:fillRect/>
          </a:stretch>
        </p:blipFill>
        <p:spPr>
          <a:xfrm>
            <a:off x="9385164" y="4059417"/>
            <a:ext cx="1604992" cy="1881544"/>
          </a:xfrm>
          <a:prstGeom prst="rect">
            <a:avLst/>
          </a:prstGeom>
        </p:spPr>
      </p:pic>
    </p:spTree>
    <p:custDataLst>
      <p:tags r:id="rId17"/>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pic>
        <p:nvPicPr>
          <p:cNvPr id="28" name="image95.png"/>
          <p:cNvPicPr>
            <a:picLocks noChangeAspect="1" noChangeArrowheads="1"/>
          </p:cNvPicPr>
          <p:nvPr>
            <p:custDataLst>
              <p:tags r:id="rId7"/>
            </p:custDataLst>
          </p:nvPr>
        </p:nvPicPr>
        <p:blipFill>
          <a:blip r:embed="rId8" cstate="print">
            <a:extLst>
              <a:ext uri="{28A0092B-C50C-407E-A947-70E740481C1C}">
                <a14:useLocalDpi xmlns:a14="http://schemas.microsoft.com/office/drawing/2010/main" val="0"/>
              </a:ext>
            </a:extLst>
          </a:blip>
          <a:srcRect b="5927"/>
          <a:stretch>
            <a:fillRect/>
          </a:stretch>
        </p:blipFill>
        <p:spPr bwMode="auto">
          <a:xfrm>
            <a:off x="1406770" y="1442058"/>
            <a:ext cx="9720775" cy="471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14:hiddenLine>
            </a:ext>
          </a:extLst>
        </p:spPr>
      </p:pic>
      <p:sp>
        <p:nvSpPr>
          <p:cNvPr id="9" name="文本框 8"/>
          <p:cNvSpPr txBox="1"/>
          <p:nvPr/>
        </p:nvSpPr>
        <p:spPr>
          <a:xfrm>
            <a:off x="1604064" y="234101"/>
            <a:ext cx="7624341"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风险分级管控体系建设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）风险分级管</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控清单</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MH_SubTitle_1"/>
          <p:cNvSpPr/>
          <p:nvPr>
            <p:custDataLst>
              <p:tags r:id="rId9"/>
            </p:custDataLst>
          </p:nvPr>
        </p:nvSpPr>
        <p:spPr>
          <a:xfrm>
            <a:off x="5571959" y="1716258"/>
            <a:ext cx="1420836" cy="3924887"/>
          </a:xfrm>
          <a:prstGeom prst="rect">
            <a:avLst/>
          </a:prstGeom>
          <a:solidFill>
            <a:srgbClr val="225EAB"/>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p>
            <a:pPr algn="ctr" eaLnBrk="1" fontAlgn="auto" hangingPunct="1">
              <a:spcBef>
                <a:spcPts val="0"/>
              </a:spcBef>
              <a:spcAft>
                <a:spcPts val="0"/>
              </a:spcAft>
              <a:defRPr/>
            </a:pPr>
            <a:r>
              <a:rPr lang="zh-CN" altLang="en-US" sz="2800" spc="500" dirty="0" smtClean="0">
                <a:solidFill>
                  <a:schemeClr val="lt1"/>
                </a:solidFill>
                <a:latin typeface="微软雅黑" panose="020B0503020204020204" pitchFamily="34" charset="-122"/>
                <a:ea typeface="微软雅黑" panose="020B0503020204020204" pitchFamily="34" charset="-122"/>
              </a:rPr>
              <a:t>审定发布</a:t>
            </a:r>
            <a:endParaRPr lang="zh-CN" altLang="en-US" sz="2800" spc="500" dirty="0" smtClean="0">
              <a:solidFill>
                <a:schemeClr val="lt1"/>
              </a:solidFill>
              <a:latin typeface="微软雅黑" panose="020B0503020204020204" pitchFamily="34" charset="-122"/>
              <a:ea typeface="微软雅黑" panose="020B0503020204020204" pitchFamily="34" charset="-122"/>
            </a:endParaRPr>
          </a:p>
        </p:txBody>
      </p:sp>
      <p:pic>
        <p:nvPicPr>
          <p:cNvPr id="30" name="图片 6"/>
          <p:cNvPicPr preferRelativeResize="0"/>
          <p:nvPr>
            <p:custDataLst>
              <p:tags r:id="rId10"/>
            </p:custDataLst>
          </p:nvPr>
        </p:nvPicPr>
        <p:blipFill>
          <a:blip r:embed="rId11"/>
          <a:stretch>
            <a:fillRect/>
          </a:stretch>
        </p:blipFill>
        <p:spPr>
          <a:xfrm>
            <a:off x="6992795" y="1744969"/>
            <a:ext cx="2905200" cy="3880800"/>
          </a:xfrm>
          <a:prstGeom prst="rect">
            <a:avLst/>
          </a:prstGeom>
        </p:spPr>
      </p:pic>
    </p:spTree>
    <p:custDataLst>
      <p:tags r:id="rId12"/>
    </p:custDataLst>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3"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pic>
        <p:nvPicPr>
          <p:cNvPr id="5" name="그림 4"/>
          <p:cNvPicPr>
            <a:picLocks noChangeAspect="1"/>
          </p:cNvPicPr>
          <p:nvPr>
            <p:custDataLst>
              <p:tags r:id="rId7"/>
            </p:custDataLst>
          </p:nvPr>
        </p:nvPicPr>
        <p:blipFill>
          <a:blip r:embed="rId8"/>
          <a:stretch>
            <a:fillRect/>
          </a:stretch>
        </p:blipFill>
        <p:spPr>
          <a:xfrm>
            <a:off x="4085722" y="2257128"/>
            <a:ext cx="2102400" cy="1910400"/>
          </a:xfrm>
          <a:prstGeom prst="rect">
            <a:avLst/>
          </a:prstGeom>
        </p:spPr>
      </p:pic>
      <p:sp>
        <p:nvSpPr>
          <p:cNvPr id="9" name="文本框 8"/>
          <p:cNvSpPr txBox="1"/>
          <p:nvPr/>
        </p:nvSpPr>
        <p:spPr>
          <a:xfrm>
            <a:off x="1604064" y="234101"/>
            <a:ext cx="7624341"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风险分级管控体系建设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）风险公示告</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知</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MH_Text_1"/>
          <p:cNvSpPr/>
          <p:nvPr>
            <p:custDataLst>
              <p:tags r:id="rId9"/>
            </p:custDataLst>
          </p:nvPr>
        </p:nvSpPr>
        <p:spPr>
          <a:xfrm>
            <a:off x="1004836" y="2012040"/>
            <a:ext cx="10333724" cy="4360625"/>
          </a:xfrm>
          <a:prstGeom prst="rect">
            <a:avLst/>
          </a:prstGeom>
          <a:noFill/>
          <a:ln w="12700" cap="flat" cmpd="sng" algn="ctr">
            <a:solidFill>
              <a:srgbClr val="225EAB"/>
            </a:solidFill>
            <a:prstDash val="solid"/>
            <a:miter lim="800000"/>
          </a:ln>
          <a:effectLst/>
        </p:spPr>
        <p:txBody>
          <a:bodyPr anchor="ctr">
            <a:normAutofit/>
          </a:bodyPr>
          <a:lstStyle/>
          <a:p>
            <a:pPr algn="just">
              <a:lnSpc>
                <a:spcPct val="150000"/>
              </a:lnSpc>
              <a:spcBef>
                <a:spcPts val="600"/>
              </a:spcBef>
              <a:spcAft>
                <a:spcPts val="600"/>
              </a:spcAft>
              <a:defRPr/>
            </a:pPr>
            <a:endParaRPr lang="zh-CN" altLang="en-US" sz="1400" kern="0" dirty="0">
              <a:solidFill>
                <a:prstClr val="black">
                  <a:lumMod val="75000"/>
                  <a:lumOff val="25000"/>
                </a:prst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MH_SubTitle_1"/>
          <p:cNvSpPr/>
          <p:nvPr>
            <p:custDataLst>
              <p:tags r:id="rId10"/>
            </p:custDataLst>
          </p:nvPr>
        </p:nvSpPr>
        <p:spPr>
          <a:xfrm>
            <a:off x="1004837" y="1395381"/>
            <a:ext cx="5045364" cy="604127"/>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rgbClr val="0070C0"/>
          </a:solidFill>
          <a:ln w="12700" cap="flat" cmpd="sng" algn="ctr">
            <a:noFill/>
            <a:prstDash val="solid"/>
            <a:miter lim="800000"/>
          </a:ln>
          <a:effectLst/>
        </p:spPr>
        <p:txBody>
          <a:bodyPr anchor="ctr">
            <a:normAutofit/>
          </a:bodyPr>
          <a:lstStyle/>
          <a:p>
            <a:pPr algn="ctr">
              <a:defRPr/>
            </a:pPr>
            <a:r>
              <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mn-ea"/>
              </a:rPr>
              <a:t>内</a:t>
            </a:r>
            <a:r>
              <a:rPr lang="zh-CN" altLang="en-US" sz="24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mn-ea"/>
              </a:rPr>
              <a:t>部员工公示、告</a:t>
            </a:r>
            <a:r>
              <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mn-ea"/>
              </a:rPr>
              <a:t>知</a:t>
            </a:r>
            <a:endPar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23" name="矩形 11"/>
          <p:cNvSpPr/>
          <p:nvPr/>
        </p:nvSpPr>
        <p:spPr>
          <a:xfrm>
            <a:off x="8569960" y="2331085"/>
            <a:ext cx="2473325" cy="323850"/>
          </a:xfrm>
          <a:prstGeom prst="rect">
            <a:avLst/>
          </a:prstGeom>
          <a:solidFill>
            <a:srgbClr val="2B9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lt1"/>
                </a:solidFill>
                <a:latin typeface="微软雅黑" panose="020B0503020204020204" pitchFamily="34" charset="-122"/>
                <a:ea typeface="微软雅黑" panose="020B0503020204020204" pitchFamily="34" charset="-122"/>
              </a:rPr>
              <a:t>职业病风险告知卡</a:t>
            </a:r>
            <a:endParaRPr lang="zh-CN" altLang="en-US" sz="1400" b="1" dirty="0">
              <a:solidFill>
                <a:schemeClr val="lt1"/>
              </a:solidFill>
              <a:latin typeface="微软雅黑" panose="020B0503020204020204" pitchFamily="34" charset="-122"/>
              <a:ea typeface="微软雅黑" panose="020B0503020204020204" pitchFamily="34" charset="-122"/>
            </a:endParaRPr>
          </a:p>
        </p:txBody>
      </p:sp>
      <p:pic>
        <p:nvPicPr>
          <p:cNvPr id="6" name="그림 5"/>
          <p:cNvPicPr>
            <a:picLocks noChangeAspect="1"/>
          </p:cNvPicPr>
          <p:nvPr>
            <p:custDataLst>
              <p:tags r:id="rId11"/>
            </p:custDataLst>
          </p:nvPr>
        </p:nvPicPr>
        <p:blipFill>
          <a:blip r:embed="rId12"/>
          <a:stretch>
            <a:fillRect/>
          </a:stretch>
        </p:blipFill>
        <p:spPr>
          <a:xfrm>
            <a:off x="1399779" y="2278967"/>
            <a:ext cx="2695575" cy="1888562"/>
          </a:xfrm>
          <a:prstGeom prst="rect">
            <a:avLst/>
          </a:prstGeom>
        </p:spPr>
      </p:pic>
      <p:sp>
        <p:nvSpPr>
          <p:cNvPr id="4" name="직사각형 3"/>
          <p:cNvSpPr/>
          <p:nvPr>
            <p:custDataLst>
              <p:tags r:id="rId13"/>
            </p:custDataLst>
          </p:nvPr>
        </p:nvSpPr>
        <p:spPr>
          <a:xfrm>
            <a:off x="1420838" y="2278966"/>
            <a:ext cx="9617864" cy="3910819"/>
          </a:xfrm>
          <a:prstGeom prst="rect">
            <a:avLst/>
          </a:prstGeom>
          <a:noFill/>
          <a:ln w="762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Tree>
    <p:custDataLst>
      <p:tags r:id="rId14"/>
    </p:custDataLst>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9" name="文本框 8"/>
          <p:cNvSpPr txBox="1"/>
          <p:nvPr/>
        </p:nvSpPr>
        <p:spPr>
          <a:xfrm>
            <a:off x="1604064" y="234101"/>
            <a:ext cx="7624341"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风险分级管控体系建设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险公示告知</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MH_Other_1"/>
          <p:cNvSpPr>
            <a:spLocks noChangeArrowheads="1"/>
          </p:cNvSpPr>
          <p:nvPr>
            <p:custDataLst>
              <p:tags r:id="rId7"/>
            </p:custDataLst>
          </p:nvPr>
        </p:nvSpPr>
        <p:spPr bwMode="auto">
          <a:xfrm>
            <a:off x="6752313" y="2431062"/>
            <a:ext cx="324803" cy="399509"/>
          </a:xfrm>
          <a:prstGeom prst="chevron">
            <a:avLst>
              <a:gd name="adj" fmla="val 50000"/>
            </a:avLst>
          </a:prstGeom>
          <a:solidFill>
            <a:srgbClr val="5B9BD5">
              <a:lumMod val="60000"/>
              <a:lumOff val="40000"/>
            </a:srgbClr>
          </a:solidFill>
          <a:ln>
            <a:no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1" lang="zh-CN" altLang="zh-CN"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9" name="MH_Other_2"/>
          <p:cNvSpPr>
            <a:spLocks noChangeArrowheads="1"/>
          </p:cNvSpPr>
          <p:nvPr>
            <p:custDataLst>
              <p:tags r:id="rId8"/>
            </p:custDataLst>
          </p:nvPr>
        </p:nvSpPr>
        <p:spPr bwMode="auto">
          <a:xfrm>
            <a:off x="6518317" y="2431062"/>
            <a:ext cx="324803" cy="399509"/>
          </a:xfrm>
          <a:prstGeom prst="chevron">
            <a:avLst>
              <a:gd name="adj" fmla="val 50000"/>
            </a:avLst>
          </a:prstGeom>
          <a:solidFill>
            <a:srgbClr val="5B9BD5">
              <a:lumMod val="60000"/>
              <a:lumOff val="40000"/>
            </a:srgbClr>
          </a:solidFill>
          <a:ln>
            <a:no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1" lang="zh-CN" altLang="zh-CN"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0" name="MH_Other_3"/>
          <p:cNvSpPr/>
          <p:nvPr>
            <p:custDataLst>
              <p:tags r:id="rId9"/>
            </p:custDataLst>
          </p:nvPr>
        </p:nvSpPr>
        <p:spPr bwMode="auto">
          <a:xfrm rot="16200000" flipH="1">
            <a:off x="5801367" y="3243039"/>
            <a:ext cx="3798268" cy="125730"/>
          </a:xfrm>
          <a:custGeom>
            <a:avLst/>
            <a:gdLst>
              <a:gd name="T0" fmla="*/ 0 w 4725143"/>
              <a:gd name="T1" fmla="*/ 109318 h 114543"/>
              <a:gd name="T2" fmla="*/ 0 w 4725143"/>
              <a:gd name="T3" fmla="*/ 0 h 114543"/>
              <a:gd name="T4" fmla="*/ 214198 w 4725143"/>
              <a:gd name="T5" fmla="*/ 0 h 114543"/>
              <a:gd name="T6" fmla="*/ 214198 w 4725143"/>
              <a:gd name="T7" fmla="*/ 109318 h 114543"/>
              <a:gd name="T8" fmla="*/ 0 w 4725143"/>
              <a:gd name="T9" fmla="*/ 109318 h 1145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25143" h="114543">
                <a:moveTo>
                  <a:pt x="0" y="114543"/>
                </a:moveTo>
                <a:lnTo>
                  <a:pt x="0" y="0"/>
                </a:lnTo>
                <a:lnTo>
                  <a:pt x="4725143" y="0"/>
                </a:lnTo>
                <a:lnTo>
                  <a:pt x="4725143" y="114543"/>
                </a:lnTo>
                <a:lnTo>
                  <a:pt x="0" y="114543"/>
                </a:ln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defTabSz="914400" eaLnBrk="0" fontAlgn="base" latinLnBrk="0" hangingPunct="0">
              <a:lnSpc>
                <a:spcPct val="100000"/>
              </a:lnSpc>
              <a:spcBef>
                <a:spcPct val="0"/>
              </a:spcBef>
              <a:spcAft>
                <a:spcPct val="0"/>
              </a:spcAft>
              <a:buClrTx/>
              <a:buSzTx/>
              <a:buFontTx/>
              <a:buNone/>
              <a:defRPr/>
            </a:pPr>
            <a:endParaRPr kumimoji="1"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1" name="MH_Other_4"/>
          <p:cNvSpPr>
            <a:spLocks noChangeArrowheads="1"/>
          </p:cNvSpPr>
          <p:nvPr>
            <p:custDataLst>
              <p:tags r:id="rId10"/>
            </p:custDataLst>
          </p:nvPr>
        </p:nvSpPr>
        <p:spPr bwMode="auto">
          <a:xfrm flipH="1">
            <a:off x="1055077" y="4298799"/>
            <a:ext cx="10058400" cy="105752"/>
          </a:xfrm>
          <a:prstGeom prst="rect">
            <a:avLst/>
          </a:prstGeom>
          <a:solidFill>
            <a:srgbClr val="5B9BD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1" lang="zh-CN" altLang="zh-CN"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2" name="MH_Other_5"/>
          <p:cNvSpPr>
            <a:spLocks noChangeArrowheads="1"/>
          </p:cNvSpPr>
          <p:nvPr>
            <p:custDataLst>
              <p:tags r:id="rId11"/>
            </p:custDataLst>
          </p:nvPr>
        </p:nvSpPr>
        <p:spPr bwMode="auto">
          <a:xfrm flipH="1">
            <a:off x="1055077" y="4472116"/>
            <a:ext cx="10058400" cy="898894"/>
          </a:xfrm>
          <a:prstGeom prst="rect">
            <a:avLst/>
          </a:prstGeom>
          <a:solidFill>
            <a:srgbClr val="5B9BD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1" lang="zh-CN" altLang="zh-CN" sz="1800" b="0" i="0" u="none" strike="noStrike" kern="0" cap="none" spc="0" normalizeH="0" baseline="0" noProof="0">
              <a:ln>
                <a:noFill/>
              </a:ln>
              <a:solidFill>
                <a:srgbClr val="D3B23F"/>
              </a:solidFill>
              <a:effectLst/>
              <a:uLnTx/>
              <a:uFillTx/>
              <a:latin typeface="微软雅黑" panose="020B0503020204020204" pitchFamily="34" charset="-122"/>
              <a:ea typeface="微软雅黑" panose="020B0503020204020204" pitchFamily="34" charset="-122"/>
            </a:endParaRPr>
          </a:p>
        </p:txBody>
      </p:sp>
      <p:sp>
        <p:nvSpPr>
          <p:cNvPr id="33" name="MH_Other_6"/>
          <p:cNvSpPr>
            <a:spLocks noChangeArrowheads="1"/>
          </p:cNvSpPr>
          <p:nvPr>
            <p:custDataLst>
              <p:tags r:id="rId12"/>
            </p:custDataLst>
          </p:nvPr>
        </p:nvSpPr>
        <p:spPr bwMode="auto">
          <a:xfrm>
            <a:off x="8699042" y="4472116"/>
            <a:ext cx="733424" cy="901832"/>
          </a:xfrm>
          <a:prstGeom prst="chevron">
            <a:avLst>
              <a:gd name="adj" fmla="val 50000"/>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1" lang="zh-CN"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4" name="MH_Other_7"/>
          <p:cNvSpPr>
            <a:spLocks noChangeArrowheads="1"/>
          </p:cNvSpPr>
          <p:nvPr>
            <p:custDataLst>
              <p:tags r:id="rId13"/>
            </p:custDataLst>
          </p:nvPr>
        </p:nvSpPr>
        <p:spPr bwMode="auto">
          <a:xfrm>
            <a:off x="8145468" y="4472116"/>
            <a:ext cx="731678" cy="901832"/>
          </a:xfrm>
          <a:prstGeom prst="chevron">
            <a:avLst>
              <a:gd name="adj" fmla="val 50000"/>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1" lang="zh-CN"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6" name="MH_SubTitle_1"/>
          <p:cNvSpPr txBox="1">
            <a:spLocks noChangeArrowheads="1"/>
          </p:cNvSpPr>
          <p:nvPr>
            <p:custDataLst>
              <p:tags r:id="rId14"/>
            </p:custDataLst>
          </p:nvPr>
        </p:nvSpPr>
        <p:spPr bwMode="auto">
          <a:xfrm flipH="1">
            <a:off x="1444663" y="4657182"/>
            <a:ext cx="3115310" cy="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defTabSz="914400" fontAlgn="base">
              <a:lnSpc>
                <a:spcPct val="100000"/>
              </a:lnSpc>
              <a:spcBef>
                <a:spcPct val="0"/>
              </a:spcBef>
              <a:spcAft>
                <a:spcPct val="0"/>
              </a:spcAft>
              <a:buNone/>
              <a:defRPr/>
            </a:pPr>
            <a:r>
              <a:rPr kumimoji="1" lang="zh-CN" altLang="en-US" sz="2400" b="1" dirty="0" smtClean="0">
                <a:solidFill>
                  <a:schemeClr val="lt1"/>
                </a:solidFill>
                <a:latin typeface="微软雅黑" panose="020B0503020204020204" pitchFamily="34" charset="-122"/>
                <a:ea typeface="微软雅黑" panose="020B0503020204020204" pitchFamily="34" charset="-122"/>
                <a:sym typeface="+mn-ea"/>
              </a:rPr>
              <a:t>内</a:t>
            </a:r>
            <a:r>
              <a:rPr kumimoji="1" lang="zh-CN" altLang="en-US" sz="2400" b="1" dirty="0">
                <a:solidFill>
                  <a:schemeClr val="lt1"/>
                </a:solidFill>
                <a:latin typeface="微软雅黑" panose="020B0503020204020204" pitchFamily="34" charset="-122"/>
                <a:ea typeface="微软雅黑" panose="020B0503020204020204" pitchFamily="34" charset="-122"/>
                <a:sym typeface="+mn-ea"/>
              </a:rPr>
              <a:t>部员</a:t>
            </a:r>
            <a:r>
              <a:rPr kumimoji="1" lang="zh-CN" altLang="en-US" sz="2400" b="1" dirty="0" smtClean="0">
                <a:solidFill>
                  <a:schemeClr val="lt1"/>
                </a:solidFill>
                <a:latin typeface="微软雅黑" panose="020B0503020204020204" pitchFamily="34" charset="-122"/>
                <a:ea typeface="微软雅黑" panose="020B0503020204020204" pitchFamily="34" charset="-122"/>
                <a:sym typeface="+mn-ea"/>
              </a:rPr>
              <a:t>工告知</a:t>
            </a:r>
            <a:endParaRPr kumimoji="1" lang="zh-CN" altLang="en-US" sz="2400" b="1" dirty="0" smtClean="0">
              <a:solidFill>
                <a:schemeClr val="lt1"/>
              </a:solidFill>
              <a:latin typeface="微软雅黑" panose="020B0503020204020204" pitchFamily="34" charset="-122"/>
              <a:ea typeface="微软雅黑" panose="020B0503020204020204" pitchFamily="34" charset="-122"/>
              <a:sym typeface="+mn-ea"/>
            </a:endParaRPr>
          </a:p>
        </p:txBody>
      </p:sp>
      <p:sp>
        <p:nvSpPr>
          <p:cNvPr id="43" name="文本框 9"/>
          <p:cNvSpPr txBox="1"/>
          <p:nvPr/>
        </p:nvSpPr>
        <p:spPr>
          <a:xfrm>
            <a:off x="1055077" y="5550532"/>
            <a:ext cx="10058400" cy="732155"/>
          </a:xfrm>
          <a:prstGeom prst="rect">
            <a:avLst/>
          </a:prstGeom>
          <a:noFill/>
        </p:spPr>
        <p:txBody>
          <a:bodyPr wrap="square" rtlCol="0">
            <a:spAutoFit/>
          </a:bodyPr>
          <a:lstStyle/>
          <a:p>
            <a:pPr>
              <a:lnSpc>
                <a:spcPts val="2500"/>
              </a:lnSpc>
            </a:pPr>
            <a:r>
              <a:rPr lang="zh-CN" altLang="en-US" sz="16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三卡</a:t>
            </a:r>
            <a:r>
              <a:rPr lang="zh-CN" altLang="en-US" sz="16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”—承诺卡、应知卡、应急卡，结合风险点统计表</a:t>
            </a:r>
            <a:r>
              <a:rPr lang="zh-CN" altLang="en-US" sz="16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，为</a:t>
            </a:r>
            <a:r>
              <a:rPr lang="zh-CN" altLang="en-US" sz="16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每名员工制定岗位风险点“</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两卡</a:t>
            </a:r>
            <a:r>
              <a:rPr lang="zh-CN" altLang="en-US" sz="16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6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ts val="2500"/>
              </a:lnSpc>
            </a:pPr>
            <a:r>
              <a:rPr lang="zh-CN" altLang="en-US" sz="16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内</a:t>
            </a:r>
            <a:r>
              <a:rPr lang="zh-CN" altLang="en-US" sz="16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容包括岗位风险点、现有管控措施</a:t>
            </a:r>
            <a:r>
              <a:rPr lang="zh-CN" altLang="en-US" sz="16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、应</a:t>
            </a:r>
            <a:r>
              <a:rPr lang="zh-CN" altLang="en-US" sz="16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急处置及员工承诺，每名员工必须都经培训合格，做到“持卡”上岗。</a:t>
            </a:r>
            <a:endParaRPr lang="zh-CN" altLang="en-US" sz="16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5"/>
    </p:custDataLst>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13"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2" name="MH_Other_1"/>
          <p:cNvSpPr/>
          <p:nvPr>
            <p:custDataLst>
              <p:tags r:id="rId7"/>
            </p:custDataLst>
          </p:nvPr>
        </p:nvSpPr>
        <p:spPr>
          <a:xfrm>
            <a:off x="5411221" y="5005002"/>
            <a:ext cx="2871526" cy="188311"/>
          </a:xfrm>
          <a:custGeom>
            <a:avLst/>
            <a:gdLst>
              <a:gd name="connsiteX0" fmla="*/ 0 w 2016224"/>
              <a:gd name="connsiteY0" fmla="*/ 0 h 243408"/>
              <a:gd name="connsiteX1" fmla="*/ 2016224 w 2016224"/>
              <a:gd name="connsiteY1" fmla="*/ 0 h 243408"/>
              <a:gd name="connsiteX2" fmla="*/ 2016224 w 2016224"/>
              <a:gd name="connsiteY2" fmla="*/ 243408 h 243408"/>
              <a:gd name="connsiteX3" fmla="*/ 0 w 2016224"/>
              <a:gd name="connsiteY3" fmla="*/ 243408 h 243408"/>
              <a:gd name="connsiteX4" fmla="*/ 0 w 2016224"/>
              <a:gd name="connsiteY4" fmla="*/ 0 h 243408"/>
              <a:gd name="connsiteX0-1" fmla="*/ 0 w 2016224"/>
              <a:gd name="connsiteY0-2" fmla="*/ 0 h 243408"/>
              <a:gd name="connsiteX1-3" fmla="*/ 2016224 w 2016224"/>
              <a:gd name="connsiteY1-4" fmla="*/ 0 h 243408"/>
              <a:gd name="connsiteX2-5" fmla="*/ 2016224 w 2016224"/>
              <a:gd name="connsiteY2-6" fmla="*/ 243408 h 243408"/>
              <a:gd name="connsiteX3-7" fmla="*/ 158496 w 2016224"/>
              <a:gd name="connsiteY3-8" fmla="*/ 243408 h 243408"/>
              <a:gd name="connsiteX4-9" fmla="*/ 0 w 2016224"/>
              <a:gd name="connsiteY4-10" fmla="*/ 0 h 243408"/>
              <a:gd name="connsiteX0-11" fmla="*/ 0 w 1928127"/>
              <a:gd name="connsiteY0-12" fmla="*/ 0 h 266629"/>
              <a:gd name="connsiteX1-13" fmla="*/ 1928127 w 1928127"/>
              <a:gd name="connsiteY1-14" fmla="*/ 23221 h 266629"/>
              <a:gd name="connsiteX2-15" fmla="*/ 1928127 w 1928127"/>
              <a:gd name="connsiteY2-16" fmla="*/ 266629 h 266629"/>
              <a:gd name="connsiteX3-17" fmla="*/ 70399 w 1928127"/>
              <a:gd name="connsiteY3-18" fmla="*/ 266629 h 266629"/>
              <a:gd name="connsiteX4-19" fmla="*/ 0 w 1928127"/>
              <a:gd name="connsiteY4-20" fmla="*/ 0 h 2666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28127" h="266629">
                <a:moveTo>
                  <a:pt x="0" y="0"/>
                </a:moveTo>
                <a:lnTo>
                  <a:pt x="1928127" y="23221"/>
                </a:lnTo>
                <a:lnTo>
                  <a:pt x="1928127" y="266629"/>
                </a:lnTo>
                <a:lnTo>
                  <a:pt x="70399" y="266629"/>
                </a:lnTo>
                <a:lnTo>
                  <a:pt x="0" y="0"/>
                </a:lnTo>
                <a:close/>
              </a:path>
            </a:pathLst>
          </a:custGeom>
          <a:solidFill>
            <a:srgbClr val="B7B7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3" name="MH_Other_2"/>
          <p:cNvSpPr/>
          <p:nvPr>
            <p:custDataLst>
              <p:tags r:id="rId8"/>
            </p:custDataLst>
          </p:nvPr>
        </p:nvSpPr>
        <p:spPr>
          <a:xfrm>
            <a:off x="8688135" y="5022058"/>
            <a:ext cx="2887927" cy="171911"/>
          </a:xfrm>
          <a:custGeom>
            <a:avLst/>
            <a:gdLst>
              <a:gd name="connsiteX0" fmla="*/ 0 w 2016224"/>
              <a:gd name="connsiteY0" fmla="*/ 0 h 243408"/>
              <a:gd name="connsiteX1" fmla="*/ 2016224 w 2016224"/>
              <a:gd name="connsiteY1" fmla="*/ 0 h 243408"/>
              <a:gd name="connsiteX2" fmla="*/ 2016224 w 2016224"/>
              <a:gd name="connsiteY2" fmla="*/ 243408 h 243408"/>
              <a:gd name="connsiteX3" fmla="*/ 0 w 2016224"/>
              <a:gd name="connsiteY3" fmla="*/ 243408 h 243408"/>
              <a:gd name="connsiteX4" fmla="*/ 0 w 2016224"/>
              <a:gd name="connsiteY4" fmla="*/ 0 h 243408"/>
              <a:gd name="connsiteX0-1" fmla="*/ 0 w 2016224"/>
              <a:gd name="connsiteY0-2" fmla="*/ 0 h 243408"/>
              <a:gd name="connsiteX1-3" fmla="*/ 2016224 w 2016224"/>
              <a:gd name="connsiteY1-4" fmla="*/ 0 h 243408"/>
              <a:gd name="connsiteX2-5" fmla="*/ 2016224 w 2016224"/>
              <a:gd name="connsiteY2-6" fmla="*/ 243408 h 243408"/>
              <a:gd name="connsiteX3-7" fmla="*/ 158496 w 2016224"/>
              <a:gd name="connsiteY3-8" fmla="*/ 243408 h 243408"/>
              <a:gd name="connsiteX4-9" fmla="*/ 0 w 2016224"/>
              <a:gd name="connsiteY4-10" fmla="*/ 0 h 243408"/>
              <a:gd name="connsiteX0-11" fmla="*/ 0 w 1950151"/>
              <a:gd name="connsiteY0-12" fmla="*/ 0 h 243408"/>
              <a:gd name="connsiteX1-13" fmla="*/ 1950151 w 1950151"/>
              <a:gd name="connsiteY1-14" fmla="*/ 0 h 243408"/>
              <a:gd name="connsiteX2-15" fmla="*/ 1950151 w 1950151"/>
              <a:gd name="connsiteY2-16" fmla="*/ 243408 h 243408"/>
              <a:gd name="connsiteX3-17" fmla="*/ 92423 w 1950151"/>
              <a:gd name="connsiteY3-18" fmla="*/ 243408 h 243408"/>
              <a:gd name="connsiteX4-19" fmla="*/ 0 w 1950151"/>
              <a:gd name="connsiteY4-20" fmla="*/ 0 h 243408"/>
              <a:gd name="connsiteX0-21" fmla="*/ 0 w 1939139"/>
              <a:gd name="connsiteY0-22" fmla="*/ 0 h 243408"/>
              <a:gd name="connsiteX1-23" fmla="*/ 1939139 w 1939139"/>
              <a:gd name="connsiteY1-24" fmla="*/ 0 h 243408"/>
              <a:gd name="connsiteX2-25" fmla="*/ 1939139 w 1939139"/>
              <a:gd name="connsiteY2-26" fmla="*/ 243408 h 243408"/>
              <a:gd name="connsiteX3-27" fmla="*/ 81411 w 1939139"/>
              <a:gd name="connsiteY3-28" fmla="*/ 243408 h 243408"/>
              <a:gd name="connsiteX4-29" fmla="*/ 0 w 1939139"/>
              <a:gd name="connsiteY4-30" fmla="*/ 0 h 2434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39139" h="243408">
                <a:moveTo>
                  <a:pt x="0" y="0"/>
                </a:moveTo>
                <a:lnTo>
                  <a:pt x="1939139" y="0"/>
                </a:lnTo>
                <a:lnTo>
                  <a:pt x="1939139" y="243408"/>
                </a:lnTo>
                <a:lnTo>
                  <a:pt x="81411" y="243408"/>
                </a:lnTo>
                <a:lnTo>
                  <a:pt x="0" y="0"/>
                </a:lnTo>
                <a:close/>
              </a:path>
            </a:pathLst>
          </a:custGeom>
          <a:solidFill>
            <a:srgbClr val="B7B7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4" name="MH_Other_3"/>
          <p:cNvSpPr/>
          <p:nvPr>
            <p:custDataLst>
              <p:tags r:id="rId9"/>
            </p:custDataLst>
          </p:nvPr>
        </p:nvSpPr>
        <p:spPr>
          <a:xfrm>
            <a:off x="-4969" y="2302535"/>
            <a:ext cx="12300131" cy="2772168"/>
          </a:xfrm>
          <a:prstGeom prst="rect">
            <a:avLst/>
          </a:prstGeom>
          <a:blipFill>
            <a:blip r:embed="rId10"/>
            <a:tile tx="0" ty="0" sx="100000" sy="100000" flip="none" algn="tl"/>
          </a:blipFill>
          <a:ln>
            <a:noFill/>
          </a:ln>
        </p:spPr>
        <p:txBody>
          <a:bodyPr anchor="ctr"/>
          <a:lstStyle/>
          <a:p>
            <a:pPr algn="ctr" defTabSz="914400" fontAlgn="base">
              <a:spcBef>
                <a:spcPct val="0"/>
              </a:spcBef>
              <a:spcAft>
                <a:spcPct val="0"/>
              </a:spcAft>
              <a:buFont typeface="Arial" panose="020B0604020202020204" pitchFamily="34" charset="0"/>
              <a:buNone/>
            </a:pPr>
            <a:endParaRPr kumimoji="1" lang="zh-CN" altLang="en-US" kern="0" dirty="0">
              <a:solidFill>
                <a:srgbClr val="D3B23F"/>
              </a:solidFill>
              <a:latin typeface="微软雅黑" panose="020B0503020204020204" pitchFamily="34" charset="-122"/>
              <a:ea typeface="微软雅黑" panose="020B0503020204020204" pitchFamily="34" charset="-122"/>
            </a:endParaRPr>
          </a:p>
        </p:txBody>
      </p:sp>
      <p:sp>
        <p:nvSpPr>
          <p:cNvPr id="5" name="MH_Other_4"/>
          <p:cNvSpPr/>
          <p:nvPr>
            <p:custDataLst>
              <p:tags r:id="rId11"/>
            </p:custDataLst>
          </p:nvPr>
        </p:nvSpPr>
        <p:spPr>
          <a:xfrm>
            <a:off x="6054917" y="2102660"/>
            <a:ext cx="2905866" cy="210125"/>
          </a:xfrm>
          <a:custGeom>
            <a:avLst/>
            <a:gdLst>
              <a:gd name="connsiteX0" fmla="*/ 0 w 2160240"/>
              <a:gd name="connsiteY0" fmla="*/ 0 h 144016"/>
              <a:gd name="connsiteX1" fmla="*/ 2160240 w 2160240"/>
              <a:gd name="connsiteY1" fmla="*/ 0 h 144016"/>
              <a:gd name="connsiteX2" fmla="*/ 2160240 w 2160240"/>
              <a:gd name="connsiteY2" fmla="*/ 144016 h 144016"/>
              <a:gd name="connsiteX3" fmla="*/ 0 w 2160240"/>
              <a:gd name="connsiteY3" fmla="*/ 144016 h 144016"/>
              <a:gd name="connsiteX4" fmla="*/ 0 w 2160240"/>
              <a:gd name="connsiteY4" fmla="*/ 0 h 144016"/>
              <a:gd name="connsiteX0-1" fmla="*/ 158496 w 2160240"/>
              <a:gd name="connsiteY0-2" fmla="*/ 0 h 144016"/>
              <a:gd name="connsiteX1-3" fmla="*/ 2160240 w 2160240"/>
              <a:gd name="connsiteY1-4" fmla="*/ 0 h 144016"/>
              <a:gd name="connsiteX2-5" fmla="*/ 2160240 w 2160240"/>
              <a:gd name="connsiteY2-6" fmla="*/ 144016 h 144016"/>
              <a:gd name="connsiteX3-7" fmla="*/ 0 w 2160240"/>
              <a:gd name="connsiteY3-8" fmla="*/ 144016 h 144016"/>
              <a:gd name="connsiteX4-9" fmla="*/ 158496 w 2160240"/>
              <a:gd name="connsiteY4-10" fmla="*/ 0 h 144016"/>
              <a:gd name="connsiteX0-11" fmla="*/ 134112 w 2160240"/>
              <a:gd name="connsiteY0-12" fmla="*/ 0 h 156208"/>
              <a:gd name="connsiteX1-13" fmla="*/ 2160240 w 2160240"/>
              <a:gd name="connsiteY1-14" fmla="*/ 12192 h 156208"/>
              <a:gd name="connsiteX2-15" fmla="*/ 2160240 w 2160240"/>
              <a:gd name="connsiteY2-16" fmla="*/ 156208 h 156208"/>
              <a:gd name="connsiteX3-17" fmla="*/ 0 w 2160240"/>
              <a:gd name="connsiteY3-18" fmla="*/ 156208 h 156208"/>
              <a:gd name="connsiteX4-19" fmla="*/ 134112 w 2160240"/>
              <a:gd name="connsiteY4-20" fmla="*/ 0 h 1562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60240" h="156208">
                <a:moveTo>
                  <a:pt x="134112" y="0"/>
                </a:moveTo>
                <a:lnTo>
                  <a:pt x="2160240" y="12192"/>
                </a:lnTo>
                <a:lnTo>
                  <a:pt x="2160240" y="156208"/>
                </a:lnTo>
                <a:lnTo>
                  <a:pt x="0" y="156208"/>
                </a:lnTo>
                <a:lnTo>
                  <a:pt x="134112" y="0"/>
                </a:lnTo>
                <a:close/>
              </a:path>
            </a:pathLst>
          </a:custGeom>
          <a:solidFill>
            <a:srgbClr val="B7B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6" name="MH_Other_5"/>
          <p:cNvSpPr/>
          <p:nvPr>
            <p:custDataLst>
              <p:tags r:id="rId12"/>
            </p:custDataLst>
          </p:nvPr>
        </p:nvSpPr>
        <p:spPr>
          <a:xfrm>
            <a:off x="5527034" y="2098560"/>
            <a:ext cx="3433749" cy="3121403"/>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solidFill>
            <a:srgbClr val="FFFFFF"/>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7" name="MH_Other_6"/>
          <p:cNvSpPr/>
          <p:nvPr>
            <p:custDataLst>
              <p:tags r:id="rId13"/>
            </p:custDataLst>
          </p:nvPr>
        </p:nvSpPr>
        <p:spPr>
          <a:xfrm>
            <a:off x="9348231" y="2113567"/>
            <a:ext cx="2905866" cy="210125"/>
          </a:xfrm>
          <a:custGeom>
            <a:avLst/>
            <a:gdLst>
              <a:gd name="connsiteX0" fmla="*/ 0 w 2160240"/>
              <a:gd name="connsiteY0" fmla="*/ 0 h 144016"/>
              <a:gd name="connsiteX1" fmla="*/ 2160240 w 2160240"/>
              <a:gd name="connsiteY1" fmla="*/ 0 h 144016"/>
              <a:gd name="connsiteX2" fmla="*/ 2160240 w 2160240"/>
              <a:gd name="connsiteY2" fmla="*/ 144016 h 144016"/>
              <a:gd name="connsiteX3" fmla="*/ 0 w 2160240"/>
              <a:gd name="connsiteY3" fmla="*/ 144016 h 144016"/>
              <a:gd name="connsiteX4" fmla="*/ 0 w 2160240"/>
              <a:gd name="connsiteY4" fmla="*/ 0 h 144016"/>
              <a:gd name="connsiteX0-1" fmla="*/ 158496 w 2160240"/>
              <a:gd name="connsiteY0-2" fmla="*/ 0 h 144016"/>
              <a:gd name="connsiteX1-3" fmla="*/ 2160240 w 2160240"/>
              <a:gd name="connsiteY1-4" fmla="*/ 0 h 144016"/>
              <a:gd name="connsiteX2-5" fmla="*/ 2160240 w 2160240"/>
              <a:gd name="connsiteY2-6" fmla="*/ 144016 h 144016"/>
              <a:gd name="connsiteX3-7" fmla="*/ 0 w 2160240"/>
              <a:gd name="connsiteY3-8" fmla="*/ 144016 h 144016"/>
              <a:gd name="connsiteX4-9" fmla="*/ 158496 w 2160240"/>
              <a:gd name="connsiteY4-10" fmla="*/ 0 h 144016"/>
              <a:gd name="connsiteX0-11" fmla="*/ 134112 w 2160240"/>
              <a:gd name="connsiteY0-12" fmla="*/ 0 h 156208"/>
              <a:gd name="connsiteX1-13" fmla="*/ 2160240 w 2160240"/>
              <a:gd name="connsiteY1-14" fmla="*/ 12192 h 156208"/>
              <a:gd name="connsiteX2-15" fmla="*/ 2160240 w 2160240"/>
              <a:gd name="connsiteY2-16" fmla="*/ 156208 h 156208"/>
              <a:gd name="connsiteX3-17" fmla="*/ 0 w 2160240"/>
              <a:gd name="connsiteY3-18" fmla="*/ 156208 h 156208"/>
              <a:gd name="connsiteX4-19" fmla="*/ 134112 w 2160240"/>
              <a:gd name="connsiteY4-20" fmla="*/ 0 h 1562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60240" h="156208">
                <a:moveTo>
                  <a:pt x="134112" y="0"/>
                </a:moveTo>
                <a:lnTo>
                  <a:pt x="2160240" y="12192"/>
                </a:lnTo>
                <a:lnTo>
                  <a:pt x="2160240" y="156208"/>
                </a:lnTo>
                <a:lnTo>
                  <a:pt x="0" y="156208"/>
                </a:lnTo>
                <a:lnTo>
                  <a:pt x="134112" y="0"/>
                </a:lnTo>
                <a:close/>
              </a:path>
            </a:pathLst>
          </a:custGeom>
          <a:solidFill>
            <a:srgbClr val="B7B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8" name="MH_Other_7"/>
          <p:cNvSpPr/>
          <p:nvPr>
            <p:custDataLst>
              <p:tags r:id="rId14"/>
            </p:custDataLst>
          </p:nvPr>
        </p:nvSpPr>
        <p:spPr>
          <a:xfrm>
            <a:off x="8820348" y="2119717"/>
            <a:ext cx="3433749" cy="3121403"/>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solidFill>
            <a:srgbClr val="FFFFFF"/>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9" name="MH_Picture_1"/>
          <p:cNvSpPr/>
          <p:nvPr>
            <p:custDataLst>
              <p:tags r:id="rId15"/>
            </p:custDataLst>
          </p:nvPr>
        </p:nvSpPr>
        <p:spPr>
          <a:xfrm>
            <a:off x="5622263" y="2182094"/>
            <a:ext cx="3241658" cy="2946786"/>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blipFill dpi="0" rotWithShape="1">
            <a:blip r:embed="rId16">
              <a:extLst>
                <a:ext uri="{28A0092B-C50C-407E-A947-70E740481C1C}">
                  <a14:useLocalDpi xmlns:a14="http://schemas.microsoft.com/office/drawing/2010/main" val="0"/>
                </a:ext>
              </a:extLst>
            </a:blip>
            <a:srcRect/>
            <a:stretch>
              <a:fillRect/>
            </a:stretch>
          </a:blipFill>
          <a:ln>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0" name="MH_Picture_2"/>
          <p:cNvSpPr/>
          <p:nvPr>
            <p:custDataLst>
              <p:tags r:id="rId17"/>
            </p:custDataLst>
          </p:nvPr>
        </p:nvSpPr>
        <p:spPr>
          <a:xfrm>
            <a:off x="8919761" y="2182094"/>
            <a:ext cx="3241658" cy="2946786"/>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blipFill dpi="0" rotWithShape="1">
            <a:blip r:embed="rId18">
              <a:extLst>
                <a:ext uri="{28A0092B-C50C-407E-A947-70E740481C1C}">
                  <a14:useLocalDpi xmlns:a14="http://schemas.microsoft.com/office/drawing/2010/main" val="0"/>
                </a:ext>
              </a:extLst>
            </a:blip>
            <a:srcRect/>
            <a:stretch>
              <a:fillRect/>
            </a:stretch>
          </a:blipFill>
          <a:ln>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1" name="MH_SubTitle_1"/>
          <p:cNvSpPr txBox="1"/>
          <p:nvPr>
            <p:custDataLst>
              <p:tags r:id="rId19"/>
            </p:custDataLst>
          </p:nvPr>
        </p:nvSpPr>
        <p:spPr>
          <a:xfrm>
            <a:off x="646054" y="2433360"/>
            <a:ext cx="3175332" cy="786615"/>
          </a:xfrm>
          <a:prstGeom prst="rect">
            <a:avLst/>
          </a:prstGeom>
          <a:noFill/>
        </p:spPr>
        <p:txBody>
          <a:bodyPr wrap="square" rtlCol="0">
            <a:no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sym typeface="+mn-ea"/>
              </a:rPr>
              <a:t>内</a:t>
            </a:r>
            <a:r>
              <a:rPr lang="zh-CN" altLang="en-US" sz="2400" b="1" dirty="0">
                <a:solidFill>
                  <a:srgbClr val="C00000"/>
                </a:solidFill>
                <a:latin typeface="微软雅黑" panose="020B0503020204020204" pitchFamily="34" charset="-122"/>
                <a:ea typeface="微软雅黑" panose="020B0503020204020204" pitchFamily="34" charset="-122"/>
                <a:sym typeface="+mn-ea"/>
              </a:rPr>
              <a:t>部员</a:t>
            </a:r>
            <a:r>
              <a:rPr lang="zh-CN" altLang="en-US" sz="2400" b="1" dirty="0" smtClean="0">
                <a:solidFill>
                  <a:srgbClr val="C00000"/>
                </a:solidFill>
                <a:latin typeface="微软雅黑" panose="020B0503020204020204" pitchFamily="34" charset="-122"/>
                <a:ea typeface="微软雅黑" panose="020B0503020204020204" pitchFamily="34" charset="-122"/>
                <a:sym typeface="+mn-ea"/>
              </a:rPr>
              <a:t>工培训告知</a:t>
            </a:r>
            <a:endParaRPr lang="zh-CN" altLang="en-US" sz="2400" b="1" dirty="0" smtClean="0">
              <a:solidFill>
                <a:srgbClr val="C00000"/>
              </a:solidFill>
              <a:latin typeface="微软雅黑" panose="020B0503020204020204" pitchFamily="34" charset="-122"/>
              <a:ea typeface="微软雅黑" panose="020B0503020204020204" pitchFamily="34" charset="-122"/>
              <a:sym typeface="+mn-ea"/>
            </a:endParaRPr>
          </a:p>
        </p:txBody>
      </p:sp>
      <p:sp>
        <p:nvSpPr>
          <p:cNvPr id="14" name="文本框 8"/>
          <p:cNvSpPr txBox="1"/>
          <p:nvPr/>
        </p:nvSpPr>
        <p:spPr>
          <a:xfrm>
            <a:off x="1604064" y="234101"/>
            <a:ext cx="7624341"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风险分级管控体系建设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险公示告知</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6" name="图片 35"/>
          <p:cNvPicPr>
            <a:picLocks noChangeAspect="1"/>
          </p:cNvPicPr>
          <p:nvPr>
            <p:custDataLst>
              <p:tags r:id="rId20"/>
            </p:custDataLst>
          </p:nvPr>
        </p:nvPicPr>
        <p:blipFill>
          <a:blip r:embed="rId21" cstate="print">
            <a:extLst>
              <a:ext uri="{28A0092B-C50C-407E-A947-70E740481C1C}">
                <a14:useLocalDpi xmlns:a14="http://schemas.microsoft.com/office/drawing/2010/main" val="0"/>
              </a:ext>
            </a:extLst>
          </a:blip>
          <a:stretch>
            <a:fillRect/>
          </a:stretch>
        </p:blipFill>
        <p:spPr>
          <a:xfrm>
            <a:off x="855016" y="2815151"/>
            <a:ext cx="2159866" cy="2259552"/>
          </a:xfrm>
          <a:prstGeom prst="rect">
            <a:avLst/>
          </a:prstGeom>
        </p:spPr>
      </p:pic>
    </p:spTree>
    <p:custDataLst>
      <p:tags r:id="rId22"/>
    </p:custDataLst>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15"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3" name="MH_Other_2"/>
          <p:cNvSpPr/>
          <p:nvPr>
            <p:custDataLst>
              <p:tags r:id="rId7"/>
            </p:custDataLst>
          </p:nvPr>
        </p:nvSpPr>
        <p:spPr>
          <a:xfrm>
            <a:off x="8688135" y="5022058"/>
            <a:ext cx="2887927" cy="171911"/>
          </a:xfrm>
          <a:custGeom>
            <a:avLst/>
            <a:gdLst>
              <a:gd name="connsiteX0" fmla="*/ 0 w 2016224"/>
              <a:gd name="connsiteY0" fmla="*/ 0 h 243408"/>
              <a:gd name="connsiteX1" fmla="*/ 2016224 w 2016224"/>
              <a:gd name="connsiteY1" fmla="*/ 0 h 243408"/>
              <a:gd name="connsiteX2" fmla="*/ 2016224 w 2016224"/>
              <a:gd name="connsiteY2" fmla="*/ 243408 h 243408"/>
              <a:gd name="connsiteX3" fmla="*/ 0 w 2016224"/>
              <a:gd name="connsiteY3" fmla="*/ 243408 h 243408"/>
              <a:gd name="connsiteX4" fmla="*/ 0 w 2016224"/>
              <a:gd name="connsiteY4" fmla="*/ 0 h 243408"/>
              <a:gd name="connsiteX0-1" fmla="*/ 0 w 2016224"/>
              <a:gd name="connsiteY0-2" fmla="*/ 0 h 243408"/>
              <a:gd name="connsiteX1-3" fmla="*/ 2016224 w 2016224"/>
              <a:gd name="connsiteY1-4" fmla="*/ 0 h 243408"/>
              <a:gd name="connsiteX2-5" fmla="*/ 2016224 w 2016224"/>
              <a:gd name="connsiteY2-6" fmla="*/ 243408 h 243408"/>
              <a:gd name="connsiteX3-7" fmla="*/ 158496 w 2016224"/>
              <a:gd name="connsiteY3-8" fmla="*/ 243408 h 243408"/>
              <a:gd name="connsiteX4-9" fmla="*/ 0 w 2016224"/>
              <a:gd name="connsiteY4-10" fmla="*/ 0 h 243408"/>
              <a:gd name="connsiteX0-11" fmla="*/ 0 w 1950151"/>
              <a:gd name="connsiteY0-12" fmla="*/ 0 h 243408"/>
              <a:gd name="connsiteX1-13" fmla="*/ 1950151 w 1950151"/>
              <a:gd name="connsiteY1-14" fmla="*/ 0 h 243408"/>
              <a:gd name="connsiteX2-15" fmla="*/ 1950151 w 1950151"/>
              <a:gd name="connsiteY2-16" fmla="*/ 243408 h 243408"/>
              <a:gd name="connsiteX3-17" fmla="*/ 92423 w 1950151"/>
              <a:gd name="connsiteY3-18" fmla="*/ 243408 h 243408"/>
              <a:gd name="connsiteX4-19" fmla="*/ 0 w 1950151"/>
              <a:gd name="connsiteY4-20" fmla="*/ 0 h 243408"/>
              <a:gd name="connsiteX0-21" fmla="*/ 0 w 1939139"/>
              <a:gd name="connsiteY0-22" fmla="*/ 0 h 243408"/>
              <a:gd name="connsiteX1-23" fmla="*/ 1939139 w 1939139"/>
              <a:gd name="connsiteY1-24" fmla="*/ 0 h 243408"/>
              <a:gd name="connsiteX2-25" fmla="*/ 1939139 w 1939139"/>
              <a:gd name="connsiteY2-26" fmla="*/ 243408 h 243408"/>
              <a:gd name="connsiteX3-27" fmla="*/ 81411 w 1939139"/>
              <a:gd name="connsiteY3-28" fmla="*/ 243408 h 243408"/>
              <a:gd name="connsiteX4-29" fmla="*/ 0 w 1939139"/>
              <a:gd name="connsiteY4-30" fmla="*/ 0 h 2434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39139" h="243408">
                <a:moveTo>
                  <a:pt x="0" y="0"/>
                </a:moveTo>
                <a:lnTo>
                  <a:pt x="1939139" y="0"/>
                </a:lnTo>
                <a:lnTo>
                  <a:pt x="1939139" y="243408"/>
                </a:lnTo>
                <a:lnTo>
                  <a:pt x="81411" y="243408"/>
                </a:lnTo>
                <a:lnTo>
                  <a:pt x="0" y="0"/>
                </a:lnTo>
                <a:close/>
              </a:path>
            </a:pathLst>
          </a:custGeom>
          <a:solidFill>
            <a:srgbClr val="B7B7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4" name="MH_Other_3"/>
          <p:cNvSpPr/>
          <p:nvPr>
            <p:custDataLst>
              <p:tags r:id="rId8"/>
            </p:custDataLst>
          </p:nvPr>
        </p:nvSpPr>
        <p:spPr>
          <a:xfrm>
            <a:off x="-4969" y="2302535"/>
            <a:ext cx="12300131" cy="2772168"/>
          </a:xfrm>
          <a:prstGeom prst="rect">
            <a:avLst/>
          </a:prstGeom>
          <a:blipFill>
            <a:blip r:embed="rId9"/>
            <a:tile tx="0" ty="0" sx="100000" sy="100000" flip="none" algn="tl"/>
          </a:blipFill>
          <a:ln>
            <a:noFill/>
          </a:ln>
        </p:spPr>
        <p:txBody>
          <a:bodyPr anchor="ctr"/>
          <a:lstStyle/>
          <a:p>
            <a:pPr algn="ctr" defTabSz="914400" fontAlgn="base">
              <a:spcBef>
                <a:spcPct val="0"/>
              </a:spcBef>
              <a:spcAft>
                <a:spcPct val="0"/>
              </a:spcAft>
              <a:buFont typeface="Arial" panose="020B0604020202020204" pitchFamily="34" charset="0"/>
              <a:buNone/>
            </a:pPr>
            <a:endParaRPr kumimoji="1" lang="zh-CN" altLang="en-US" kern="0" dirty="0">
              <a:solidFill>
                <a:srgbClr val="D3B23F"/>
              </a:solidFill>
              <a:latin typeface="微软雅黑" panose="020B0503020204020204" pitchFamily="34" charset="-122"/>
              <a:ea typeface="微软雅黑" panose="020B0503020204020204" pitchFamily="34" charset="-122"/>
            </a:endParaRPr>
          </a:p>
        </p:txBody>
      </p:sp>
      <p:sp>
        <p:nvSpPr>
          <p:cNvPr id="7" name="MH_Other_6"/>
          <p:cNvSpPr/>
          <p:nvPr>
            <p:custDataLst>
              <p:tags r:id="rId10"/>
            </p:custDataLst>
          </p:nvPr>
        </p:nvSpPr>
        <p:spPr>
          <a:xfrm>
            <a:off x="9348231" y="2113567"/>
            <a:ext cx="2905866" cy="210125"/>
          </a:xfrm>
          <a:custGeom>
            <a:avLst/>
            <a:gdLst>
              <a:gd name="connsiteX0" fmla="*/ 0 w 2160240"/>
              <a:gd name="connsiteY0" fmla="*/ 0 h 144016"/>
              <a:gd name="connsiteX1" fmla="*/ 2160240 w 2160240"/>
              <a:gd name="connsiteY1" fmla="*/ 0 h 144016"/>
              <a:gd name="connsiteX2" fmla="*/ 2160240 w 2160240"/>
              <a:gd name="connsiteY2" fmla="*/ 144016 h 144016"/>
              <a:gd name="connsiteX3" fmla="*/ 0 w 2160240"/>
              <a:gd name="connsiteY3" fmla="*/ 144016 h 144016"/>
              <a:gd name="connsiteX4" fmla="*/ 0 w 2160240"/>
              <a:gd name="connsiteY4" fmla="*/ 0 h 144016"/>
              <a:gd name="connsiteX0-1" fmla="*/ 158496 w 2160240"/>
              <a:gd name="connsiteY0-2" fmla="*/ 0 h 144016"/>
              <a:gd name="connsiteX1-3" fmla="*/ 2160240 w 2160240"/>
              <a:gd name="connsiteY1-4" fmla="*/ 0 h 144016"/>
              <a:gd name="connsiteX2-5" fmla="*/ 2160240 w 2160240"/>
              <a:gd name="connsiteY2-6" fmla="*/ 144016 h 144016"/>
              <a:gd name="connsiteX3-7" fmla="*/ 0 w 2160240"/>
              <a:gd name="connsiteY3-8" fmla="*/ 144016 h 144016"/>
              <a:gd name="connsiteX4-9" fmla="*/ 158496 w 2160240"/>
              <a:gd name="connsiteY4-10" fmla="*/ 0 h 144016"/>
              <a:gd name="connsiteX0-11" fmla="*/ 134112 w 2160240"/>
              <a:gd name="connsiteY0-12" fmla="*/ 0 h 156208"/>
              <a:gd name="connsiteX1-13" fmla="*/ 2160240 w 2160240"/>
              <a:gd name="connsiteY1-14" fmla="*/ 12192 h 156208"/>
              <a:gd name="connsiteX2-15" fmla="*/ 2160240 w 2160240"/>
              <a:gd name="connsiteY2-16" fmla="*/ 156208 h 156208"/>
              <a:gd name="connsiteX3-17" fmla="*/ 0 w 2160240"/>
              <a:gd name="connsiteY3-18" fmla="*/ 156208 h 156208"/>
              <a:gd name="connsiteX4-19" fmla="*/ 134112 w 2160240"/>
              <a:gd name="connsiteY4-20" fmla="*/ 0 h 1562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60240" h="156208">
                <a:moveTo>
                  <a:pt x="134112" y="0"/>
                </a:moveTo>
                <a:lnTo>
                  <a:pt x="2160240" y="12192"/>
                </a:lnTo>
                <a:lnTo>
                  <a:pt x="2160240" y="156208"/>
                </a:lnTo>
                <a:lnTo>
                  <a:pt x="0" y="156208"/>
                </a:lnTo>
                <a:lnTo>
                  <a:pt x="134112" y="0"/>
                </a:lnTo>
                <a:close/>
              </a:path>
            </a:pathLst>
          </a:custGeom>
          <a:solidFill>
            <a:srgbClr val="B7B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8" name="MH_Other_7"/>
          <p:cNvSpPr/>
          <p:nvPr>
            <p:custDataLst>
              <p:tags r:id="rId11"/>
            </p:custDataLst>
          </p:nvPr>
        </p:nvSpPr>
        <p:spPr>
          <a:xfrm>
            <a:off x="8820348" y="2119717"/>
            <a:ext cx="3433749" cy="3121403"/>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solidFill>
            <a:srgbClr val="FFFFFF"/>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nvGrpSpPr>
          <p:cNvPr id="12" name="그룹 11"/>
          <p:cNvGrpSpPr/>
          <p:nvPr/>
        </p:nvGrpSpPr>
        <p:grpSpPr>
          <a:xfrm>
            <a:off x="5622241" y="2098560"/>
            <a:ext cx="3549562" cy="3121403"/>
            <a:chOff x="5411221" y="2098560"/>
            <a:chExt cx="3549562" cy="3121403"/>
          </a:xfrm>
        </p:grpSpPr>
        <p:sp>
          <p:nvSpPr>
            <p:cNvPr id="2" name="MH_Other_1"/>
            <p:cNvSpPr/>
            <p:nvPr>
              <p:custDataLst>
                <p:tags r:id="rId12"/>
              </p:custDataLst>
            </p:nvPr>
          </p:nvSpPr>
          <p:spPr>
            <a:xfrm>
              <a:off x="5411221" y="5005002"/>
              <a:ext cx="2871526" cy="188311"/>
            </a:xfrm>
            <a:custGeom>
              <a:avLst/>
              <a:gdLst>
                <a:gd name="connsiteX0" fmla="*/ 0 w 2016224"/>
                <a:gd name="connsiteY0" fmla="*/ 0 h 243408"/>
                <a:gd name="connsiteX1" fmla="*/ 2016224 w 2016224"/>
                <a:gd name="connsiteY1" fmla="*/ 0 h 243408"/>
                <a:gd name="connsiteX2" fmla="*/ 2016224 w 2016224"/>
                <a:gd name="connsiteY2" fmla="*/ 243408 h 243408"/>
                <a:gd name="connsiteX3" fmla="*/ 0 w 2016224"/>
                <a:gd name="connsiteY3" fmla="*/ 243408 h 243408"/>
                <a:gd name="connsiteX4" fmla="*/ 0 w 2016224"/>
                <a:gd name="connsiteY4" fmla="*/ 0 h 243408"/>
                <a:gd name="connsiteX0-1" fmla="*/ 0 w 2016224"/>
                <a:gd name="connsiteY0-2" fmla="*/ 0 h 243408"/>
                <a:gd name="connsiteX1-3" fmla="*/ 2016224 w 2016224"/>
                <a:gd name="connsiteY1-4" fmla="*/ 0 h 243408"/>
                <a:gd name="connsiteX2-5" fmla="*/ 2016224 w 2016224"/>
                <a:gd name="connsiteY2-6" fmla="*/ 243408 h 243408"/>
                <a:gd name="connsiteX3-7" fmla="*/ 158496 w 2016224"/>
                <a:gd name="connsiteY3-8" fmla="*/ 243408 h 243408"/>
                <a:gd name="connsiteX4-9" fmla="*/ 0 w 2016224"/>
                <a:gd name="connsiteY4-10" fmla="*/ 0 h 243408"/>
                <a:gd name="connsiteX0-11" fmla="*/ 0 w 1928127"/>
                <a:gd name="connsiteY0-12" fmla="*/ 0 h 266629"/>
                <a:gd name="connsiteX1-13" fmla="*/ 1928127 w 1928127"/>
                <a:gd name="connsiteY1-14" fmla="*/ 23221 h 266629"/>
                <a:gd name="connsiteX2-15" fmla="*/ 1928127 w 1928127"/>
                <a:gd name="connsiteY2-16" fmla="*/ 266629 h 266629"/>
                <a:gd name="connsiteX3-17" fmla="*/ 70399 w 1928127"/>
                <a:gd name="connsiteY3-18" fmla="*/ 266629 h 266629"/>
                <a:gd name="connsiteX4-19" fmla="*/ 0 w 1928127"/>
                <a:gd name="connsiteY4-20" fmla="*/ 0 h 2666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28127" h="266629">
                  <a:moveTo>
                    <a:pt x="0" y="0"/>
                  </a:moveTo>
                  <a:lnTo>
                    <a:pt x="1928127" y="23221"/>
                  </a:lnTo>
                  <a:lnTo>
                    <a:pt x="1928127" y="266629"/>
                  </a:lnTo>
                  <a:lnTo>
                    <a:pt x="70399" y="266629"/>
                  </a:lnTo>
                  <a:lnTo>
                    <a:pt x="0" y="0"/>
                  </a:lnTo>
                  <a:close/>
                </a:path>
              </a:pathLst>
            </a:custGeom>
            <a:solidFill>
              <a:srgbClr val="B7B7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5" name="MH_Other_4"/>
            <p:cNvSpPr/>
            <p:nvPr>
              <p:custDataLst>
                <p:tags r:id="rId13"/>
              </p:custDataLst>
            </p:nvPr>
          </p:nvSpPr>
          <p:spPr>
            <a:xfrm>
              <a:off x="6054917" y="2102660"/>
              <a:ext cx="2905866" cy="210125"/>
            </a:xfrm>
            <a:custGeom>
              <a:avLst/>
              <a:gdLst>
                <a:gd name="connsiteX0" fmla="*/ 0 w 2160240"/>
                <a:gd name="connsiteY0" fmla="*/ 0 h 144016"/>
                <a:gd name="connsiteX1" fmla="*/ 2160240 w 2160240"/>
                <a:gd name="connsiteY1" fmla="*/ 0 h 144016"/>
                <a:gd name="connsiteX2" fmla="*/ 2160240 w 2160240"/>
                <a:gd name="connsiteY2" fmla="*/ 144016 h 144016"/>
                <a:gd name="connsiteX3" fmla="*/ 0 w 2160240"/>
                <a:gd name="connsiteY3" fmla="*/ 144016 h 144016"/>
                <a:gd name="connsiteX4" fmla="*/ 0 w 2160240"/>
                <a:gd name="connsiteY4" fmla="*/ 0 h 144016"/>
                <a:gd name="connsiteX0-1" fmla="*/ 158496 w 2160240"/>
                <a:gd name="connsiteY0-2" fmla="*/ 0 h 144016"/>
                <a:gd name="connsiteX1-3" fmla="*/ 2160240 w 2160240"/>
                <a:gd name="connsiteY1-4" fmla="*/ 0 h 144016"/>
                <a:gd name="connsiteX2-5" fmla="*/ 2160240 w 2160240"/>
                <a:gd name="connsiteY2-6" fmla="*/ 144016 h 144016"/>
                <a:gd name="connsiteX3-7" fmla="*/ 0 w 2160240"/>
                <a:gd name="connsiteY3-8" fmla="*/ 144016 h 144016"/>
                <a:gd name="connsiteX4-9" fmla="*/ 158496 w 2160240"/>
                <a:gd name="connsiteY4-10" fmla="*/ 0 h 144016"/>
                <a:gd name="connsiteX0-11" fmla="*/ 134112 w 2160240"/>
                <a:gd name="connsiteY0-12" fmla="*/ 0 h 156208"/>
                <a:gd name="connsiteX1-13" fmla="*/ 2160240 w 2160240"/>
                <a:gd name="connsiteY1-14" fmla="*/ 12192 h 156208"/>
                <a:gd name="connsiteX2-15" fmla="*/ 2160240 w 2160240"/>
                <a:gd name="connsiteY2-16" fmla="*/ 156208 h 156208"/>
                <a:gd name="connsiteX3-17" fmla="*/ 0 w 2160240"/>
                <a:gd name="connsiteY3-18" fmla="*/ 156208 h 156208"/>
                <a:gd name="connsiteX4-19" fmla="*/ 134112 w 2160240"/>
                <a:gd name="connsiteY4-20" fmla="*/ 0 h 15620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60240" h="156208">
                  <a:moveTo>
                    <a:pt x="134112" y="0"/>
                  </a:moveTo>
                  <a:lnTo>
                    <a:pt x="2160240" y="12192"/>
                  </a:lnTo>
                  <a:lnTo>
                    <a:pt x="2160240" y="156208"/>
                  </a:lnTo>
                  <a:lnTo>
                    <a:pt x="0" y="156208"/>
                  </a:lnTo>
                  <a:lnTo>
                    <a:pt x="134112" y="0"/>
                  </a:lnTo>
                  <a:close/>
                </a:path>
              </a:pathLst>
            </a:custGeom>
            <a:solidFill>
              <a:srgbClr val="B7B7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6" name="MH_Other_5"/>
            <p:cNvSpPr/>
            <p:nvPr>
              <p:custDataLst>
                <p:tags r:id="rId14"/>
              </p:custDataLst>
            </p:nvPr>
          </p:nvSpPr>
          <p:spPr>
            <a:xfrm>
              <a:off x="5527034" y="2098560"/>
              <a:ext cx="3433749" cy="3121403"/>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solidFill>
              <a:srgbClr val="FFFFFF"/>
            </a:solidFill>
            <a:ln>
              <a:noFill/>
            </a:ln>
            <a:effectLst>
              <a:outerShdw blurRad="508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9" name="MH_Picture_1"/>
            <p:cNvSpPr/>
            <p:nvPr>
              <p:custDataLst>
                <p:tags r:id="rId15"/>
              </p:custDataLst>
            </p:nvPr>
          </p:nvSpPr>
          <p:spPr>
            <a:xfrm>
              <a:off x="5622263" y="2182094"/>
              <a:ext cx="3241658" cy="2946786"/>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blipFill dpi="0" rotWithShape="1">
              <a:blip r:embed="rId16">
                <a:extLst>
                  <a:ext uri="{28A0092B-C50C-407E-A947-70E740481C1C}">
                    <a14:useLocalDpi xmlns:a14="http://schemas.microsoft.com/office/drawing/2010/main" val="0"/>
                  </a:ext>
                </a:extLst>
              </a:blip>
              <a:srcRect/>
              <a:stretch>
                <a:fillRect/>
              </a:stretch>
            </a:blipFill>
            <a:ln>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sp>
        <p:nvSpPr>
          <p:cNvPr id="10" name="MH_Picture_2"/>
          <p:cNvSpPr/>
          <p:nvPr>
            <p:custDataLst>
              <p:tags r:id="rId17"/>
            </p:custDataLst>
          </p:nvPr>
        </p:nvSpPr>
        <p:spPr>
          <a:xfrm>
            <a:off x="8919761" y="2182094"/>
            <a:ext cx="3241658" cy="2946786"/>
          </a:xfrm>
          <a:custGeom>
            <a:avLst/>
            <a:gdLst>
              <a:gd name="connsiteX0" fmla="*/ 0 w 2016224"/>
              <a:gd name="connsiteY0" fmla="*/ 0 h 2448272"/>
              <a:gd name="connsiteX1" fmla="*/ 2016224 w 2016224"/>
              <a:gd name="connsiteY1" fmla="*/ 0 h 2448272"/>
              <a:gd name="connsiteX2" fmla="*/ 2016224 w 2016224"/>
              <a:gd name="connsiteY2" fmla="*/ 2448272 h 2448272"/>
              <a:gd name="connsiteX3" fmla="*/ 0 w 2016224"/>
              <a:gd name="connsiteY3" fmla="*/ 2448272 h 2448272"/>
              <a:gd name="connsiteX4" fmla="*/ 0 w 2016224"/>
              <a:gd name="connsiteY4" fmla="*/ 0 h 2448272"/>
              <a:gd name="connsiteX0-1" fmla="*/ 536448 w 2552672"/>
              <a:gd name="connsiteY0-2" fmla="*/ 0 h 2448272"/>
              <a:gd name="connsiteX1-3" fmla="*/ 2552672 w 2552672"/>
              <a:gd name="connsiteY1-4" fmla="*/ 0 h 2448272"/>
              <a:gd name="connsiteX2-5" fmla="*/ 2552672 w 2552672"/>
              <a:gd name="connsiteY2-6" fmla="*/ 2448272 h 2448272"/>
              <a:gd name="connsiteX3-7" fmla="*/ 0 w 2552672"/>
              <a:gd name="connsiteY3-8" fmla="*/ 2423888 h 2448272"/>
              <a:gd name="connsiteX4-9" fmla="*/ 536448 w 2552672"/>
              <a:gd name="connsiteY4-10" fmla="*/ 0 h 2448272"/>
              <a:gd name="connsiteX0-11" fmla="*/ 536448 w 2552672"/>
              <a:gd name="connsiteY0-12" fmla="*/ 0 h 2448272"/>
              <a:gd name="connsiteX1-13" fmla="*/ 2552672 w 2552672"/>
              <a:gd name="connsiteY1-14" fmla="*/ 0 h 2448272"/>
              <a:gd name="connsiteX2-15" fmla="*/ 2064992 w 2552672"/>
              <a:gd name="connsiteY2-16" fmla="*/ 2448272 h 2448272"/>
              <a:gd name="connsiteX3-17" fmla="*/ 0 w 2552672"/>
              <a:gd name="connsiteY3-18" fmla="*/ 2423888 h 2448272"/>
              <a:gd name="connsiteX4-19" fmla="*/ 536448 w 2552672"/>
              <a:gd name="connsiteY4-20" fmla="*/ 0 h 24482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52672" h="2448272">
                <a:moveTo>
                  <a:pt x="536448" y="0"/>
                </a:moveTo>
                <a:lnTo>
                  <a:pt x="2552672" y="0"/>
                </a:lnTo>
                <a:lnTo>
                  <a:pt x="2064992" y="2448272"/>
                </a:lnTo>
                <a:lnTo>
                  <a:pt x="0" y="2423888"/>
                </a:lnTo>
                <a:lnTo>
                  <a:pt x="536448" y="0"/>
                </a:lnTo>
                <a:close/>
              </a:path>
            </a:pathLst>
          </a:custGeom>
          <a:blipFill dpi="0" rotWithShape="1">
            <a:blip r:embed="rId18">
              <a:extLst>
                <a:ext uri="{28A0092B-C50C-407E-A947-70E740481C1C}">
                  <a14:useLocalDpi xmlns:a14="http://schemas.microsoft.com/office/drawing/2010/main" val="0"/>
                </a:ext>
              </a:extLst>
            </a:blip>
            <a:srcRect/>
            <a:stretch>
              <a:fillRect/>
            </a:stretch>
          </a:blipFill>
          <a:ln>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1" name="MH_SubTitle_1"/>
          <p:cNvSpPr txBox="1"/>
          <p:nvPr>
            <p:custDataLst>
              <p:tags r:id="rId19"/>
            </p:custDataLst>
          </p:nvPr>
        </p:nvSpPr>
        <p:spPr>
          <a:xfrm>
            <a:off x="510406" y="3316759"/>
            <a:ext cx="3175332" cy="786615"/>
          </a:xfrm>
          <a:prstGeom prst="rect">
            <a:avLst/>
          </a:prstGeom>
          <a:noFill/>
        </p:spPr>
        <p:txBody>
          <a:bodyPr wrap="square" rtlCol="0">
            <a:noAutofit/>
          </a:bodyPr>
          <a:lstStyle/>
          <a:p>
            <a:r>
              <a:rPr lang="zh-CN" altLang="en-US" sz="2400" b="1" dirty="0">
                <a:solidFill>
                  <a:schemeClr val="lt1"/>
                </a:solidFill>
                <a:latin typeface="微软雅黑" panose="020B0503020204020204" pitchFamily="34" charset="-122"/>
                <a:ea typeface="微软雅黑" panose="020B0503020204020204" pitchFamily="34" charset="-122"/>
                <a:sym typeface="+mn-ea"/>
              </a:rPr>
              <a:t>外来</a:t>
            </a:r>
            <a:r>
              <a:rPr lang="zh-CN" altLang="en-US" sz="2400" b="1" dirty="0" smtClean="0">
                <a:solidFill>
                  <a:schemeClr val="lt1"/>
                </a:solidFill>
                <a:latin typeface="微软雅黑" panose="020B0503020204020204" pitchFamily="34" charset="-122"/>
                <a:ea typeface="微软雅黑" panose="020B0503020204020204" pitchFamily="34" charset="-122"/>
                <a:sym typeface="+mn-ea"/>
              </a:rPr>
              <a:t>人员告知</a:t>
            </a:r>
            <a:endParaRPr lang="zh-CN" altLang="en-US" sz="2400" b="1" dirty="0" smtClean="0">
              <a:solidFill>
                <a:schemeClr val="lt1"/>
              </a:solidFill>
              <a:latin typeface="微软雅黑" panose="020B0503020204020204" pitchFamily="34" charset="-122"/>
              <a:ea typeface="微软雅黑" panose="020B0503020204020204" pitchFamily="34" charset="-122"/>
              <a:sym typeface="+mn-ea"/>
            </a:endParaRPr>
          </a:p>
        </p:txBody>
      </p:sp>
      <p:sp>
        <p:nvSpPr>
          <p:cNvPr id="14" name="文本框 8"/>
          <p:cNvSpPr txBox="1"/>
          <p:nvPr/>
        </p:nvSpPr>
        <p:spPr>
          <a:xfrm>
            <a:off x="1604064" y="234101"/>
            <a:ext cx="7624341"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风险分级管控体系建设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）风</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险公示告知</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0"/>
    </p:custDataLst>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2204" y="-566285"/>
            <a:ext cx="12187593" cy="8116936"/>
          </a:xfrm>
          <a:prstGeom prst="rect">
            <a:avLst/>
          </a:prstGeom>
        </p:spPr>
      </p:pic>
      <p:sp>
        <p:nvSpPr>
          <p:cNvPr id="4" name="TextBox 13"/>
          <p:cNvSpPr txBox="1"/>
          <p:nvPr>
            <p:custDataLst>
              <p:tags r:id="rId3"/>
            </p:custDataLst>
          </p:nvPr>
        </p:nvSpPr>
        <p:spPr>
          <a:xfrm>
            <a:off x="3042749" y="2320225"/>
            <a:ext cx="1126545" cy="1446230"/>
          </a:xfrm>
          <a:prstGeom prst="rect">
            <a:avLst/>
          </a:prstGeom>
          <a:noFill/>
        </p:spPr>
        <p:txBody>
          <a:bodyPr wrap="square" rtlCol="0">
            <a:spAutoFit/>
          </a:bodyPr>
          <a:p>
            <a:pPr algn="ctr" defTabSz="913765"/>
            <a:r>
              <a:rPr lang="en-US" altLang="zh-CN" sz="8800" b="1" dirty="0" smtClean="0">
                <a:solidFill>
                  <a:srgbClr val="0070C0"/>
                </a:solidFill>
                <a:latin typeface="微软雅黑" panose="020B0503020204020204" pitchFamily="34" charset="-122"/>
                <a:ea typeface="微软雅黑" panose="020B0503020204020204" pitchFamily="34" charset="-122"/>
              </a:rPr>
              <a:t>4</a:t>
            </a:r>
            <a:endParaRPr lang="en-US" altLang="zh-CN" sz="8800" b="1" dirty="0" smtClean="0">
              <a:solidFill>
                <a:srgbClr val="0070C0"/>
              </a:solidFill>
              <a:latin typeface="微软雅黑" panose="020B0503020204020204" pitchFamily="34" charset="-122"/>
              <a:ea typeface="微软雅黑" panose="020B0503020204020204" pitchFamily="34" charset="-122"/>
            </a:endParaRPr>
          </a:p>
        </p:txBody>
      </p:sp>
      <p:sp>
        <p:nvSpPr>
          <p:cNvPr id="345" name="Freeform 11"/>
          <p:cNvSpPr/>
          <p:nvPr>
            <p:custDataLst>
              <p:tags r:id="rId4"/>
            </p:custDataLst>
          </p:nvPr>
        </p:nvSpPr>
        <p:spPr>
          <a:xfrm>
            <a:off x="11149680" y="4589280"/>
            <a:ext cx="223206" cy="223210"/>
          </a:xfrm>
          <a:custGeom>
            <a:avLst/>
            <a:gdLst>
              <a:gd name="connsiteX0" fmla="*/ 177485 w 223206"/>
              <a:gd name="connsiteY0" fmla="*/ 0 h 223210"/>
              <a:gd name="connsiteX1" fmla="*/ 223206 w 223206"/>
              <a:gd name="connsiteY1" fmla="*/ 2 h 223210"/>
              <a:gd name="connsiteX2" fmla="*/ 223203 w 223206"/>
              <a:gd name="connsiteY2" fmla="*/ 222887 h 223210"/>
              <a:gd name="connsiteX3" fmla="*/ 222885 w 223206"/>
              <a:gd name="connsiteY3" fmla="*/ 222886 h 223210"/>
              <a:gd name="connsiteX4" fmla="*/ 222885 w 223206"/>
              <a:gd name="connsiteY4" fmla="*/ 223210 h 223210"/>
              <a:gd name="connsiteX5" fmla="*/ 0 w 223206"/>
              <a:gd name="connsiteY5" fmla="*/ 223203 h 223210"/>
              <a:gd name="connsiteX6" fmla="*/ 1 w 223206"/>
              <a:gd name="connsiteY6" fmla="*/ 177486 h 223210"/>
              <a:gd name="connsiteX7" fmla="*/ 177482 w 223206"/>
              <a:gd name="connsiteY7" fmla="*/ 177482 h 223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6" h="223210">
                <a:moveTo>
                  <a:pt x="177485" y="0"/>
                </a:moveTo>
                <a:lnTo>
                  <a:pt x="223206" y="2"/>
                </a:lnTo>
                <a:lnTo>
                  <a:pt x="223203" y="222887"/>
                </a:lnTo>
                <a:lnTo>
                  <a:pt x="222885" y="222886"/>
                </a:lnTo>
                <a:lnTo>
                  <a:pt x="222885" y="223210"/>
                </a:lnTo>
                <a:lnTo>
                  <a:pt x="0" y="223203"/>
                </a:lnTo>
                <a:lnTo>
                  <a:pt x="1" y="177486"/>
                </a:lnTo>
                <a:lnTo>
                  <a:pt x="177482" y="177482"/>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173" name="Freeform 8"/>
          <p:cNvSpPr/>
          <p:nvPr>
            <p:custDataLst>
              <p:tags r:id="rId5"/>
            </p:custDataLst>
          </p:nvPr>
        </p:nvSpPr>
        <p:spPr>
          <a:xfrm>
            <a:off x="4527586" y="2045508"/>
            <a:ext cx="223203" cy="222886"/>
          </a:xfrm>
          <a:custGeom>
            <a:avLst/>
            <a:gdLst>
              <a:gd name="connsiteX0" fmla="*/ 1 w 223203"/>
              <a:gd name="connsiteY0" fmla="*/ 0 h 222886"/>
              <a:gd name="connsiteX1" fmla="*/ 45721 w 223203"/>
              <a:gd name="connsiteY1" fmla="*/ 2 h 222886"/>
              <a:gd name="connsiteX2" fmla="*/ 45722 w 223203"/>
              <a:gd name="connsiteY2" fmla="*/ 318 h 222886"/>
              <a:gd name="connsiteX3" fmla="*/ 223203 w 223203"/>
              <a:gd name="connsiteY3" fmla="*/ 318 h 222886"/>
              <a:gd name="connsiteX4" fmla="*/ 223203 w 223203"/>
              <a:gd name="connsiteY4" fmla="*/ 46040 h 222886"/>
              <a:gd name="connsiteX5" fmla="*/ 45718 w 223203"/>
              <a:gd name="connsiteY5" fmla="*/ 46037 h 222886"/>
              <a:gd name="connsiteX6" fmla="*/ 45722 w 223203"/>
              <a:gd name="connsiteY6" fmla="*/ 222886 h 222886"/>
              <a:gd name="connsiteX7" fmla="*/ 0 w 223203"/>
              <a:gd name="connsiteY7" fmla="*/ 222886 h 22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3" h="222886">
                <a:moveTo>
                  <a:pt x="1" y="0"/>
                </a:moveTo>
                <a:lnTo>
                  <a:pt x="45721" y="2"/>
                </a:lnTo>
                <a:lnTo>
                  <a:pt x="45722" y="318"/>
                </a:lnTo>
                <a:lnTo>
                  <a:pt x="223203" y="318"/>
                </a:lnTo>
                <a:lnTo>
                  <a:pt x="223203" y="46040"/>
                </a:lnTo>
                <a:lnTo>
                  <a:pt x="45718" y="46037"/>
                </a:lnTo>
                <a:lnTo>
                  <a:pt x="45722" y="222886"/>
                </a:lnTo>
                <a:lnTo>
                  <a:pt x="0" y="222886"/>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r"/>
            <a:endParaRPr lang="zh-CN" altLang="en-US">
              <a:solidFill>
                <a:schemeClr val="lt1"/>
              </a:solidFill>
              <a:latin typeface="Arial" panose="020B0604020202020204" pitchFamily="34" charset="0"/>
              <a:ea typeface="微软雅黑" panose="020B0503020204020204" pitchFamily="34" charset="-122"/>
            </a:endParaRPr>
          </a:p>
        </p:txBody>
      </p:sp>
      <p:sp>
        <p:nvSpPr>
          <p:cNvPr id="5" name="标题 4"/>
          <p:cNvSpPr/>
          <p:nvPr>
            <p:ph type="ctrTitle" idx="2"/>
            <p:custDataLst>
              <p:tags r:id="rId6"/>
            </p:custDataLst>
          </p:nvPr>
        </p:nvSpPr>
        <p:spPr/>
        <p:txBody>
          <a:bodyPr/>
          <a:p>
            <a:pPr marL="0" indent="0" algn="l">
              <a:lnSpc>
                <a:spcPct val="100000"/>
              </a:lnSpc>
              <a:spcBef>
                <a:spcPts val="0"/>
              </a:spcBef>
              <a:spcAft>
                <a:spcPts val="0"/>
              </a:spcAft>
              <a:buSzPct val="100000"/>
              <a:buNone/>
            </a:pPr>
            <a:r>
              <a:rPr lang="zh-CN" altLang="en-US" sz="4000" dirty="0">
                <a:solidFill>
                  <a:schemeClr val="accent1"/>
                </a:solidFill>
              </a:rPr>
              <a:t>隐患排查治理体系建设</a:t>
            </a:r>
            <a:endParaRPr lang="zh-CN" altLang="en-US" sz="4000" dirty="0">
              <a:solidFill>
                <a:schemeClr val="accent1"/>
              </a:solidFill>
            </a:endParaRPr>
          </a:p>
        </p:txBody>
      </p:sp>
    </p:spTree>
    <p:custDataLst>
      <p:tags r:id="rId7"/>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24" name="五角星 23"/>
          <p:cNvSpPr/>
          <p:nvPr>
            <p:custDataLst>
              <p:tags r:id="rId7"/>
            </p:custDataLst>
          </p:nvPr>
        </p:nvSpPr>
        <p:spPr>
          <a:xfrm>
            <a:off x="4242947" y="2318192"/>
            <a:ext cx="2886757" cy="2886757"/>
          </a:xfrm>
          <a:prstGeom prst="star5">
            <a:avLst/>
          </a:prstGeom>
          <a:noFill/>
          <a:ln w="76200">
            <a:solidFill>
              <a:srgbClr val="225E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微软雅黑" panose="020B0503020204020204" pitchFamily="34" charset="-122"/>
              <a:ea typeface="微软雅黑" panose="020B0503020204020204" pitchFamily="34" charset="-122"/>
              <a:cs typeface="+mn-ea"/>
              <a:sym typeface="+mn-lt"/>
            </a:endParaRPr>
          </a:p>
        </p:txBody>
      </p:sp>
      <p:grpSp>
        <p:nvGrpSpPr>
          <p:cNvPr id="25" name="组合 24"/>
          <p:cNvGrpSpPr/>
          <p:nvPr/>
        </p:nvGrpSpPr>
        <p:grpSpPr>
          <a:xfrm>
            <a:off x="4873965" y="3139353"/>
            <a:ext cx="1624728" cy="1624727"/>
            <a:chOff x="3962648" y="2819400"/>
            <a:chExt cx="1218704" cy="1218704"/>
          </a:xfrm>
        </p:grpSpPr>
        <p:grpSp>
          <p:nvGrpSpPr>
            <p:cNvPr id="26" name="组合 2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28" name="同心圆 27"/>
              <p:cNvSpPr/>
              <p:nvPr>
                <p:custDataLst>
                  <p:tags r:id="rId8"/>
                </p:custDataLst>
              </p:nvPr>
            </p:nvSpPr>
            <p:spPr>
              <a:xfrm>
                <a:off x="304800" y="673100"/>
                <a:ext cx="4000500" cy="4000500"/>
              </a:xfrm>
              <a:prstGeom prst="donut">
                <a:avLst>
                  <a:gd name="adj" fmla="val 4879"/>
                </a:avLst>
              </a:prstGeom>
              <a:gradFill>
                <a:gsLst>
                  <a:gs pos="0">
                    <a:srgbClr val="FFFFFF"/>
                  </a:gs>
                  <a:gs pos="55000">
                    <a:srgbClr val="F2F2F2">
                      <a:lumMod val="95000"/>
                    </a:srgbClr>
                  </a:gs>
                  <a:gs pos="100000">
                    <a:srgbClr val="A6A6A6">
                      <a:lumMod val="6500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dk1"/>
                  </a:solidFill>
                  <a:latin typeface="微软雅黑" panose="020B0503020204020204" pitchFamily="34" charset="-122"/>
                  <a:ea typeface="微软雅黑" panose="020B0503020204020204" pitchFamily="34" charset="-122"/>
                  <a:cs typeface="+mn-ea"/>
                  <a:sym typeface="+mn-lt"/>
                </a:endParaRPr>
              </a:p>
            </p:txBody>
          </p:sp>
          <p:sp>
            <p:nvSpPr>
              <p:cNvPr id="29" name="椭圆 28"/>
              <p:cNvSpPr/>
              <p:nvPr>
                <p:custDataLst>
                  <p:tags r:id="rId9"/>
                </p:custDataLst>
              </p:nvPr>
            </p:nvSpPr>
            <p:spPr>
              <a:xfrm>
                <a:off x="392112" y="760412"/>
                <a:ext cx="3825874" cy="3825874"/>
              </a:xfrm>
              <a:prstGeom prst="ellipse">
                <a:avLst/>
              </a:prstGeom>
              <a:gradFill>
                <a:gsLst>
                  <a:gs pos="0">
                    <a:srgbClr val="FFFFFF"/>
                  </a:gs>
                  <a:gs pos="51000">
                    <a:srgbClr val="F2F2F2">
                      <a:lumMod val="95000"/>
                    </a:srgbClr>
                  </a:gs>
                  <a:gs pos="100000">
                    <a:srgbClr val="BFBFBF">
                      <a:lumMod val="7500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微软雅黑" panose="020B0503020204020204" pitchFamily="34" charset="-122"/>
                  <a:ea typeface="微软雅黑" panose="020B0503020204020204" pitchFamily="34" charset="-122"/>
                  <a:cs typeface="+mn-ea"/>
                  <a:sym typeface="+mn-lt"/>
                </a:endParaRPr>
              </a:p>
            </p:txBody>
          </p:sp>
        </p:grpSp>
        <p:sp>
          <p:nvSpPr>
            <p:cNvPr id="27" name="TextBox 5"/>
            <p:cNvSpPr txBox="1"/>
            <p:nvPr>
              <p:custDataLst>
                <p:tags r:id="rId10"/>
              </p:custDataLst>
            </p:nvPr>
          </p:nvSpPr>
          <p:spPr>
            <a:xfrm>
              <a:off x="4205692" y="3007435"/>
              <a:ext cx="746857" cy="807349"/>
            </a:xfrm>
            <a:prstGeom prst="rect">
              <a:avLst/>
            </a:prstGeom>
            <a:noFill/>
          </p:spPr>
          <p:txBody>
            <a:bodyPr wrap="none" rtlCol="0">
              <a:spAutoFit/>
            </a:bodyPr>
            <a:lstStyle/>
            <a:p>
              <a:pPr algn="ctr" defTabSz="1218565" fontAlgn="base">
                <a:spcBef>
                  <a:spcPct val="0"/>
                </a:spcBef>
                <a:spcAft>
                  <a:spcPct val="0"/>
                </a:spcAft>
              </a:pPr>
              <a:r>
                <a:rPr kumimoji="1" lang="zh-CN" altLang="en-US" sz="3200" b="1"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隐患</a:t>
              </a:r>
              <a:endParaRPr kumimoji="1" lang="en-US" altLang="zh-CN" sz="3200" b="1"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a:p>
              <a:pPr algn="ctr" defTabSz="1218565" fontAlgn="base">
                <a:spcBef>
                  <a:spcPct val="0"/>
                </a:spcBef>
                <a:spcAft>
                  <a:spcPct val="0"/>
                </a:spcAft>
              </a:pPr>
              <a:r>
                <a:rPr kumimoji="1" lang="zh-CN" altLang="en-US" sz="3200" b="1"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rPr>
                <a:t>排查</a:t>
              </a:r>
              <a:endParaRPr kumimoji="1" lang="zh-CN" altLang="en-US" sz="3200" b="1" dirty="0" smtClean="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0" name="椭圆 29"/>
          <p:cNvSpPr/>
          <p:nvPr>
            <p:custDataLst>
              <p:tags r:id="rId11"/>
            </p:custDataLst>
          </p:nvPr>
        </p:nvSpPr>
        <p:spPr>
          <a:xfrm>
            <a:off x="3572705" y="2958758"/>
            <a:ext cx="946729" cy="94672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微软雅黑" panose="020B0503020204020204" pitchFamily="34" charset="-122"/>
              <a:ea typeface="微软雅黑" panose="020B0503020204020204" pitchFamily="34" charset="-122"/>
              <a:cs typeface="+mn-ea"/>
              <a:sym typeface="+mn-lt"/>
            </a:endParaRPr>
          </a:p>
        </p:txBody>
      </p:sp>
      <p:sp>
        <p:nvSpPr>
          <p:cNvPr id="31" name="椭圆 30"/>
          <p:cNvSpPr/>
          <p:nvPr>
            <p:custDataLst>
              <p:tags r:id="rId12"/>
            </p:custDataLst>
          </p:nvPr>
        </p:nvSpPr>
        <p:spPr>
          <a:xfrm>
            <a:off x="5212962" y="1629664"/>
            <a:ext cx="946729" cy="94672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lt1"/>
              </a:solidFill>
              <a:latin typeface="微软雅黑" panose="020B0503020204020204" pitchFamily="34" charset="-122"/>
              <a:ea typeface="微软雅黑" panose="020B0503020204020204" pitchFamily="34" charset="-122"/>
              <a:cs typeface="+mn-ea"/>
              <a:sym typeface="+mn-lt"/>
            </a:endParaRPr>
          </a:p>
        </p:txBody>
      </p:sp>
      <p:sp>
        <p:nvSpPr>
          <p:cNvPr id="32" name="椭圆 31"/>
          <p:cNvSpPr/>
          <p:nvPr>
            <p:custDataLst>
              <p:tags r:id="rId13"/>
            </p:custDataLst>
          </p:nvPr>
        </p:nvSpPr>
        <p:spPr>
          <a:xfrm>
            <a:off x="6872212" y="2958758"/>
            <a:ext cx="946729" cy="94672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微软雅黑" panose="020B0503020204020204" pitchFamily="34" charset="-122"/>
              <a:ea typeface="微软雅黑" panose="020B0503020204020204" pitchFamily="34" charset="-122"/>
              <a:cs typeface="+mn-ea"/>
              <a:sym typeface="+mn-lt"/>
            </a:endParaRPr>
          </a:p>
        </p:txBody>
      </p:sp>
      <p:sp>
        <p:nvSpPr>
          <p:cNvPr id="33" name="椭圆 32"/>
          <p:cNvSpPr/>
          <p:nvPr>
            <p:custDataLst>
              <p:tags r:id="rId14"/>
            </p:custDataLst>
          </p:nvPr>
        </p:nvSpPr>
        <p:spPr>
          <a:xfrm>
            <a:off x="6216838" y="4882598"/>
            <a:ext cx="946729" cy="94672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微软雅黑" panose="020B0503020204020204" pitchFamily="34" charset="-122"/>
              <a:ea typeface="微软雅黑" panose="020B0503020204020204" pitchFamily="34" charset="-122"/>
              <a:cs typeface="+mn-ea"/>
              <a:sym typeface="+mn-lt"/>
            </a:endParaRPr>
          </a:p>
        </p:txBody>
      </p:sp>
      <p:sp>
        <p:nvSpPr>
          <p:cNvPr id="34" name="椭圆 33"/>
          <p:cNvSpPr/>
          <p:nvPr>
            <p:custDataLst>
              <p:tags r:id="rId15"/>
            </p:custDataLst>
          </p:nvPr>
        </p:nvSpPr>
        <p:spPr>
          <a:xfrm>
            <a:off x="4225956" y="4865668"/>
            <a:ext cx="946729" cy="946729"/>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latin typeface="微软雅黑" panose="020B0503020204020204" pitchFamily="34" charset="-122"/>
              <a:ea typeface="微软雅黑" panose="020B0503020204020204" pitchFamily="34" charset="-122"/>
              <a:cs typeface="+mn-ea"/>
              <a:sym typeface="+mn-lt"/>
            </a:endParaRPr>
          </a:p>
        </p:txBody>
      </p:sp>
      <p:sp>
        <p:nvSpPr>
          <p:cNvPr id="35" name="TextBox 13"/>
          <p:cNvSpPr txBox="1"/>
          <p:nvPr/>
        </p:nvSpPr>
        <p:spPr>
          <a:xfrm>
            <a:off x="1234611" y="1763154"/>
            <a:ext cx="4667943" cy="829945"/>
          </a:xfrm>
          <a:prstGeom prst="rect">
            <a:avLst/>
          </a:prstGeom>
          <a:noFill/>
        </p:spPr>
        <p:txBody>
          <a:bodyPr wrap="square" rtlCol="0">
            <a:spAutoFit/>
          </a:bodyPr>
          <a:lstStyle/>
          <a:p>
            <a:pPr algn="ctr"/>
            <a:r>
              <a:rPr lang="en-US" altLang="en-US" sz="2400" b="1" dirty="0" err="1" smtClean="0">
                <a:solidFill>
                  <a:schemeClr val="dk1"/>
                </a:solidFill>
                <a:latin typeface="微软雅黑" panose="020B0503020204020204" pitchFamily="34" charset="-122"/>
                <a:ea typeface="微软雅黑" panose="020B0503020204020204" pitchFamily="34" charset="-122"/>
                <a:sym typeface="+mn-ea"/>
              </a:rPr>
              <a:t>编制隐患排查治理清单</a:t>
            </a:r>
            <a:endParaRPr lang="zh-CN" altLang="en-US" sz="2400" dirty="0">
              <a:solidFill>
                <a:schemeClr val="dk1"/>
              </a:solidFill>
              <a:latin typeface="微软雅黑" panose="020B0503020204020204" pitchFamily="34" charset="-122"/>
              <a:ea typeface="微软雅黑" panose="020B0503020204020204" pitchFamily="34" charset="-122"/>
            </a:endParaRPr>
          </a:p>
          <a:p>
            <a:pPr algn="ctr"/>
            <a:endParaRPr lang="zh-CN" altLang="en-US" sz="2400" dirty="0">
              <a:solidFill>
                <a:schemeClr val="dk1"/>
              </a:solidFill>
              <a:latin typeface="微软雅黑" panose="020B0503020204020204" pitchFamily="34" charset="-122"/>
              <a:ea typeface="微软雅黑" panose="020B0503020204020204" pitchFamily="34" charset="-122"/>
              <a:cs typeface="+mn-ea"/>
              <a:sym typeface="+mn-lt"/>
            </a:endParaRPr>
          </a:p>
        </p:txBody>
      </p:sp>
      <p:sp>
        <p:nvSpPr>
          <p:cNvPr id="36" name="TextBox 14"/>
          <p:cNvSpPr txBox="1"/>
          <p:nvPr/>
        </p:nvSpPr>
        <p:spPr>
          <a:xfrm>
            <a:off x="8283934" y="3224562"/>
            <a:ext cx="2621280" cy="460375"/>
          </a:xfrm>
          <a:prstGeom prst="rect">
            <a:avLst/>
          </a:prstGeom>
          <a:noFill/>
        </p:spPr>
        <p:txBody>
          <a:bodyPr wrap="none" rtlCol="0">
            <a:spAutoFit/>
          </a:bodyPr>
          <a:lstStyle/>
          <a:p>
            <a:pPr algn="ctr"/>
            <a:r>
              <a:rPr lang="en-US" altLang="en-US" sz="2400" b="1" dirty="0" err="1" smtClean="0">
                <a:solidFill>
                  <a:srgbClr val="2B166E"/>
                </a:solidFill>
                <a:latin typeface="微软雅黑" panose="020B0503020204020204" pitchFamily="34" charset="-122"/>
                <a:ea typeface="微软雅黑" panose="020B0503020204020204" pitchFamily="34" charset="-122"/>
                <a:sym typeface="+mn-ea"/>
              </a:rPr>
              <a:t>确定隐患排查计划</a:t>
            </a:r>
            <a:endParaRPr lang="en-US" altLang="en-US" sz="2400" b="1" dirty="0" err="1" smtClean="0">
              <a:solidFill>
                <a:srgbClr val="2B166E"/>
              </a:solidFill>
              <a:latin typeface="微软雅黑" panose="020B0503020204020204" pitchFamily="34" charset="-122"/>
              <a:ea typeface="微软雅黑" panose="020B0503020204020204" pitchFamily="34" charset="-122"/>
              <a:cs typeface="+mn-ea"/>
              <a:sym typeface="+mn-ea"/>
            </a:endParaRPr>
          </a:p>
        </p:txBody>
      </p:sp>
      <p:sp>
        <p:nvSpPr>
          <p:cNvPr id="37" name="TextBox 15"/>
          <p:cNvSpPr txBox="1"/>
          <p:nvPr/>
        </p:nvSpPr>
        <p:spPr>
          <a:xfrm>
            <a:off x="7785942" y="5132566"/>
            <a:ext cx="2011680" cy="460375"/>
          </a:xfrm>
          <a:prstGeom prst="rect">
            <a:avLst/>
          </a:prstGeom>
          <a:noFill/>
        </p:spPr>
        <p:txBody>
          <a:bodyPr wrap="none" rtlCol="0">
            <a:spAutoFit/>
          </a:bodyPr>
          <a:lstStyle/>
          <a:p>
            <a:pPr algn="ctr"/>
            <a:r>
              <a:rPr lang="en-US" altLang="en-US" sz="2400" b="1" dirty="0" err="1" smtClean="0">
                <a:solidFill>
                  <a:srgbClr val="2B166E"/>
                </a:solidFill>
                <a:latin typeface="微软雅黑" panose="020B0503020204020204" pitchFamily="34" charset="-122"/>
                <a:ea typeface="微软雅黑" panose="020B0503020204020204" pitchFamily="34" charset="-122"/>
                <a:sym typeface="+mn-ea"/>
              </a:rPr>
              <a:t>隐患排查实施</a:t>
            </a:r>
            <a:endParaRPr lang="en-US" altLang="en-US" sz="2400" b="1" dirty="0" err="1" smtClean="0">
              <a:solidFill>
                <a:srgbClr val="2B166E"/>
              </a:solidFill>
              <a:latin typeface="微软雅黑" panose="020B0503020204020204" pitchFamily="34" charset="-122"/>
              <a:ea typeface="微软雅黑" panose="020B0503020204020204" pitchFamily="34" charset="-122"/>
              <a:cs typeface="+mn-ea"/>
              <a:sym typeface="+mn-ea"/>
            </a:endParaRPr>
          </a:p>
        </p:txBody>
      </p:sp>
      <p:sp>
        <p:nvSpPr>
          <p:cNvPr id="38" name="TextBox 16"/>
          <p:cNvSpPr txBox="1"/>
          <p:nvPr/>
        </p:nvSpPr>
        <p:spPr>
          <a:xfrm>
            <a:off x="834887" y="3269129"/>
            <a:ext cx="3764746" cy="829945"/>
          </a:xfrm>
          <a:prstGeom prst="rect">
            <a:avLst/>
          </a:prstGeom>
          <a:noFill/>
        </p:spPr>
        <p:txBody>
          <a:bodyPr wrap="square" rtlCol="0">
            <a:spAutoFit/>
          </a:bodyPr>
          <a:lstStyle/>
          <a:p>
            <a:r>
              <a:rPr lang="zh-CN" altLang="en-US" sz="2400" b="1" dirty="0" smtClean="0">
                <a:solidFill>
                  <a:schemeClr val="dk1"/>
                </a:solidFill>
                <a:latin typeface="微软雅黑" panose="020B0503020204020204" pitchFamily="34" charset="-122"/>
                <a:ea typeface="微软雅黑" panose="020B0503020204020204" pitchFamily="34" charset="-122"/>
                <a:sym typeface="+mn-ea"/>
              </a:rPr>
              <a:t>重</a:t>
            </a:r>
            <a:r>
              <a:rPr lang="zh-CN" altLang="en-US" sz="2400" b="1" dirty="0">
                <a:solidFill>
                  <a:schemeClr val="dk1"/>
                </a:solidFill>
                <a:latin typeface="微软雅黑" panose="020B0503020204020204" pitchFamily="34" charset="-122"/>
                <a:ea typeface="微软雅黑" panose="020B0503020204020204" pitchFamily="34" charset="-122"/>
                <a:sym typeface="+mn-ea"/>
              </a:rPr>
              <a:t>大事故隐患治理</a:t>
            </a:r>
            <a:endParaRPr kumimoji="1" lang="zh-CN" altLang="en-US" sz="2400" dirty="0">
              <a:solidFill>
                <a:schemeClr val="dk1"/>
              </a:solidFill>
              <a:latin typeface="微软雅黑" panose="020B0503020204020204" pitchFamily="34" charset="-122"/>
              <a:ea typeface="微软雅黑" panose="020B0503020204020204" pitchFamily="34" charset="-122"/>
              <a:cs typeface="Times New Roman" panose="02020603050405020304" pitchFamily="18" charset="0"/>
            </a:endParaRPr>
          </a:p>
          <a:p>
            <a:endParaRPr kumimoji="1" lang="zh-CN" altLang="en-US" sz="2400" dirty="0">
              <a:solidFill>
                <a:schemeClr val="dk1"/>
              </a:solidFill>
              <a:latin typeface="微软雅黑" panose="020B0503020204020204" pitchFamily="34" charset="-122"/>
              <a:ea typeface="微软雅黑" panose="020B0503020204020204" pitchFamily="34" charset="-122"/>
              <a:cs typeface="Times New Roman" panose="02020603050405020304" pitchFamily="18" charset="0"/>
              <a:sym typeface="+mn-lt"/>
            </a:endParaRPr>
          </a:p>
        </p:txBody>
      </p:sp>
      <p:sp>
        <p:nvSpPr>
          <p:cNvPr id="39" name="TextBox 17"/>
          <p:cNvSpPr txBox="1"/>
          <p:nvPr/>
        </p:nvSpPr>
        <p:spPr>
          <a:xfrm>
            <a:off x="1234611" y="5160566"/>
            <a:ext cx="4570736" cy="829945"/>
          </a:xfrm>
          <a:prstGeom prst="rect">
            <a:avLst/>
          </a:prstGeom>
          <a:noFill/>
        </p:spPr>
        <p:txBody>
          <a:bodyPr wrap="square" rtlCol="0">
            <a:spAutoFit/>
          </a:bodyPr>
          <a:lstStyle/>
          <a:p>
            <a:r>
              <a:rPr lang="en-US" altLang="en-US" sz="2400" b="1" dirty="0" err="1" smtClean="0">
                <a:solidFill>
                  <a:schemeClr val="dk1"/>
                </a:solidFill>
                <a:latin typeface="微软雅黑" panose="020B0503020204020204" pitchFamily="34" charset="-122"/>
                <a:ea typeface="微软雅黑" panose="020B0503020204020204" pitchFamily="34" charset="-122"/>
                <a:sym typeface="+mn-ea"/>
              </a:rPr>
              <a:t>隐患排查整改台账</a:t>
            </a:r>
            <a:endParaRPr lang="zh-CN" altLang="en-US" sz="2400" dirty="0">
              <a:solidFill>
                <a:schemeClr val="dk1"/>
              </a:solidFill>
              <a:latin typeface="微软雅黑" panose="020B0503020204020204" pitchFamily="34" charset="-122"/>
              <a:ea typeface="微软雅黑" panose="020B0503020204020204" pitchFamily="34" charset="-122"/>
            </a:endParaRPr>
          </a:p>
          <a:p>
            <a:endParaRPr lang="zh-CN" altLang="en-US" sz="2400" dirty="0">
              <a:solidFill>
                <a:schemeClr val="dk1"/>
              </a:solidFill>
              <a:latin typeface="微软雅黑" panose="020B0503020204020204" pitchFamily="34" charset="-122"/>
              <a:ea typeface="微软雅黑" panose="020B0503020204020204" pitchFamily="34" charset="-122"/>
              <a:cs typeface="+mn-ea"/>
              <a:sym typeface="+mn-lt"/>
            </a:endParaRPr>
          </a:p>
        </p:txBody>
      </p:sp>
      <p:sp>
        <p:nvSpPr>
          <p:cNvPr id="40" name="TextBox 26"/>
          <p:cNvSpPr txBox="1"/>
          <p:nvPr>
            <p:custDataLst>
              <p:tags r:id="rId16"/>
            </p:custDataLst>
          </p:nvPr>
        </p:nvSpPr>
        <p:spPr>
          <a:xfrm>
            <a:off x="5239990" y="1935632"/>
            <a:ext cx="895029" cy="328930"/>
          </a:xfrm>
          <a:prstGeom prst="rect">
            <a:avLst/>
          </a:prstGeom>
          <a:noFill/>
        </p:spPr>
        <p:txBody>
          <a:bodyPr wrap="square" lIns="0" tIns="0" rIns="0" bIns="0" rtlCol="0">
            <a:spAutoFit/>
          </a:bodyPr>
          <a:lstStyle/>
          <a:p>
            <a:pPr algn="ctr"/>
            <a:r>
              <a:rPr lang="en-US" altLang="zh-CN" sz="2135" b="1" dirty="0">
                <a:solidFill>
                  <a:schemeClr val="lt1"/>
                </a:solidFill>
                <a:latin typeface="微软雅黑" panose="020B0503020204020204" pitchFamily="34" charset="-122"/>
                <a:ea typeface="微软雅黑" panose="020B0503020204020204" pitchFamily="34" charset="-122"/>
                <a:cs typeface="+mn-ea"/>
                <a:sym typeface="+mn-lt"/>
              </a:rPr>
              <a:t>1</a:t>
            </a:r>
            <a:endParaRPr lang="en-US" altLang="zh-CN" sz="2135" b="1" dirty="0">
              <a:solidFill>
                <a:schemeClr val="lt1"/>
              </a:solidFill>
              <a:latin typeface="微软雅黑" panose="020B0503020204020204" pitchFamily="34" charset="-122"/>
              <a:ea typeface="微软雅黑" panose="020B0503020204020204" pitchFamily="34" charset="-122"/>
              <a:cs typeface="+mn-ea"/>
              <a:sym typeface="+mn-lt"/>
            </a:endParaRPr>
          </a:p>
        </p:txBody>
      </p:sp>
      <p:sp>
        <p:nvSpPr>
          <p:cNvPr id="41" name="TextBox 27"/>
          <p:cNvSpPr txBox="1"/>
          <p:nvPr>
            <p:custDataLst>
              <p:tags r:id="rId17"/>
            </p:custDataLst>
          </p:nvPr>
        </p:nvSpPr>
        <p:spPr>
          <a:xfrm>
            <a:off x="3590539" y="3271565"/>
            <a:ext cx="895029" cy="328930"/>
          </a:xfrm>
          <a:prstGeom prst="rect">
            <a:avLst/>
          </a:prstGeom>
          <a:noFill/>
        </p:spPr>
        <p:txBody>
          <a:bodyPr wrap="square" lIns="0" tIns="0" rIns="0" bIns="0" rtlCol="0">
            <a:spAutoFit/>
          </a:bodyPr>
          <a:lstStyle/>
          <a:p>
            <a:pPr algn="ctr"/>
            <a:r>
              <a:rPr lang="en-US" altLang="zh-CN" sz="2135" b="1" dirty="0">
                <a:solidFill>
                  <a:schemeClr val="lt1"/>
                </a:solidFill>
                <a:latin typeface="微软雅黑" panose="020B0503020204020204" pitchFamily="34" charset="-122"/>
                <a:ea typeface="微软雅黑" panose="020B0503020204020204" pitchFamily="34" charset="-122"/>
                <a:cs typeface="+mn-ea"/>
                <a:sym typeface="+mn-lt"/>
              </a:rPr>
              <a:t>5</a:t>
            </a:r>
            <a:endParaRPr lang="en-US" altLang="zh-CN" sz="2135" b="1" dirty="0">
              <a:solidFill>
                <a:schemeClr val="lt1"/>
              </a:solidFill>
              <a:latin typeface="微软雅黑" panose="020B0503020204020204" pitchFamily="34" charset="-122"/>
              <a:ea typeface="微软雅黑" panose="020B0503020204020204" pitchFamily="34" charset="-122"/>
              <a:cs typeface="+mn-ea"/>
              <a:sym typeface="+mn-lt"/>
            </a:endParaRPr>
          </a:p>
        </p:txBody>
      </p:sp>
      <p:sp>
        <p:nvSpPr>
          <p:cNvPr id="42" name="TextBox 28"/>
          <p:cNvSpPr txBox="1"/>
          <p:nvPr>
            <p:custDataLst>
              <p:tags r:id="rId18"/>
            </p:custDataLst>
          </p:nvPr>
        </p:nvSpPr>
        <p:spPr>
          <a:xfrm>
            <a:off x="6898059" y="3271565"/>
            <a:ext cx="895029" cy="328930"/>
          </a:xfrm>
          <a:prstGeom prst="rect">
            <a:avLst/>
          </a:prstGeom>
          <a:noFill/>
        </p:spPr>
        <p:txBody>
          <a:bodyPr wrap="square" lIns="0" tIns="0" rIns="0" bIns="0" rtlCol="0">
            <a:spAutoFit/>
          </a:bodyPr>
          <a:lstStyle/>
          <a:p>
            <a:pPr algn="ctr"/>
            <a:r>
              <a:rPr lang="en-US" altLang="zh-CN" sz="2135" b="1" dirty="0">
                <a:solidFill>
                  <a:schemeClr val="lt1"/>
                </a:solidFill>
                <a:latin typeface="微软雅黑" panose="020B0503020204020204" pitchFamily="34" charset="-122"/>
                <a:ea typeface="微软雅黑" panose="020B0503020204020204" pitchFamily="34" charset="-122"/>
                <a:cs typeface="+mn-ea"/>
                <a:sym typeface="+mn-lt"/>
              </a:rPr>
              <a:t>2</a:t>
            </a:r>
            <a:endParaRPr lang="en-US" altLang="zh-CN" sz="2135" b="1" dirty="0">
              <a:solidFill>
                <a:schemeClr val="lt1"/>
              </a:solidFill>
              <a:latin typeface="微软雅黑" panose="020B0503020204020204" pitchFamily="34" charset="-122"/>
              <a:ea typeface="微软雅黑" panose="020B0503020204020204" pitchFamily="34" charset="-122"/>
              <a:cs typeface="+mn-ea"/>
              <a:sym typeface="+mn-lt"/>
            </a:endParaRPr>
          </a:p>
        </p:txBody>
      </p:sp>
      <p:sp>
        <p:nvSpPr>
          <p:cNvPr id="43" name="TextBox 29"/>
          <p:cNvSpPr txBox="1"/>
          <p:nvPr>
            <p:custDataLst>
              <p:tags r:id="rId19"/>
            </p:custDataLst>
          </p:nvPr>
        </p:nvSpPr>
        <p:spPr>
          <a:xfrm>
            <a:off x="4251803" y="5191836"/>
            <a:ext cx="895029" cy="328930"/>
          </a:xfrm>
          <a:prstGeom prst="rect">
            <a:avLst/>
          </a:prstGeom>
          <a:noFill/>
        </p:spPr>
        <p:txBody>
          <a:bodyPr wrap="square" lIns="0" tIns="0" rIns="0" bIns="0" rtlCol="0">
            <a:spAutoFit/>
          </a:bodyPr>
          <a:lstStyle/>
          <a:p>
            <a:pPr algn="ctr"/>
            <a:r>
              <a:rPr lang="en-US" altLang="zh-CN" sz="2135" b="1" dirty="0">
                <a:solidFill>
                  <a:schemeClr val="lt1"/>
                </a:solidFill>
                <a:latin typeface="微软雅黑" panose="020B0503020204020204" pitchFamily="34" charset="-122"/>
                <a:ea typeface="微软雅黑" panose="020B0503020204020204" pitchFamily="34" charset="-122"/>
                <a:cs typeface="+mn-ea"/>
                <a:sym typeface="+mn-lt"/>
              </a:rPr>
              <a:t>4</a:t>
            </a:r>
            <a:endParaRPr lang="en-US" altLang="zh-CN" sz="2135" b="1" dirty="0">
              <a:solidFill>
                <a:schemeClr val="lt1"/>
              </a:solidFill>
              <a:latin typeface="微软雅黑" panose="020B0503020204020204" pitchFamily="34" charset="-122"/>
              <a:ea typeface="微软雅黑" panose="020B0503020204020204" pitchFamily="34" charset="-122"/>
              <a:cs typeface="+mn-ea"/>
              <a:sym typeface="+mn-lt"/>
            </a:endParaRPr>
          </a:p>
        </p:txBody>
      </p:sp>
      <p:sp>
        <p:nvSpPr>
          <p:cNvPr id="44" name="TextBox 30"/>
          <p:cNvSpPr txBox="1"/>
          <p:nvPr>
            <p:custDataLst>
              <p:tags r:id="rId20"/>
            </p:custDataLst>
          </p:nvPr>
        </p:nvSpPr>
        <p:spPr>
          <a:xfrm>
            <a:off x="6234675" y="5201597"/>
            <a:ext cx="895029" cy="328930"/>
          </a:xfrm>
          <a:prstGeom prst="rect">
            <a:avLst/>
          </a:prstGeom>
          <a:noFill/>
        </p:spPr>
        <p:txBody>
          <a:bodyPr wrap="square" lIns="0" tIns="0" rIns="0" bIns="0" rtlCol="0">
            <a:spAutoFit/>
          </a:bodyPr>
          <a:lstStyle/>
          <a:p>
            <a:pPr algn="ctr"/>
            <a:r>
              <a:rPr lang="en-US" altLang="zh-CN" sz="2135" b="1" dirty="0">
                <a:solidFill>
                  <a:schemeClr val="lt1"/>
                </a:solidFill>
                <a:latin typeface="微软雅黑" panose="020B0503020204020204" pitchFamily="34" charset="-122"/>
                <a:ea typeface="微软雅黑" panose="020B0503020204020204" pitchFamily="34" charset="-122"/>
                <a:cs typeface="+mn-ea"/>
                <a:sym typeface="+mn-lt"/>
              </a:rPr>
              <a:t>3</a:t>
            </a:r>
            <a:endParaRPr lang="en-US" altLang="zh-CN" sz="2135" b="1" dirty="0">
              <a:solidFill>
                <a:schemeClr val="lt1"/>
              </a:solidFill>
              <a:latin typeface="微软雅黑" panose="020B0503020204020204" pitchFamily="34" charset="-122"/>
              <a:ea typeface="微软雅黑" panose="020B0503020204020204" pitchFamily="34" charset="-122"/>
              <a:cs typeface="+mn-ea"/>
              <a:sym typeface="+mn-lt"/>
            </a:endParaRPr>
          </a:p>
        </p:txBody>
      </p:sp>
      <p:sp>
        <p:nvSpPr>
          <p:cNvPr id="23" name="文本框 22"/>
          <p:cNvSpPr txBox="1"/>
          <p:nvPr>
            <p:custDataLst>
              <p:tags r:id="rId21"/>
            </p:custDataLst>
          </p:nvPr>
        </p:nvSpPr>
        <p:spPr>
          <a:xfrm>
            <a:off x="9384632" y="-1732548"/>
            <a:ext cx="1097280" cy="460375"/>
          </a:xfrm>
          <a:prstGeom prst="rect">
            <a:avLst/>
          </a:prstGeom>
          <a:noFill/>
        </p:spPr>
        <p:txBody>
          <a:bodyPr wrap="none" rtlCol="0">
            <a:spAutoFit/>
          </a:bodyPr>
          <a:lstStyle/>
          <a:p>
            <a:r>
              <a:rPr lang="zh-CN" altLang="en-US" sz="2400" dirty="0">
                <a:solidFill>
                  <a:schemeClr val="lt1"/>
                </a:solidFill>
                <a:latin typeface="微软雅黑" panose="020B0503020204020204" pitchFamily="34" charset="-122"/>
                <a:ea typeface="微软雅黑" panose="020B0503020204020204" pitchFamily="34" charset="-122"/>
              </a:rPr>
              <a:t>延时符</a:t>
            </a:r>
            <a:endParaRPr lang="zh-CN" altLang="en-US" sz="2400" dirty="0">
              <a:solidFill>
                <a:schemeClr val="lt1"/>
              </a:solidFill>
              <a:latin typeface="微软雅黑" panose="020B0503020204020204" pitchFamily="34" charset="-122"/>
              <a:ea typeface="微软雅黑" panose="020B0503020204020204" pitchFamily="34" charset="-122"/>
            </a:endParaRPr>
          </a:p>
        </p:txBody>
      </p:sp>
    </p:spTree>
    <p:custDataLst>
      <p:tags r:id="rId2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46000">
                                          <p:cBhvr additive="base">
                                            <p:cTn id="7" dur="1500" fill="hold"/>
                                            <p:tgtEl>
                                              <p:spTgt spid="25"/>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500" fill="hold"/>
                                            <p:tgtEl>
                                              <p:spTgt spid="31"/>
                                            </p:tgtEl>
                                            <p:attrNameLst>
                                              <p:attrName>ppt_w</p:attrName>
                                            </p:attrNameLst>
                                          </p:cBhvr>
                                          <p:tavLst>
                                            <p:tav tm="0">
                                              <p:val>
                                                <p:fltVal val="0"/>
                                              </p:val>
                                            </p:tav>
                                            <p:tav tm="100000">
                                              <p:val>
                                                <p:strVal val="#ppt_w"/>
                                              </p:val>
                                            </p:tav>
                                          </p:tavLst>
                                        </p:anim>
                                        <p:anim calcmode="lin" valueType="num">
                                          <p:cBhvr>
                                            <p:cTn id="19" dur="500" fill="hold"/>
                                            <p:tgtEl>
                                              <p:spTgt spid="31"/>
                                            </p:tgtEl>
                                            <p:attrNameLst>
                                              <p:attrName>ppt_h</p:attrName>
                                            </p:attrNameLst>
                                          </p:cBhvr>
                                          <p:tavLst>
                                            <p:tav tm="0">
                                              <p:val>
                                                <p:fltVal val="0"/>
                                              </p:val>
                                            </p:tav>
                                            <p:tav tm="100000">
                                              <p:val>
                                                <p:strVal val="#ppt_h"/>
                                              </p:val>
                                            </p:tav>
                                          </p:tavLst>
                                        </p:anim>
                                        <p:animEffect transition="in" filter="fade">
                                          <p:cBhvr>
                                            <p:cTn id="20" dur="500"/>
                                            <p:tgtEl>
                                              <p:spTgt spid="3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fltVal val="0"/>
                                              </p:val>
                                            </p:tav>
                                            <p:tav tm="100000">
                                              <p:val>
                                                <p:strVal val="#ppt_w"/>
                                              </p:val>
                                            </p:tav>
                                          </p:tavLst>
                                        </p:anim>
                                        <p:anim calcmode="lin" valueType="num">
                                          <p:cBhvr>
                                            <p:cTn id="24" dur="500" fill="hold"/>
                                            <p:tgtEl>
                                              <p:spTgt spid="30"/>
                                            </p:tgtEl>
                                            <p:attrNameLst>
                                              <p:attrName>ppt_h</p:attrName>
                                            </p:attrNameLst>
                                          </p:cBhvr>
                                          <p:tavLst>
                                            <p:tav tm="0">
                                              <p:val>
                                                <p:fltVal val="0"/>
                                              </p:val>
                                            </p:tav>
                                            <p:tav tm="100000">
                                              <p:val>
                                                <p:strVal val="#ppt_h"/>
                                              </p:val>
                                            </p:tav>
                                          </p:tavLst>
                                        </p:anim>
                                        <p:animEffect transition="in" filter="fade">
                                          <p:cBhvr>
                                            <p:cTn id="25" dur="500"/>
                                            <p:tgtEl>
                                              <p:spTgt spid="3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32"/>
                                            </p:tgtEl>
                                            <p:attrNameLst>
                                              <p:attrName>style.visibility</p:attrName>
                                            </p:attrNameLst>
                                          </p:cBhvr>
                                          <p:to>
                                            <p:strVal val="visible"/>
                                          </p:to>
                                        </p:set>
                                        <p:anim calcmode="lin" valueType="num">
                                          <p:cBhvr>
                                            <p:cTn id="38" dur="500" fill="hold"/>
                                            <p:tgtEl>
                                              <p:spTgt spid="32"/>
                                            </p:tgtEl>
                                            <p:attrNameLst>
                                              <p:attrName>ppt_w</p:attrName>
                                            </p:attrNameLst>
                                          </p:cBhvr>
                                          <p:tavLst>
                                            <p:tav tm="0">
                                              <p:val>
                                                <p:fltVal val="0"/>
                                              </p:val>
                                            </p:tav>
                                            <p:tav tm="100000">
                                              <p:val>
                                                <p:strVal val="#ppt_w"/>
                                              </p:val>
                                            </p:tav>
                                          </p:tavLst>
                                        </p:anim>
                                        <p:anim calcmode="lin" valueType="num">
                                          <p:cBhvr>
                                            <p:cTn id="39" dur="500" fill="hold"/>
                                            <p:tgtEl>
                                              <p:spTgt spid="32"/>
                                            </p:tgtEl>
                                            <p:attrNameLst>
                                              <p:attrName>ppt_h</p:attrName>
                                            </p:attrNameLst>
                                          </p:cBhvr>
                                          <p:tavLst>
                                            <p:tav tm="0">
                                              <p:val>
                                                <p:fltVal val="0"/>
                                              </p:val>
                                            </p:tav>
                                            <p:tav tm="100000">
                                              <p:val>
                                                <p:strVal val="#ppt_h"/>
                                              </p:val>
                                            </p:tav>
                                          </p:tavLst>
                                        </p:anim>
                                        <p:animEffect transition="in" filter="fade">
                                          <p:cBhvr>
                                            <p:cTn id="40" dur="500"/>
                                            <p:tgtEl>
                                              <p:spTgt spid="3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500"/>
                                            <p:tgtEl>
                                              <p:spTgt spid="4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500"/>
                                            <p:tgtEl>
                                              <p:spTgt spid="35"/>
                                            </p:tgtEl>
                                            <p:attrNameLst>
                                              <p:attrName>ppt_x</p:attrName>
                                            </p:attrNameLst>
                                          </p:cBhvr>
                                          <p:tavLst>
                                            <p:tav tm="0">
                                              <p:val>
                                                <p:strVal val="#ppt_x+#ppt_w*1.125000"/>
                                              </p:val>
                                            </p:tav>
                                            <p:tav tm="100000">
                                              <p:val>
                                                <p:strVal val="#ppt_x"/>
                                              </p:val>
                                            </p:tav>
                                          </p:tavLst>
                                        </p:anim>
                                        <p:animEffect transition="in" filter="wipe(left)">
                                          <p:cBhvr>
                                            <p:cTn id="61" dur="500"/>
                                            <p:tgtEl>
                                              <p:spTgt spid="3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additive="base">
                                            <p:cTn id="64" dur="500"/>
                                            <p:tgtEl>
                                              <p:spTgt spid="38"/>
                                            </p:tgtEl>
                                            <p:attrNameLst>
                                              <p:attrName>ppt_x</p:attrName>
                                            </p:attrNameLst>
                                          </p:cBhvr>
                                          <p:tavLst>
                                            <p:tav tm="0">
                                              <p:val>
                                                <p:strVal val="#ppt_x+#ppt_w*1.125000"/>
                                              </p:val>
                                            </p:tav>
                                            <p:tav tm="100000">
                                              <p:val>
                                                <p:strVal val="#ppt_x"/>
                                              </p:val>
                                            </p:tav>
                                          </p:tavLst>
                                        </p:anim>
                                        <p:animEffect transition="in" filter="wipe(left)">
                                          <p:cBhvr>
                                            <p:cTn id="65" dur="500"/>
                                            <p:tgtEl>
                                              <p:spTgt spid="3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 calcmode="lin" valueType="num">
                                          <p:cBhvr additive="base">
                                            <p:cTn id="68" dur="500"/>
                                            <p:tgtEl>
                                              <p:spTgt spid="39"/>
                                            </p:tgtEl>
                                            <p:attrNameLst>
                                              <p:attrName>ppt_x</p:attrName>
                                            </p:attrNameLst>
                                          </p:cBhvr>
                                          <p:tavLst>
                                            <p:tav tm="0">
                                              <p:val>
                                                <p:strVal val="#ppt_x+#ppt_w*1.125000"/>
                                              </p:val>
                                            </p:tav>
                                            <p:tav tm="100000">
                                              <p:val>
                                                <p:strVal val="#ppt_x"/>
                                              </p:val>
                                            </p:tav>
                                          </p:tavLst>
                                        </p:anim>
                                        <p:animEffect transition="in" filter="wipe(left)">
                                          <p:cBhvr>
                                            <p:cTn id="69" dur="500"/>
                                            <p:tgtEl>
                                              <p:spTgt spid="3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additive="base">
                                            <p:cTn id="72" dur="500"/>
                                            <p:tgtEl>
                                              <p:spTgt spid="36"/>
                                            </p:tgtEl>
                                            <p:attrNameLst>
                                              <p:attrName>ppt_x</p:attrName>
                                            </p:attrNameLst>
                                          </p:cBhvr>
                                          <p:tavLst>
                                            <p:tav tm="0">
                                              <p:val>
                                                <p:strVal val="#ppt_x-#ppt_w*1.125000"/>
                                              </p:val>
                                            </p:tav>
                                            <p:tav tm="100000">
                                              <p:val>
                                                <p:strVal val="#ppt_x"/>
                                              </p:val>
                                            </p:tav>
                                          </p:tavLst>
                                        </p:anim>
                                        <p:animEffect transition="in" filter="wipe(right)">
                                          <p:cBhvr>
                                            <p:cTn id="73" dur="500"/>
                                            <p:tgtEl>
                                              <p:spTgt spid="3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additive="base">
                                            <p:cTn id="76" dur="500"/>
                                            <p:tgtEl>
                                              <p:spTgt spid="37"/>
                                            </p:tgtEl>
                                            <p:attrNameLst>
                                              <p:attrName>ppt_x</p:attrName>
                                            </p:attrNameLst>
                                          </p:cBhvr>
                                          <p:tavLst>
                                            <p:tav tm="0">
                                              <p:val>
                                                <p:strVal val="#ppt_x-#ppt_w*1.125000"/>
                                              </p:val>
                                            </p:tav>
                                            <p:tav tm="100000">
                                              <p:val>
                                                <p:strVal val="#ppt_x"/>
                                              </p:val>
                                            </p:tav>
                                          </p:tavLst>
                                        </p:anim>
                                        <p:animEffect transition="in" filter="wipe(right)">
                                          <p:cBhvr>
                                            <p:cTn id="77" dur="500"/>
                                            <p:tgtEl>
                                              <p:spTgt spid="37"/>
                                            </p:tgtEl>
                                          </p:cBhvr>
                                        </p:animEffect>
                                      </p:childTnLst>
                                    </p:cTn>
                                  </p:par>
                                </p:childTnLst>
                              </p:cTn>
                            </p:par>
                            <p:par>
                              <p:cTn id="78" fill="hold">
                                <p:stCondLst>
                                  <p:cond delay="3500"/>
                                </p:stCondLst>
                                <p:childTnLst>
                                  <p:par>
                                    <p:cTn id="79" presetID="22" presetClass="entr" presetSubtype="4"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down)">
                                          <p:cBhvr>
                                            <p:cTn id="81"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30" grpId="0" bldLvl="0" animBg="1"/>
          <p:bldP spid="31" grpId="0" bldLvl="0" animBg="1"/>
          <p:bldP spid="32" grpId="0" bldLvl="0" animBg="1"/>
          <p:bldP spid="33" grpId="0" bldLvl="0" animBg="1"/>
          <p:bldP spid="34" grpId="0" bldLvl="0" animBg="1"/>
          <p:bldP spid="35" grpId="0"/>
          <p:bldP spid="36" grpId="0"/>
          <p:bldP spid="37" grpId="0"/>
          <p:bldP spid="38" grpId="0"/>
          <p:bldP spid="39" grpId="0"/>
          <p:bldP spid="40" grpId="0"/>
          <p:bldP spid="41" grpId="0"/>
          <p:bldP spid="42" grpId="0"/>
          <p:bldP spid="43" grpId="0"/>
          <p:bldP spid="44" grpId="0"/>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500" fill="hold"/>
                                            <p:tgtEl>
                                              <p:spTgt spid="25"/>
                                            </p:tgtEl>
                                            <p:attrNameLst>
                                              <p:attrName>ppt_x</p:attrName>
                                            </p:attrNameLst>
                                          </p:cBhvr>
                                          <p:tavLst>
                                            <p:tav tm="0">
                                              <p:val>
                                                <p:strVal val="#ppt_x"/>
                                              </p:val>
                                            </p:tav>
                                            <p:tav tm="100000">
                                              <p:val>
                                                <p:strVal val="#ppt_x"/>
                                              </p:val>
                                            </p:tav>
                                          </p:tavLst>
                                        </p:anim>
                                        <p:anim calcmode="lin" valueType="num">
                                          <p:cBhvr additive="base">
                                            <p:cTn id="8" dur="1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500" fill="hold"/>
                                            <p:tgtEl>
                                              <p:spTgt spid="31"/>
                                            </p:tgtEl>
                                            <p:attrNameLst>
                                              <p:attrName>ppt_w</p:attrName>
                                            </p:attrNameLst>
                                          </p:cBhvr>
                                          <p:tavLst>
                                            <p:tav tm="0">
                                              <p:val>
                                                <p:fltVal val="0"/>
                                              </p:val>
                                            </p:tav>
                                            <p:tav tm="100000">
                                              <p:val>
                                                <p:strVal val="#ppt_w"/>
                                              </p:val>
                                            </p:tav>
                                          </p:tavLst>
                                        </p:anim>
                                        <p:anim calcmode="lin" valueType="num">
                                          <p:cBhvr>
                                            <p:cTn id="19" dur="500" fill="hold"/>
                                            <p:tgtEl>
                                              <p:spTgt spid="31"/>
                                            </p:tgtEl>
                                            <p:attrNameLst>
                                              <p:attrName>ppt_h</p:attrName>
                                            </p:attrNameLst>
                                          </p:cBhvr>
                                          <p:tavLst>
                                            <p:tav tm="0">
                                              <p:val>
                                                <p:fltVal val="0"/>
                                              </p:val>
                                            </p:tav>
                                            <p:tav tm="100000">
                                              <p:val>
                                                <p:strVal val="#ppt_h"/>
                                              </p:val>
                                            </p:tav>
                                          </p:tavLst>
                                        </p:anim>
                                        <p:animEffect transition="in" filter="fade">
                                          <p:cBhvr>
                                            <p:cTn id="20" dur="500"/>
                                            <p:tgtEl>
                                              <p:spTgt spid="3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fltVal val="0"/>
                                              </p:val>
                                            </p:tav>
                                            <p:tav tm="100000">
                                              <p:val>
                                                <p:strVal val="#ppt_w"/>
                                              </p:val>
                                            </p:tav>
                                          </p:tavLst>
                                        </p:anim>
                                        <p:anim calcmode="lin" valueType="num">
                                          <p:cBhvr>
                                            <p:cTn id="24" dur="500" fill="hold"/>
                                            <p:tgtEl>
                                              <p:spTgt spid="30"/>
                                            </p:tgtEl>
                                            <p:attrNameLst>
                                              <p:attrName>ppt_h</p:attrName>
                                            </p:attrNameLst>
                                          </p:cBhvr>
                                          <p:tavLst>
                                            <p:tav tm="0">
                                              <p:val>
                                                <p:fltVal val="0"/>
                                              </p:val>
                                            </p:tav>
                                            <p:tav tm="100000">
                                              <p:val>
                                                <p:strVal val="#ppt_h"/>
                                              </p:val>
                                            </p:tav>
                                          </p:tavLst>
                                        </p:anim>
                                        <p:animEffect transition="in" filter="fade">
                                          <p:cBhvr>
                                            <p:cTn id="25" dur="500"/>
                                            <p:tgtEl>
                                              <p:spTgt spid="3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32"/>
                                            </p:tgtEl>
                                            <p:attrNameLst>
                                              <p:attrName>style.visibility</p:attrName>
                                            </p:attrNameLst>
                                          </p:cBhvr>
                                          <p:to>
                                            <p:strVal val="visible"/>
                                          </p:to>
                                        </p:set>
                                        <p:anim calcmode="lin" valueType="num">
                                          <p:cBhvr>
                                            <p:cTn id="38" dur="500" fill="hold"/>
                                            <p:tgtEl>
                                              <p:spTgt spid="32"/>
                                            </p:tgtEl>
                                            <p:attrNameLst>
                                              <p:attrName>ppt_w</p:attrName>
                                            </p:attrNameLst>
                                          </p:cBhvr>
                                          <p:tavLst>
                                            <p:tav tm="0">
                                              <p:val>
                                                <p:fltVal val="0"/>
                                              </p:val>
                                            </p:tav>
                                            <p:tav tm="100000">
                                              <p:val>
                                                <p:strVal val="#ppt_w"/>
                                              </p:val>
                                            </p:tav>
                                          </p:tavLst>
                                        </p:anim>
                                        <p:anim calcmode="lin" valueType="num">
                                          <p:cBhvr>
                                            <p:cTn id="39" dur="500" fill="hold"/>
                                            <p:tgtEl>
                                              <p:spTgt spid="32"/>
                                            </p:tgtEl>
                                            <p:attrNameLst>
                                              <p:attrName>ppt_h</p:attrName>
                                            </p:attrNameLst>
                                          </p:cBhvr>
                                          <p:tavLst>
                                            <p:tav tm="0">
                                              <p:val>
                                                <p:fltVal val="0"/>
                                              </p:val>
                                            </p:tav>
                                            <p:tav tm="100000">
                                              <p:val>
                                                <p:strVal val="#ppt_h"/>
                                              </p:val>
                                            </p:tav>
                                          </p:tavLst>
                                        </p:anim>
                                        <p:animEffect transition="in" filter="fade">
                                          <p:cBhvr>
                                            <p:cTn id="40" dur="500"/>
                                            <p:tgtEl>
                                              <p:spTgt spid="3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500"/>
                                            <p:tgtEl>
                                              <p:spTgt spid="4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500"/>
                                            <p:tgtEl>
                                              <p:spTgt spid="35"/>
                                            </p:tgtEl>
                                            <p:attrNameLst>
                                              <p:attrName>ppt_x</p:attrName>
                                            </p:attrNameLst>
                                          </p:cBhvr>
                                          <p:tavLst>
                                            <p:tav tm="0">
                                              <p:val>
                                                <p:strVal val="#ppt_x+#ppt_w*1.125000"/>
                                              </p:val>
                                            </p:tav>
                                            <p:tav tm="100000">
                                              <p:val>
                                                <p:strVal val="#ppt_x"/>
                                              </p:val>
                                            </p:tav>
                                          </p:tavLst>
                                        </p:anim>
                                        <p:animEffect transition="in" filter="wipe(left)">
                                          <p:cBhvr>
                                            <p:cTn id="61" dur="500"/>
                                            <p:tgtEl>
                                              <p:spTgt spid="3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additive="base">
                                            <p:cTn id="64" dur="500"/>
                                            <p:tgtEl>
                                              <p:spTgt spid="38"/>
                                            </p:tgtEl>
                                            <p:attrNameLst>
                                              <p:attrName>ppt_x</p:attrName>
                                            </p:attrNameLst>
                                          </p:cBhvr>
                                          <p:tavLst>
                                            <p:tav tm="0">
                                              <p:val>
                                                <p:strVal val="#ppt_x+#ppt_w*1.125000"/>
                                              </p:val>
                                            </p:tav>
                                            <p:tav tm="100000">
                                              <p:val>
                                                <p:strVal val="#ppt_x"/>
                                              </p:val>
                                            </p:tav>
                                          </p:tavLst>
                                        </p:anim>
                                        <p:animEffect transition="in" filter="wipe(left)">
                                          <p:cBhvr>
                                            <p:cTn id="65" dur="500"/>
                                            <p:tgtEl>
                                              <p:spTgt spid="3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 calcmode="lin" valueType="num">
                                          <p:cBhvr additive="base">
                                            <p:cTn id="68" dur="500"/>
                                            <p:tgtEl>
                                              <p:spTgt spid="39"/>
                                            </p:tgtEl>
                                            <p:attrNameLst>
                                              <p:attrName>ppt_x</p:attrName>
                                            </p:attrNameLst>
                                          </p:cBhvr>
                                          <p:tavLst>
                                            <p:tav tm="0">
                                              <p:val>
                                                <p:strVal val="#ppt_x+#ppt_w*1.125000"/>
                                              </p:val>
                                            </p:tav>
                                            <p:tav tm="100000">
                                              <p:val>
                                                <p:strVal val="#ppt_x"/>
                                              </p:val>
                                            </p:tav>
                                          </p:tavLst>
                                        </p:anim>
                                        <p:animEffect transition="in" filter="wipe(left)">
                                          <p:cBhvr>
                                            <p:cTn id="69" dur="500"/>
                                            <p:tgtEl>
                                              <p:spTgt spid="3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additive="base">
                                            <p:cTn id="72" dur="500"/>
                                            <p:tgtEl>
                                              <p:spTgt spid="36"/>
                                            </p:tgtEl>
                                            <p:attrNameLst>
                                              <p:attrName>ppt_x</p:attrName>
                                            </p:attrNameLst>
                                          </p:cBhvr>
                                          <p:tavLst>
                                            <p:tav tm="0">
                                              <p:val>
                                                <p:strVal val="#ppt_x-#ppt_w*1.125000"/>
                                              </p:val>
                                            </p:tav>
                                            <p:tav tm="100000">
                                              <p:val>
                                                <p:strVal val="#ppt_x"/>
                                              </p:val>
                                            </p:tav>
                                          </p:tavLst>
                                        </p:anim>
                                        <p:animEffect transition="in" filter="wipe(right)">
                                          <p:cBhvr>
                                            <p:cTn id="73" dur="500"/>
                                            <p:tgtEl>
                                              <p:spTgt spid="3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additive="base">
                                            <p:cTn id="76" dur="500"/>
                                            <p:tgtEl>
                                              <p:spTgt spid="37"/>
                                            </p:tgtEl>
                                            <p:attrNameLst>
                                              <p:attrName>ppt_x</p:attrName>
                                            </p:attrNameLst>
                                          </p:cBhvr>
                                          <p:tavLst>
                                            <p:tav tm="0">
                                              <p:val>
                                                <p:strVal val="#ppt_x-#ppt_w*1.125000"/>
                                              </p:val>
                                            </p:tav>
                                            <p:tav tm="100000">
                                              <p:val>
                                                <p:strVal val="#ppt_x"/>
                                              </p:val>
                                            </p:tav>
                                          </p:tavLst>
                                        </p:anim>
                                        <p:animEffect transition="in" filter="wipe(right)">
                                          <p:cBhvr>
                                            <p:cTn id="77" dur="500"/>
                                            <p:tgtEl>
                                              <p:spTgt spid="37"/>
                                            </p:tgtEl>
                                          </p:cBhvr>
                                        </p:animEffect>
                                      </p:childTnLst>
                                    </p:cTn>
                                  </p:par>
                                </p:childTnLst>
                              </p:cTn>
                            </p:par>
                            <p:par>
                              <p:cTn id="78" fill="hold">
                                <p:stCondLst>
                                  <p:cond delay="3500"/>
                                </p:stCondLst>
                                <p:childTnLst>
                                  <p:par>
                                    <p:cTn id="79" presetID="22" presetClass="entr" presetSubtype="4"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down)">
                                          <p:cBhvr>
                                            <p:cTn id="81"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30" grpId="0" bldLvl="0" animBg="1"/>
          <p:bldP spid="31" grpId="0" bldLvl="0" animBg="1"/>
          <p:bldP spid="32" grpId="0" bldLvl="0" animBg="1"/>
          <p:bldP spid="33" grpId="0" bldLvl="0" animBg="1"/>
          <p:bldP spid="34" grpId="0" bldLvl="0" animBg="1"/>
          <p:bldP spid="35" grpId="0"/>
          <p:bldP spid="36" grpId="0"/>
          <p:bldP spid="37" grpId="0"/>
          <p:bldP spid="38" grpId="0"/>
          <p:bldP spid="39" grpId="0"/>
          <p:bldP spid="40" grpId="0"/>
          <p:bldP spid="41" grpId="0"/>
          <p:bldP spid="42" grpId="0"/>
          <p:bldP spid="43" grpId="0"/>
          <p:bldP spid="44" grpId="0"/>
          <p:bldP spid="23"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14" name="文本框 8"/>
          <p:cNvSpPr txBox="1"/>
          <p:nvPr/>
        </p:nvSpPr>
        <p:spPr>
          <a:xfrm>
            <a:off x="1604064" y="234101"/>
            <a:ext cx="7624341" cy="919707"/>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隐</a:t>
            </a:r>
            <a:r>
              <a:rPr lang="zh-CN" altLang="en-US" sz="28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患排查治理体系建</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en-US" sz="2000" b="1" dirty="0" err="1"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编制隐患排查治理清单</a:t>
            </a:r>
            <a:endPar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defTabSz="914400"/>
            <a:endPar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3" name="Freeform 8"/>
          <p:cNvSpPr>
            <a:spLocks noChangeAspect="1"/>
          </p:cNvSpPr>
          <p:nvPr/>
        </p:nvSpPr>
        <p:spPr bwMode="auto">
          <a:xfrm>
            <a:off x="6095999" y="1727527"/>
            <a:ext cx="2574941" cy="3708400"/>
          </a:xfrm>
          <a:custGeom>
            <a:avLst/>
            <a:gdLst>
              <a:gd name="T0" fmla="*/ 0 w 3840"/>
              <a:gd name="T1" fmla="*/ 0 h 7008"/>
              <a:gd name="T2" fmla="*/ 3561 w 3840"/>
              <a:gd name="T3" fmla="*/ 626 h 7008"/>
              <a:gd name="T4" fmla="*/ 3590 w 3840"/>
              <a:gd name="T5" fmla="*/ 634 h 7008"/>
              <a:gd name="T6" fmla="*/ 3619 w 3840"/>
              <a:gd name="T7" fmla="*/ 642 h 7008"/>
              <a:gd name="T8" fmla="*/ 3648 w 3840"/>
              <a:gd name="T9" fmla="*/ 654 h 7008"/>
              <a:gd name="T10" fmla="*/ 3673 w 3840"/>
              <a:gd name="T11" fmla="*/ 668 h 7008"/>
              <a:gd name="T12" fmla="*/ 3698 w 3840"/>
              <a:gd name="T13" fmla="*/ 684 h 7008"/>
              <a:gd name="T14" fmla="*/ 3721 w 3840"/>
              <a:gd name="T15" fmla="*/ 701 h 7008"/>
              <a:gd name="T16" fmla="*/ 3743 w 3840"/>
              <a:gd name="T17" fmla="*/ 720 h 7008"/>
              <a:gd name="T18" fmla="*/ 3761 w 3840"/>
              <a:gd name="T19" fmla="*/ 742 h 7008"/>
              <a:gd name="T20" fmla="*/ 3779 w 3840"/>
              <a:gd name="T21" fmla="*/ 765 h 7008"/>
              <a:gd name="T22" fmla="*/ 3794 w 3840"/>
              <a:gd name="T23" fmla="*/ 789 h 7008"/>
              <a:gd name="T24" fmla="*/ 3807 w 3840"/>
              <a:gd name="T25" fmla="*/ 815 h 7008"/>
              <a:gd name="T26" fmla="*/ 3819 w 3840"/>
              <a:gd name="T27" fmla="*/ 843 h 7008"/>
              <a:gd name="T28" fmla="*/ 3828 w 3840"/>
              <a:gd name="T29" fmla="*/ 870 h 7008"/>
              <a:gd name="T30" fmla="*/ 3835 w 3840"/>
              <a:gd name="T31" fmla="*/ 899 h 7008"/>
              <a:gd name="T32" fmla="*/ 3839 w 3840"/>
              <a:gd name="T33" fmla="*/ 929 h 7008"/>
              <a:gd name="T34" fmla="*/ 3840 w 3840"/>
              <a:gd name="T35" fmla="*/ 959 h 7008"/>
              <a:gd name="T36" fmla="*/ 3840 w 3840"/>
              <a:gd name="T37" fmla="*/ 6049 h 7008"/>
              <a:gd name="T38" fmla="*/ 3839 w 3840"/>
              <a:gd name="T39" fmla="*/ 6079 h 7008"/>
              <a:gd name="T40" fmla="*/ 3835 w 3840"/>
              <a:gd name="T41" fmla="*/ 6109 h 7008"/>
              <a:gd name="T42" fmla="*/ 3828 w 3840"/>
              <a:gd name="T43" fmla="*/ 6138 h 7008"/>
              <a:gd name="T44" fmla="*/ 3819 w 3840"/>
              <a:gd name="T45" fmla="*/ 6165 h 7008"/>
              <a:gd name="T46" fmla="*/ 3807 w 3840"/>
              <a:gd name="T47" fmla="*/ 6193 h 7008"/>
              <a:gd name="T48" fmla="*/ 3794 w 3840"/>
              <a:gd name="T49" fmla="*/ 6219 h 7008"/>
              <a:gd name="T50" fmla="*/ 3779 w 3840"/>
              <a:gd name="T51" fmla="*/ 6243 h 7008"/>
              <a:gd name="T52" fmla="*/ 3761 w 3840"/>
              <a:gd name="T53" fmla="*/ 6266 h 7008"/>
              <a:gd name="T54" fmla="*/ 3743 w 3840"/>
              <a:gd name="T55" fmla="*/ 6288 h 7008"/>
              <a:gd name="T56" fmla="*/ 3721 w 3840"/>
              <a:gd name="T57" fmla="*/ 6307 h 7008"/>
              <a:gd name="T58" fmla="*/ 3698 w 3840"/>
              <a:gd name="T59" fmla="*/ 6324 h 7008"/>
              <a:gd name="T60" fmla="*/ 3673 w 3840"/>
              <a:gd name="T61" fmla="*/ 6340 h 7008"/>
              <a:gd name="T62" fmla="*/ 3648 w 3840"/>
              <a:gd name="T63" fmla="*/ 6354 h 7008"/>
              <a:gd name="T64" fmla="*/ 3619 w 3840"/>
              <a:gd name="T65" fmla="*/ 6366 h 7008"/>
              <a:gd name="T66" fmla="*/ 3590 w 3840"/>
              <a:gd name="T67" fmla="*/ 6374 h 7008"/>
              <a:gd name="T68" fmla="*/ 3561 w 3840"/>
              <a:gd name="T69" fmla="*/ 6382 h 7008"/>
              <a:gd name="T70" fmla="*/ 0 w 3840"/>
              <a:gd name="T71" fmla="*/ 7008 h 7008"/>
              <a:gd name="T72" fmla="*/ 0 w 3840"/>
              <a:gd name="T73" fmla="*/ 0 h 7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40" h="7008">
                <a:moveTo>
                  <a:pt x="0" y="0"/>
                </a:moveTo>
                <a:lnTo>
                  <a:pt x="3561" y="626"/>
                </a:lnTo>
                <a:lnTo>
                  <a:pt x="3590" y="634"/>
                </a:lnTo>
                <a:lnTo>
                  <a:pt x="3619" y="642"/>
                </a:lnTo>
                <a:lnTo>
                  <a:pt x="3648" y="654"/>
                </a:lnTo>
                <a:lnTo>
                  <a:pt x="3673" y="668"/>
                </a:lnTo>
                <a:lnTo>
                  <a:pt x="3698" y="684"/>
                </a:lnTo>
                <a:lnTo>
                  <a:pt x="3721" y="701"/>
                </a:lnTo>
                <a:lnTo>
                  <a:pt x="3743" y="720"/>
                </a:lnTo>
                <a:lnTo>
                  <a:pt x="3761" y="742"/>
                </a:lnTo>
                <a:lnTo>
                  <a:pt x="3779" y="765"/>
                </a:lnTo>
                <a:lnTo>
                  <a:pt x="3794" y="789"/>
                </a:lnTo>
                <a:lnTo>
                  <a:pt x="3807" y="815"/>
                </a:lnTo>
                <a:lnTo>
                  <a:pt x="3819" y="843"/>
                </a:lnTo>
                <a:lnTo>
                  <a:pt x="3828" y="870"/>
                </a:lnTo>
                <a:lnTo>
                  <a:pt x="3835" y="899"/>
                </a:lnTo>
                <a:lnTo>
                  <a:pt x="3839" y="929"/>
                </a:lnTo>
                <a:lnTo>
                  <a:pt x="3840" y="959"/>
                </a:lnTo>
                <a:lnTo>
                  <a:pt x="3840" y="6049"/>
                </a:lnTo>
                <a:lnTo>
                  <a:pt x="3839" y="6079"/>
                </a:lnTo>
                <a:lnTo>
                  <a:pt x="3835" y="6109"/>
                </a:lnTo>
                <a:lnTo>
                  <a:pt x="3828" y="6138"/>
                </a:lnTo>
                <a:lnTo>
                  <a:pt x="3819" y="6165"/>
                </a:lnTo>
                <a:lnTo>
                  <a:pt x="3807" y="6193"/>
                </a:lnTo>
                <a:lnTo>
                  <a:pt x="3794" y="6219"/>
                </a:lnTo>
                <a:lnTo>
                  <a:pt x="3779" y="6243"/>
                </a:lnTo>
                <a:lnTo>
                  <a:pt x="3761" y="6266"/>
                </a:lnTo>
                <a:lnTo>
                  <a:pt x="3743" y="6288"/>
                </a:lnTo>
                <a:lnTo>
                  <a:pt x="3721" y="6307"/>
                </a:lnTo>
                <a:lnTo>
                  <a:pt x="3698" y="6324"/>
                </a:lnTo>
                <a:lnTo>
                  <a:pt x="3673" y="6340"/>
                </a:lnTo>
                <a:lnTo>
                  <a:pt x="3648" y="6354"/>
                </a:lnTo>
                <a:lnTo>
                  <a:pt x="3619" y="6366"/>
                </a:lnTo>
                <a:lnTo>
                  <a:pt x="3590" y="6374"/>
                </a:lnTo>
                <a:lnTo>
                  <a:pt x="3561" y="6382"/>
                </a:lnTo>
                <a:lnTo>
                  <a:pt x="0" y="7008"/>
                </a:lnTo>
                <a:lnTo>
                  <a:pt x="0" y="0"/>
                </a:lnTo>
                <a:close/>
              </a:path>
            </a:pathLst>
          </a:custGeom>
          <a:solidFill>
            <a:srgbClr val="C00000"/>
          </a:solidFill>
          <a:ln w="25400" cap="flat" cmpd="sng" algn="ctr">
            <a:noFill/>
            <a:prstDash val="solid"/>
            <a:miter lim="800000"/>
          </a:ln>
          <a:effectLst>
            <a:outerShdw blurRad="254000" dist="152400" dir="5400000" algn="t" rotWithShape="0">
              <a:prstClr val="black">
                <a:alpha val="60000"/>
              </a:prstClr>
            </a:outerShdw>
          </a:effectLst>
        </p:spPr>
        <p:txBody>
          <a:bodyPr anchor="ctr"/>
          <a:lstStyle/>
          <a:p>
            <a:pPr algn="ctr" defTabSz="608965">
              <a:defRPr/>
            </a:pPr>
            <a:endParaRPr lang="zh-CN" altLang="en-US" sz="900" kern="0">
              <a:solidFill>
                <a:srgbClr val="FFFFFF"/>
              </a:solidFill>
              <a:latin typeface="微软雅黑" panose="020B0503020204020204" pitchFamily="34" charset="-122"/>
              <a:ea typeface="微软雅黑" panose="020B0503020204020204" pitchFamily="34" charset="-122"/>
            </a:endParaRPr>
          </a:p>
        </p:txBody>
      </p:sp>
      <p:sp>
        <p:nvSpPr>
          <p:cNvPr id="34" name="Freeform 7"/>
          <p:cNvSpPr>
            <a:spLocks noChangeAspect="1"/>
          </p:cNvSpPr>
          <p:nvPr/>
        </p:nvSpPr>
        <p:spPr bwMode="auto">
          <a:xfrm>
            <a:off x="3505973" y="1727527"/>
            <a:ext cx="2590027" cy="3708400"/>
          </a:xfrm>
          <a:custGeom>
            <a:avLst/>
            <a:gdLst>
              <a:gd name="T0" fmla="*/ 279 w 3840"/>
              <a:gd name="T1" fmla="*/ 626 h 7008"/>
              <a:gd name="T2" fmla="*/ 3840 w 3840"/>
              <a:gd name="T3" fmla="*/ 0 h 7008"/>
              <a:gd name="T4" fmla="*/ 3840 w 3840"/>
              <a:gd name="T5" fmla="*/ 7008 h 7008"/>
              <a:gd name="T6" fmla="*/ 279 w 3840"/>
              <a:gd name="T7" fmla="*/ 6382 h 7008"/>
              <a:gd name="T8" fmla="*/ 249 w 3840"/>
              <a:gd name="T9" fmla="*/ 6374 h 7008"/>
              <a:gd name="T10" fmla="*/ 220 w 3840"/>
              <a:gd name="T11" fmla="*/ 6366 h 7008"/>
              <a:gd name="T12" fmla="*/ 192 w 3840"/>
              <a:gd name="T13" fmla="*/ 6354 h 7008"/>
              <a:gd name="T14" fmla="*/ 167 w 3840"/>
              <a:gd name="T15" fmla="*/ 6340 h 7008"/>
              <a:gd name="T16" fmla="*/ 142 w 3840"/>
              <a:gd name="T17" fmla="*/ 6324 h 7008"/>
              <a:gd name="T18" fmla="*/ 119 w 3840"/>
              <a:gd name="T19" fmla="*/ 6307 h 7008"/>
              <a:gd name="T20" fmla="*/ 97 w 3840"/>
              <a:gd name="T21" fmla="*/ 6288 h 7008"/>
              <a:gd name="T22" fmla="*/ 79 w 3840"/>
              <a:gd name="T23" fmla="*/ 6266 h 7008"/>
              <a:gd name="T24" fmla="*/ 61 w 3840"/>
              <a:gd name="T25" fmla="*/ 6243 h 7008"/>
              <a:gd name="T26" fmla="*/ 46 w 3840"/>
              <a:gd name="T27" fmla="*/ 6219 h 7008"/>
              <a:gd name="T28" fmla="*/ 33 w 3840"/>
              <a:gd name="T29" fmla="*/ 6193 h 7008"/>
              <a:gd name="T30" fmla="*/ 21 w 3840"/>
              <a:gd name="T31" fmla="*/ 6165 h 7008"/>
              <a:gd name="T32" fmla="*/ 12 w 3840"/>
              <a:gd name="T33" fmla="*/ 6138 h 7008"/>
              <a:gd name="T34" fmla="*/ 5 w 3840"/>
              <a:gd name="T35" fmla="*/ 6109 h 7008"/>
              <a:gd name="T36" fmla="*/ 1 w 3840"/>
              <a:gd name="T37" fmla="*/ 6079 h 7008"/>
              <a:gd name="T38" fmla="*/ 0 w 3840"/>
              <a:gd name="T39" fmla="*/ 6049 h 7008"/>
              <a:gd name="T40" fmla="*/ 0 w 3840"/>
              <a:gd name="T41" fmla="*/ 959 h 7008"/>
              <a:gd name="T42" fmla="*/ 1 w 3840"/>
              <a:gd name="T43" fmla="*/ 929 h 7008"/>
              <a:gd name="T44" fmla="*/ 5 w 3840"/>
              <a:gd name="T45" fmla="*/ 899 h 7008"/>
              <a:gd name="T46" fmla="*/ 12 w 3840"/>
              <a:gd name="T47" fmla="*/ 870 h 7008"/>
              <a:gd name="T48" fmla="*/ 21 w 3840"/>
              <a:gd name="T49" fmla="*/ 843 h 7008"/>
              <a:gd name="T50" fmla="*/ 33 w 3840"/>
              <a:gd name="T51" fmla="*/ 815 h 7008"/>
              <a:gd name="T52" fmla="*/ 46 w 3840"/>
              <a:gd name="T53" fmla="*/ 789 h 7008"/>
              <a:gd name="T54" fmla="*/ 61 w 3840"/>
              <a:gd name="T55" fmla="*/ 765 h 7008"/>
              <a:gd name="T56" fmla="*/ 79 w 3840"/>
              <a:gd name="T57" fmla="*/ 742 h 7008"/>
              <a:gd name="T58" fmla="*/ 97 w 3840"/>
              <a:gd name="T59" fmla="*/ 720 h 7008"/>
              <a:gd name="T60" fmla="*/ 119 w 3840"/>
              <a:gd name="T61" fmla="*/ 701 h 7008"/>
              <a:gd name="T62" fmla="*/ 142 w 3840"/>
              <a:gd name="T63" fmla="*/ 684 h 7008"/>
              <a:gd name="T64" fmla="*/ 167 w 3840"/>
              <a:gd name="T65" fmla="*/ 668 h 7008"/>
              <a:gd name="T66" fmla="*/ 192 w 3840"/>
              <a:gd name="T67" fmla="*/ 654 h 7008"/>
              <a:gd name="T68" fmla="*/ 220 w 3840"/>
              <a:gd name="T69" fmla="*/ 642 h 7008"/>
              <a:gd name="T70" fmla="*/ 249 w 3840"/>
              <a:gd name="T71" fmla="*/ 634 h 7008"/>
              <a:gd name="T72" fmla="*/ 279 w 3840"/>
              <a:gd name="T73" fmla="*/ 626 h 7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40" h="7008">
                <a:moveTo>
                  <a:pt x="279" y="626"/>
                </a:moveTo>
                <a:lnTo>
                  <a:pt x="3840" y="0"/>
                </a:lnTo>
                <a:lnTo>
                  <a:pt x="3840" y="7008"/>
                </a:lnTo>
                <a:lnTo>
                  <a:pt x="279" y="6382"/>
                </a:lnTo>
                <a:lnTo>
                  <a:pt x="249" y="6374"/>
                </a:lnTo>
                <a:lnTo>
                  <a:pt x="220" y="6366"/>
                </a:lnTo>
                <a:lnTo>
                  <a:pt x="192" y="6354"/>
                </a:lnTo>
                <a:lnTo>
                  <a:pt x="167" y="6340"/>
                </a:lnTo>
                <a:lnTo>
                  <a:pt x="142" y="6324"/>
                </a:lnTo>
                <a:lnTo>
                  <a:pt x="119" y="6307"/>
                </a:lnTo>
                <a:lnTo>
                  <a:pt x="97" y="6288"/>
                </a:lnTo>
                <a:lnTo>
                  <a:pt x="79" y="6266"/>
                </a:lnTo>
                <a:lnTo>
                  <a:pt x="61" y="6243"/>
                </a:lnTo>
                <a:lnTo>
                  <a:pt x="46" y="6219"/>
                </a:lnTo>
                <a:lnTo>
                  <a:pt x="33" y="6193"/>
                </a:lnTo>
                <a:lnTo>
                  <a:pt x="21" y="6165"/>
                </a:lnTo>
                <a:lnTo>
                  <a:pt x="12" y="6138"/>
                </a:lnTo>
                <a:lnTo>
                  <a:pt x="5" y="6109"/>
                </a:lnTo>
                <a:lnTo>
                  <a:pt x="1" y="6079"/>
                </a:lnTo>
                <a:lnTo>
                  <a:pt x="0" y="6049"/>
                </a:lnTo>
                <a:lnTo>
                  <a:pt x="0" y="959"/>
                </a:lnTo>
                <a:lnTo>
                  <a:pt x="1" y="929"/>
                </a:lnTo>
                <a:lnTo>
                  <a:pt x="5" y="899"/>
                </a:lnTo>
                <a:lnTo>
                  <a:pt x="12" y="870"/>
                </a:lnTo>
                <a:lnTo>
                  <a:pt x="21" y="843"/>
                </a:lnTo>
                <a:lnTo>
                  <a:pt x="33" y="815"/>
                </a:lnTo>
                <a:lnTo>
                  <a:pt x="46" y="789"/>
                </a:lnTo>
                <a:lnTo>
                  <a:pt x="61" y="765"/>
                </a:lnTo>
                <a:lnTo>
                  <a:pt x="79" y="742"/>
                </a:lnTo>
                <a:lnTo>
                  <a:pt x="97" y="720"/>
                </a:lnTo>
                <a:lnTo>
                  <a:pt x="119" y="701"/>
                </a:lnTo>
                <a:lnTo>
                  <a:pt x="142" y="684"/>
                </a:lnTo>
                <a:lnTo>
                  <a:pt x="167" y="668"/>
                </a:lnTo>
                <a:lnTo>
                  <a:pt x="192" y="654"/>
                </a:lnTo>
                <a:lnTo>
                  <a:pt x="220" y="642"/>
                </a:lnTo>
                <a:lnTo>
                  <a:pt x="249" y="634"/>
                </a:lnTo>
                <a:lnTo>
                  <a:pt x="279" y="626"/>
                </a:lnTo>
                <a:close/>
              </a:path>
            </a:pathLst>
          </a:custGeom>
          <a:solidFill>
            <a:srgbClr val="17406D"/>
          </a:solidFill>
          <a:ln w="25400" cap="flat" cmpd="sng" algn="ctr">
            <a:noFill/>
            <a:prstDash val="solid"/>
            <a:miter lim="800000"/>
          </a:ln>
          <a:effectLst>
            <a:outerShdw blurRad="254000" dist="152400" dir="5400000" algn="t" rotWithShape="0">
              <a:prstClr val="black">
                <a:alpha val="60000"/>
              </a:prstClr>
            </a:outerShdw>
          </a:effectLst>
        </p:spPr>
        <p:txBody>
          <a:bodyPr anchor="ctr"/>
          <a:lstStyle/>
          <a:p>
            <a:pPr algn="ctr" defTabSz="608965">
              <a:defRPr/>
            </a:pPr>
            <a:endParaRPr lang="zh-CN" altLang="en-US" sz="900" kern="0">
              <a:solidFill>
                <a:srgbClr val="FFFFFF"/>
              </a:solidFill>
              <a:latin typeface="微软雅黑" panose="020B0503020204020204" pitchFamily="34" charset="-122"/>
              <a:ea typeface="微软雅黑" panose="020B0503020204020204" pitchFamily="34" charset="-122"/>
            </a:endParaRPr>
          </a:p>
        </p:txBody>
      </p:sp>
      <p:sp>
        <p:nvSpPr>
          <p:cNvPr id="35" name="Freeform 87"/>
          <p:cNvSpPr>
            <a:spLocks noChangeAspect="1" noEditPoints="1"/>
          </p:cNvSpPr>
          <p:nvPr/>
        </p:nvSpPr>
        <p:spPr bwMode="auto">
          <a:xfrm>
            <a:off x="4622027" y="2446318"/>
            <a:ext cx="915946" cy="756019"/>
          </a:xfrm>
          <a:custGeom>
            <a:avLst/>
            <a:gdLst>
              <a:gd name="T0" fmla="*/ 499 w 1100"/>
              <a:gd name="T1" fmla="*/ 528 h 910"/>
              <a:gd name="T2" fmla="*/ 575 w 1100"/>
              <a:gd name="T3" fmla="*/ 353 h 910"/>
              <a:gd name="T4" fmla="*/ 493 w 1100"/>
              <a:gd name="T5" fmla="*/ 353 h 910"/>
              <a:gd name="T6" fmla="*/ 741 w 1100"/>
              <a:gd name="T7" fmla="*/ 26 h 910"/>
              <a:gd name="T8" fmla="*/ 688 w 1100"/>
              <a:gd name="T9" fmla="*/ 26 h 910"/>
              <a:gd name="T10" fmla="*/ 328 w 1100"/>
              <a:gd name="T11" fmla="*/ 138 h 910"/>
              <a:gd name="T12" fmla="*/ 358 w 1100"/>
              <a:gd name="T13" fmla="*/ 138 h 910"/>
              <a:gd name="T14" fmla="*/ 688 w 1100"/>
              <a:gd name="T15" fmla="*/ 118 h 910"/>
              <a:gd name="T16" fmla="*/ 1064 w 1100"/>
              <a:gd name="T17" fmla="*/ 124 h 910"/>
              <a:gd name="T18" fmla="*/ 1064 w 1100"/>
              <a:gd name="T19" fmla="*/ 641 h 910"/>
              <a:gd name="T20" fmla="*/ 364 w 1100"/>
              <a:gd name="T21" fmla="*/ 641 h 910"/>
              <a:gd name="T22" fmla="*/ 356 w 1100"/>
              <a:gd name="T23" fmla="*/ 435 h 910"/>
              <a:gd name="T24" fmla="*/ 330 w 1100"/>
              <a:gd name="T25" fmla="*/ 418 h 910"/>
              <a:gd name="T26" fmla="*/ 378 w 1100"/>
              <a:gd name="T27" fmla="*/ 677 h 910"/>
              <a:gd name="T28" fmla="*/ 1100 w 1100"/>
              <a:gd name="T29" fmla="*/ 138 h 910"/>
              <a:gd name="T30" fmla="*/ 502 w 1100"/>
              <a:gd name="T31" fmla="*/ 715 h 910"/>
              <a:gd name="T32" fmla="*/ 508 w 1100"/>
              <a:gd name="T33" fmla="*/ 907 h 910"/>
              <a:gd name="T34" fmla="*/ 582 w 1100"/>
              <a:gd name="T35" fmla="*/ 715 h 910"/>
              <a:gd name="T36" fmla="*/ 714 w 1100"/>
              <a:gd name="T37" fmla="*/ 826 h 910"/>
              <a:gd name="T38" fmla="*/ 741 w 1100"/>
              <a:gd name="T39" fmla="*/ 715 h 910"/>
              <a:gd name="T40" fmla="*/ 918 w 1100"/>
              <a:gd name="T41" fmla="*/ 908 h 910"/>
              <a:gd name="T42" fmla="*/ 902 w 1100"/>
              <a:gd name="T43" fmla="*/ 715 h 910"/>
              <a:gd name="T44" fmla="*/ 948 w 1100"/>
              <a:gd name="T45" fmla="*/ 691 h 910"/>
              <a:gd name="T46" fmla="*/ 339 w 1100"/>
              <a:gd name="T47" fmla="*/ 407 h 910"/>
              <a:gd name="T48" fmla="*/ 359 w 1100"/>
              <a:gd name="T49" fmla="*/ 421 h 910"/>
              <a:gd name="T50" fmla="*/ 379 w 1100"/>
              <a:gd name="T51" fmla="*/ 420 h 910"/>
              <a:gd name="T52" fmla="*/ 432 w 1100"/>
              <a:gd name="T53" fmla="*/ 379 h 910"/>
              <a:gd name="T54" fmla="*/ 558 w 1100"/>
              <a:gd name="T55" fmla="*/ 208 h 910"/>
              <a:gd name="T56" fmla="*/ 471 w 1100"/>
              <a:gd name="T57" fmla="*/ 265 h 910"/>
              <a:gd name="T58" fmla="*/ 396 w 1100"/>
              <a:gd name="T59" fmla="*/ 325 h 910"/>
              <a:gd name="T60" fmla="*/ 315 w 1100"/>
              <a:gd name="T61" fmla="*/ 283 h 910"/>
              <a:gd name="T62" fmla="*/ 296 w 1100"/>
              <a:gd name="T63" fmla="*/ 261 h 910"/>
              <a:gd name="T64" fmla="*/ 225 w 1100"/>
              <a:gd name="T65" fmla="*/ 231 h 910"/>
              <a:gd name="T66" fmla="*/ 197 w 1100"/>
              <a:gd name="T67" fmla="*/ 330 h 910"/>
              <a:gd name="T68" fmla="*/ 183 w 1100"/>
              <a:gd name="T69" fmla="*/ 238 h 910"/>
              <a:gd name="T70" fmla="*/ 168 w 1100"/>
              <a:gd name="T71" fmla="*/ 270 h 910"/>
              <a:gd name="T72" fmla="*/ 129 w 1100"/>
              <a:gd name="T73" fmla="*/ 231 h 910"/>
              <a:gd name="T74" fmla="*/ 47 w 1100"/>
              <a:gd name="T75" fmla="*/ 263 h 910"/>
              <a:gd name="T76" fmla="*/ 36 w 1100"/>
              <a:gd name="T77" fmla="*/ 585 h 910"/>
              <a:gd name="T78" fmla="*/ 82 w 1100"/>
              <a:gd name="T79" fmla="*/ 335 h 910"/>
              <a:gd name="T80" fmla="*/ 84 w 1100"/>
              <a:gd name="T81" fmla="*/ 552 h 910"/>
              <a:gd name="T82" fmla="*/ 126 w 1100"/>
              <a:gd name="T83" fmla="*/ 908 h 910"/>
              <a:gd name="T84" fmla="*/ 167 w 1100"/>
              <a:gd name="T85" fmla="*/ 585 h 910"/>
              <a:gd name="T86" fmla="*/ 230 w 1100"/>
              <a:gd name="T87" fmla="*/ 908 h 910"/>
              <a:gd name="T88" fmla="*/ 271 w 1100"/>
              <a:gd name="T89" fmla="*/ 866 h 910"/>
              <a:gd name="T90" fmla="*/ 274 w 1100"/>
              <a:gd name="T91" fmla="*/ 335 h 910"/>
              <a:gd name="T92" fmla="*/ 291 w 1100"/>
              <a:gd name="T93" fmla="*/ 354 h 910"/>
              <a:gd name="T94" fmla="*/ 111 w 1100"/>
              <a:gd name="T95" fmla="*/ 153 h 910"/>
              <a:gd name="T96" fmla="*/ 262 w 1100"/>
              <a:gd name="T97" fmla="*/ 122 h 910"/>
              <a:gd name="T98" fmla="*/ 105 w 1100"/>
              <a:gd name="T99" fmla="*/ 108 h 910"/>
              <a:gd name="T100" fmla="*/ 929 w 1100"/>
              <a:gd name="T101" fmla="*/ 528 h 910"/>
              <a:gd name="T102" fmla="*/ 929 w 1100"/>
              <a:gd name="T103" fmla="*/ 307 h 910"/>
              <a:gd name="T104" fmla="*/ 852 w 1100"/>
              <a:gd name="T105" fmla="*/ 520 h 910"/>
              <a:gd name="T106" fmla="*/ 808 w 1100"/>
              <a:gd name="T107" fmla="*/ 528 h 910"/>
              <a:gd name="T108" fmla="*/ 808 w 1100"/>
              <a:gd name="T109" fmla="*/ 378 h 910"/>
              <a:gd name="T110" fmla="*/ 733 w 1100"/>
              <a:gd name="T111" fmla="*/ 520 h 910"/>
              <a:gd name="T112" fmla="*/ 688 w 1100"/>
              <a:gd name="T113" fmla="*/ 528 h 910"/>
              <a:gd name="T114" fmla="*/ 688 w 1100"/>
              <a:gd name="T115" fmla="*/ 261 h 910"/>
              <a:gd name="T116" fmla="*/ 613 w 1100"/>
              <a:gd name="T117" fmla="*/ 520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00" h="910">
                <a:moveTo>
                  <a:pt x="493" y="353"/>
                </a:moveTo>
                <a:lnTo>
                  <a:pt x="493" y="520"/>
                </a:lnTo>
                <a:cubicBezTo>
                  <a:pt x="493" y="524"/>
                  <a:pt x="496" y="528"/>
                  <a:pt x="499" y="528"/>
                </a:cubicBezTo>
                <a:lnTo>
                  <a:pt x="569" y="528"/>
                </a:lnTo>
                <a:cubicBezTo>
                  <a:pt x="573" y="528"/>
                  <a:pt x="575" y="524"/>
                  <a:pt x="575" y="520"/>
                </a:cubicBezTo>
                <a:lnTo>
                  <a:pt x="575" y="353"/>
                </a:lnTo>
                <a:cubicBezTo>
                  <a:pt x="575" y="348"/>
                  <a:pt x="573" y="345"/>
                  <a:pt x="569" y="345"/>
                </a:cubicBezTo>
                <a:lnTo>
                  <a:pt x="499" y="345"/>
                </a:lnTo>
                <a:cubicBezTo>
                  <a:pt x="496" y="345"/>
                  <a:pt x="493" y="348"/>
                  <a:pt x="493" y="353"/>
                </a:cubicBezTo>
                <a:close/>
                <a:moveTo>
                  <a:pt x="1050" y="87"/>
                </a:moveTo>
                <a:lnTo>
                  <a:pt x="741" y="87"/>
                </a:lnTo>
                <a:lnTo>
                  <a:pt x="741" y="26"/>
                </a:lnTo>
                <a:cubicBezTo>
                  <a:pt x="741" y="11"/>
                  <a:pt x="730" y="0"/>
                  <a:pt x="716" y="0"/>
                </a:cubicBezTo>
                <a:lnTo>
                  <a:pt x="714" y="0"/>
                </a:lnTo>
                <a:cubicBezTo>
                  <a:pt x="700" y="0"/>
                  <a:pt x="688" y="11"/>
                  <a:pt x="688" y="26"/>
                </a:cubicBezTo>
                <a:lnTo>
                  <a:pt x="688" y="87"/>
                </a:lnTo>
                <a:lnTo>
                  <a:pt x="378" y="87"/>
                </a:lnTo>
                <a:cubicBezTo>
                  <a:pt x="350" y="87"/>
                  <a:pt x="328" y="110"/>
                  <a:pt x="328" y="138"/>
                </a:cubicBezTo>
                <a:lnTo>
                  <a:pt x="328" y="276"/>
                </a:lnTo>
                <a:cubicBezTo>
                  <a:pt x="336" y="286"/>
                  <a:pt x="347" y="300"/>
                  <a:pt x="358" y="313"/>
                </a:cubicBezTo>
                <a:lnTo>
                  <a:pt x="358" y="138"/>
                </a:lnTo>
                <a:cubicBezTo>
                  <a:pt x="358" y="133"/>
                  <a:pt x="361" y="127"/>
                  <a:pt x="364" y="124"/>
                </a:cubicBezTo>
                <a:cubicBezTo>
                  <a:pt x="368" y="120"/>
                  <a:pt x="374" y="118"/>
                  <a:pt x="378" y="118"/>
                </a:cubicBezTo>
                <a:lnTo>
                  <a:pt x="688" y="118"/>
                </a:lnTo>
                <a:lnTo>
                  <a:pt x="741" y="118"/>
                </a:lnTo>
                <a:lnTo>
                  <a:pt x="1050" y="118"/>
                </a:lnTo>
                <a:cubicBezTo>
                  <a:pt x="1055" y="118"/>
                  <a:pt x="1060" y="120"/>
                  <a:pt x="1064" y="124"/>
                </a:cubicBezTo>
                <a:cubicBezTo>
                  <a:pt x="1068" y="127"/>
                  <a:pt x="1070" y="133"/>
                  <a:pt x="1070" y="138"/>
                </a:cubicBezTo>
                <a:lnTo>
                  <a:pt x="1070" y="625"/>
                </a:lnTo>
                <a:cubicBezTo>
                  <a:pt x="1070" y="631"/>
                  <a:pt x="1068" y="636"/>
                  <a:pt x="1064" y="641"/>
                </a:cubicBezTo>
                <a:cubicBezTo>
                  <a:pt x="1060" y="644"/>
                  <a:pt x="1055" y="646"/>
                  <a:pt x="1050" y="646"/>
                </a:cubicBezTo>
                <a:lnTo>
                  <a:pt x="378" y="646"/>
                </a:lnTo>
                <a:cubicBezTo>
                  <a:pt x="374" y="646"/>
                  <a:pt x="368" y="644"/>
                  <a:pt x="364" y="641"/>
                </a:cubicBezTo>
                <a:cubicBezTo>
                  <a:pt x="361" y="636"/>
                  <a:pt x="358" y="631"/>
                  <a:pt x="358" y="625"/>
                </a:cubicBezTo>
                <a:lnTo>
                  <a:pt x="358" y="435"/>
                </a:lnTo>
                <a:cubicBezTo>
                  <a:pt x="357" y="435"/>
                  <a:pt x="357" y="435"/>
                  <a:pt x="356" y="435"/>
                </a:cubicBezTo>
                <a:cubicBezTo>
                  <a:pt x="350" y="433"/>
                  <a:pt x="346" y="431"/>
                  <a:pt x="344" y="429"/>
                </a:cubicBezTo>
                <a:cubicBezTo>
                  <a:pt x="341" y="428"/>
                  <a:pt x="339" y="427"/>
                  <a:pt x="337" y="425"/>
                </a:cubicBezTo>
                <a:cubicBezTo>
                  <a:pt x="334" y="424"/>
                  <a:pt x="332" y="421"/>
                  <a:pt x="330" y="418"/>
                </a:cubicBezTo>
                <a:cubicBezTo>
                  <a:pt x="329" y="417"/>
                  <a:pt x="328" y="417"/>
                  <a:pt x="328" y="417"/>
                </a:cubicBezTo>
                <a:lnTo>
                  <a:pt x="328" y="625"/>
                </a:lnTo>
                <a:cubicBezTo>
                  <a:pt x="328" y="654"/>
                  <a:pt x="350" y="677"/>
                  <a:pt x="378" y="677"/>
                </a:cubicBezTo>
                <a:lnTo>
                  <a:pt x="1050" y="677"/>
                </a:lnTo>
                <a:cubicBezTo>
                  <a:pt x="1077" y="677"/>
                  <a:pt x="1100" y="654"/>
                  <a:pt x="1100" y="625"/>
                </a:cubicBezTo>
                <a:lnTo>
                  <a:pt x="1100" y="138"/>
                </a:lnTo>
                <a:cubicBezTo>
                  <a:pt x="1100" y="110"/>
                  <a:pt x="1077" y="87"/>
                  <a:pt x="1050" y="87"/>
                </a:cubicBezTo>
                <a:close/>
                <a:moveTo>
                  <a:pt x="480" y="693"/>
                </a:moveTo>
                <a:cubicBezTo>
                  <a:pt x="480" y="705"/>
                  <a:pt x="490" y="715"/>
                  <a:pt x="502" y="715"/>
                </a:cubicBezTo>
                <a:lnTo>
                  <a:pt x="528" y="715"/>
                </a:lnTo>
                <a:lnTo>
                  <a:pt x="492" y="878"/>
                </a:lnTo>
                <a:cubicBezTo>
                  <a:pt x="488" y="890"/>
                  <a:pt x="496" y="904"/>
                  <a:pt x="508" y="907"/>
                </a:cubicBezTo>
                <a:lnTo>
                  <a:pt x="511" y="908"/>
                </a:lnTo>
                <a:cubicBezTo>
                  <a:pt x="525" y="910"/>
                  <a:pt x="538" y="902"/>
                  <a:pt x="542" y="890"/>
                </a:cubicBezTo>
                <a:lnTo>
                  <a:pt x="582" y="715"/>
                </a:lnTo>
                <a:lnTo>
                  <a:pt x="688" y="715"/>
                </a:lnTo>
                <a:lnTo>
                  <a:pt x="688" y="801"/>
                </a:lnTo>
                <a:cubicBezTo>
                  <a:pt x="688" y="815"/>
                  <a:pt x="700" y="826"/>
                  <a:pt x="714" y="826"/>
                </a:cubicBezTo>
                <a:lnTo>
                  <a:pt x="716" y="826"/>
                </a:lnTo>
                <a:cubicBezTo>
                  <a:pt x="730" y="826"/>
                  <a:pt x="741" y="815"/>
                  <a:pt x="741" y="801"/>
                </a:cubicBezTo>
                <a:lnTo>
                  <a:pt x="741" y="715"/>
                </a:lnTo>
                <a:lnTo>
                  <a:pt x="848" y="715"/>
                </a:lnTo>
                <a:lnTo>
                  <a:pt x="887" y="890"/>
                </a:lnTo>
                <a:cubicBezTo>
                  <a:pt x="891" y="902"/>
                  <a:pt x="905" y="910"/>
                  <a:pt x="918" y="908"/>
                </a:cubicBezTo>
                <a:lnTo>
                  <a:pt x="921" y="907"/>
                </a:lnTo>
                <a:cubicBezTo>
                  <a:pt x="934" y="904"/>
                  <a:pt x="942" y="890"/>
                  <a:pt x="938" y="878"/>
                </a:cubicBezTo>
                <a:lnTo>
                  <a:pt x="902" y="715"/>
                </a:lnTo>
                <a:lnTo>
                  <a:pt x="926" y="715"/>
                </a:lnTo>
                <a:cubicBezTo>
                  <a:pt x="938" y="715"/>
                  <a:pt x="948" y="705"/>
                  <a:pt x="948" y="693"/>
                </a:cubicBezTo>
                <a:lnTo>
                  <a:pt x="948" y="691"/>
                </a:lnTo>
                <a:lnTo>
                  <a:pt x="480" y="691"/>
                </a:lnTo>
                <a:lnTo>
                  <a:pt x="480" y="693"/>
                </a:lnTo>
                <a:close/>
                <a:moveTo>
                  <a:pt x="339" y="407"/>
                </a:moveTo>
                <a:cubicBezTo>
                  <a:pt x="341" y="410"/>
                  <a:pt x="344" y="411"/>
                  <a:pt x="346" y="413"/>
                </a:cubicBezTo>
                <a:cubicBezTo>
                  <a:pt x="347" y="415"/>
                  <a:pt x="349" y="416"/>
                  <a:pt x="350" y="417"/>
                </a:cubicBezTo>
                <a:cubicBezTo>
                  <a:pt x="353" y="418"/>
                  <a:pt x="355" y="419"/>
                  <a:pt x="359" y="421"/>
                </a:cubicBezTo>
                <a:lnTo>
                  <a:pt x="359" y="421"/>
                </a:lnTo>
                <a:cubicBezTo>
                  <a:pt x="363" y="422"/>
                  <a:pt x="367" y="422"/>
                  <a:pt x="369" y="422"/>
                </a:cubicBezTo>
                <a:cubicBezTo>
                  <a:pt x="374" y="422"/>
                  <a:pt x="377" y="421"/>
                  <a:pt x="379" y="420"/>
                </a:cubicBezTo>
                <a:cubicBezTo>
                  <a:pt x="384" y="418"/>
                  <a:pt x="388" y="417"/>
                  <a:pt x="391" y="415"/>
                </a:cubicBezTo>
                <a:cubicBezTo>
                  <a:pt x="396" y="412"/>
                  <a:pt x="401" y="408"/>
                  <a:pt x="405" y="405"/>
                </a:cubicBezTo>
                <a:cubicBezTo>
                  <a:pt x="414" y="397"/>
                  <a:pt x="423" y="389"/>
                  <a:pt x="432" y="379"/>
                </a:cubicBezTo>
                <a:cubicBezTo>
                  <a:pt x="460" y="352"/>
                  <a:pt x="490" y="318"/>
                  <a:pt x="490" y="318"/>
                </a:cubicBezTo>
                <a:cubicBezTo>
                  <a:pt x="502" y="306"/>
                  <a:pt x="501" y="287"/>
                  <a:pt x="489" y="274"/>
                </a:cubicBezTo>
                <a:lnTo>
                  <a:pt x="558" y="208"/>
                </a:lnTo>
                <a:cubicBezTo>
                  <a:pt x="561" y="204"/>
                  <a:pt x="561" y="197"/>
                  <a:pt x="558" y="194"/>
                </a:cubicBezTo>
                <a:cubicBezTo>
                  <a:pt x="553" y="190"/>
                  <a:pt x="548" y="190"/>
                  <a:pt x="544" y="194"/>
                </a:cubicBezTo>
                <a:lnTo>
                  <a:pt x="471" y="265"/>
                </a:lnTo>
                <a:cubicBezTo>
                  <a:pt x="461" y="264"/>
                  <a:pt x="450" y="267"/>
                  <a:pt x="443" y="275"/>
                </a:cubicBezTo>
                <a:lnTo>
                  <a:pt x="442" y="276"/>
                </a:lnTo>
                <a:cubicBezTo>
                  <a:pt x="438" y="281"/>
                  <a:pt x="417" y="304"/>
                  <a:pt x="396" y="325"/>
                </a:cubicBezTo>
                <a:cubicBezTo>
                  <a:pt x="388" y="334"/>
                  <a:pt x="378" y="342"/>
                  <a:pt x="371" y="349"/>
                </a:cubicBezTo>
                <a:cubicBezTo>
                  <a:pt x="366" y="343"/>
                  <a:pt x="360" y="336"/>
                  <a:pt x="354" y="329"/>
                </a:cubicBezTo>
                <a:cubicBezTo>
                  <a:pt x="340" y="314"/>
                  <a:pt x="326" y="296"/>
                  <a:pt x="315" y="283"/>
                </a:cubicBezTo>
                <a:cubicBezTo>
                  <a:pt x="309" y="277"/>
                  <a:pt x="305" y="271"/>
                  <a:pt x="302" y="266"/>
                </a:cubicBezTo>
                <a:cubicBezTo>
                  <a:pt x="300" y="265"/>
                  <a:pt x="298" y="263"/>
                  <a:pt x="297" y="262"/>
                </a:cubicBezTo>
                <a:cubicBezTo>
                  <a:pt x="296" y="261"/>
                  <a:pt x="296" y="261"/>
                  <a:pt x="296" y="261"/>
                </a:cubicBezTo>
                <a:cubicBezTo>
                  <a:pt x="296" y="259"/>
                  <a:pt x="294" y="258"/>
                  <a:pt x="293" y="257"/>
                </a:cubicBezTo>
                <a:cubicBezTo>
                  <a:pt x="289" y="252"/>
                  <a:pt x="279" y="246"/>
                  <a:pt x="248" y="236"/>
                </a:cubicBezTo>
                <a:cubicBezTo>
                  <a:pt x="240" y="234"/>
                  <a:pt x="232" y="232"/>
                  <a:pt x="225" y="231"/>
                </a:cubicBezTo>
                <a:lnTo>
                  <a:pt x="225" y="231"/>
                </a:lnTo>
                <a:lnTo>
                  <a:pt x="225" y="231"/>
                </a:lnTo>
                <a:cubicBezTo>
                  <a:pt x="224" y="247"/>
                  <a:pt x="219" y="284"/>
                  <a:pt x="197" y="330"/>
                </a:cubicBezTo>
                <a:cubicBezTo>
                  <a:pt x="193" y="300"/>
                  <a:pt x="188" y="272"/>
                  <a:pt x="187" y="270"/>
                </a:cubicBezTo>
                <a:lnTo>
                  <a:pt x="195" y="251"/>
                </a:lnTo>
                <a:lnTo>
                  <a:pt x="183" y="238"/>
                </a:lnTo>
                <a:lnTo>
                  <a:pt x="173" y="238"/>
                </a:lnTo>
                <a:lnTo>
                  <a:pt x="159" y="251"/>
                </a:lnTo>
                <a:lnTo>
                  <a:pt x="168" y="270"/>
                </a:lnTo>
                <a:cubicBezTo>
                  <a:pt x="167" y="272"/>
                  <a:pt x="162" y="300"/>
                  <a:pt x="159" y="330"/>
                </a:cubicBezTo>
                <a:cubicBezTo>
                  <a:pt x="136" y="284"/>
                  <a:pt x="131" y="247"/>
                  <a:pt x="129" y="231"/>
                </a:cubicBezTo>
                <a:lnTo>
                  <a:pt x="129" y="231"/>
                </a:lnTo>
                <a:lnTo>
                  <a:pt x="129" y="231"/>
                </a:lnTo>
                <a:cubicBezTo>
                  <a:pt x="122" y="232"/>
                  <a:pt x="116" y="234"/>
                  <a:pt x="111" y="237"/>
                </a:cubicBezTo>
                <a:cubicBezTo>
                  <a:pt x="91" y="244"/>
                  <a:pt x="63" y="254"/>
                  <a:pt x="47" y="263"/>
                </a:cubicBezTo>
                <a:cubicBezTo>
                  <a:pt x="40" y="271"/>
                  <a:pt x="12" y="309"/>
                  <a:pt x="2" y="434"/>
                </a:cubicBezTo>
                <a:cubicBezTo>
                  <a:pt x="0" y="472"/>
                  <a:pt x="7" y="546"/>
                  <a:pt x="7" y="546"/>
                </a:cubicBezTo>
                <a:cubicBezTo>
                  <a:pt x="12" y="567"/>
                  <a:pt x="14" y="584"/>
                  <a:pt x="36" y="585"/>
                </a:cubicBezTo>
                <a:cubicBezTo>
                  <a:pt x="57" y="585"/>
                  <a:pt x="67" y="570"/>
                  <a:pt x="67" y="551"/>
                </a:cubicBezTo>
                <a:cubicBezTo>
                  <a:pt x="67" y="551"/>
                  <a:pt x="60" y="489"/>
                  <a:pt x="62" y="437"/>
                </a:cubicBezTo>
                <a:cubicBezTo>
                  <a:pt x="65" y="396"/>
                  <a:pt x="77" y="336"/>
                  <a:pt x="82" y="335"/>
                </a:cubicBezTo>
                <a:lnTo>
                  <a:pt x="82" y="335"/>
                </a:lnTo>
                <a:lnTo>
                  <a:pt x="82" y="530"/>
                </a:lnTo>
                <a:cubicBezTo>
                  <a:pt x="82" y="539"/>
                  <a:pt x="83" y="546"/>
                  <a:pt x="84" y="552"/>
                </a:cubicBezTo>
                <a:lnTo>
                  <a:pt x="84" y="866"/>
                </a:lnTo>
                <a:cubicBezTo>
                  <a:pt x="84" y="889"/>
                  <a:pt x="103" y="908"/>
                  <a:pt x="126" y="908"/>
                </a:cubicBezTo>
                <a:lnTo>
                  <a:pt x="126" y="908"/>
                </a:lnTo>
                <a:lnTo>
                  <a:pt x="126" y="908"/>
                </a:lnTo>
                <a:cubicBezTo>
                  <a:pt x="149" y="908"/>
                  <a:pt x="167" y="889"/>
                  <a:pt x="167" y="866"/>
                </a:cubicBezTo>
                <a:lnTo>
                  <a:pt x="167" y="585"/>
                </a:lnTo>
                <a:lnTo>
                  <a:pt x="188" y="585"/>
                </a:lnTo>
                <a:lnTo>
                  <a:pt x="188" y="866"/>
                </a:lnTo>
                <a:cubicBezTo>
                  <a:pt x="188" y="889"/>
                  <a:pt x="207" y="908"/>
                  <a:pt x="230" y="908"/>
                </a:cubicBezTo>
                <a:lnTo>
                  <a:pt x="230" y="908"/>
                </a:lnTo>
                <a:lnTo>
                  <a:pt x="230" y="908"/>
                </a:lnTo>
                <a:cubicBezTo>
                  <a:pt x="252" y="908"/>
                  <a:pt x="271" y="889"/>
                  <a:pt x="271" y="866"/>
                </a:cubicBezTo>
                <a:lnTo>
                  <a:pt x="271" y="552"/>
                </a:lnTo>
                <a:cubicBezTo>
                  <a:pt x="273" y="546"/>
                  <a:pt x="274" y="539"/>
                  <a:pt x="274" y="530"/>
                </a:cubicBezTo>
                <a:lnTo>
                  <a:pt x="274" y="335"/>
                </a:lnTo>
                <a:lnTo>
                  <a:pt x="274" y="335"/>
                </a:lnTo>
                <a:cubicBezTo>
                  <a:pt x="274" y="335"/>
                  <a:pt x="274" y="334"/>
                  <a:pt x="274" y="334"/>
                </a:cubicBezTo>
                <a:cubicBezTo>
                  <a:pt x="279" y="341"/>
                  <a:pt x="285" y="347"/>
                  <a:pt x="291" y="354"/>
                </a:cubicBezTo>
                <a:cubicBezTo>
                  <a:pt x="302" y="368"/>
                  <a:pt x="314" y="382"/>
                  <a:pt x="324" y="393"/>
                </a:cubicBezTo>
                <a:cubicBezTo>
                  <a:pt x="330" y="399"/>
                  <a:pt x="334" y="404"/>
                  <a:pt x="339" y="407"/>
                </a:cubicBezTo>
                <a:close/>
                <a:moveTo>
                  <a:pt x="111" y="153"/>
                </a:moveTo>
                <a:cubicBezTo>
                  <a:pt x="120" y="189"/>
                  <a:pt x="142" y="220"/>
                  <a:pt x="178" y="220"/>
                </a:cubicBezTo>
                <a:cubicBezTo>
                  <a:pt x="215" y="220"/>
                  <a:pt x="237" y="188"/>
                  <a:pt x="247" y="153"/>
                </a:cubicBezTo>
                <a:cubicBezTo>
                  <a:pt x="258" y="149"/>
                  <a:pt x="264" y="133"/>
                  <a:pt x="262" y="122"/>
                </a:cubicBezTo>
                <a:cubicBezTo>
                  <a:pt x="262" y="115"/>
                  <a:pt x="258" y="111"/>
                  <a:pt x="252" y="108"/>
                </a:cubicBezTo>
                <a:cubicBezTo>
                  <a:pt x="250" y="65"/>
                  <a:pt x="221" y="31"/>
                  <a:pt x="178" y="31"/>
                </a:cubicBezTo>
                <a:cubicBezTo>
                  <a:pt x="136" y="31"/>
                  <a:pt x="108" y="65"/>
                  <a:pt x="105" y="108"/>
                </a:cubicBezTo>
                <a:cubicBezTo>
                  <a:pt x="98" y="109"/>
                  <a:pt x="94" y="114"/>
                  <a:pt x="93" y="122"/>
                </a:cubicBezTo>
                <a:cubicBezTo>
                  <a:pt x="92" y="134"/>
                  <a:pt x="98" y="150"/>
                  <a:pt x="111" y="153"/>
                </a:cubicBezTo>
                <a:close/>
                <a:moveTo>
                  <a:pt x="929" y="528"/>
                </a:moveTo>
                <a:cubicBezTo>
                  <a:pt x="933" y="528"/>
                  <a:pt x="935" y="524"/>
                  <a:pt x="935" y="520"/>
                </a:cubicBezTo>
                <a:lnTo>
                  <a:pt x="935" y="314"/>
                </a:lnTo>
                <a:cubicBezTo>
                  <a:pt x="935" y="310"/>
                  <a:pt x="933" y="307"/>
                  <a:pt x="929" y="307"/>
                </a:cubicBezTo>
                <a:lnTo>
                  <a:pt x="859" y="307"/>
                </a:lnTo>
                <a:cubicBezTo>
                  <a:pt x="856" y="307"/>
                  <a:pt x="852" y="310"/>
                  <a:pt x="852" y="314"/>
                </a:cubicBezTo>
                <a:lnTo>
                  <a:pt x="852" y="520"/>
                </a:lnTo>
                <a:cubicBezTo>
                  <a:pt x="852" y="524"/>
                  <a:pt x="856" y="528"/>
                  <a:pt x="859" y="528"/>
                </a:cubicBezTo>
                <a:lnTo>
                  <a:pt x="929" y="528"/>
                </a:lnTo>
                <a:close/>
                <a:moveTo>
                  <a:pt x="808" y="528"/>
                </a:moveTo>
                <a:cubicBezTo>
                  <a:pt x="813" y="528"/>
                  <a:pt x="815" y="524"/>
                  <a:pt x="815" y="520"/>
                </a:cubicBezTo>
                <a:lnTo>
                  <a:pt x="815" y="385"/>
                </a:lnTo>
                <a:cubicBezTo>
                  <a:pt x="815" y="381"/>
                  <a:pt x="813" y="378"/>
                  <a:pt x="808" y="378"/>
                </a:cubicBezTo>
                <a:lnTo>
                  <a:pt x="739" y="378"/>
                </a:lnTo>
                <a:cubicBezTo>
                  <a:pt x="736" y="378"/>
                  <a:pt x="733" y="381"/>
                  <a:pt x="733" y="385"/>
                </a:cubicBezTo>
                <a:lnTo>
                  <a:pt x="733" y="520"/>
                </a:lnTo>
                <a:cubicBezTo>
                  <a:pt x="733" y="524"/>
                  <a:pt x="736" y="528"/>
                  <a:pt x="739" y="528"/>
                </a:cubicBezTo>
                <a:lnTo>
                  <a:pt x="808" y="528"/>
                </a:lnTo>
                <a:close/>
                <a:moveTo>
                  <a:pt x="688" y="528"/>
                </a:moveTo>
                <a:cubicBezTo>
                  <a:pt x="693" y="528"/>
                  <a:pt x="695" y="524"/>
                  <a:pt x="695" y="520"/>
                </a:cubicBezTo>
                <a:lnTo>
                  <a:pt x="695" y="267"/>
                </a:lnTo>
                <a:cubicBezTo>
                  <a:pt x="695" y="263"/>
                  <a:pt x="693" y="261"/>
                  <a:pt x="688" y="261"/>
                </a:cubicBezTo>
                <a:lnTo>
                  <a:pt x="619" y="261"/>
                </a:lnTo>
                <a:cubicBezTo>
                  <a:pt x="616" y="261"/>
                  <a:pt x="613" y="263"/>
                  <a:pt x="613" y="267"/>
                </a:cubicBezTo>
                <a:lnTo>
                  <a:pt x="613" y="520"/>
                </a:lnTo>
                <a:cubicBezTo>
                  <a:pt x="613" y="524"/>
                  <a:pt x="616" y="528"/>
                  <a:pt x="619" y="528"/>
                </a:cubicBezTo>
                <a:lnTo>
                  <a:pt x="688" y="528"/>
                </a:lnTo>
                <a:close/>
              </a:path>
            </a:pathLst>
          </a:custGeom>
          <a:solidFill>
            <a:srgbClr val="FFFFFF"/>
          </a:solidFill>
          <a:ln>
            <a:noFill/>
          </a:ln>
        </p:spPr>
        <p:txBody>
          <a:bodyPr vert="horz" wrap="square" lIns="91440" tIns="45720" rIns="91440" bIns="45720" numCol="1" anchor="t" anchorCtr="0" compatLnSpc="1"/>
          <a:lstStyle/>
          <a:p>
            <a:pPr defTabSz="914400">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36" name="Freeform 49"/>
          <p:cNvSpPr>
            <a:spLocks noChangeAspect="1" noEditPoints="1"/>
          </p:cNvSpPr>
          <p:nvPr/>
        </p:nvSpPr>
        <p:spPr bwMode="auto">
          <a:xfrm>
            <a:off x="6736052" y="2212553"/>
            <a:ext cx="751897" cy="1068485"/>
          </a:xfrm>
          <a:custGeom>
            <a:avLst/>
            <a:gdLst>
              <a:gd name="T0" fmla="*/ 940 w 999"/>
              <a:gd name="T1" fmla="*/ 576 h 1417"/>
              <a:gd name="T2" fmla="*/ 915 w 999"/>
              <a:gd name="T3" fmla="*/ 450 h 1417"/>
              <a:gd name="T4" fmla="*/ 790 w 999"/>
              <a:gd name="T5" fmla="*/ 378 h 1417"/>
              <a:gd name="T6" fmla="*/ 669 w 999"/>
              <a:gd name="T7" fmla="*/ 419 h 1417"/>
              <a:gd name="T8" fmla="*/ 558 w 999"/>
              <a:gd name="T9" fmla="*/ 474 h 1417"/>
              <a:gd name="T10" fmla="*/ 454 w 999"/>
              <a:gd name="T11" fmla="*/ 543 h 1417"/>
              <a:gd name="T12" fmla="*/ 434 w 999"/>
              <a:gd name="T13" fmla="*/ 689 h 1417"/>
              <a:gd name="T14" fmla="*/ 518 w 999"/>
              <a:gd name="T15" fmla="*/ 783 h 1417"/>
              <a:gd name="T16" fmla="*/ 611 w 999"/>
              <a:gd name="T17" fmla="*/ 864 h 1417"/>
              <a:gd name="T18" fmla="*/ 717 w 999"/>
              <a:gd name="T19" fmla="*/ 935 h 1417"/>
              <a:gd name="T20" fmla="*/ 857 w 999"/>
              <a:gd name="T21" fmla="*/ 898 h 1417"/>
              <a:gd name="T22" fmla="*/ 913 w 999"/>
              <a:gd name="T23" fmla="*/ 783 h 1417"/>
              <a:gd name="T24" fmla="*/ 952 w 999"/>
              <a:gd name="T25" fmla="*/ 666 h 1417"/>
              <a:gd name="T26" fmla="*/ 258 w 999"/>
              <a:gd name="T27" fmla="*/ 884 h 1417"/>
              <a:gd name="T28" fmla="*/ 387 w 999"/>
              <a:gd name="T29" fmla="*/ 824 h 1417"/>
              <a:gd name="T30" fmla="*/ 276 w 999"/>
              <a:gd name="T31" fmla="*/ 1218 h 1417"/>
              <a:gd name="T32" fmla="*/ 219 w 999"/>
              <a:gd name="T33" fmla="*/ 1222 h 1417"/>
              <a:gd name="T34" fmla="*/ 178 w 999"/>
              <a:gd name="T35" fmla="*/ 1417 h 1417"/>
              <a:gd name="T36" fmla="*/ 149 w 999"/>
              <a:gd name="T37" fmla="*/ 1049 h 1417"/>
              <a:gd name="T38" fmla="*/ 115 w 999"/>
              <a:gd name="T39" fmla="*/ 1202 h 1417"/>
              <a:gd name="T40" fmla="*/ 93 w 999"/>
              <a:gd name="T41" fmla="*/ 968 h 1417"/>
              <a:gd name="T42" fmla="*/ 123 w 999"/>
              <a:gd name="T43" fmla="*/ 861 h 1417"/>
              <a:gd name="T44" fmla="*/ 270 w 999"/>
              <a:gd name="T45" fmla="*/ 862 h 1417"/>
              <a:gd name="T46" fmla="*/ 584 w 999"/>
              <a:gd name="T47" fmla="*/ 940 h 1417"/>
              <a:gd name="T48" fmla="*/ 478 w 999"/>
              <a:gd name="T49" fmla="*/ 876 h 1417"/>
              <a:gd name="T50" fmla="*/ 364 w 999"/>
              <a:gd name="T51" fmla="*/ 964 h 1417"/>
              <a:gd name="T52" fmla="*/ 397 w 999"/>
              <a:gd name="T53" fmla="*/ 1083 h 1417"/>
              <a:gd name="T54" fmla="*/ 510 w 999"/>
              <a:gd name="T55" fmla="*/ 1148 h 1417"/>
              <a:gd name="T56" fmla="*/ 630 w 999"/>
              <a:gd name="T57" fmla="*/ 1118 h 1417"/>
              <a:gd name="T58" fmla="*/ 420 w 999"/>
              <a:gd name="T59" fmla="*/ 1036 h 1417"/>
              <a:gd name="T60" fmla="*/ 834 w 999"/>
              <a:gd name="T61" fmla="*/ 189 h 1417"/>
              <a:gd name="T62" fmla="*/ 793 w 999"/>
              <a:gd name="T63" fmla="*/ 121 h 1417"/>
              <a:gd name="T64" fmla="*/ 745 w 999"/>
              <a:gd name="T65" fmla="*/ 59 h 1417"/>
              <a:gd name="T66" fmla="*/ 687 w 999"/>
              <a:gd name="T67" fmla="*/ 2 h 1417"/>
              <a:gd name="T68" fmla="*/ 597 w 999"/>
              <a:gd name="T69" fmla="*/ 9 h 1417"/>
              <a:gd name="T70" fmla="*/ 549 w 999"/>
              <a:gd name="T71" fmla="*/ 75 h 1417"/>
              <a:gd name="T72" fmla="*/ 512 w 999"/>
              <a:gd name="T73" fmla="*/ 144 h 1417"/>
              <a:gd name="T74" fmla="*/ 482 w 999"/>
              <a:gd name="T75" fmla="*/ 218 h 1417"/>
              <a:gd name="T76" fmla="*/ 525 w 999"/>
              <a:gd name="T77" fmla="*/ 301 h 1417"/>
              <a:gd name="T78" fmla="*/ 601 w 999"/>
              <a:gd name="T79" fmla="*/ 320 h 1417"/>
              <a:gd name="T80" fmla="*/ 678 w 999"/>
              <a:gd name="T81" fmla="*/ 329 h 1417"/>
              <a:gd name="T82" fmla="*/ 759 w 999"/>
              <a:gd name="T83" fmla="*/ 327 h 1417"/>
              <a:gd name="T84" fmla="*/ 817 w 999"/>
              <a:gd name="T85" fmla="*/ 257 h 1417"/>
              <a:gd name="T86" fmla="*/ 554 w 999"/>
              <a:gd name="T87" fmla="*/ 209 h 1417"/>
              <a:gd name="T88" fmla="*/ 491 w 999"/>
              <a:gd name="T89" fmla="*/ 401 h 1417"/>
              <a:gd name="T90" fmla="*/ 435 w 999"/>
              <a:gd name="T91" fmla="*/ 309 h 1417"/>
              <a:gd name="T92" fmla="*/ 368 w 999"/>
              <a:gd name="T93" fmla="*/ 225 h 1417"/>
              <a:gd name="T94" fmla="*/ 288 w 999"/>
              <a:gd name="T95" fmla="*/ 147 h 1417"/>
              <a:gd name="T96" fmla="*/ 164 w 999"/>
              <a:gd name="T97" fmla="*/ 157 h 1417"/>
              <a:gd name="T98" fmla="*/ 98 w 999"/>
              <a:gd name="T99" fmla="*/ 247 h 1417"/>
              <a:gd name="T100" fmla="*/ 47 w 999"/>
              <a:gd name="T101" fmla="*/ 340 h 1417"/>
              <a:gd name="T102" fmla="*/ 5 w 999"/>
              <a:gd name="T103" fmla="*/ 441 h 1417"/>
              <a:gd name="T104" fmla="*/ 64 w 999"/>
              <a:gd name="T105" fmla="*/ 555 h 1417"/>
              <a:gd name="T106" fmla="*/ 169 w 999"/>
              <a:gd name="T107" fmla="*/ 580 h 1417"/>
              <a:gd name="T108" fmla="*/ 276 w 999"/>
              <a:gd name="T109" fmla="*/ 593 h 1417"/>
              <a:gd name="T110" fmla="*/ 387 w 999"/>
              <a:gd name="T111" fmla="*/ 591 h 1417"/>
              <a:gd name="T112" fmla="*/ 468 w 999"/>
              <a:gd name="T113" fmla="*/ 495 h 1417"/>
              <a:gd name="T114" fmla="*/ 94 w 999"/>
              <a:gd name="T115" fmla="*/ 432 h 1417"/>
              <a:gd name="T116" fmla="*/ 552 w 999"/>
              <a:gd name="T117" fmla="*/ 732 h 1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1417">
                <a:moveTo>
                  <a:pt x="952" y="666"/>
                </a:moveTo>
                <a:cubicBezTo>
                  <a:pt x="999" y="650"/>
                  <a:pt x="999" y="650"/>
                  <a:pt x="999" y="650"/>
                </a:cubicBezTo>
                <a:cubicBezTo>
                  <a:pt x="997" y="614"/>
                  <a:pt x="997" y="614"/>
                  <a:pt x="997" y="614"/>
                </a:cubicBezTo>
                <a:cubicBezTo>
                  <a:pt x="948" y="605"/>
                  <a:pt x="948" y="605"/>
                  <a:pt x="948" y="605"/>
                </a:cubicBezTo>
                <a:cubicBezTo>
                  <a:pt x="946" y="595"/>
                  <a:pt x="943" y="585"/>
                  <a:pt x="940" y="576"/>
                </a:cubicBezTo>
                <a:cubicBezTo>
                  <a:pt x="978" y="543"/>
                  <a:pt x="978" y="543"/>
                  <a:pt x="978" y="543"/>
                </a:cubicBezTo>
                <a:cubicBezTo>
                  <a:pt x="962" y="511"/>
                  <a:pt x="962" y="511"/>
                  <a:pt x="962" y="511"/>
                </a:cubicBezTo>
                <a:cubicBezTo>
                  <a:pt x="913" y="521"/>
                  <a:pt x="913" y="521"/>
                  <a:pt x="913" y="521"/>
                </a:cubicBezTo>
                <a:cubicBezTo>
                  <a:pt x="907" y="512"/>
                  <a:pt x="900" y="503"/>
                  <a:pt x="893" y="494"/>
                </a:cubicBezTo>
                <a:cubicBezTo>
                  <a:pt x="915" y="450"/>
                  <a:pt x="915" y="450"/>
                  <a:pt x="915" y="450"/>
                </a:cubicBezTo>
                <a:cubicBezTo>
                  <a:pt x="888" y="426"/>
                  <a:pt x="888" y="426"/>
                  <a:pt x="888" y="426"/>
                </a:cubicBezTo>
                <a:cubicBezTo>
                  <a:pt x="847" y="454"/>
                  <a:pt x="847" y="454"/>
                  <a:pt x="847" y="454"/>
                </a:cubicBezTo>
                <a:cubicBezTo>
                  <a:pt x="838" y="449"/>
                  <a:pt x="830" y="444"/>
                  <a:pt x="821" y="439"/>
                </a:cubicBezTo>
                <a:cubicBezTo>
                  <a:pt x="824" y="390"/>
                  <a:pt x="824" y="390"/>
                  <a:pt x="824" y="390"/>
                </a:cubicBezTo>
                <a:cubicBezTo>
                  <a:pt x="790" y="378"/>
                  <a:pt x="790" y="378"/>
                  <a:pt x="790" y="378"/>
                </a:cubicBezTo>
                <a:cubicBezTo>
                  <a:pt x="763" y="419"/>
                  <a:pt x="763" y="419"/>
                  <a:pt x="763" y="419"/>
                </a:cubicBezTo>
                <a:cubicBezTo>
                  <a:pt x="752" y="417"/>
                  <a:pt x="741" y="416"/>
                  <a:pt x="730" y="415"/>
                </a:cubicBezTo>
                <a:cubicBezTo>
                  <a:pt x="714" y="368"/>
                  <a:pt x="714" y="368"/>
                  <a:pt x="714" y="368"/>
                </a:cubicBezTo>
                <a:cubicBezTo>
                  <a:pt x="678" y="371"/>
                  <a:pt x="678" y="371"/>
                  <a:pt x="678" y="371"/>
                </a:cubicBezTo>
                <a:cubicBezTo>
                  <a:pt x="669" y="419"/>
                  <a:pt x="669" y="419"/>
                  <a:pt x="669" y="419"/>
                </a:cubicBezTo>
                <a:cubicBezTo>
                  <a:pt x="659" y="421"/>
                  <a:pt x="649" y="424"/>
                  <a:pt x="640" y="427"/>
                </a:cubicBezTo>
                <a:cubicBezTo>
                  <a:pt x="607" y="389"/>
                  <a:pt x="607" y="389"/>
                  <a:pt x="607" y="389"/>
                </a:cubicBezTo>
                <a:cubicBezTo>
                  <a:pt x="575" y="405"/>
                  <a:pt x="575" y="405"/>
                  <a:pt x="575" y="405"/>
                </a:cubicBezTo>
                <a:cubicBezTo>
                  <a:pt x="585" y="454"/>
                  <a:pt x="585" y="454"/>
                  <a:pt x="585" y="454"/>
                </a:cubicBezTo>
                <a:cubicBezTo>
                  <a:pt x="576" y="460"/>
                  <a:pt x="567" y="467"/>
                  <a:pt x="558" y="474"/>
                </a:cubicBezTo>
                <a:cubicBezTo>
                  <a:pt x="514" y="453"/>
                  <a:pt x="514" y="453"/>
                  <a:pt x="514" y="453"/>
                </a:cubicBezTo>
                <a:cubicBezTo>
                  <a:pt x="490" y="480"/>
                  <a:pt x="490" y="480"/>
                  <a:pt x="490" y="480"/>
                </a:cubicBezTo>
                <a:cubicBezTo>
                  <a:pt x="519" y="520"/>
                  <a:pt x="519" y="520"/>
                  <a:pt x="519" y="520"/>
                </a:cubicBezTo>
                <a:cubicBezTo>
                  <a:pt x="513" y="529"/>
                  <a:pt x="507" y="538"/>
                  <a:pt x="503" y="547"/>
                </a:cubicBezTo>
                <a:cubicBezTo>
                  <a:pt x="454" y="543"/>
                  <a:pt x="454" y="543"/>
                  <a:pt x="454" y="543"/>
                </a:cubicBezTo>
                <a:cubicBezTo>
                  <a:pt x="442" y="577"/>
                  <a:pt x="442" y="577"/>
                  <a:pt x="442" y="577"/>
                </a:cubicBezTo>
                <a:cubicBezTo>
                  <a:pt x="484" y="604"/>
                  <a:pt x="484" y="604"/>
                  <a:pt x="484" y="604"/>
                </a:cubicBezTo>
                <a:cubicBezTo>
                  <a:pt x="481" y="615"/>
                  <a:pt x="480" y="627"/>
                  <a:pt x="479" y="638"/>
                </a:cubicBezTo>
                <a:cubicBezTo>
                  <a:pt x="432" y="654"/>
                  <a:pt x="432" y="654"/>
                  <a:pt x="432" y="654"/>
                </a:cubicBezTo>
                <a:cubicBezTo>
                  <a:pt x="434" y="689"/>
                  <a:pt x="434" y="689"/>
                  <a:pt x="434" y="689"/>
                </a:cubicBezTo>
                <a:cubicBezTo>
                  <a:pt x="483" y="699"/>
                  <a:pt x="483" y="699"/>
                  <a:pt x="483" y="699"/>
                </a:cubicBezTo>
                <a:cubicBezTo>
                  <a:pt x="485" y="708"/>
                  <a:pt x="488" y="718"/>
                  <a:pt x="491" y="728"/>
                </a:cubicBezTo>
                <a:cubicBezTo>
                  <a:pt x="453" y="760"/>
                  <a:pt x="453" y="760"/>
                  <a:pt x="453" y="760"/>
                </a:cubicBezTo>
                <a:cubicBezTo>
                  <a:pt x="469" y="793"/>
                  <a:pt x="469" y="793"/>
                  <a:pt x="469" y="793"/>
                </a:cubicBezTo>
                <a:cubicBezTo>
                  <a:pt x="518" y="783"/>
                  <a:pt x="518" y="783"/>
                  <a:pt x="518" y="783"/>
                </a:cubicBezTo>
                <a:cubicBezTo>
                  <a:pt x="524" y="792"/>
                  <a:pt x="531" y="801"/>
                  <a:pt x="539" y="809"/>
                </a:cubicBezTo>
                <a:cubicBezTo>
                  <a:pt x="516" y="854"/>
                  <a:pt x="516" y="854"/>
                  <a:pt x="516" y="854"/>
                </a:cubicBezTo>
                <a:cubicBezTo>
                  <a:pt x="543" y="877"/>
                  <a:pt x="543" y="877"/>
                  <a:pt x="543" y="877"/>
                </a:cubicBezTo>
                <a:cubicBezTo>
                  <a:pt x="585" y="849"/>
                  <a:pt x="585" y="849"/>
                  <a:pt x="585" y="849"/>
                </a:cubicBezTo>
                <a:cubicBezTo>
                  <a:pt x="593" y="855"/>
                  <a:pt x="602" y="860"/>
                  <a:pt x="611" y="864"/>
                </a:cubicBezTo>
                <a:cubicBezTo>
                  <a:pt x="607" y="913"/>
                  <a:pt x="607" y="913"/>
                  <a:pt x="607" y="913"/>
                </a:cubicBezTo>
                <a:cubicBezTo>
                  <a:pt x="641" y="925"/>
                  <a:pt x="641" y="925"/>
                  <a:pt x="641" y="925"/>
                </a:cubicBezTo>
                <a:cubicBezTo>
                  <a:pt x="668" y="884"/>
                  <a:pt x="668" y="884"/>
                  <a:pt x="668" y="884"/>
                </a:cubicBezTo>
                <a:cubicBezTo>
                  <a:pt x="679" y="886"/>
                  <a:pt x="690" y="887"/>
                  <a:pt x="702" y="888"/>
                </a:cubicBezTo>
                <a:cubicBezTo>
                  <a:pt x="717" y="935"/>
                  <a:pt x="717" y="935"/>
                  <a:pt x="717" y="935"/>
                </a:cubicBezTo>
                <a:cubicBezTo>
                  <a:pt x="753" y="933"/>
                  <a:pt x="753" y="933"/>
                  <a:pt x="753" y="933"/>
                </a:cubicBezTo>
                <a:cubicBezTo>
                  <a:pt x="762" y="884"/>
                  <a:pt x="762" y="884"/>
                  <a:pt x="762" y="884"/>
                </a:cubicBezTo>
                <a:cubicBezTo>
                  <a:pt x="772" y="882"/>
                  <a:pt x="782" y="879"/>
                  <a:pt x="791" y="876"/>
                </a:cubicBezTo>
                <a:cubicBezTo>
                  <a:pt x="824" y="914"/>
                  <a:pt x="824" y="914"/>
                  <a:pt x="824" y="914"/>
                </a:cubicBezTo>
                <a:cubicBezTo>
                  <a:pt x="857" y="898"/>
                  <a:pt x="857" y="898"/>
                  <a:pt x="857" y="898"/>
                </a:cubicBezTo>
                <a:cubicBezTo>
                  <a:pt x="847" y="849"/>
                  <a:pt x="847" y="849"/>
                  <a:pt x="847" y="849"/>
                </a:cubicBezTo>
                <a:cubicBezTo>
                  <a:pt x="855" y="843"/>
                  <a:pt x="864" y="837"/>
                  <a:pt x="873" y="829"/>
                </a:cubicBezTo>
                <a:cubicBezTo>
                  <a:pt x="917" y="851"/>
                  <a:pt x="917" y="851"/>
                  <a:pt x="917" y="851"/>
                </a:cubicBezTo>
                <a:cubicBezTo>
                  <a:pt x="941" y="824"/>
                  <a:pt x="941" y="824"/>
                  <a:pt x="941" y="824"/>
                </a:cubicBezTo>
                <a:cubicBezTo>
                  <a:pt x="913" y="783"/>
                  <a:pt x="913" y="783"/>
                  <a:pt x="913" y="783"/>
                </a:cubicBezTo>
                <a:cubicBezTo>
                  <a:pt x="918" y="774"/>
                  <a:pt x="924" y="766"/>
                  <a:pt x="928" y="757"/>
                </a:cubicBezTo>
                <a:cubicBezTo>
                  <a:pt x="978" y="760"/>
                  <a:pt x="978" y="760"/>
                  <a:pt x="978" y="760"/>
                </a:cubicBezTo>
                <a:cubicBezTo>
                  <a:pt x="989" y="726"/>
                  <a:pt x="989" y="726"/>
                  <a:pt x="989" y="726"/>
                </a:cubicBezTo>
                <a:cubicBezTo>
                  <a:pt x="948" y="699"/>
                  <a:pt x="948" y="699"/>
                  <a:pt x="948" y="699"/>
                </a:cubicBezTo>
                <a:cubicBezTo>
                  <a:pt x="950" y="688"/>
                  <a:pt x="951" y="677"/>
                  <a:pt x="952" y="666"/>
                </a:cubicBezTo>
                <a:close/>
                <a:moveTo>
                  <a:pt x="128" y="884"/>
                </a:moveTo>
                <a:cubicBezTo>
                  <a:pt x="127" y="886"/>
                  <a:pt x="127" y="888"/>
                  <a:pt x="127" y="890"/>
                </a:cubicBezTo>
                <a:cubicBezTo>
                  <a:pt x="127" y="924"/>
                  <a:pt x="157" y="952"/>
                  <a:pt x="193" y="952"/>
                </a:cubicBezTo>
                <a:cubicBezTo>
                  <a:pt x="229" y="952"/>
                  <a:pt x="258" y="924"/>
                  <a:pt x="258" y="890"/>
                </a:cubicBezTo>
                <a:cubicBezTo>
                  <a:pt x="258" y="888"/>
                  <a:pt x="258" y="886"/>
                  <a:pt x="258" y="884"/>
                </a:cubicBezTo>
                <a:lnTo>
                  <a:pt x="128" y="884"/>
                </a:lnTo>
                <a:close/>
                <a:moveTo>
                  <a:pt x="265" y="968"/>
                </a:moveTo>
                <a:cubicBezTo>
                  <a:pt x="266" y="968"/>
                  <a:pt x="267" y="967"/>
                  <a:pt x="268" y="966"/>
                </a:cubicBezTo>
                <a:cubicBezTo>
                  <a:pt x="352" y="831"/>
                  <a:pt x="352" y="831"/>
                  <a:pt x="352" y="831"/>
                </a:cubicBezTo>
                <a:cubicBezTo>
                  <a:pt x="360" y="820"/>
                  <a:pt x="376" y="816"/>
                  <a:pt x="387" y="824"/>
                </a:cubicBezTo>
                <a:cubicBezTo>
                  <a:pt x="399" y="832"/>
                  <a:pt x="402" y="847"/>
                  <a:pt x="395" y="859"/>
                </a:cubicBezTo>
                <a:cubicBezTo>
                  <a:pt x="277" y="1043"/>
                  <a:pt x="277" y="1043"/>
                  <a:pt x="277" y="1043"/>
                </a:cubicBezTo>
                <a:cubicBezTo>
                  <a:pt x="276" y="1043"/>
                  <a:pt x="276" y="1045"/>
                  <a:pt x="276" y="1045"/>
                </a:cubicBezTo>
                <a:cubicBezTo>
                  <a:pt x="276" y="1204"/>
                  <a:pt x="276" y="1204"/>
                  <a:pt x="276" y="1204"/>
                </a:cubicBezTo>
                <a:cubicBezTo>
                  <a:pt x="276" y="1218"/>
                  <a:pt x="276" y="1218"/>
                  <a:pt x="276" y="1218"/>
                </a:cubicBezTo>
                <a:cubicBezTo>
                  <a:pt x="276" y="1390"/>
                  <a:pt x="276" y="1390"/>
                  <a:pt x="276" y="1390"/>
                </a:cubicBezTo>
                <a:cubicBezTo>
                  <a:pt x="276" y="1405"/>
                  <a:pt x="263" y="1417"/>
                  <a:pt x="247" y="1417"/>
                </a:cubicBezTo>
                <a:cubicBezTo>
                  <a:pt x="247" y="1417"/>
                  <a:pt x="247" y="1417"/>
                  <a:pt x="247" y="1417"/>
                </a:cubicBezTo>
                <a:cubicBezTo>
                  <a:pt x="231" y="1417"/>
                  <a:pt x="219" y="1405"/>
                  <a:pt x="219" y="1390"/>
                </a:cubicBezTo>
                <a:cubicBezTo>
                  <a:pt x="219" y="1222"/>
                  <a:pt x="219" y="1222"/>
                  <a:pt x="219" y="1222"/>
                </a:cubicBezTo>
                <a:cubicBezTo>
                  <a:pt x="219" y="1220"/>
                  <a:pt x="216" y="1218"/>
                  <a:pt x="214" y="1218"/>
                </a:cubicBezTo>
                <a:cubicBezTo>
                  <a:pt x="211" y="1218"/>
                  <a:pt x="211" y="1218"/>
                  <a:pt x="211" y="1218"/>
                </a:cubicBezTo>
                <a:cubicBezTo>
                  <a:pt x="208" y="1218"/>
                  <a:pt x="206" y="1220"/>
                  <a:pt x="206" y="1222"/>
                </a:cubicBezTo>
                <a:cubicBezTo>
                  <a:pt x="206" y="1390"/>
                  <a:pt x="206" y="1390"/>
                  <a:pt x="206" y="1390"/>
                </a:cubicBezTo>
                <a:cubicBezTo>
                  <a:pt x="206" y="1405"/>
                  <a:pt x="193" y="1417"/>
                  <a:pt x="178" y="1417"/>
                </a:cubicBezTo>
                <a:cubicBezTo>
                  <a:pt x="177" y="1417"/>
                  <a:pt x="177" y="1417"/>
                  <a:pt x="177" y="1417"/>
                </a:cubicBezTo>
                <a:cubicBezTo>
                  <a:pt x="161" y="1417"/>
                  <a:pt x="149" y="1405"/>
                  <a:pt x="149" y="1390"/>
                </a:cubicBezTo>
                <a:cubicBezTo>
                  <a:pt x="149" y="1218"/>
                  <a:pt x="149" y="1218"/>
                  <a:pt x="149" y="1218"/>
                </a:cubicBezTo>
                <a:cubicBezTo>
                  <a:pt x="149" y="1204"/>
                  <a:pt x="149" y="1204"/>
                  <a:pt x="149" y="1204"/>
                </a:cubicBezTo>
                <a:cubicBezTo>
                  <a:pt x="149" y="1049"/>
                  <a:pt x="149" y="1049"/>
                  <a:pt x="149" y="1049"/>
                </a:cubicBezTo>
                <a:cubicBezTo>
                  <a:pt x="149" y="1047"/>
                  <a:pt x="147" y="1045"/>
                  <a:pt x="144" y="1045"/>
                </a:cubicBezTo>
                <a:cubicBezTo>
                  <a:pt x="144" y="1045"/>
                  <a:pt x="144" y="1045"/>
                  <a:pt x="144" y="1045"/>
                </a:cubicBezTo>
                <a:cubicBezTo>
                  <a:pt x="142" y="1046"/>
                  <a:pt x="141" y="1047"/>
                  <a:pt x="141" y="1049"/>
                </a:cubicBezTo>
                <a:cubicBezTo>
                  <a:pt x="141" y="1177"/>
                  <a:pt x="141" y="1177"/>
                  <a:pt x="141" y="1177"/>
                </a:cubicBezTo>
                <a:cubicBezTo>
                  <a:pt x="141" y="1191"/>
                  <a:pt x="129" y="1202"/>
                  <a:pt x="115" y="1202"/>
                </a:cubicBezTo>
                <a:cubicBezTo>
                  <a:pt x="101" y="1202"/>
                  <a:pt x="89" y="1191"/>
                  <a:pt x="89" y="1177"/>
                </a:cubicBezTo>
                <a:cubicBezTo>
                  <a:pt x="89" y="1063"/>
                  <a:pt x="89" y="1063"/>
                  <a:pt x="89" y="1063"/>
                </a:cubicBezTo>
                <a:cubicBezTo>
                  <a:pt x="89" y="1032"/>
                  <a:pt x="89" y="1032"/>
                  <a:pt x="89" y="1032"/>
                </a:cubicBezTo>
                <a:cubicBezTo>
                  <a:pt x="89" y="972"/>
                  <a:pt x="89" y="972"/>
                  <a:pt x="89" y="972"/>
                </a:cubicBezTo>
                <a:cubicBezTo>
                  <a:pt x="89" y="969"/>
                  <a:pt x="91" y="968"/>
                  <a:pt x="93" y="968"/>
                </a:cubicBezTo>
                <a:lnTo>
                  <a:pt x="265" y="968"/>
                </a:lnTo>
                <a:close/>
                <a:moveTo>
                  <a:pt x="270" y="862"/>
                </a:moveTo>
                <a:cubicBezTo>
                  <a:pt x="260" y="862"/>
                  <a:pt x="260" y="862"/>
                  <a:pt x="260" y="862"/>
                </a:cubicBezTo>
                <a:cubicBezTo>
                  <a:pt x="258" y="823"/>
                  <a:pt x="228" y="795"/>
                  <a:pt x="192" y="795"/>
                </a:cubicBezTo>
                <a:cubicBezTo>
                  <a:pt x="156" y="795"/>
                  <a:pt x="126" y="824"/>
                  <a:pt x="123" y="861"/>
                </a:cubicBezTo>
                <a:cubicBezTo>
                  <a:pt x="121" y="862"/>
                  <a:pt x="119" y="864"/>
                  <a:pt x="119" y="867"/>
                </a:cubicBezTo>
                <a:cubicBezTo>
                  <a:pt x="119" y="869"/>
                  <a:pt x="121" y="872"/>
                  <a:pt x="124" y="872"/>
                </a:cubicBezTo>
                <a:cubicBezTo>
                  <a:pt x="270" y="872"/>
                  <a:pt x="270" y="872"/>
                  <a:pt x="270" y="872"/>
                </a:cubicBezTo>
                <a:cubicBezTo>
                  <a:pt x="273" y="872"/>
                  <a:pt x="275" y="869"/>
                  <a:pt x="275" y="867"/>
                </a:cubicBezTo>
                <a:cubicBezTo>
                  <a:pt x="275" y="864"/>
                  <a:pt x="273" y="862"/>
                  <a:pt x="270" y="862"/>
                </a:cubicBezTo>
                <a:close/>
                <a:moveTo>
                  <a:pt x="624" y="1022"/>
                </a:moveTo>
                <a:cubicBezTo>
                  <a:pt x="656" y="1003"/>
                  <a:pt x="656" y="1003"/>
                  <a:pt x="656" y="1003"/>
                </a:cubicBezTo>
                <a:cubicBezTo>
                  <a:pt x="649" y="975"/>
                  <a:pt x="649" y="975"/>
                  <a:pt x="649" y="975"/>
                </a:cubicBezTo>
                <a:cubicBezTo>
                  <a:pt x="611" y="974"/>
                  <a:pt x="611" y="974"/>
                  <a:pt x="611" y="974"/>
                </a:cubicBezTo>
                <a:cubicBezTo>
                  <a:pt x="604" y="961"/>
                  <a:pt x="595" y="949"/>
                  <a:pt x="584" y="940"/>
                </a:cubicBezTo>
                <a:cubicBezTo>
                  <a:pt x="594" y="903"/>
                  <a:pt x="594" y="903"/>
                  <a:pt x="594" y="903"/>
                </a:cubicBezTo>
                <a:cubicBezTo>
                  <a:pt x="569" y="888"/>
                  <a:pt x="569" y="888"/>
                  <a:pt x="569" y="888"/>
                </a:cubicBezTo>
                <a:cubicBezTo>
                  <a:pt x="541" y="915"/>
                  <a:pt x="541" y="915"/>
                  <a:pt x="541" y="915"/>
                </a:cubicBezTo>
                <a:cubicBezTo>
                  <a:pt x="527" y="910"/>
                  <a:pt x="513" y="908"/>
                  <a:pt x="498" y="909"/>
                </a:cubicBezTo>
                <a:cubicBezTo>
                  <a:pt x="478" y="876"/>
                  <a:pt x="478" y="876"/>
                  <a:pt x="478" y="876"/>
                </a:cubicBezTo>
                <a:cubicBezTo>
                  <a:pt x="450" y="884"/>
                  <a:pt x="450" y="884"/>
                  <a:pt x="450" y="884"/>
                </a:cubicBezTo>
                <a:cubicBezTo>
                  <a:pt x="450" y="922"/>
                  <a:pt x="450" y="922"/>
                  <a:pt x="450" y="922"/>
                </a:cubicBezTo>
                <a:cubicBezTo>
                  <a:pt x="437" y="929"/>
                  <a:pt x="425" y="938"/>
                  <a:pt x="415" y="948"/>
                </a:cubicBezTo>
                <a:cubicBezTo>
                  <a:pt x="378" y="939"/>
                  <a:pt x="378" y="939"/>
                  <a:pt x="378" y="939"/>
                </a:cubicBezTo>
                <a:cubicBezTo>
                  <a:pt x="364" y="964"/>
                  <a:pt x="364" y="964"/>
                  <a:pt x="364" y="964"/>
                </a:cubicBezTo>
                <a:cubicBezTo>
                  <a:pt x="390" y="991"/>
                  <a:pt x="390" y="991"/>
                  <a:pt x="390" y="991"/>
                </a:cubicBezTo>
                <a:cubicBezTo>
                  <a:pt x="386" y="1005"/>
                  <a:pt x="384" y="1020"/>
                  <a:pt x="385" y="1034"/>
                </a:cubicBezTo>
                <a:cubicBezTo>
                  <a:pt x="351" y="1054"/>
                  <a:pt x="351" y="1054"/>
                  <a:pt x="351" y="1054"/>
                </a:cubicBezTo>
                <a:cubicBezTo>
                  <a:pt x="359" y="1082"/>
                  <a:pt x="359" y="1082"/>
                  <a:pt x="359" y="1082"/>
                </a:cubicBezTo>
                <a:cubicBezTo>
                  <a:pt x="397" y="1083"/>
                  <a:pt x="397" y="1083"/>
                  <a:pt x="397" y="1083"/>
                </a:cubicBezTo>
                <a:cubicBezTo>
                  <a:pt x="404" y="1096"/>
                  <a:pt x="413" y="1107"/>
                  <a:pt x="424" y="1118"/>
                </a:cubicBezTo>
                <a:cubicBezTo>
                  <a:pt x="414" y="1155"/>
                  <a:pt x="414" y="1155"/>
                  <a:pt x="414" y="1155"/>
                </a:cubicBezTo>
                <a:cubicBezTo>
                  <a:pt x="440" y="1169"/>
                  <a:pt x="440" y="1169"/>
                  <a:pt x="440" y="1169"/>
                </a:cubicBezTo>
                <a:cubicBezTo>
                  <a:pt x="467" y="1142"/>
                  <a:pt x="467" y="1142"/>
                  <a:pt x="467" y="1142"/>
                </a:cubicBezTo>
                <a:cubicBezTo>
                  <a:pt x="480" y="1147"/>
                  <a:pt x="495" y="1149"/>
                  <a:pt x="510" y="1148"/>
                </a:cubicBezTo>
                <a:cubicBezTo>
                  <a:pt x="530" y="1180"/>
                  <a:pt x="530" y="1180"/>
                  <a:pt x="530" y="1180"/>
                </a:cubicBezTo>
                <a:cubicBezTo>
                  <a:pt x="558" y="1173"/>
                  <a:pt x="558" y="1173"/>
                  <a:pt x="558" y="1173"/>
                </a:cubicBezTo>
                <a:cubicBezTo>
                  <a:pt x="558" y="1135"/>
                  <a:pt x="558" y="1135"/>
                  <a:pt x="558" y="1135"/>
                </a:cubicBezTo>
                <a:cubicBezTo>
                  <a:pt x="571" y="1128"/>
                  <a:pt x="583" y="1120"/>
                  <a:pt x="593" y="1109"/>
                </a:cubicBezTo>
                <a:cubicBezTo>
                  <a:pt x="630" y="1118"/>
                  <a:pt x="630" y="1118"/>
                  <a:pt x="630" y="1118"/>
                </a:cubicBezTo>
                <a:cubicBezTo>
                  <a:pt x="644" y="1093"/>
                  <a:pt x="644" y="1093"/>
                  <a:pt x="644" y="1093"/>
                </a:cubicBezTo>
                <a:cubicBezTo>
                  <a:pt x="618" y="1066"/>
                  <a:pt x="618" y="1066"/>
                  <a:pt x="618" y="1066"/>
                </a:cubicBezTo>
                <a:cubicBezTo>
                  <a:pt x="622" y="1052"/>
                  <a:pt x="624" y="1037"/>
                  <a:pt x="624" y="1022"/>
                </a:cubicBezTo>
                <a:close/>
                <a:moveTo>
                  <a:pt x="511" y="1112"/>
                </a:moveTo>
                <a:cubicBezTo>
                  <a:pt x="465" y="1116"/>
                  <a:pt x="424" y="1082"/>
                  <a:pt x="420" y="1036"/>
                </a:cubicBezTo>
                <a:cubicBezTo>
                  <a:pt x="417" y="989"/>
                  <a:pt x="451" y="949"/>
                  <a:pt x="497" y="945"/>
                </a:cubicBezTo>
                <a:cubicBezTo>
                  <a:pt x="543" y="941"/>
                  <a:pt x="584" y="975"/>
                  <a:pt x="588" y="1022"/>
                </a:cubicBezTo>
                <a:cubicBezTo>
                  <a:pt x="592" y="1068"/>
                  <a:pt x="557" y="1109"/>
                  <a:pt x="511" y="1112"/>
                </a:cubicBezTo>
                <a:close/>
                <a:moveTo>
                  <a:pt x="832" y="211"/>
                </a:moveTo>
                <a:cubicBezTo>
                  <a:pt x="834" y="189"/>
                  <a:pt x="834" y="189"/>
                  <a:pt x="834" y="189"/>
                </a:cubicBezTo>
                <a:cubicBezTo>
                  <a:pt x="805" y="177"/>
                  <a:pt x="805" y="177"/>
                  <a:pt x="805" y="177"/>
                </a:cubicBezTo>
                <a:cubicBezTo>
                  <a:pt x="805" y="171"/>
                  <a:pt x="805" y="164"/>
                  <a:pt x="804" y="158"/>
                </a:cubicBezTo>
                <a:cubicBezTo>
                  <a:pt x="831" y="142"/>
                  <a:pt x="831" y="142"/>
                  <a:pt x="831" y="142"/>
                </a:cubicBezTo>
                <a:cubicBezTo>
                  <a:pt x="825" y="120"/>
                  <a:pt x="825" y="120"/>
                  <a:pt x="825" y="120"/>
                </a:cubicBezTo>
                <a:cubicBezTo>
                  <a:pt x="793" y="121"/>
                  <a:pt x="793" y="121"/>
                  <a:pt x="793" y="121"/>
                </a:cubicBezTo>
                <a:cubicBezTo>
                  <a:pt x="790" y="114"/>
                  <a:pt x="787" y="108"/>
                  <a:pt x="784" y="102"/>
                </a:cubicBezTo>
                <a:cubicBezTo>
                  <a:pt x="802" y="76"/>
                  <a:pt x="802" y="76"/>
                  <a:pt x="802" y="76"/>
                </a:cubicBezTo>
                <a:cubicBezTo>
                  <a:pt x="788" y="59"/>
                  <a:pt x="788" y="59"/>
                  <a:pt x="788" y="59"/>
                </a:cubicBezTo>
                <a:cubicBezTo>
                  <a:pt x="760" y="72"/>
                  <a:pt x="760" y="72"/>
                  <a:pt x="760" y="72"/>
                </a:cubicBezTo>
                <a:cubicBezTo>
                  <a:pt x="755" y="67"/>
                  <a:pt x="750" y="63"/>
                  <a:pt x="745" y="59"/>
                </a:cubicBezTo>
                <a:cubicBezTo>
                  <a:pt x="753" y="28"/>
                  <a:pt x="753" y="28"/>
                  <a:pt x="753" y="28"/>
                </a:cubicBezTo>
                <a:cubicBezTo>
                  <a:pt x="733" y="18"/>
                  <a:pt x="733" y="18"/>
                  <a:pt x="733" y="18"/>
                </a:cubicBezTo>
                <a:cubicBezTo>
                  <a:pt x="712" y="40"/>
                  <a:pt x="712" y="40"/>
                  <a:pt x="712" y="40"/>
                </a:cubicBezTo>
                <a:cubicBezTo>
                  <a:pt x="705" y="37"/>
                  <a:pt x="698" y="35"/>
                  <a:pt x="692" y="34"/>
                </a:cubicBezTo>
                <a:cubicBezTo>
                  <a:pt x="687" y="2"/>
                  <a:pt x="687" y="2"/>
                  <a:pt x="687" y="2"/>
                </a:cubicBezTo>
                <a:cubicBezTo>
                  <a:pt x="665" y="0"/>
                  <a:pt x="665" y="0"/>
                  <a:pt x="665" y="0"/>
                </a:cubicBezTo>
                <a:cubicBezTo>
                  <a:pt x="654" y="29"/>
                  <a:pt x="654" y="29"/>
                  <a:pt x="654" y="29"/>
                </a:cubicBezTo>
                <a:cubicBezTo>
                  <a:pt x="648" y="29"/>
                  <a:pt x="641" y="30"/>
                  <a:pt x="634" y="31"/>
                </a:cubicBezTo>
                <a:cubicBezTo>
                  <a:pt x="619" y="3"/>
                  <a:pt x="619" y="3"/>
                  <a:pt x="619" y="3"/>
                </a:cubicBezTo>
                <a:cubicBezTo>
                  <a:pt x="597" y="9"/>
                  <a:pt x="597" y="9"/>
                  <a:pt x="597" y="9"/>
                </a:cubicBezTo>
                <a:cubicBezTo>
                  <a:pt x="598" y="41"/>
                  <a:pt x="598" y="41"/>
                  <a:pt x="598" y="41"/>
                </a:cubicBezTo>
                <a:cubicBezTo>
                  <a:pt x="592" y="44"/>
                  <a:pt x="585" y="47"/>
                  <a:pt x="579" y="51"/>
                </a:cubicBezTo>
                <a:cubicBezTo>
                  <a:pt x="554" y="32"/>
                  <a:pt x="554" y="32"/>
                  <a:pt x="554" y="32"/>
                </a:cubicBezTo>
                <a:cubicBezTo>
                  <a:pt x="537" y="47"/>
                  <a:pt x="537" y="47"/>
                  <a:pt x="537" y="47"/>
                </a:cubicBezTo>
                <a:cubicBezTo>
                  <a:pt x="549" y="75"/>
                  <a:pt x="549" y="75"/>
                  <a:pt x="549" y="75"/>
                </a:cubicBezTo>
                <a:cubicBezTo>
                  <a:pt x="545" y="80"/>
                  <a:pt x="541" y="85"/>
                  <a:pt x="537" y="90"/>
                </a:cubicBezTo>
                <a:cubicBezTo>
                  <a:pt x="507" y="82"/>
                  <a:pt x="507" y="82"/>
                  <a:pt x="507" y="82"/>
                </a:cubicBezTo>
                <a:cubicBezTo>
                  <a:pt x="496" y="102"/>
                  <a:pt x="496" y="102"/>
                  <a:pt x="496" y="102"/>
                </a:cubicBezTo>
                <a:cubicBezTo>
                  <a:pt x="518" y="124"/>
                  <a:pt x="518" y="124"/>
                  <a:pt x="518" y="124"/>
                </a:cubicBezTo>
                <a:cubicBezTo>
                  <a:pt x="515" y="130"/>
                  <a:pt x="513" y="137"/>
                  <a:pt x="512" y="144"/>
                </a:cubicBezTo>
                <a:cubicBezTo>
                  <a:pt x="481" y="148"/>
                  <a:pt x="481" y="148"/>
                  <a:pt x="481" y="148"/>
                </a:cubicBezTo>
                <a:cubicBezTo>
                  <a:pt x="478" y="171"/>
                  <a:pt x="478" y="171"/>
                  <a:pt x="478" y="171"/>
                </a:cubicBezTo>
                <a:cubicBezTo>
                  <a:pt x="507" y="183"/>
                  <a:pt x="507" y="183"/>
                  <a:pt x="507" y="183"/>
                </a:cubicBezTo>
                <a:cubicBezTo>
                  <a:pt x="508" y="189"/>
                  <a:pt x="508" y="195"/>
                  <a:pt x="509" y="202"/>
                </a:cubicBezTo>
                <a:cubicBezTo>
                  <a:pt x="482" y="218"/>
                  <a:pt x="482" y="218"/>
                  <a:pt x="482" y="218"/>
                </a:cubicBezTo>
                <a:cubicBezTo>
                  <a:pt x="488" y="240"/>
                  <a:pt x="488" y="240"/>
                  <a:pt x="488" y="240"/>
                </a:cubicBezTo>
                <a:cubicBezTo>
                  <a:pt x="520" y="239"/>
                  <a:pt x="520" y="239"/>
                  <a:pt x="520" y="239"/>
                </a:cubicBezTo>
                <a:cubicBezTo>
                  <a:pt x="522" y="246"/>
                  <a:pt x="526" y="252"/>
                  <a:pt x="529" y="258"/>
                </a:cubicBezTo>
                <a:cubicBezTo>
                  <a:pt x="511" y="283"/>
                  <a:pt x="511" y="283"/>
                  <a:pt x="511" y="283"/>
                </a:cubicBezTo>
                <a:cubicBezTo>
                  <a:pt x="525" y="301"/>
                  <a:pt x="525" y="301"/>
                  <a:pt x="525" y="301"/>
                </a:cubicBezTo>
                <a:cubicBezTo>
                  <a:pt x="553" y="288"/>
                  <a:pt x="553" y="288"/>
                  <a:pt x="553" y="288"/>
                </a:cubicBezTo>
                <a:cubicBezTo>
                  <a:pt x="558" y="293"/>
                  <a:pt x="562" y="297"/>
                  <a:pt x="568" y="301"/>
                </a:cubicBezTo>
                <a:cubicBezTo>
                  <a:pt x="560" y="331"/>
                  <a:pt x="560" y="331"/>
                  <a:pt x="560" y="331"/>
                </a:cubicBezTo>
                <a:cubicBezTo>
                  <a:pt x="579" y="342"/>
                  <a:pt x="579" y="342"/>
                  <a:pt x="579" y="342"/>
                </a:cubicBezTo>
                <a:cubicBezTo>
                  <a:pt x="601" y="320"/>
                  <a:pt x="601" y="320"/>
                  <a:pt x="601" y="320"/>
                </a:cubicBezTo>
                <a:cubicBezTo>
                  <a:pt x="607" y="322"/>
                  <a:pt x="614" y="325"/>
                  <a:pt x="621" y="326"/>
                </a:cubicBezTo>
                <a:cubicBezTo>
                  <a:pt x="625" y="357"/>
                  <a:pt x="625" y="357"/>
                  <a:pt x="625" y="357"/>
                </a:cubicBezTo>
                <a:cubicBezTo>
                  <a:pt x="648" y="359"/>
                  <a:pt x="648" y="359"/>
                  <a:pt x="648" y="359"/>
                </a:cubicBezTo>
                <a:cubicBezTo>
                  <a:pt x="659" y="330"/>
                  <a:pt x="659" y="330"/>
                  <a:pt x="659" y="330"/>
                </a:cubicBezTo>
                <a:cubicBezTo>
                  <a:pt x="665" y="330"/>
                  <a:pt x="671" y="330"/>
                  <a:pt x="678" y="329"/>
                </a:cubicBezTo>
                <a:cubicBezTo>
                  <a:pt x="694" y="356"/>
                  <a:pt x="694" y="356"/>
                  <a:pt x="694" y="356"/>
                </a:cubicBezTo>
                <a:cubicBezTo>
                  <a:pt x="715" y="350"/>
                  <a:pt x="715" y="350"/>
                  <a:pt x="715" y="350"/>
                </a:cubicBezTo>
                <a:cubicBezTo>
                  <a:pt x="715" y="318"/>
                  <a:pt x="715" y="318"/>
                  <a:pt x="715" y="318"/>
                </a:cubicBezTo>
                <a:cubicBezTo>
                  <a:pt x="722" y="316"/>
                  <a:pt x="727" y="312"/>
                  <a:pt x="733" y="309"/>
                </a:cubicBezTo>
                <a:cubicBezTo>
                  <a:pt x="759" y="327"/>
                  <a:pt x="759" y="327"/>
                  <a:pt x="759" y="327"/>
                </a:cubicBezTo>
                <a:cubicBezTo>
                  <a:pt x="776" y="313"/>
                  <a:pt x="776" y="313"/>
                  <a:pt x="776" y="313"/>
                </a:cubicBezTo>
                <a:cubicBezTo>
                  <a:pt x="763" y="284"/>
                  <a:pt x="763" y="284"/>
                  <a:pt x="763" y="284"/>
                </a:cubicBezTo>
                <a:cubicBezTo>
                  <a:pt x="768" y="280"/>
                  <a:pt x="772" y="275"/>
                  <a:pt x="776" y="269"/>
                </a:cubicBezTo>
                <a:cubicBezTo>
                  <a:pt x="806" y="278"/>
                  <a:pt x="806" y="278"/>
                  <a:pt x="806" y="278"/>
                </a:cubicBezTo>
                <a:cubicBezTo>
                  <a:pt x="817" y="257"/>
                  <a:pt x="817" y="257"/>
                  <a:pt x="817" y="257"/>
                </a:cubicBezTo>
                <a:cubicBezTo>
                  <a:pt x="794" y="236"/>
                  <a:pt x="794" y="236"/>
                  <a:pt x="794" y="236"/>
                </a:cubicBezTo>
                <a:cubicBezTo>
                  <a:pt x="797" y="229"/>
                  <a:pt x="799" y="222"/>
                  <a:pt x="801" y="216"/>
                </a:cubicBezTo>
                <a:lnTo>
                  <a:pt x="832" y="211"/>
                </a:lnTo>
                <a:close/>
                <a:moveTo>
                  <a:pt x="685" y="283"/>
                </a:moveTo>
                <a:cubicBezTo>
                  <a:pt x="629" y="299"/>
                  <a:pt x="570" y="266"/>
                  <a:pt x="554" y="209"/>
                </a:cubicBezTo>
                <a:cubicBezTo>
                  <a:pt x="539" y="152"/>
                  <a:pt x="571" y="93"/>
                  <a:pt x="627" y="77"/>
                </a:cubicBezTo>
                <a:cubicBezTo>
                  <a:pt x="684" y="61"/>
                  <a:pt x="742" y="94"/>
                  <a:pt x="758" y="151"/>
                </a:cubicBezTo>
                <a:cubicBezTo>
                  <a:pt x="774" y="208"/>
                  <a:pt x="741" y="267"/>
                  <a:pt x="685" y="283"/>
                </a:cubicBezTo>
                <a:close/>
                <a:moveTo>
                  <a:pt x="488" y="432"/>
                </a:moveTo>
                <a:cubicBezTo>
                  <a:pt x="491" y="401"/>
                  <a:pt x="491" y="401"/>
                  <a:pt x="491" y="401"/>
                </a:cubicBezTo>
                <a:cubicBezTo>
                  <a:pt x="451" y="385"/>
                  <a:pt x="451" y="385"/>
                  <a:pt x="451" y="385"/>
                </a:cubicBezTo>
                <a:cubicBezTo>
                  <a:pt x="451" y="377"/>
                  <a:pt x="450" y="368"/>
                  <a:pt x="449" y="359"/>
                </a:cubicBezTo>
                <a:cubicBezTo>
                  <a:pt x="487" y="338"/>
                  <a:pt x="487" y="338"/>
                  <a:pt x="487" y="338"/>
                </a:cubicBezTo>
                <a:cubicBezTo>
                  <a:pt x="478" y="308"/>
                  <a:pt x="478" y="308"/>
                  <a:pt x="478" y="308"/>
                </a:cubicBezTo>
                <a:cubicBezTo>
                  <a:pt x="435" y="309"/>
                  <a:pt x="435" y="309"/>
                  <a:pt x="435" y="309"/>
                </a:cubicBezTo>
                <a:cubicBezTo>
                  <a:pt x="431" y="300"/>
                  <a:pt x="426" y="291"/>
                  <a:pt x="421" y="283"/>
                </a:cubicBezTo>
                <a:cubicBezTo>
                  <a:pt x="447" y="248"/>
                  <a:pt x="447" y="248"/>
                  <a:pt x="447" y="248"/>
                </a:cubicBezTo>
                <a:cubicBezTo>
                  <a:pt x="428" y="224"/>
                  <a:pt x="428" y="224"/>
                  <a:pt x="428" y="224"/>
                </a:cubicBezTo>
                <a:cubicBezTo>
                  <a:pt x="388" y="241"/>
                  <a:pt x="388" y="241"/>
                  <a:pt x="388" y="241"/>
                </a:cubicBezTo>
                <a:cubicBezTo>
                  <a:pt x="382" y="236"/>
                  <a:pt x="376" y="230"/>
                  <a:pt x="368" y="225"/>
                </a:cubicBezTo>
                <a:cubicBezTo>
                  <a:pt x="379" y="183"/>
                  <a:pt x="379" y="183"/>
                  <a:pt x="379" y="183"/>
                </a:cubicBezTo>
                <a:cubicBezTo>
                  <a:pt x="352" y="168"/>
                  <a:pt x="352" y="168"/>
                  <a:pt x="352" y="168"/>
                </a:cubicBezTo>
                <a:cubicBezTo>
                  <a:pt x="322" y="199"/>
                  <a:pt x="322" y="199"/>
                  <a:pt x="322" y="199"/>
                </a:cubicBezTo>
                <a:cubicBezTo>
                  <a:pt x="313" y="195"/>
                  <a:pt x="304" y="192"/>
                  <a:pt x="295" y="190"/>
                </a:cubicBezTo>
                <a:cubicBezTo>
                  <a:pt x="288" y="147"/>
                  <a:pt x="288" y="147"/>
                  <a:pt x="288" y="147"/>
                </a:cubicBezTo>
                <a:cubicBezTo>
                  <a:pt x="258" y="144"/>
                  <a:pt x="258" y="144"/>
                  <a:pt x="258" y="144"/>
                </a:cubicBezTo>
                <a:cubicBezTo>
                  <a:pt x="242" y="184"/>
                  <a:pt x="242" y="184"/>
                  <a:pt x="242" y="184"/>
                </a:cubicBezTo>
                <a:cubicBezTo>
                  <a:pt x="233" y="184"/>
                  <a:pt x="225" y="185"/>
                  <a:pt x="216" y="186"/>
                </a:cubicBezTo>
                <a:cubicBezTo>
                  <a:pt x="194" y="148"/>
                  <a:pt x="194" y="148"/>
                  <a:pt x="194" y="148"/>
                </a:cubicBezTo>
                <a:cubicBezTo>
                  <a:pt x="164" y="157"/>
                  <a:pt x="164" y="157"/>
                  <a:pt x="164" y="157"/>
                </a:cubicBezTo>
                <a:cubicBezTo>
                  <a:pt x="165" y="201"/>
                  <a:pt x="165" y="201"/>
                  <a:pt x="165" y="201"/>
                </a:cubicBezTo>
                <a:cubicBezTo>
                  <a:pt x="156" y="204"/>
                  <a:pt x="148" y="209"/>
                  <a:pt x="139" y="214"/>
                </a:cubicBezTo>
                <a:cubicBezTo>
                  <a:pt x="105" y="188"/>
                  <a:pt x="105" y="188"/>
                  <a:pt x="105" y="188"/>
                </a:cubicBezTo>
                <a:cubicBezTo>
                  <a:pt x="80" y="208"/>
                  <a:pt x="80" y="208"/>
                  <a:pt x="80" y="208"/>
                </a:cubicBezTo>
                <a:cubicBezTo>
                  <a:pt x="98" y="247"/>
                  <a:pt x="98" y="247"/>
                  <a:pt x="98" y="247"/>
                </a:cubicBezTo>
                <a:cubicBezTo>
                  <a:pt x="92" y="253"/>
                  <a:pt x="86" y="260"/>
                  <a:pt x="81" y="267"/>
                </a:cubicBezTo>
                <a:cubicBezTo>
                  <a:pt x="40" y="256"/>
                  <a:pt x="40" y="256"/>
                  <a:pt x="40" y="256"/>
                </a:cubicBezTo>
                <a:cubicBezTo>
                  <a:pt x="24" y="283"/>
                  <a:pt x="24" y="283"/>
                  <a:pt x="24" y="283"/>
                </a:cubicBezTo>
                <a:cubicBezTo>
                  <a:pt x="55" y="313"/>
                  <a:pt x="55" y="313"/>
                  <a:pt x="55" y="313"/>
                </a:cubicBezTo>
                <a:cubicBezTo>
                  <a:pt x="51" y="322"/>
                  <a:pt x="49" y="331"/>
                  <a:pt x="47" y="340"/>
                </a:cubicBezTo>
                <a:cubicBezTo>
                  <a:pt x="4" y="347"/>
                  <a:pt x="4" y="347"/>
                  <a:pt x="4" y="347"/>
                </a:cubicBezTo>
                <a:cubicBezTo>
                  <a:pt x="0" y="378"/>
                  <a:pt x="0" y="378"/>
                  <a:pt x="0" y="378"/>
                </a:cubicBezTo>
                <a:cubicBezTo>
                  <a:pt x="41" y="393"/>
                  <a:pt x="41" y="393"/>
                  <a:pt x="41" y="393"/>
                </a:cubicBezTo>
                <a:cubicBezTo>
                  <a:pt x="41" y="402"/>
                  <a:pt x="41" y="411"/>
                  <a:pt x="43" y="419"/>
                </a:cubicBezTo>
                <a:cubicBezTo>
                  <a:pt x="5" y="441"/>
                  <a:pt x="5" y="441"/>
                  <a:pt x="5" y="441"/>
                </a:cubicBezTo>
                <a:cubicBezTo>
                  <a:pt x="13" y="471"/>
                  <a:pt x="13" y="471"/>
                  <a:pt x="13" y="471"/>
                </a:cubicBezTo>
                <a:cubicBezTo>
                  <a:pt x="57" y="470"/>
                  <a:pt x="57" y="470"/>
                  <a:pt x="57" y="470"/>
                </a:cubicBezTo>
                <a:cubicBezTo>
                  <a:pt x="61" y="479"/>
                  <a:pt x="65" y="488"/>
                  <a:pt x="70" y="496"/>
                </a:cubicBezTo>
                <a:cubicBezTo>
                  <a:pt x="45" y="530"/>
                  <a:pt x="45" y="530"/>
                  <a:pt x="45" y="530"/>
                </a:cubicBezTo>
                <a:cubicBezTo>
                  <a:pt x="64" y="555"/>
                  <a:pt x="64" y="555"/>
                  <a:pt x="64" y="555"/>
                </a:cubicBezTo>
                <a:cubicBezTo>
                  <a:pt x="103" y="537"/>
                  <a:pt x="103" y="537"/>
                  <a:pt x="103" y="537"/>
                </a:cubicBezTo>
                <a:cubicBezTo>
                  <a:pt x="110" y="543"/>
                  <a:pt x="116" y="549"/>
                  <a:pt x="123" y="554"/>
                </a:cubicBezTo>
                <a:cubicBezTo>
                  <a:pt x="112" y="596"/>
                  <a:pt x="112" y="596"/>
                  <a:pt x="112" y="596"/>
                </a:cubicBezTo>
                <a:cubicBezTo>
                  <a:pt x="140" y="611"/>
                  <a:pt x="140" y="611"/>
                  <a:pt x="140" y="611"/>
                </a:cubicBezTo>
                <a:cubicBezTo>
                  <a:pt x="169" y="580"/>
                  <a:pt x="169" y="580"/>
                  <a:pt x="169" y="580"/>
                </a:cubicBezTo>
                <a:cubicBezTo>
                  <a:pt x="178" y="584"/>
                  <a:pt x="188" y="586"/>
                  <a:pt x="197" y="589"/>
                </a:cubicBezTo>
                <a:cubicBezTo>
                  <a:pt x="203" y="631"/>
                  <a:pt x="203" y="631"/>
                  <a:pt x="203" y="631"/>
                </a:cubicBezTo>
                <a:cubicBezTo>
                  <a:pt x="234" y="635"/>
                  <a:pt x="234" y="635"/>
                  <a:pt x="234" y="635"/>
                </a:cubicBezTo>
                <a:cubicBezTo>
                  <a:pt x="250" y="595"/>
                  <a:pt x="250" y="595"/>
                  <a:pt x="250" y="595"/>
                </a:cubicBezTo>
                <a:cubicBezTo>
                  <a:pt x="258" y="594"/>
                  <a:pt x="267" y="594"/>
                  <a:pt x="276" y="593"/>
                </a:cubicBezTo>
                <a:cubicBezTo>
                  <a:pt x="297" y="630"/>
                  <a:pt x="297" y="630"/>
                  <a:pt x="297" y="630"/>
                </a:cubicBezTo>
                <a:cubicBezTo>
                  <a:pt x="328" y="622"/>
                  <a:pt x="328" y="622"/>
                  <a:pt x="328" y="622"/>
                </a:cubicBezTo>
                <a:cubicBezTo>
                  <a:pt x="326" y="578"/>
                  <a:pt x="326" y="578"/>
                  <a:pt x="326" y="578"/>
                </a:cubicBezTo>
                <a:cubicBezTo>
                  <a:pt x="335" y="574"/>
                  <a:pt x="344" y="570"/>
                  <a:pt x="352" y="565"/>
                </a:cubicBezTo>
                <a:cubicBezTo>
                  <a:pt x="387" y="591"/>
                  <a:pt x="387" y="591"/>
                  <a:pt x="387" y="591"/>
                </a:cubicBezTo>
                <a:cubicBezTo>
                  <a:pt x="411" y="571"/>
                  <a:pt x="411" y="571"/>
                  <a:pt x="411" y="571"/>
                </a:cubicBezTo>
                <a:cubicBezTo>
                  <a:pt x="394" y="532"/>
                  <a:pt x="394" y="532"/>
                  <a:pt x="394" y="532"/>
                </a:cubicBezTo>
                <a:cubicBezTo>
                  <a:pt x="399" y="526"/>
                  <a:pt x="405" y="519"/>
                  <a:pt x="411" y="512"/>
                </a:cubicBezTo>
                <a:cubicBezTo>
                  <a:pt x="452" y="523"/>
                  <a:pt x="452" y="523"/>
                  <a:pt x="452" y="523"/>
                </a:cubicBezTo>
                <a:cubicBezTo>
                  <a:pt x="468" y="495"/>
                  <a:pt x="468" y="495"/>
                  <a:pt x="468" y="495"/>
                </a:cubicBezTo>
                <a:cubicBezTo>
                  <a:pt x="437" y="466"/>
                  <a:pt x="437" y="466"/>
                  <a:pt x="437" y="466"/>
                </a:cubicBezTo>
                <a:cubicBezTo>
                  <a:pt x="440" y="457"/>
                  <a:pt x="443" y="448"/>
                  <a:pt x="446" y="438"/>
                </a:cubicBezTo>
                <a:lnTo>
                  <a:pt x="488" y="432"/>
                </a:lnTo>
                <a:close/>
                <a:moveTo>
                  <a:pt x="289" y="541"/>
                </a:moveTo>
                <a:cubicBezTo>
                  <a:pt x="205" y="565"/>
                  <a:pt x="118" y="517"/>
                  <a:pt x="94" y="432"/>
                </a:cubicBezTo>
                <a:cubicBezTo>
                  <a:pt x="70" y="348"/>
                  <a:pt x="119" y="261"/>
                  <a:pt x="203" y="237"/>
                </a:cubicBezTo>
                <a:cubicBezTo>
                  <a:pt x="287" y="214"/>
                  <a:pt x="374" y="263"/>
                  <a:pt x="398" y="347"/>
                </a:cubicBezTo>
                <a:cubicBezTo>
                  <a:pt x="422" y="430"/>
                  <a:pt x="373" y="518"/>
                  <a:pt x="289" y="541"/>
                </a:cubicBezTo>
                <a:close/>
                <a:moveTo>
                  <a:pt x="796" y="815"/>
                </a:moveTo>
                <a:cubicBezTo>
                  <a:pt x="705" y="860"/>
                  <a:pt x="596" y="822"/>
                  <a:pt x="552" y="732"/>
                </a:cubicBezTo>
                <a:cubicBezTo>
                  <a:pt x="507" y="641"/>
                  <a:pt x="545" y="532"/>
                  <a:pt x="635" y="488"/>
                </a:cubicBezTo>
                <a:cubicBezTo>
                  <a:pt x="726" y="444"/>
                  <a:pt x="835" y="481"/>
                  <a:pt x="879" y="572"/>
                </a:cubicBezTo>
                <a:cubicBezTo>
                  <a:pt x="924" y="662"/>
                  <a:pt x="886" y="771"/>
                  <a:pt x="796" y="815"/>
                </a:cubicBezTo>
                <a:close/>
              </a:path>
            </a:pathLst>
          </a:custGeom>
          <a:solidFill>
            <a:srgbClr val="FFFFFF"/>
          </a:solidFill>
          <a:ln>
            <a:noFill/>
          </a:ln>
        </p:spPr>
        <p:txBody>
          <a:bodyPr vert="horz" wrap="square" lIns="91440" tIns="45720" rIns="91440" bIns="45720" numCol="1" anchor="t" anchorCtr="0" compatLnSpc="1"/>
          <a:lstStyle/>
          <a:p>
            <a:pPr defTabSz="914400">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37" name="Rectangle 35"/>
          <p:cNvSpPr>
            <a:spLocks noChangeArrowheads="1"/>
          </p:cNvSpPr>
          <p:nvPr/>
        </p:nvSpPr>
        <p:spPr bwMode="auto">
          <a:xfrm>
            <a:off x="6534946" y="4028829"/>
            <a:ext cx="1524000" cy="820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defTabSz="914400">
              <a:lnSpc>
                <a:spcPts val="3200"/>
              </a:lnSpc>
            </a:pPr>
            <a:r>
              <a:rPr lang="zh-CN" altLang="en-US" sz="2000" b="1" dirty="0" smtClean="0">
                <a:solidFill>
                  <a:srgbClr val="FFFFFF"/>
                </a:solidFill>
                <a:latin typeface="微软雅黑" panose="020B0503020204020204" pitchFamily="34" charset="-122"/>
                <a:ea typeface="微软雅黑" panose="020B0503020204020204" pitchFamily="34" charset="-122"/>
              </a:rPr>
              <a:t>基</a:t>
            </a:r>
            <a:r>
              <a:rPr lang="zh-CN" altLang="en-US" sz="2000" b="1" dirty="0">
                <a:solidFill>
                  <a:srgbClr val="FFFFFF"/>
                </a:solidFill>
                <a:latin typeface="微软雅黑" panose="020B0503020204020204" pitchFamily="34" charset="-122"/>
                <a:ea typeface="微软雅黑" panose="020B0503020204020204" pitchFamily="34" charset="-122"/>
              </a:rPr>
              <a:t>础管理</a:t>
            </a:r>
            <a:r>
              <a:rPr lang="zh-CN" altLang="en-US" sz="2000" b="1" dirty="0" smtClean="0">
                <a:solidFill>
                  <a:srgbClr val="FFFFFF"/>
                </a:solidFill>
                <a:latin typeface="微软雅黑" panose="020B0503020204020204" pitchFamily="34" charset="-122"/>
                <a:ea typeface="微软雅黑" panose="020B0503020204020204" pitchFamily="34" charset="-122"/>
              </a:rPr>
              <a:t>类</a:t>
            </a:r>
            <a:endParaRPr lang="en-US" altLang="zh-CN" sz="2000" b="1" dirty="0" smtClean="0">
              <a:solidFill>
                <a:srgbClr val="FFFFFF"/>
              </a:solidFill>
              <a:latin typeface="微软雅黑" panose="020B0503020204020204" pitchFamily="34" charset="-122"/>
              <a:ea typeface="微软雅黑" panose="020B0503020204020204" pitchFamily="34" charset="-122"/>
            </a:endParaRPr>
          </a:p>
          <a:p>
            <a:pPr algn="ctr" defTabSz="914400">
              <a:lnSpc>
                <a:spcPts val="3200"/>
              </a:lnSpc>
            </a:pPr>
            <a:r>
              <a:rPr lang="zh-CN" altLang="en-US" sz="2000" b="1" dirty="0" smtClean="0">
                <a:solidFill>
                  <a:srgbClr val="FFFFFF"/>
                </a:solidFill>
                <a:latin typeface="微软雅黑" panose="020B0503020204020204" pitchFamily="34" charset="-122"/>
                <a:ea typeface="微软雅黑" panose="020B0503020204020204" pitchFamily="34" charset="-122"/>
              </a:rPr>
              <a:t>隐患排</a:t>
            </a:r>
            <a:r>
              <a:rPr lang="zh-CN" altLang="en-US" sz="2000" b="1" dirty="0">
                <a:solidFill>
                  <a:srgbClr val="FFFFFF"/>
                </a:solidFill>
                <a:latin typeface="微软雅黑" panose="020B0503020204020204" pitchFamily="34" charset="-122"/>
                <a:ea typeface="微软雅黑" panose="020B0503020204020204" pitchFamily="34" charset="-122"/>
              </a:rPr>
              <a:t>查清单</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
        <p:nvSpPr>
          <p:cNvPr id="38" name="Rectangle 35"/>
          <p:cNvSpPr>
            <a:spLocks noChangeArrowheads="1"/>
          </p:cNvSpPr>
          <p:nvPr/>
        </p:nvSpPr>
        <p:spPr bwMode="auto">
          <a:xfrm>
            <a:off x="4228303" y="4002573"/>
            <a:ext cx="1270000" cy="820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200">
                <a:solidFill>
                  <a:srgbClr val="5F5F5F"/>
                </a:solidFill>
                <a:latin typeface="Arial" panose="020B0604020202020204" pitchFamily="34" charset="0"/>
                <a:ea typeface="黑体" panose="02010609060101010101" charset="-122"/>
              </a:defRPr>
            </a:lvl1pPr>
            <a:lvl2pPr marL="742950" indent="-285750" eaLnBrk="0" hangingPunct="0">
              <a:defRPr sz="1200">
                <a:solidFill>
                  <a:srgbClr val="5F5F5F"/>
                </a:solidFill>
                <a:latin typeface="Arial" panose="020B0604020202020204" pitchFamily="34" charset="0"/>
                <a:ea typeface="黑体" panose="02010609060101010101" charset="-122"/>
              </a:defRPr>
            </a:lvl2pPr>
            <a:lvl3pPr marL="1143000" indent="-228600" eaLnBrk="0" hangingPunct="0">
              <a:defRPr sz="1200">
                <a:solidFill>
                  <a:srgbClr val="5F5F5F"/>
                </a:solidFill>
                <a:latin typeface="Arial" panose="020B0604020202020204" pitchFamily="34" charset="0"/>
                <a:ea typeface="黑体" panose="02010609060101010101" charset="-122"/>
              </a:defRPr>
            </a:lvl3pPr>
            <a:lvl4pPr marL="1600200" indent="-228600" eaLnBrk="0" hangingPunct="0">
              <a:defRPr sz="1200">
                <a:solidFill>
                  <a:srgbClr val="5F5F5F"/>
                </a:solidFill>
                <a:latin typeface="Arial" panose="020B0604020202020204" pitchFamily="34" charset="0"/>
                <a:ea typeface="黑体" panose="02010609060101010101" charset="-122"/>
              </a:defRPr>
            </a:lvl4pPr>
            <a:lvl5pPr marL="2057400" indent="-228600" eaLnBrk="0" hangingPunct="0">
              <a:defRPr sz="1200">
                <a:solidFill>
                  <a:srgbClr val="5F5F5F"/>
                </a:solidFill>
                <a:latin typeface="Arial" panose="020B0604020202020204" pitchFamily="34" charset="0"/>
                <a:ea typeface="黑体" panose="02010609060101010101"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charset="-122"/>
              </a:defRPr>
            </a:lvl9pPr>
          </a:lstStyle>
          <a:p>
            <a:pPr algn="ctr" defTabSz="914400" eaLnBrk="1" hangingPunct="1">
              <a:lnSpc>
                <a:spcPts val="3200"/>
              </a:lnSpc>
            </a:pPr>
            <a:r>
              <a:rPr lang="zh-CN" altLang="en-US" sz="2000" b="1"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现场管理类</a:t>
            </a:r>
            <a:endParaRPr lang="en-US" altLang="zh-CN" sz="2000" b="1"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endParaRPr>
          </a:p>
          <a:p>
            <a:pPr algn="ctr" defTabSz="914400" eaLnBrk="1" hangingPunct="1">
              <a:lnSpc>
                <a:spcPts val="3200"/>
              </a:lnSpc>
            </a:pPr>
            <a:r>
              <a:rPr lang="zh-CN" altLang="en-US" sz="2000" b="1"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清单</a:t>
            </a:r>
            <a:r>
              <a:rPr lang="en-US" altLang="zh-CN" sz="2000" b="1" dirty="0" smtClean="0">
                <a:solidFill>
                  <a:srgbClr val="FFFF00"/>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2000" b="1" dirty="0" smtClean="0">
                <a:solidFill>
                  <a:srgbClr val="FFFF00"/>
                </a:solidFill>
                <a:latin typeface="微软雅黑" panose="020B0503020204020204" pitchFamily="34" charset="-122"/>
                <a:ea typeface="微软雅黑" panose="020B0503020204020204" pitchFamily="34" charset="-122"/>
                <a:cs typeface="微软雅黑" panose="020B0503020204020204" pitchFamily="34" charset="-122"/>
              </a:rPr>
              <a:t>大类</a:t>
            </a:r>
            <a:endParaRPr lang="zh-CN" altLang="en-US" sz="2000" b="1" dirty="0" smtClean="0">
              <a:solidFill>
                <a:srgbClr val="FFFF00"/>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9" name="图片 7" descr="各分厂生产现场类和基础管理类隐患排查表及台账（隐患落实）_2"/>
          <p:cNvPicPr>
            <a:picLocks noChangeAspect="1"/>
          </p:cNvPicPr>
          <p:nvPr>
            <p:custDataLst>
              <p:tags r:id="rId7"/>
            </p:custDataLst>
          </p:nvPr>
        </p:nvPicPr>
        <p:blipFill>
          <a:blip r:embed="rId8" cstate="print"/>
          <a:stretch>
            <a:fillRect/>
          </a:stretch>
        </p:blipFill>
        <p:spPr>
          <a:xfrm>
            <a:off x="34821" y="2300615"/>
            <a:ext cx="3506400" cy="2480633"/>
          </a:xfrm>
          <a:prstGeom prst="rect">
            <a:avLst/>
          </a:prstGeom>
          <a:ln w="28575">
            <a:solidFill>
              <a:srgbClr val="225EAB"/>
            </a:solidFill>
          </a:ln>
          <a:effectLst>
            <a:outerShdw blurRad="292100" dist="139700" dir="2700000" algn="tl" rotWithShape="0">
              <a:srgbClr val="333333">
                <a:alpha val="65000"/>
              </a:srgbClr>
            </a:outerShdw>
          </a:effectLst>
        </p:spPr>
      </p:pic>
      <p:pic>
        <p:nvPicPr>
          <p:cNvPr id="20" name="图片 8" descr="各分厂生产现场类和基础管理类隐患排查表及台账（隐患落实）_5"/>
          <p:cNvPicPr>
            <a:picLocks noChangeAspect="1"/>
          </p:cNvPicPr>
          <p:nvPr>
            <p:custDataLst>
              <p:tags r:id="rId9"/>
            </p:custDataLst>
          </p:nvPr>
        </p:nvPicPr>
        <p:blipFill>
          <a:blip r:embed="rId10" cstate="print"/>
          <a:stretch>
            <a:fillRect/>
          </a:stretch>
        </p:blipFill>
        <p:spPr>
          <a:xfrm>
            <a:off x="8670940" y="2300615"/>
            <a:ext cx="3506400" cy="2480906"/>
          </a:xfrm>
          <a:prstGeom prst="rect">
            <a:avLst/>
          </a:prstGeom>
          <a:ln w="28575">
            <a:solidFill>
              <a:srgbClr val="C00000"/>
            </a:solidFill>
          </a:ln>
          <a:effectLst>
            <a:outerShdw blurRad="292100" dist="139700" dir="2700000" algn="tl" rotWithShape="0">
              <a:srgbClr val="333333">
                <a:alpha val="65000"/>
              </a:srgbClr>
            </a:outerShdw>
          </a:effectLst>
        </p:spPr>
      </p:pic>
    </p:spTree>
    <p:custDataLst>
      <p:tags r:id="rId11"/>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63" presetClass="path" presetSubtype="0" accel="50000" decel="50000" fill="hold" grpId="1" nodeType="withEffect">
                                  <p:stCondLst>
                                    <p:cond delay="0"/>
                                  </p:stCondLst>
                                  <p:childTnLst>
                                    <p:animMotion origin="layout" path="M 3.33333E-6 -2.22222E-6 L 0.25 -2.22222E-6 " pathEditMode="relative" rAng="0" ptsTypes="AA">
                                      <p:cBhvr>
                                        <p:cTn id="11" dur="1000" spd="-100000" fill="hold"/>
                                        <p:tgtEl>
                                          <p:spTgt spid="34"/>
                                        </p:tgtEl>
                                        <p:attrNameLst>
                                          <p:attrName>ppt_x</p:attrName>
                                          <p:attrName>ppt_y</p:attrName>
                                        </p:attrNameLst>
                                      </p:cBhvr>
                                      <p:rCtr x="12500" y="0"/>
                                    </p:animMotion>
                                  </p:childTnLst>
                                </p:cTn>
                              </p:par>
                              <p:par>
                                <p:cTn id="12" presetID="53" presetClass="entr" presetSubtype="16" fill="hold" grpId="0" nodeType="with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fltVal val="0"/>
                                          </p:val>
                                        </p:tav>
                                        <p:tav tm="100000">
                                          <p:val>
                                            <p:strVal val="#ppt_w"/>
                                          </p:val>
                                        </p:tav>
                                      </p:tavLst>
                                    </p:anim>
                                    <p:anim calcmode="lin" valueType="num">
                                      <p:cBhvr>
                                        <p:cTn id="15" dur="500" fill="hold"/>
                                        <p:tgtEl>
                                          <p:spTgt spid="33"/>
                                        </p:tgtEl>
                                        <p:attrNameLst>
                                          <p:attrName>ppt_h</p:attrName>
                                        </p:attrNameLst>
                                      </p:cBhvr>
                                      <p:tavLst>
                                        <p:tav tm="0">
                                          <p:val>
                                            <p:fltVal val="0"/>
                                          </p:val>
                                        </p:tav>
                                        <p:tav tm="100000">
                                          <p:val>
                                            <p:strVal val="#ppt_h"/>
                                          </p:val>
                                        </p:tav>
                                      </p:tavLst>
                                    </p:anim>
                                    <p:animEffect transition="in" filter="fade">
                                      <p:cBhvr>
                                        <p:cTn id="16" dur="500"/>
                                        <p:tgtEl>
                                          <p:spTgt spid="33"/>
                                        </p:tgtEl>
                                      </p:cBhvr>
                                    </p:animEffect>
                                  </p:childTnLst>
                                </p:cTn>
                              </p:par>
                              <p:par>
                                <p:cTn id="17" presetID="35" presetClass="path" presetSubtype="0" accel="50000" decel="50000" fill="hold" grpId="1" nodeType="withEffect">
                                  <p:stCondLst>
                                    <p:cond delay="0"/>
                                  </p:stCondLst>
                                  <p:childTnLst>
                                    <p:animMotion origin="layout" path="M -3.33333E-6 -2.22222E-6 L -0.25 -2.22222E-6 " pathEditMode="relative" rAng="0" ptsTypes="AA">
                                      <p:cBhvr>
                                        <p:cTn id="18" dur="1000" spd="-100000" fill="hold"/>
                                        <p:tgtEl>
                                          <p:spTgt spid="33"/>
                                        </p:tgtEl>
                                        <p:attrNameLst>
                                          <p:attrName>ppt_x</p:attrName>
                                          <p:attrName>ppt_y</p:attrName>
                                        </p:attrNameLst>
                                      </p:cBhvr>
                                      <p:rCtr x="-12500" y="0"/>
                                    </p:animMotion>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250" fill="hold"/>
                                        <p:tgtEl>
                                          <p:spTgt spid="35"/>
                                        </p:tgtEl>
                                        <p:attrNameLst>
                                          <p:attrName>ppt_w</p:attrName>
                                        </p:attrNameLst>
                                      </p:cBhvr>
                                      <p:tavLst>
                                        <p:tav tm="0">
                                          <p:val>
                                            <p:fltVal val="0"/>
                                          </p:val>
                                        </p:tav>
                                        <p:tav tm="100000">
                                          <p:val>
                                            <p:strVal val="#ppt_w"/>
                                          </p:val>
                                        </p:tav>
                                      </p:tavLst>
                                    </p:anim>
                                    <p:anim calcmode="lin" valueType="num">
                                      <p:cBhvr>
                                        <p:cTn id="23" dur="250" fill="hold"/>
                                        <p:tgtEl>
                                          <p:spTgt spid="35"/>
                                        </p:tgtEl>
                                        <p:attrNameLst>
                                          <p:attrName>ppt_h</p:attrName>
                                        </p:attrNameLst>
                                      </p:cBhvr>
                                      <p:tavLst>
                                        <p:tav tm="0">
                                          <p:val>
                                            <p:fltVal val="0"/>
                                          </p:val>
                                        </p:tav>
                                        <p:tav tm="100000">
                                          <p:val>
                                            <p:strVal val="#ppt_h"/>
                                          </p:val>
                                        </p:tav>
                                      </p:tavLst>
                                    </p:anim>
                                    <p:animEffect transition="in" filter="fade">
                                      <p:cBhvr>
                                        <p:cTn id="24" dur="250"/>
                                        <p:tgtEl>
                                          <p:spTgt spid="35"/>
                                        </p:tgtEl>
                                      </p:cBhvr>
                                    </p:animEffect>
                                  </p:childTnLst>
                                </p:cTn>
                              </p:par>
                              <p:par>
                                <p:cTn id="25" presetID="6" presetClass="emph" presetSubtype="0" decel="100000" fill="hold" grpId="1" nodeType="withEffect">
                                  <p:stCondLst>
                                    <p:cond delay="200"/>
                                  </p:stCondLst>
                                  <p:childTnLst>
                                    <p:animScale>
                                      <p:cBhvr>
                                        <p:cTn id="26" dur="250" fill="hold"/>
                                        <p:tgtEl>
                                          <p:spTgt spid="35"/>
                                        </p:tgtEl>
                                      </p:cBhvr>
                                      <p:by x="120000" y="120000"/>
                                    </p:animScale>
                                  </p:childTnLst>
                                </p:cTn>
                              </p:par>
                              <p:par>
                                <p:cTn id="27" presetID="6" presetClass="emph" presetSubtype="0" decel="100000" fill="hold" grpId="2" nodeType="withEffect">
                                  <p:stCondLst>
                                    <p:cond delay="400"/>
                                  </p:stCondLst>
                                  <p:childTnLst>
                                    <p:animScale>
                                      <p:cBhvr>
                                        <p:cTn id="28" dur="250" fill="hold"/>
                                        <p:tgtEl>
                                          <p:spTgt spid="35"/>
                                        </p:tgtEl>
                                      </p:cBhvr>
                                      <p:by x="83000" y="83000"/>
                                    </p:animScale>
                                  </p:childTnLst>
                                </p:cTn>
                              </p:par>
                              <p:par>
                                <p:cTn id="29" presetID="53" presetClass="entr" presetSubtype="16" fill="hold" grpId="0" nodeType="withEffect">
                                  <p:stCondLst>
                                    <p:cond delay="400"/>
                                  </p:stCondLst>
                                  <p:childTnLst>
                                    <p:set>
                                      <p:cBhvr>
                                        <p:cTn id="30" dur="1" fill="hold">
                                          <p:stCondLst>
                                            <p:cond delay="0"/>
                                          </p:stCondLst>
                                        </p:cTn>
                                        <p:tgtEl>
                                          <p:spTgt spid="38"/>
                                        </p:tgtEl>
                                        <p:attrNameLst>
                                          <p:attrName>style.visibility</p:attrName>
                                        </p:attrNameLst>
                                      </p:cBhvr>
                                      <p:to>
                                        <p:strVal val="visible"/>
                                      </p:to>
                                    </p:set>
                                    <p:anim calcmode="lin" valueType="num">
                                      <p:cBhvr>
                                        <p:cTn id="31" dur="250" fill="hold"/>
                                        <p:tgtEl>
                                          <p:spTgt spid="38"/>
                                        </p:tgtEl>
                                        <p:attrNameLst>
                                          <p:attrName>ppt_w</p:attrName>
                                        </p:attrNameLst>
                                      </p:cBhvr>
                                      <p:tavLst>
                                        <p:tav tm="0">
                                          <p:val>
                                            <p:fltVal val="0"/>
                                          </p:val>
                                        </p:tav>
                                        <p:tav tm="100000">
                                          <p:val>
                                            <p:strVal val="#ppt_w"/>
                                          </p:val>
                                        </p:tav>
                                      </p:tavLst>
                                    </p:anim>
                                    <p:anim calcmode="lin" valueType="num">
                                      <p:cBhvr>
                                        <p:cTn id="32" dur="250" fill="hold"/>
                                        <p:tgtEl>
                                          <p:spTgt spid="38"/>
                                        </p:tgtEl>
                                        <p:attrNameLst>
                                          <p:attrName>ppt_h</p:attrName>
                                        </p:attrNameLst>
                                      </p:cBhvr>
                                      <p:tavLst>
                                        <p:tav tm="0">
                                          <p:val>
                                            <p:fltVal val="0"/>
                                          </p:val>
                                        </p:tav>
                                        <p:tav tm="100000">
                                          <p:val>
                                            <p:strVal val="#ppt_h"/>
                                          </p:val>
                                        </p:tav>
                                      </p:tavLst>
                                    </p:anim>
                                    <p:animEffect transition="in" filter="fade">
                                      <p:cBhvr>
                                        <p:cTn id="33" dur="250"/>
                                        <p:tgtEl>
                                          <p:spTgt spid="38"/>
                                        </p:tgtEl>
                                      </p:cBhvr>
                                    </p:animEffect>
                                  </p:childTnLst>
                                </p:cTn>
                              </p:par>
                              <p:par>
                                <p:cTn id="34" presetID="6" presetClass="emph" presetSubtype="0" decel="100000" fill="hold" grpId="1" nodeType="withEffect">
                                  <p:stCondLst>
                                    <p:cond delay="600"/>
                                  </p:stCondLst>
                                  <p:childTnLst>
                                    <p:animScale>
                                      <p:cBhvr>
                                        <p:cTn id="35" dur="250" fill="hold"/>
                                        <p:tgtEl>
                                          <p:spTgt spid="38"/>
                                        </p:tgtEl>
                                      </p:cBhvr>
                                      <p:by x="120000" y="120000"/>
                                    </p:animScale>
                                  </p:childTnLst>
                                </p:cTn>
                              </p:par>
                              <p:par>
                                <p:cTn id="36" presetID="6" presetClass="emph" presetSubtype="0" decel="100000" fill="hold" grpId="2" nodeType="withEffect">
                                  <p:stCondLst>
                                    <p:cond delay="800"/>
                                  </p:stCondLst>
                                  <p:childTnLst>
                                    <p:animScale>
                                      <p:cBhvr>
                                        <p:cTn id="37" dur="250" fill="hold"/>
                                        <p:tgtEl>
                                          <p:spTgt spid="38"/>
                                        </p:tgtEl>
                                      </p:cBhvr>
                                      <p:by x="83000" y="83000"/>
                                    </p:animScale>
                                  </p:childTnLst>
                                </p:cTn>
                              </p:par>
                            </p:childTnLst>
                          </p:cTn>
                        </p:par>
                        <p:par>
                          <p:cTn id="38" fill="hold">
                            <p:stCondLst>
                              <p:cond delay="1000"/>
                            </p:stCondLst>
                            <p:childTnLst>
                              <p:par>
                                <p:cTn id="39" presetID="53" presetClass="entr" presetSubtype="16"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250" fill="hold"/>
                                        <p:tgtEl>
                                          <p:spTgt spid="36"/>
                                        </p:tgtEl>
                                        <p:attrNameLst>
                                          <p:attrName>ppt_w</p:attrName>
                                        </p:attrNameLst>
                                      </p:cBhvr>
                                      <p:tavLst>
                                        <p:tav tm="0">
                                          <p:val>
                                            <p:fltVal val="0"/>
                                          </p:val>
                                        </p:tav>
                                        <p:tav tm="100000">
                                          <p:val>
                                            <p:strVal val="#ppt_w"/>
                                          </p:val>
                                        </p:tav>
                                      </p:tavLst>
                                    </p:anim>
                                    <p:anim calcmode="lin" valueType="num">
                                      <p:cBhvr>
                                        <p:cTn id="42" dur="250" fill="hold"/>
                                        <p:tgtEl>
                                          <p:spTgt spid="36"/>
                                        </p:tgtEl>
                                        <p:attrNameLst>
                                          <p:attrName>ppt_h</p:attrName>
                                        </p:attrNameLst>
                                      </p:cBhvr>
                                      <p:tavLst>
                                        <p:tav tm="0">
                                          <p:val>
                                            <p:fltVal val="0"/>
                                          </p:val>
                                        </p:tav>
                                        <p:tav tm="100000">
                                          <p:val>
                                            <p:strVal val="#ppt_h"/>
                                          </p:val>
                                        </p:tav>
                                      </p:tavLst>
                                    </p:anim>
                                    <p:animEffect transition="in" filter="fade">
                                      <p:cBhvr>
                                        <p:cTn id="43" dur="250"/>
                                        <p:tgtEl>
                                          <p:spTgt spid="36"/>
                                        </p:tgtEl>
                                      </p:cBhvr>
                                    </p:animEffect>
                                  </p:childTnLst>
                                </p:cTn>
                              </p:par>
                              <p:par>
                                <p:cTn id="44" presetID="6" presetClass="emph" presetSubtype="0" decel="100000" fill="hold" grpId="1" nodeType="withEffect">
                                  <p:stCondLst>
                                    <p:cond delay="200"/>
                                  </p:stCondLst>
                                  <p:childTnLst>
                                    <p:animScale>
                                      <p:cBhvr>
                                        <p:cTn id="45" dur="250" fill="hold"/>
                                        <p:tgtEl>
                                          <p:spTgt spid="36"/>
                                        </p:tgtEl>
                                      </p:cBhvr>
                                      <p:by x="120000" y="120000"/>
                                    </p:animScale>
                                  </p:childTnLst>
                                </p:cTn>
                              </p:par>
                              <p:par>
                                <p:cTn id="46" presetID="6" presetClass="emph" presetSubtype="0" decel="100000" fill="hold" grpId="2" nodeType="withEffect">
                                  <p:stCondLst>
                                    <p:cond delay="400"/>
                                  </p:stCondLst>
                                  <p:childTnLst>
                                    <p:animScale>
                                      <p:cBhvr>
                                        <p:cTn id="47" dur="250" fill="hold"/>
                                        <p:tgtEl>
                                          <p:spTgt spid="36"/>
                                        </p:tgtEl>
                                      </p:cBhvr>
                                      <p:by x="83000" y="83000"/>
                                    </p:animScale>
                                  </p:childTnLst>
                                </p:cTn>
                              </p:par>
                              <p:par>
                                <p:cTn id="48" presetID="53" presetClass="entr" presetSubtype="16" fill="hold" grpId="0" nodeType="withEffect">
                                  <p:stCondLst>
                                    <p:cond delay="400"/>
                                  </p:stCondLst>
                                  <p:childTnLst>
                                    <p:set>
                                      <p:cBhvr>
                                        <p:cTn id="49" dur="1" fill="hold">
                                          <p:stCondLst>
                                            <p:cond delay="0"/>
                                          </p:stCondLst>
                                        </p:cTn>
                                        <p:tgtEl>
                                          <p:spTgt spid="37"/>
                                        </p:tgtEl>
                                        <p:attrNameLst>
                                          <p:attrName>style.visibility</p:attrName>
                                        </p:attrNameLst>
                                      </p:cBhvr>
                                      <p:to>
                                        <p:strVal val="visible"/>
                                      </p:to>
                                    </p:set>
                                    <p:anim calcmode="lin" valueType="num">
                                      <p:cBhvr>
                                        <p:cTn id="50" dur="250" fill="hold"/>
                                        <p:tgtEl>
                                          <p:spTgt spid="37"/>
                                        </p:tgtEl>
                                        <p:attrNameLst>
                                          <p:attrName>ppt_w</p:attrName>
                                        </p:attrNameLst>
                                      </p:cBhvr>
                                      <p:tavLst>
                                        <p:tav tm="0">
                                          <p:val>
                                            <p:fltVal val="0"/>
                                          </p:val>
                                        </p:tav>
                                        <p:tav tm="100000">
                                          <p:val>
                                            <p:strVal val="#ppt_w"/>
                                          </p:val>
                                        </p:tav>
                                      </p:tavLst>
                                    </p:anim>
                                    <p:anim calcmode="lin" valueType="num">
                                      <p:cBhvr>
                                        <p:cTn id="51" dur="250" fill="hold"/>
                                        <p:tgtEl>
                                          <p:spTgt spid="37"/>
                                        </p:tgtEl>
                                        <p:attrNameLst>
                                          <p:attrName>ppt_h</p:attrName>
                                        </p:attrNameLst>
                                      </p:cBhvr>
                                      <p:tavLst>
                                        <p:tav tm="0">
                                          <p:val>
                                            <p:fltVal val="0"/>
                                          </p:val>
                                        </p:tav>
                                        <p:tav tm="100000">
                                          <p:val>
                                            <p:strVal val="#ppt_h"/>
                                          </p:val>
                                        </p:tav>
                                      </p:tavLst>
                                    </p:anim>
                                    <p:animEffect transition="in" filter="fade">
                                      <p:cBhvr>
                                        <p:cTn id="52" dur="250"/>
                                        <p:tgtEl>
                                          <p:spTgt spid="37"/>
                                        </p:tgtEl>
                                      </p:cBhvr>
                                    </p:animEffect>
                                  </p:childTnLst>
                                </p:cTn>
                              </p:par>
                              <p:par>
                                <p:cTn id="53" presetID="6" presetClass="emph" presetSubtype="0" decel="100000" fill="hold" grpId="1" nodeType="withEffect">
                                  <p:stCondLst>
                                    <p:cond delay="600"/>
                                  </p:stCondLst>
                                  <p:childTnLst>
                                    <p:animScale>
                                      <p:cBhvr>
                                        <p:cTn id="54" dur="250" fill="hold"/>
                                        <p:tgtEl>
                                          <p:spTgt spid="37"/>
                                        </p:tgtEl>
                                      </p:cBhvr>
                                      <p:by x="120000" y="120000"/>
                                    </p:animScale>
                                  </p:childTnLst>
                                </p:cTn>
                              </p:par>
                              <p:par>
                                <p:cTn id="55" presetID="6" presetClass="emph" presetSubtype="0" decel="100000" fill="hold" grpId="2" nodeType="withEffect">
                                  <p:stCondLst>
                                    <p:cond delay="800"/>
                                  </p:stCondLst>
                                  <p:childTnLst>
                                    <p:animScale>
                                      <p:cBhvr>
                                        <p:cTn id="56" dur="250" fill="hold"/>
                                        <p:tgtEl>
                                          <p:spTgt spid="37"/>
                                        </p:tgtEl>
                                      </p:cBhvr>
                                      <p:by x="83000" y="83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nimBg="1"/>
      <p:bldP spid="33" grpId="1" bldLvl="0" animBg="1"/>
      <p:bldP spid="34" grpId="0" bldLvl="0" animBg="1"/>
      <p:bldP spid="34" grpId="1" bldLvl="0" animBg="1"/>
      <p:bldP spid="35" grpId="0" bldLvl="0" animBg="1"/>
      <p:bldP spid="35" grpId="1" bldLvl="0" animBg="1"/>
      <p:bldP spid="35" grpId="2" bldLvl="0" animBg="1"/>
      <p:bldP spid="36" grpId="0" bldLvl="0" animBg="1"/>
      <p:bldP spid="36" grpId="1" bldLvl="0" animBg="1"/>
      <p:bldP spid="36" grpId="2" bldLvl="0" animBg="1"/>
      <p:bldP spid="37" grpId="0"/>
      <p:bldP spid="37" grpId="1"/>
      <p:bldP spid="37" grpId="2"/>
      <p:bldP spid="38" grpId="0"/>
      <p:bldP spid="38" grpId="1"/>
      <p:bldP spid="38" grpId="2"/>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15" name="矩形 1"/>
          <p:cNvSpPr/>
          <p:nvPr/>
        </p:nvSpPr>
        <p:spPr>
          <a:xfrm>
            <a:off x="0" y="1855695"/>
            <a:ext cx="12192000" cy="3778623"/>
          </a:xfrm>
          <a:prstGeom prst="rect">
            <a:avLst/>
          </a:prstGeom>
          <a:solidFill>
            <a:srgbClr val="225E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latin typeface="微软雅黑" panose="020B0503020204020204" pitchFamily="34" charset="-122"/>
              <a:ea typeface="微软雅黑" panose="020B0503020204020204" pitchFamily="34" charset="-122"/>
              <a:sym typeface="Century Gothic" panose="020B0502020202020204" pitchFamily="34" charset="0"/>
            </a:endParaRPr>
          </a:p>
        </p:txBody>
      </p:sp>
      <p:pic>
        <p:nvPicPr>
          <p:cNvPr id="29" name="图片 2" descr="2018年隐患排查计划 (1)_1"/>
          <p:cNvPicPr>
            <a:picLocks noChangeAspect="1"/>
          </p:cNvPicPr>
          <p:nvPr>
            <p:custDataLst>
              <p:tags r:id="rId7"/>
            </p:custDataLst>
          </p:nvPr>
        </p:nvPicPr>
        <p:blipFill>
          <a:blip r:embed="rId8" cstate="print"/>
          <a:srcRect l="7864" t="16997" r="8171" b="13936"/>
          <a:stretch>
            <a:fillRect/>
          </a:stretch>
        </p:blipFill>
        <p:spPr>
          <a:xfrm>
            <a:off x="7215462" y="3582061"/>
            <a:ext cx="2633119" cy="1814398"/>
          </a:xfrm>
          <a:prstGeom prst="rect">
            <a:avLst/>
          </a:prstGeom>
          <a:ln w="38100">
            <a:noFill/>
          </a:ln>
        </p:spPr>
      </p:pic>
      <p:pic>
        <p:nvPicPr>
          <p:cNvPr id="28" name="图片 2" descr="2018年隐患排查计划 (1)_1"/>
          <p:cNvPicPr>
            <a:picLocks noChangeAspect="1"/>
          </p:cNvPicPr>
          <p:nvPr>
            <p:custDataLst>
              <p:tags r:id="rId9"/>
            </p:custDataLst>
          </p:nvPr>
        </p:nvPicPr>
        <p:blipFill>
          <a:blip r:embed="rId10" cstate="print"/>
          <a:srcRect l="7864" t="16997" r="8171" b="13936"/>
          <a:stretch>
            <a:fillRect/>
          </a:stretch>
        </p:blipFill>
        <p:spPr>
          <a:xfrm>
            <a:off x="7197972" y="1870685"/>
            <a:ext cx="2633119" cy="1711964"/>
          </a:xfrm>
          <a:prstGeom prst="rect">
            <a:avLst/>
          </a:prstGeom>
          <a:ln w="38100">
            <a:noFill/>
          </a:ln>
        </p:spPr>
      </p:pic>
      <p:sp>
        <p:nvSpPr>
          <p:cNvPr id="14" name="文本框 8"/>
          <p:cNvSpPr txBox="1"/>
          <p:nvPr/>
        </p:nvSpPr>
        <p:spPr>
          <a:xfrm>
            <a:off x="1604064" y="234101"/>
            <a:ext cx="7624341"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隐</a:t>
            </a:r>
            <a:r>
              <a:rPr lang="zh-CN" altLang="en-US" sz="28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患排查治理体系建</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确定隐患排查计划</a:t>
            </a:r>
            <a:endParaRPr lang="en-US"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17" name="H0006(Black_iPhone6)2.png"/>
          <p:cNvPicPr>
            <a:picLocks noChangeAspect="1" noChangeArrowheads="1"/>
          </p:cNvPicPr>
          <p:nvPr>
            <p:custDataLst>
              <p:tags r:id="rId11"/>
            </p:custDataLst>
          </p:nvPr>
        </p:nvPicPr>
        <p:blipFill>
          <a:blip r:embed="rId12">
            <a:extLst>
              <a:ext uri="{28A0092B-C50C-407E-A947-70E740481C1C}">
                <a14:useLocalDpi xmlns:a14="http://schemas.microsoft.com/office/drawing/2010/main" val="0"/>
              </a:ext>
            </a:extLst>
          </a:blip>
          <a:srcRect b="14998"/>
          <a:stretch>
            <a:fillRect/>
          </a:stretch>
        </p:blipFill>
        <p:spPr bwMode="auto">
          <a:xfrm>
            <a:off x="6260461" y="1528549"/>
            <a:ext cx="4550939" cy="532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4" name="직사각형 3"/>
          <p:cNvSpPr/>
          <p:nvPr/>
        </p:nvSpPr>
        <p:spPr>
          <a:xfrm>
            <a:off x="1672856" y="2747257"/>
            <a:ext cx="2011680" cy="460375"/>
          </a:xfrm>
          <a:prstGeom prst="rect">
            <a:avLst/>
          </a:prstGeom>
        </p:spPr>
        <p:txBody>
          <a:bodyPr wrap="none">
            <a:spAutoFit/>
          </a:bodyPr>
          <a:lstStyle/>
          <a:p>
            <a:pPr defTabSz="662940" fontAlgn="base">
              <a:spcBef>
                <a:spcPct val="0"/>
              </a:spcBef>
              <a:spcAft>
                <a:spcPct val="0"/>
              </a:spcAft>
              <a:defRPr/>
            </a:pPr>
            <a:r>
              <a:rPr lang="zh-CN" altLang="en-US" sz="2400" b="1" noProof="1">
                <a:solidFill>
                  <a:srgbClr val="FFFFFF"/>
                </a:solidFill>
                <a:latin typeface="微软雅黑" panose="020B0503020204020204" pitchFamily="34" charset="-122"/>
                <a:ea typeface="微软雅黑" panose="020B0503020204020204" pitchFamily="34" charset="-122"/>
                <a:sym typeface="+mn-ea"/>
              </a:rPr>
              <a:t>隐患排查计划</a:t>
            </a:r>
            <a:endParaRPr lang="zh-CN" altLang="en-US" sz="2400" b="1" noProof="1">
              <a:solidFill>
                <a:srgbClr val="FFFFFF"/>
              </a:solidFill>
              <a:latin typeface="微软雅黑" panose="020B0503020204020204" pitchFamily="34" charset="-122"/>
              <a:ea typeface="微软雅黑" panose="020B0503020204020204" pitchFamily="34" charset="-122"/>
              <a:sym typeface="+mn-ea"/>
            </a:endParaRPr>
          </a:p>
        </p:txBody>
      </p:sp>
      <p:pic>
        <p:nvPicPr>
          <p:cNvPr id="9" name="图片 1"/>
          <p:cNvPicPr>
            <a:picLocks noChangeAspect="1"/>
          </p:cNvPicPr>
          <p:nvPr>
            <p:custDataLst>
              <p:tags r:id="rId13"/>
            </p:custDataLst>
          </p:nvPr>
        </p:nvPicPr>
        <p:blipFill>
          <a:blip r:embed="rId14" cstate="print">
            <a:extLst>
              <a:ext uri="{28A0092B-C50C-407E-A947-70E740481C1C}">
                <a14:useLocalDpi xmlns:a14="http://schemas.microsoft.com/office/drawing/2010/main" val="0"/>
              </a:ext>
            </a:extLst>
          </a:blip>
          <a:stretch>
            <a:fillRect/>
          </a:stretch>
        </p:blipFill>
        <p:spPr>
          <a:xfrm>
            <a:off x="752743" y="3302128"/>
            <a:ext cx="3925640" cy="1899012"/>
          </a:xfrm>
          <a:prstGeom prst="rect">
            <a:avLst/>
          </a:prstGeom>
        </p:spPr>
      </p:pic>
    </p:spTree>
    <p:custDataLst>
      <p:tags r:id="rId15"/>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200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14" name="文本框 8"/>
          <p:cNvSpPr txBox="1"/>
          <p:nvPr/>
        </p:nvSpPr>
        <p:spPr>
          <a:xfrm>
            <a:off x="1604064" y="234101"/>
            <a:ext cx="7624341"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隐</a:t>
            </a:r>
            <a:r>
              <a:rPr lang="zh-CN" altLang="en-US" sz="28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患排查治理体系建</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隐</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患排查整改台账</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MH_Text_1"/>
          <p:cNvSpPr/>
          <p:nvPr>
            <p:custDataLst>
              <p:tags r:id="rId7"/>
            </p:custDataLst>
          </p:nvPr>
        </p:nvSpPr>
        <p:spPr>
          <a:xfrm>
            <a:off x="1004836" y="2012040"/>
            <a:ext cx="10333724" cy="4360625"/>
          </a:xfrm>
          <a:prstGeom prst="rect">
            <a:avLst/>
          </a:prstGeom>
          <a:noFill/>
          <a:ln w="12700" cap="flat" cmpd="sng" algn="ctr">
            <a:solidFill>
              <a:srgbClr val="225EAB"/>
            </a:solidFill>
            <a:prstDash val="solid"/>
            <a:miter lim="800000"/>
          </a:ln>
          <a:effectLst/>
        </p:spPr>
        <p:txBody>
          <a:bodyPr anchor="ctr">
            <a:normAutofit/>
          </a:bodyPr>
          <a:lstStyle/>
          <a:p>
            <a:pPr algn="just">
              <a:lnSpc>
                <a:spcPct val="150000"/>
              </a:lnSpc>
              <a:spcBef>
                <a:spcPts val="600"/>
              </a:spcBef>
              <a:spcAft>
                <a:spcPts val="600"/>
              </a:spcAft>
              <a:defRPr/>
            </a:pPr>
            <a:endParaRPr lang="zh-CN" altLang="en-US" sz="1400" kern="0" dirty="0">
              <a:solidFill>
                <a:prstClr val="black">
                  <a:lumMod val="75000"/>
                  <a:lumOff val="25000"/>
                </a:prst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MH_SubTitle_1"/>
          <p:cNvSpPr/>
          <p:nvPr>
            <p:custDataLst>
              <p:tags r:id="rId8"/>
            </p:custDataLst>
          </p:nvPr>
        </p:nvSpPr>
        <p:spPr>
          <a:xfrm>
            <a:off x="1004837" y="1395381"/>
            <a:ext cx="5045364" cy="604127"/>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rgbClr val="0070C0"/>
          </a:solidFill>
          <a:ln w="12700" cap="flat" cmpd="sng" algn="ctr">
            <a:noFill/>
            <a:prstDash val="solid"/>
            <a:miter lim="800000"/>
          </a:ln>
          <a:effectLst/>
        </p:spPr>
        <p:txBody>
          <a:bodyPr anchor="ctr">
            <a:normAutofit/>
          </a:bodyPr>
          <a:lstStyle/>
          <a:p>
            <a:pPr algn="ctr">
              <a:defRPr/>
            </a:pPr>
            <a:r>
              <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隐患排查实施</a:t>
            </a:r>
            <a:endPar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직사각형 48"/>
          <p:cNvSpPr/>
          <p:nvPr/>
        </p:nvSpPr>
        <p:spPr>
          <a:xfrm>
            <a:off x="2101239" y="5782474"/>
            <a:ext cx="7058286" cy="460375"/>
          </a:xfrm>
          <a:prstGeom prst="rect">
            <a:avLst/>
          </a:prstGeom>
        </p:spPr>
        <p:txBody>
          <a:bodyPr wrap="square">
            <a:spAutoFit/>
          </a:bodyPr>
          <a:lstStyle/>
          <a:p>
            <a:r>
              <a:rPr lang="zh-CN" altLang="en-US" sz="24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zh-CN"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安全隐患排查过程（计划、实施、</a:t>
            </a:r>
            <a:r>
              <a:rPr lang="zh-CN" altLang="en-US"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复核、整改</a:t>
            </a:r>
            <a:r>
              <a:rPr lang="zh-CN" altLang="zh-CN"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、上报）</a:t>
            </a:r>
            <a:endParaRPr lang="zh-CN" altLang="zh-CN"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 name="그룹 2"/>
          <p:cNvGrpSpPr/>
          <p:nvPr/>
        </p:nvGrpSpPr>
        <p:grpSpPr>
          <a:xfrm>
            <a:off x="1697683" y="2494532"/>
            <a:ext cx="9046518" cy="3048347"/>
            <a:chOff x="2182748" y="2490300"/>
            <a:chExt cx="8005633" cy="3048347"/>
          </a:xfrm>
        </p:grpSpPr>
        <p:grpSp>
          <p:nvGrpSpPr>
            <p:cNvPr id="12" name="그룹 11"/>
            <p:cNvGrpSpPr/>
            <p:nvPr/>
          </p:nvGrpSpPr>
          <p:grpSpPr>
            <a:xfrm>
              <a:off x="2182748" y="2490300"/>
              <a:ext cx="2016050" cy="1383680"/>
              <a:chOff x="1075059" y="1447704"/>
              <a:chExt cx="2101423" cy="1580812"/>
            </a:xfrm>
          </p:grpSpPr>
          <p:sp>
            <p:nvSpPr>
              <p:cNvPr id="13" name="AutoShape 3"/>
              <p:cNvSpPr>
                <a:spLocks noChangeArrowheads="1"/>
              </p:cNvSpPr>
              <p:nvPr/>
            </p:nvSpPr>
            <p:spPr bwMode="gray">
              <a:xfrm>
                <a:off x="1076425" y="1503383"/>
                <a:ext cx="2100057" cy="1525133"/>
              </a:xfrm>
              <a:prstGeom prst="rightArrowCallout">
                <a:avLst>
                  <a:gd name="adj1" fmla="val 28435"/>
                  <a:gd name="adj2" fmla="val 21477"/>
                  <a:gd name="adj3" fmla="val 8889"/>
                  <a:gd name="adj4" fmla="val 86532"/>
                </a:avLst>
              </a:prstGeom>
              <a:gradFill rotWithShape="1">
                <a:gsLst>
                  <a:gs pos="0">
                    <a:srgbClr val="93C052"/>
                  </a:gs>
                  <a:gs pos="50000">
                    <a:srgbClr val="93C052">
                      <a:gamma/>
                      <a:tint val="63529"/>
                      <a:invGamma/>
                      <a:alpha val="89999"/>
                    </a:srgbClr>
                  </a:gs>
                  <a:gs pos="100000">
                    <a:srgbClr val="93C052"/>
                  </a:gs>
                </a:gsLst>
                <a:lin ang="2700000" scaled="1"/>
              </a:gradFill>
              <a:ln w="9525" algn="ctr">
                <a:noFill/>
                <a:miter lim="800000"/>
              </a:ln>
              <a:effectLst/>
              <a:scene3d>
                <a:camera prst="legacyPerspectiveTopRight"/>
                <a:lightRig rig="legacyFlat3" dir="b"/>
              </a:scene3d>
              <a:sp3d extrusionH="163500" prstMaterial="legacyMetal">
                <a:bevelT w="13500" h="13500" prst="angle"/>
                <a:bevelB w="13500" h="13500" prst="angle"/>
                <a:extrusionClr>
                  <a:srgbClr val="93C052"/>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16" name="Rectangle 12"/>
              <p:cNvSpPr>
                <a:spLocks noChangeArrowheads="1"/>
              </p:cNvSpPr>
              <p:nvPr/>
            </p:nvSpPr>
            <p:spPr bwMode="gray">
              <a:xfrm>
                <a:off x="1075059" y="1447704"/>
                <a:ext cx="1819958" cy="393387"/>
              </a:xfrm>
              <a:prstGeom prst="rect">
                <a:avLst/>
              </a:prstGeom>
              <a:gradFill rotWithShape="1">
                <a:gsLst>
                  <a:gs pos="0">
                    <a:srgbClr val="93C052"/>
                  </a:gs>
                  <a:gs pos="50000">
                    <a:srgbClr val="93C052">
                      <a:gamma/>
                      <a:shade val="87843"/>
                      <a:invGamma/>
                    </a:srgbClr>
                  </a:gs>
                  <a:gs pos="100000">
                    <a:srgbClr val="93C052"/>
                  </a:gs>
                </a:gsLst>
                <a:lin ang="2700000" scaled="1"/>
              </a:gradFill>
              <a:ln w="9525" algn="ctr">
                <a:noFill/>
                <a:miter lim="800000"/>
              </a:ln>
              <a:effectLst/>
              <a:scene3d>
                <a:camera prst="legacyPerspectiveTopRight"/>
                <a:lightRig rig="legacyFlat3" dir="b"/>
              </a:scene3d>
              <a:sp3d extrusionH="227000" prstMaterial="legacyMetal">
                <a:bevelT w="13500" h="13500" prst="angle"/>
                <a:bevelB w="13500" h="13500" prst="angle"/>
                <a:extrusionClr>
                  <a:srgbClr val="93C052"/>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18" name="Text Box 13"/>
              <p:cNvSpPr txBox="1">
                <a:spLocks noChangeArrowheads="1"/>
              </p:cNvSpPr>
              <p:nvPr/>
            </p:nvSpPr>
            <p:spPr bwMode="gray">
              <a:xfrm>
                <a:off x="1096668" y="1487947"/>
                <a:ext cx="1480735" cy="350401"/>
              </a:xfrm>
              <a:prstGeom prst="rect">
                <a:avLst/>
              </a:prstGeom>
              <a:noFill/>
              <a:ln w="9525" algn="ctr">
                <a:noFill/>
                <a:miter lim="800000"/>
              </a:ln>
            </p:spPr>
            <p:txBody>
              <a:bodyPr wrap="none">
                <a:spAutoFit/>
              </a:bodyPr>
              <a:lstStyle/>
              <a:p>
                <a:pPr defTabSz="914400" eaLnBrk="0" fontAlgn="base" hangingPunct="0">
                  <a:spcBef>
                    <a:spcPct val="0"/>
                  </a:spcBef>
                  <a:spcAft>
                    <a:spcPct val="0"/>
                  </a:spcAft>
                  <a:defRPr/>
                </a:pPr>
                <a:r>
                  <a:rPr lang="zh-CN" altLang="en-US" sz="1400" kern="0" dirty="0">
                    <a:solidFill>
                      <a:srgbClr val="FFFFFF"/>
                    </a:solidFill>
                    <a:latin typeface="微软雅黑" panose="020B0503020204020204" pitchFamily="34" charset="-122"/>
                    <a:ea typeface="微软雅黑" panose="020B0503020204020204" pitchFamily="34" charset="-122"/>
                  </a:rPr>
                  <a:t>制定隐患排查计划</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grpSp>
        <p:grpSp>
          <p:nvGrpSpPr>
            <p:cNvPr id="19" name="그룹 18"/>
            <p:cNvGrpSpPr/>
            <p:nvPr/>
          </p:nvGrpSpPr>
          <p:grpSpPr>
            <a:xfrm>
              <a:off x="6293680" y="2490300"/>
              <a:ext cx="2067705" cy="1383680"/>
              <a:chOff x="3294800" y="1447704"/>
              <a:chExt cx="2155263" cy="1580812"/>
            </a:xfrm>
          </p:grpSpPr>
          <p:sp>
            <p:nvSpPr>
              <p:cNvPr id="20" name="AutoShape 4"/>
              <p:cNvSpPr>
                <a:spLocks noChangeArrowheads="1"/>
              </p:cNvSpPr>
              <p:nvPr/>
            </p:nvSpPr>
            <p:spPr bwMode="gray">
              <a:xfrm>
                <a:off x="3350006" y="1503383"/>
                <a:ext cx="2100057" cy="1525133"/>
              </a:xfrm>
              <a:prstGeom prst="rightArrowCallout">
                <a:avLst>
                  <a:gd name="adj1" fmla="val 28435"/>
                  <a:gd name="adj2" fmla="val 21477"/>
                  <a:gd name="adj3" fmla="val 8889"/>
                  <a:gd name="adj4" fmla="val 86532"/>
                </a:avLst>
              </a:prstGeom>
              <a:gradFill rotWithShape="1">
                <a:gsLst>
                  <a:gs pos="0">
                    <a:srgbClr val="99CCFF">
                      <a:alpha val="89998"/>
                    </a:srgbClr>
                  </a:gs>
                  <a:gs pos="100000">
                    <a:srgbClr val="CCECFF"/>
                  </a:gs>
                </a:gsLst>
                <a:lin ang="2700000" scaled="1"/>
              </a:gradFill>
              <a:ln w="9525">
                <a:miter lim="800000"/>
              </a:ln>
              <a:scene3d>
                <a:camera prst="legacyPerspectiveTopRight"/>
                <a:lightRig rig="legacyFlat3" dir="b"/>
              </a:scene3d>
              <a:sp3d extrusionH="163500" prstMaterial="legacyMetal">
                <a:bevelT w="13500" h="13500" prst="angle"/>
                <a:bevelB w="13500" h="13500" prst="angle"/>
                <a:extrusionClr>
                  <a:srgbClr val="99CCFF"/>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21" name="Rectangle 5"/>
              <p:cNvSpPr>
                <a:spLocks noChangeArrowheads="1"/>
              </p:cNvSpPr>
              <p:nvPr/>
            </p:nvSpPr>
            <p:spPr bwMode="gray">
              <a:xfrm>
                <a:off x="3350006" y="1447704"/>
                <a:ext cx="1815859" cy="393387"/>
              </a:xfrm>
              <a:prstGeom prst="rect">
                <a:avLst/>
              </a:prstGeom>
              <a:gradFill rotWithShape="1">
                <a:gsLst>
                  <a:gs pos="0">
                    <a:srgbClr val="4EA7EA"/>
                  </a:gs>
                  <a:gs pos="50000">
                    <a:srgbClr val="4EA7EA">
                      <a:gamma/>
                      <a:tint val="76471"/>
                      <a:invGamma/>
                    </a:srgbClr>
                  </a:gs>
                  <a:gs pos="100000">
                    <a:srgbClr val="4EA7EA"/>
                  </a:gs>
                </a:gsLst>
                <a:lin ang="2700000" scaled="1"/>
              </a:gradFill>
              <a:ln w="9525" algn="ctr">
                <a:noFill/>
                <a:miter lim="800000"/>
              </a:ln>
              <a:effectLst/>
              <a:scene3d>
                <a:camera prst="legacyPerspectiveTopRight"/>
                <a:lightRig rig="legacyFlat3" dir="b"/>
              </a:scene3d>
              <a:sp3d extrusionH="227000" prstMaterial="legacyMetal">
                <a:bevelT w="13500" h="13500" prst="angle"/>
                <a:bevelB w="13500" h="13500" prst="angle"/>
                <a:extrusionClr>
                  <a:srgbClr val="4EA7EA"/>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22" name="Text Box 14"/>
              <p:cNvSpPr txBox="1">
                <a:spLocks noChangeArrowheads="1"/>
              </p:cNvSpPr>
              <p:nvPr/>
            </p:nvSpPr>
            <p:spPr bwMode="gray">
              <a:xfrm>
                <a:off x="3294800" y="1505741"/>
                <a:ext cx="1939998" cy="350401"/>
              </a:xfrm>
              <a:prstGeom prst="rect">
                <a:avLst/>
              </a:prstGeom>
              <a:noFill/>
              <a:ln w="9525" algn="ctr">
                <a:noFill/>
                <a:miter lim="800000"/>
              </a:ln>
            </p:spPr>
            <p:txBody>
              <a:bodyPr wrap="square">
                <a:spAutoFit/>
              </a:bodyPr>
              <a:lstStyle/>
              <a:p>
                <a:pPr algn="ctr" defTabSz="914400" eaLnBrk="0" fontAlgn="base" hangingPunct="0">
                  <a:spcBef>
                    <a:spcPct val="0"/>
                  </a:spcBef>
                  <a:spcAft>
                    <a:spcPct val="0"/>
                  </a:spcAft>
                  <a:defRPr/>
                </a:pPr>
                <a:r>
                  <a:rPr lang="zh-CN" altLang="en-US" sz="1400" kern="0" dirty="0">
                    <a:solidFill>
                      <a:srgbClr val="FFFFFF"/>
                    </a:solidFill>
                    <a:latin typeface="微软雅黑" panose="020B0503020204020204" pitchFamily="34" charset="-122"/>
                    <a:ea typeface="微软雅黑" panose="020B0503020204020204" pitchFamily="34" charset="-122"/>
                  </a:rPr>
                  <a:t>隐患登记（省平台）</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grpSp>
        <p:grpSp>
          <p:nvGrpSpPr>
            <p:cNvPr id="23" name="그룹 22"/>
            <p:cNvGrpSpPr/>
            <p:nvPr/>
          </p:nvGrpSpPr>
          <p:grpSpPr>
            <a:xfrm>
              <a:off x="8438427" y="2490300"/>
              <a:ext cx="1749954" cy="1589220"/>
              <a:chOff x="5615390" y="1447704"/>
              <a:chExt cx="1824058" cy="1815636"/>
            </a:xfrm>
          </p:grpSpPr>
          <p:sp>
            <p:nvSpPr>
              <p:cNvPr id="24" name="AutoShape 6"/>
              <p:cNvSpPr>
                <a:spLocks noChangeArrowheads="1"/>
              </p:cNvSpPr>
              <p:nvPr/>
            </p:nvSpPr>
            <p:spPr bwMode="gray">
              <a:xfrm rot="5400000">
                <a:off x="5647441" y="1471333"/>
                <a:ext cx="1759956" cy="1824057"/>
              </a:xfrm>
              <a:prstGeom prst="rightArrowCallout">
                <a:avLst>
                  <a:gd name="adj1" fmla="val 28435"/>
                  <a:gd name="adj2" fmla="val 21477"/>
                  <a:gd name="adj3" fmla="val 7937"/>
                  <a:gd name="adj4" fmla="val 86532"/>
                </a:avLst>
              </a:prstGeom>
              <a:gradFill rotWithShape="1">
                <a:gsLst>
                  <a:gs pos="0">
                    <a:srgbClr val="93C052"/>
                  </a:gs>
                  <a:gs pos="50000">
                    <a:srgbClr val="93C052">
                      <a:gamma/>
                      <a:tint val="48627"/>
                      <a:invGamma/>
                      <a:alpha val="89999"/>
                    </a:srgbClr>
                  </a:gs>
                  <a:gs pos="100000">
                    <a:srgbClr val="93C052"/>
                  </a:gs>
                </a:gsLst>
                <a:lin ang="2700000" scaled="1"/>
              </a:gradFill>
              <a:ln w="9525" algn="ctr">
                <a:noFill/>
                <a:miter lim="800000"/>
              </a:ln>
              <a:effectLst/>
              <a:scene3d>
                <a:camera prst="legacyPerspectiveTop"/>
                <a:lightRig rig="legacyFlat3" dir="b"/>
              </a:scene3d>
              <a:sp3d extrusionH="163500" prstMaterial="legacyMetal">
                <a:bevelT w="13500" h="13500" prst="angle"/>
                <a:bevelB w="13500" h="13500" prst="angle"/>
                <a:extrusionClr>
                  <a:srgbClr val="99CCFF"/>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25" name="Rectangle 7"/>
              <p:cNvSpPr>
                <a:spLocks noChangeArrowheads="1"/>
              </p:cNvSpPr>
              <p:nvPr/>
            </p:nvSpPr>
            <p:spPr bwMode="gray">
              <a:xfrm>
                <a:off x="5615390" y="1447704"/>
                <a:ext cx="1824057" cy="393387"/>
              </a:xfrm>
              <a:prstGeom prst="rect">
                <a:avLst/>
              </a:prstGeom>
              <a:gradFill rotWithShape="1">
                <a:gsLst>
                  <a:gs pos="0">
                    <a:srgbClr val="93C052"/>
                  </a:gs>
                  <a:gs pos="50000">
                    <a:srgbClr val="93C052">
                      <a:gamma/>
                      <a:shade val="81961"/>
                      <a:invGamma/>
                    </a:srgbClr>
                  </a:gs>
                  <a:gs pos="100000">
                    <a:srgbClr val="93C052"/>
                  </a:gs>
                </a:gsLst>
                <a:lin ang="2700000" scaled="1"/>
              </a:gradFill>
              <a:ln w="9525" algn="ctr">
                <a:noFill/>
                <a:miter lim="800000"/>
              </a:ln>
              <a:effectLst/>
              <a:scene3d>
                <a:camera prst="legacyPerspectiveTop"/>
                <a:lightRig rig="legacyFlat3" dir="b"/>
              </a:scene3d>
              <a:sp3d extrusionH="163500" prstMaterial="legacyMetal">
                <a:bevelT w="13500" h="13500" prst="angle"/>
                <a:bevelB w="13500" h="13500" prst="angle"/>
                <a:extrusionClr>
                  <a:srgbClr val="93C052"/>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26" name="Text Box 15"/>
              <p:cNvSpPr txBox="1">
                <a:spLocks noChangeArrowheads="1"/>
              </p:cNvSpPr>
              <p:nvPr/>
            </p:nvSpPr>
            <p:spPr bwMode="gray">
              <a:xfrm>
                <a:off x="5749381" y="1505803"/>
                <a:ext cx="1480734" cy="350401"/>
              </a:xfrm>
              <a:prstGeom prst="rect">
                <a:avLst/>
              </a:prstGeom>
              <a:noFill/>
              <a:ln w="9525" algn="ctr">
                <a:noFill/>
                <a:miter lim="800000"/>
              </a:ln>
            </p:spPr>
            <p:txBody>
              <a:bodyPr wrap="none">
                <a:spAutoFit/>
              </a:bodyPr>
              <a:lstStyle/>
              <a:p>
                <a:pPr algn="ctr" defTabSz="914400" eaLnBrk="0" fontAlgn="base" hangingPunct="0">
                  <a:spcBef>
                    <a:spcPct val="0"/>
                  </a:spcBef>
                  <a:spcAft>
                    <a:spcPct val="0"/>
                  </a:spcAft>
                  <a:defRPr/>
                </a:pPr>
                <a:r>
                  <a:rPr lang="zh-CN" altLang="en-US" sz="1400" kern="0" dirty="0">
                    <a:solidFill>
                      <a:srgbClr val="FFFFFF"/>
                    </a:solidFill>
                    <a:latin typeface="微软雅黑" panose="020B0503020204020204" pitchFamily="34" charset="-122"/>
                    <a:ea typeface="微软雅黑" panose="020B0503020204020204" pitchFamily="34" charset="-122"/>
                  </a:rPr>
                  <a:t>下发隐患排查通报</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grpSp>
        <p:grpSp>
          <p:nvGrpSpPr>
            <p:cNvPr id="27" name="그룹 26"/>
            <p:cNvGrpSpPr/>
            <p:nvPr/>
          </p:nvGrpSpPr>
          <p:grpSpPr>
            <a:xfrm>
              <a:off x="4265348" y="2490300"/>
              <a:ext cx="2014737" cy="1383680"/>
              <a:chOff x="3350006" y="1447704"/>
              <a:chExt cx="2100057" cy="1580812"/>
            </a:xfrm>
          </p:grpSpPr>
          <p:sp>
            <p:nvSpPr>
              <p:cNvPr id="30" name="AutoShape 4"/>
              <p:cNvSpPr>
                <a:spLocks noChangeArrowheads="1"/>
              </p:cNvSpPr>
              <p:nvPr/>
            </p:nvSpPr>
            <p:spPr bwMode="gray">
              <a:xfrm>
                <a:off x="3350006" y="1503383"/>
                <a:ext cx="2100057" cy="1525133"/>
              </a:xfrm>
              <a:prstGeom prst="rightArrowCallout">
                <a:avLst>
                  <a:gd name="adj1" fmla="val 28435"/>
                  <a:gd name="adj2" fmla="val 21477"/>
                  <a:gd name="adj3" fmla="val 8889"/>
                  <a:gd name="adj4" fmla="val 86532"/>
                </a:avLst>
              </a:prstGeom>
              <a:gradFill rotWithShape="1">
                <a:gsLst>
                  <a:gs pos="0">
                    <a:srgbClr val="99CCFF">
                      <a:alpha val="89998"/>
                    </a:srgbClr>
                  </a:gs>
                  <a:gs pos="100000">
                    <a:srgbClr val="CCECFF"/>
                  </a:gs>
                </a:gsLst>
                <a:lin ang="2700000" scaled="1"/>
              </a:gradFill>
              <a:ln w="9525">
                <a:miter lim="800000"/>
              </a:ln>
              <a:scene3d>
                <a:camera prst="legacyPerspectiveTopRight"/>
                <a:lightRig rig="legacyFlat3" dir="b"/>
              </a:scene3d>
              <a:sp3d extrusionH="163500" prstMaterial="legacyMetal">
                <a:bevelT w="13500" h="13500" prst="angle"/>
                <a:bevelB w="13500" h="13500" prst="angle"/>
                <a:extrusionClr>
                  <a:srgbClr val="99CCFF"/>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31" name="Rectangle 5"/>
              <p:cNvSpPr>
                <a:spLocks noChangeArrowheads="1"/>
              </p:cNvSpPr>
              <p:nvPr/>
            </p:nvSpPr>
            <p:spPr bwMode="gray">
              <a:xfrm>
                <a:off x="3350006" y="1447704"/>
                <a:ext cx="1815859" cy="393387"/>
              </a:xfrm>
              <a:prstGeom prst="rect">
                <a:avLst/>
              </a:prstGeom>
              <a:gradFill rotWithShape="1">
                <a:gsLst>
                  <a:gs pos="0">
                    <a:srgbClr val="4EA7EA"/>
                  </a:gs>
                  <a:gs pos="50000">
                    <a:srgbClr val="4EA7EA">
                      <a:gamma/>
                      <a:tint val="76471"/>
                      <a:invGamma/>
                    </a:srgbClr>
                  </a:gs>
                  <a:gs pos="100000">
                    <a:srgbClr val="4EA7EA"/>
                  </a:gs>
                </a:gsLst>
                <a:lin ang="2700000" scaled="1"/>
              </a:gradFill>
              <a:ln w="9525" algn="ctr">
                <a:noFill/>
                <a:miter lim="800000"/>
              </a:ln>
              <a:effectLst/>
              <a:scene3d>
                <a:camera prst="legacyPerspectiveTopRight"/>
                <a:lightRig rig="legacyFlat3" dir="b"/>
              </a:scene3d>
              <a:sp3d extrusionH="227000" prstMaterial="legacyMetal">
                <a:bevelT w="13500" h="13500" prst="angle"/>
                <a:bevelB w="13500" h="13500" prst="angle"/>
                <a:extrusionClr>
                  <a:srgbClr val="4EA7EA"/>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32" name="Text Box 14"/>
              <p:cNvSpPr txBox="1">
                <a:spLocks noChangeArrowheads="1"/>
              </p:cNvSpPr>
              <p:nvPr/>
            </p:nvSpPr>
            <p:spPr bwMode="gray">
              <a:xfrm>
                <a:off x="3627373" y="1505805"/>
                <a:ext cx="1152725" cy="350401"/>
              </a:xfrm>
              <a:prstGeom prst="rect">
                <a:avLst/>
              </a:prstGeom>
              <a:noFill/>
              <a:ln w="9525" algn="ctr">
                <a:noFill/>
                <a:miter lim="800000"/>
              </a:ln>
            </p:spPr>
            <p:txBody>
              <a:bodyPr wrap="none">
                <a:spAutoFit/>
              </a:bodyPr>
              <a:lstStyle/>
              <a:p>
                <a:pPr defTabSz="914400" eaLnBrk="0" fontAlgn="base" hangingPunct="0">
                  <a:spcBef>
                    <a:spcPct val="0"/>
                  </a:spcBef>
                  <a:spcAft>
                    <a:spcPct val="0"/>
                  </a:spcAft>
                  <a:defRPr/>
                </a:pPr>
                <a:r>
                  <a:rPr lang="zh-CN" altLang="en-US" sz="1400" kern="0" dirty="0">
                    <a:solidFill>
                      <a:srgbClr val="FFFFFF"/>
                    </a:solidFill>
                    <a:latin typeface="微软雅黑" panose="020B0503020204020204" pitchFamily="34" charset="-122"/>
                    <a:ea typeface="微软雅黑" panose="020B0503020204020204" pitchFamily="34" charset="-122"/>
                  </a:rPr>
                  <a:t>进行隐患排查</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grpSp>
        <p:grpSp>
          <p:nvGrpSpPr>
            <p:cNvPr id="33" name="그룹 32"/>
            <p:cNvGrpSpPr/>
            <p:nvPr/>
          </p:nvGrpSpPr>
          <p:grpSpPr>
            <a:xfrm>
              <a:off x="8244368" y="4153648"/>
              <a:ext cx="1943990" cy="1384998"/>
              <a:chOff x="7009812" y="4440275"/>
              <a:chExt cx="1918933" cy="1208262"/>
            </a:xfrm>
          </p:grpSpPr>
          <p:sp>
            <p:nvSpPr>
              <p:cNvPr id="34" name="AutoShape 10"/>
              <p:cNvSpPr>
                <a:spLocks noChangeArrowheads="1"/>
              </p:cNvSpPr>
              <p:nvPr/>
            </p:nvSpPr>
            <p:spPr bwMode="gray">
              <a:xfrm flipH="1">
                <a:off x="7009812" y="4522494"/>
                <a:ext cx="1911470" cy="1126043"/>
              </a:xfrm>
              <a:prstGeom prst="rightArrowCallout">
                <a:avLst>
                  <a:gd name="adj1" fmla="val 28435"/>
                  <a:gd name="adj2" fmla="val 21477"/>
                  <a:gd name="adj3" fmla="val 8889"/>
                  <a:gd name="adj4" fmla="val 86532"/>
                </a:avLst>
              </a:prstGeom>
              <a:gradFill rotWithShape="1">
                <a:gsLst>
                  <a:gs pos="0">
                    <a:srgbClr val="99CCFF">
                      <a:alpha val="89998"/>
                    </a:srgbClr>
                  </a:gs>
                  <a:gs pos="100000">
                    <a:srgbClr val="CCECFF"/>
                  </a:gs>
                </a:gsLst>
                <a:lin ang="2700000" scaled="1"/>
              </a:gradFill>
              <a:ln w="9525">
                <a:miter lim="800000"/>
              </a:ln>
              <a:scene3d>
                <a:camera prst="legacyPerspectiveTopLeft"/>
                <a:lightRig rig="legacyFlat3" dir="b"/>
              </a:scene3d>
              <a:sp3d extrusionH="163500" prstMaterial="legacyMetal">
                <a:bevelT w="13500" h="13500" prst="angle"/>
                <a:bevelB w="13500" h="13500" prst="angle"/>
                <a:extrusionClr>
                  <a:srgbClr val="99CCFF"/>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35" name="Rectangle 11"/>
              <p:cNvSpPr>
                <a:spLocks noChangeArrowheads="1"/>
              </p:cNvSpPr>
              <p:nvPr/>
            </p:nvSpPr>
            <p:spPr bwMode="gray">
              <a:xfrm>
                <a:off x="7268489" y="4440275"/>
                <a:ext cx="1660256" cy="290448"/>
              </a:xfrm>
              <a:prstGeom prst="rect">
                <a:avLst/>
              </a:prstGeom>
              <a:gradFill rotWithShape="1">
                <a:gsLst>
                  <a:gs pos="0">
                    <a:srgbClr val="4EA7EA"/>
                  </a:gs>
                  <a:gs pos="50000">
                    <a:srgbClr val="4EA7EA">
                      <a:gamma/>
                      <a:tint val="76471"/>
                      <a:invGamma/>
                    </a:srgbClr>
                  </a:gs>
                  <a:gs pos="100000">
                    <a:srgbClr val="4EA7EA"/>
                  </a:gs>
                </a:gsLst>
                <a:lin ang="2700000" scaled="1"/>
              </a:gradFill>
              <a:ln w="9525" algn="ctr">
                <a:noFill/>
                <a:miter lim="800000"/>
              </a:ln>
              <a:effectLst/>
              <a:scene3d>
                <a:camera prst="legacyPerspectiveTopLeft"/>
                <a:lightRig rig="legacyFlat3" dir="b"/>
              </a:scene3d>
              <a:sp3d extrusionH="227000" prstMaterial="legacyMetal">
                <a:bevelT w="13500" h="13500" prst="angle"/>
                <a:bevelB w="13500" h="13500" prst="angle"/>
                <a:extrusionClr>
                  <a:srgbClr val="4EA7EA"/>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36" name="Text Box 17"/>
              <p:cNvSpPr txBox="1">
                <a:spLocks noChangeArrowheads="1"/>
              </p:cNvSpPr>
              <p:nvPr/>
            </p:nvSpPr>
            <p:spPr bwMode="gray">
              <a:xfrm>
                <a:off x="7521057" y="4443911"/>
                <a:ext cx="1091638" cy="267567"/>
              </a:xfrm>
              <a:prstGeom prst="rect">
                <a:avLst/>
              </a:prstGeom>
              <a:noFill/>
              <a:ln w="9525" algn="ctr">
                <a:noFill/>
                <a:miter lim="800000"/>
              </a:ln>
            </p:spPr>
            <p:txBody>
              <a:bodyPr wrap="none">
                <a:spAutoFit/>
              </a:bodyPr>
              <a:lstStyle/>
              <a:p>
                <a:pPr defTabSz="914400" eaLnBrk="0" fontAlgn="base" hangingPunct="0">
                  <a:spcBef>
                    <a:spcPct val="0"/>
                  </a:spcBef>
                  <a:spcAft>
                    <a:spcPct val="0"/>
                  </a:spcAft>
                  <a:defRPr/>
                </a:pPr>
                <a:r>
                  <a:rPr lang="zh-CN" altLang="en-US" sz="1400" kern="0" dirty="0">
                    <a:solidFill>
                      <a:srgbClr val="FFFFFF"/>
                    </a:solidFill>
                    <a:latin typeface="微软雅黑" panose="020B0503020204020204" pitchFamily="34" charset="-122"/>
                    <a:ea typeface="微软雅黑" panose="020B0503020204020204" pitchFamily="34" charset="-122"/>
                  </a:rPr>
                  <a:t>隐患整改反馈</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grpSp>
        <p:grpSp>
          <p:nvGrpSpPr>
            <p:cNvPr id="37" name="그룹 36"/>
            <p:cNvGrpSpPr/>
            <p:nvPr/>
          </p:nvGrpSpPr>
          <p:grpSpPr>
            <a:xfrm>
              <a:off x="6137282" y="4147416"/>
              <a:ext cx="2017861" cy="1384998"/>
              <a:chOff x="4964030" y="4434913"/>
              <a:chExt cx="1911470" cy="1213624"/>
            </a:xfrm>
          </p:grpSpPr>
          <p:sp>
            <p:nvSpPr>
              <p:cNvPr id="38" name="AutoShape 8"/>
              <p:cNvSpPr>
                <a:spLocks noChangeArrowheads="1"/>
              </p:cNvSpPr>
              <p:nvPr/>
            </p:nvSpPr>
            <p:spPr bwMode="gray">
              <a:xfrm flipH="1">
                <a:off x="4964030" y="4522494"/>
                <a:ext cx="1911470" cy="1126043"/>
              </a:xfrm>
              <a:prstGeom prst="rightArrowCallout">
                <a:avLst>
                  <a:gd name="adj1" fmla="val 28435"/>
                  <a:gd name="adj2" fmla="val 21477"/>
                  <a:gd name="adj3" fmla="val 8889"/>
                  <a:gd name="adj4" fmla="val 86532"/>
                </a:avLst>
              </a:prstGeom>
              <a:gradFill rotWithShape="1">
                <a:gsLst>
                  <a:gs pos="0">
                    <a:srgbClr val="93C052"/>
                  </a:gs>
                  <a:gs pos="50000">
                    <a:srgbClr val="93C052">
                      <a:gamma/>
                      <a:tint val="63529"/>
                      <a:invGamma/>
                      <a:alpha val="89999"/>
                    </a:srgbClr>
                  </a:gs>
                  <a:gs pos="100000">
                    <a:srgbClr val="93C052"/>
                  </a:gs>
                </a:gsLst>
                <a:lin ang="2700000" scaled="1"/>
              </a:gradFill>
              <a:ln w="9525" algn="ctr">
                <a:noFill/>
                <a:miter lim="800000"/>
              </a:ln>
              <a:effectLst/>
              <a:scene3d>
                <a:camera prst="legacyPerspectiveTopLeft"/>
                <a:lightRig rig="legacyFlat3" dir="b"/>
              </a:scene3d>
              <a:sp3d extrusionH="163500" prstMaterial="legacyMetal">
                <a:bevelT w="13500" h="13500" prst="angle"/>
                <a:bevelB w="13500" h="13500" prst="angle"/>
                <a:extrusionClr>
                  <a:srgbClr val="93C052"/>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39" name="Rectangle 9"/>
              <p:cNvSpPr>
                <a:spLocks noChangeArrowheads="1"/>
              </p:cNvSpPr>
              <p:nvPr/>
            </p:nvSpPr>
            <p:spPr bwMode="gray">
              <a:xfrm>
                <a:off x="5220219" y="4434913"/>
                <a:ext cx="1655280" cy="290448"/>
              </a:xfrm>
              <a:prstGeom prst="rect">
                <a:avLst/>
              </a:prstGeom>
              <a:gradFill rotWithShape="1">
                <a:gsLst>
                  <a:gs pos="0">
                    <a:srgbClr val="93C052"/>
                  </a:gs>
                  <a:gs pos="50000">
                    <a:srgbClr val="93C052">
                      <a:gamma/>
                      <a:shade val="87843"/>
                      <a:invGamma/>
                    </a:srgbClr>
                  </a:gs>
                  <a:gs pos="100000">
                    <a:srgbClr val="93C052"/>
                  </a:gs>
                </a:gsLst>
                <a:lin ang="2700000" scaled="1"/>
              </a:gradFill>
              <a:ln w="9525" algn="ctr">
                <a:noFill/>
                <a:miter lim="800000"/>
              </a:ln>
              <a:effectLst/>
              <a:scene3d>
                <a:camera prst="legacyPerspectiveTopLeft"/>
                <a:lightRig rig="legacyFlat3" dir="b"/>
              </a:scene3d>
              <a:sp3d extrusionH="188900" prstMaterial="legacyMetal">
                <a:bevelT w="13500" h="13500" prst="angle"/>
                <a:bevelB w="13500" h="13500" prst="angle"/>
                <a:extrusionClr>
                  <a:srgbClr val="93C052"/>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40" name="Text Box 16"/>
              <p:cNvSpPr txBox="1">
                <a:spLocks noChangeArrowheads="1"/>
              </p:cNvSpPr>
              <p:nvPr/>
            </p:nvSpPr>
            <p:spPr bwMode="gray">
              <a:xfrm>
                <a:off x="5403204" y="4443694"/>
                <a:ext cx="1047585" cy="268755"/>
              </a:xfrm>
              <a:prstGeom prst="rect">
                <a:avLst/>
              </a:prstGeom>
              <a:noFill/>
              <a:ln w="9525" algn="ctr">
                <a:noFill/>
                <a:miter lim="800000"/>
              </a:ln>
            </p:spPr>
            <p:txBody>
              <a:bodyPr wrap="none">
                <a:spAutoFit/>
              </a:bodyPr>
              <a:lstStyle/>
              <a:p>
                <a:pPr defTabSz="914400" eaLnBrk="0" fontAlgn="base" hangingPunct="0">
                  <a:spcBef>
                    <a:spcPct val="0"/>
                  </a:spcBef>
                  <a:spcAft>
                    <a:spcPct val="0"/>
                  </a:spcAft>
                  <a:defRPr/>
                </a:pPr>
                <a:r>
                  <a:rPr lang="zh-CN" altLang="en-US" sz="1400" kern="0" dirty="0">
                    <a:solidFill>
                      <a:srgbClr val="FFFFFF"/>
                    </a:solidFill>
                    <a:latin typeface="微软雅黑" panose="020B0503020204020204" pitchFamily="34" charset="-122"/>
                    <a:ea typeface="微软雅黑" panose="020B0503020204020204" pitchFamily="34" charset="-122"/>
                  </a:rPr>
                  <a:t>隐患整改复查</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grpSp>
        <p:sp>
          <p:nvSpPr>
            <p:cNvPr id="41" name="AutoShape 10"/>
            <p:cNvSpPr>
              <a:spLocks noChangeArrowheads="1"/>
            </p:cNvSpPr>
            <p:nvPr/>
          </p:nvSpPr>
          <p:spPr bwMode="gray">
            <a:xfrm flipH="1">
              <a:off x="4030206" y="4247894"/>
              <a:ext cx="2010014" cy="1290753"/>
            </a:xfrm>
            <a:prstGeom prst="rightArrowCallout">
              <a:avLst>
                <a:gd name="adj1" fmla="val 28435"/>
                <a:gd name="adj2" fmla="val 21477"/>
                <a:gd name="adj3" fmla="val 8889"/>
                <a:gd name="adj4" fmla="val 86532"/>
              </a:avLst>
            </a:prstGeom>
            <a:gradFill rotWithShape="1">
              <a:gsLst>
                <a:gs pos="0">
                  <a:srgbClr val="99CCFF">
                    <a:alpha val="89998"/>
                  </a:srgbClr>
                </a:gs>
                <a:gs pos="100000">
                  <a:srgbClr val="CCECFF"/>
                </a:gs>
              </a:gsLst>
              <a:lin ang="2700000" scaled="1"/>
            </a:gradFill>
            <a:ln w="9525">
              <a:miter lim="800000"/>
            </a:ln>
            <a:scene3d>
              <a:camera prst="legacyPerspectiveTopLeft"/>
              <a:lightRig rig="legacyFlat3" dir="b"/>
            </a:scene3d>
            <a:sp3d extrusionH="163500" prstMaterial="legacyMetal">
              <a:bevelT w="13500" h="13500" prst="angle"/>
              <a:bevelB w="13500" h="13500" prst="angle"/>
              <a:extrusionClr>
                <a:srgbClr val="99CCFF"/>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42" name="Rectangle 11"/>
            <p:cNvSpPr>
              <a:spLocks noChangeArrowheads="1"/>
            </p:cNvSpPr>
            <p:nvPr/>
          </p:nvSpPr>
          <p:spPr bwMode="gray">
            <a:xfrm>
              <a:off x="4302220" y="4153649"/>
              <a:ext cx="1745849" cy="332933"/>
            </a:xfrm>
            <a:prstGeom prst="rect">
              <a:avLst/>
            </a:prstGeom>
            <a:gradFill rotWithShape="1">
              <a:gsLst>
                <a:gs pos="0">
                  <a:srgbClr val="4EA7EA"/>
                </a:gs>
                <a:gs pos="50000">
                  <a:srgbClr val="4EA7EA">
                    <a:gamma/>
                    <a:tint val="76471"/>
                    <a:invGamma/>
                  </a:srgbClr>
                </a:gs>
                <a:gs pos="100000">
                  <a:srgbClr val="4EA7EA"/>
                </a:gs>
              </a:gsLst>
              <a:lin ang="2700000" scaled="1"/>
            </a:gradFill>
            <a:ln w="9525" algn="ctr">
              <a:noFill/>
              <a:miter lim="800000"/>
            </a:ln>
            <a:effectLst/>
            <a:scene3d>
              <a:camera prst="legacyPerspectiveTopLeft"/>
              <a:lightRig rig="legacyFlat3" dir="b"/>
            </a:scene3d>
            <a:sp3d extrusionH="227000" prstMaterial="legacyMetal">
              <a:bevelT w="13500" h="13500" prst="angle"/>
              <a:bevelB w="13500" h="13500" prst="angle"/>
              <a:extrusionClr>
                <a:srgbClr val="4EA7EA"/>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43" name="Text Box 17"/>
            <p:cNvSpPr txBox="1">
              <a:spLocks noChangeArrowheads="1"/>
            </p:cNvSpPr>
            <p:nvPr/>
          </p:nvSpPr>
          <p:spPr bwMode="gray">
            <a:xfrm>
              <a:off x="4414872" y="4143750"/>
              <a:ext cx="1420578" cy="306705"/>
            </a:xfrm>
            <a:prstGeom prst="rect">
              <a:avLst/>
            </a:prstGeom>
            <a:noFill/>
            <a:ln w="9525" algn="ctr">
              <a:noFill/>
              <a:miter lim="800000"/>
            </a:ln>
          </p:spPr>
          <p:txBody>
            <a:bodyPr wrap="none">
              <a:spAutoFit/>
            </a:bodyPr>
            <a:lstStyle/>
            <a:p>
              <a:pPr defTabSz="914400" eaLnBrk="0" fontAlgn="base" hangingPunct="0">
                <a:spcBef>
                  <a:spcPct val="0"/>
                </a:spcBef>
                <a:spcAft>
                  <a:spcPct val="0"/>
                </a:spcAft>
                <a:defRPr/>
              </a:pPr>
              <a:r>
                <a:rPr lang="zh-CN" altLang="en-US" sz="1400" kern="0" dirty="0">
                  <a:solidFill>
                    <a:srgbClr val="FFFFFF"/>
                  </a:solidFill>
                  <a:latin typeface="微软雅黑" panose="020B0503020204020204" pitchFamily="34" charset="-122"/>
                  <a:ea typeface="微软雅黑" panose="020B0503020204020204" pitchFamily="34" charset="-122"/>
                </a:rPr>
                <a:t>隐患整改复查登记</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45" name="Text Box 16"/>
            <p:cNvSpPr txBox="1">
              <a:spLocks noChangeArrowheads="1"/>
            </p:cNvSpPr>
            <p:nvPr/>
          </p:nvSpPr>
          <p:spPr bwMode="gray">
            <a:xfrm>
              <a:off x="2443015" y="4173765"/>
              <a:ext cx="1424511" cy="306705"/>
            </a:xfrm>
            <a:prstGeom prst="rect">
              <a:avLst/>
            </a:prstGeom>
            <a:noFill/>
            <a:ln w="9525" algn="ctr">
              <a:noFill/>
              <a:miter lim="800000"/>
            </a:ln>
          </p:spPr>
          <p:txBody>
            <a:bodyPr wrap="none">
              <a:spAutoFit/>
            </a:bodyPr>
            <a:lstStyle/>
            <a:p>
              <a:pPr defTabSz="914400" eaLnBrk="0" fontAlgn="base" hangingPunct="0">
                <a:spcBef>
                  <a:spcPct val="0"/>
                </a:spcBef>
                <a:spcAft>
                  <a:spcPct val="0"/>
                </a:spcAft>
                <a:defRPr/>
              </a:pPr>
              <a:r>
                <a:rPr lang="en-US" altLang="zh-CN" sz="1400" kern="0" dirty="0">
                  <a:solidFill>
                    <a:srgbClr val="FFFFFF"/>
                  </a:solidFill>
                  <a:latin typeface="微软雅黑" panose="020B0503020204020204" pitchFamily="34" charset="-122"/>
                  <a:ea typeface="微软雅黑" panose="020B0503020204020204" pitchFamily="34" charset="-122"/>
                </a:rPr>
                <a:t>Click to add Title</a:t>
              </a:r>
              <a:endParaRPr lang="en-US" altLang="zh-CN" sz="1400" kern="0" dirty="0">
                <a:solidFill>
                  <a:srgbClr val="FFFFFF"/>
                </a:solidFill>
                <a:latin typeface="微软雅黑" panose="020B0503020204020204" pitchFamily="34" charset="-122"/>
                <a:ea typeface="微软雅黑" panose="020B0503020204020204" pitchFamily="34" charset="-122"/>
              </a:endParaRPr>
            </a:p>
          </p:txBody>
        </p:sp>
        <p:pic>
          <p:nvPicPr>
            <p:cNvPr id="50" name="图片 5" descr="图片1"/>
            <p:cNvPicPr>
              <a:picLocks noChangeAspect="1"/>
            </p:cNvPicPr>
            <p:nvPr/>
          </p:nvPicPr>
          <p:blipFill>
            <a:blip r:embed="rId9"/>
            <a:stretch>
              <a:fillRect/>
            </a:stretch>
          </p:blipFill>
          <p:spPr>
            <a:xfrm>
              <a:off x="2569211" y="2848940"/>
              <a:ext cx="930935" cy="1009139"/>
            </a:xfrm>
            <a:prstGeom prst="rect">
              <a:avLst/>
            </a:prstGeom>
            <a:ln>
              <a:noFill/>
            </a:ln>
            <a:effectLst>
              <a:softEdge rad="63500"/>
            </a:effectLst>
          </p:spPr>
        </p:pic>
        <p:pic>
          <p:nvPicPr>
            <p:cNvPr id="51" name="图片 7" descr="图片2 - 副本 (2)"/>
            <p:cNvPicPr>
              <a:picLocks noChangeAspect="1"/>
            </p:cNvPicPr>
            <p:nvPr/>
          </p:nvPicPr>
          <p:blipFill>
            <a:blip r:embed="rId10"/>
            <a:stretch>
              <a:fillRect/>
            </a:stretch>
          </p:blipFill>
          <p:spPr>
            <a:xfrm>
              <a:off x="8653145" y="2833700"/>
              <a:ext cx="1303020" cy="1038225"/>
            </a:xfrm>
            <a:prstGeom prst="rect">
              <a:avLst/>
            </a:prstGeom>
            <a:ln>
              <a:noFill/>
            </a:ln>
            <a:effectLst>
              <a:softEdge rad="63500"/>
            </a:effectLst>
          </p:spPr>
        </p:pic>
        <p:pic>
          <p:nvPicPr>
            <p:cNvPr id="52" name="图片 8" descr="图片2 - 副本 (3)"/>
            <p:cNvPicPr>
              <a:picLocks noChangeAspect="1"/>
            </p:cNvPicPr>
            <p:nvPr/>
          </p:nvPicPr>
          <p:blipFill>
            <a:blip r:embed="rId11"/>
            <a:stretch>
              <a:fillRect/>
            </a:stretch>
          </p:blipFill>
          <p:spPr>
            <a:xfrm>
              <a:off x="8696961" y="4486604"/>
              <a:ext cx="1214755" cy="1010920"/>
            </a:xfrm>
            <a:prstGeom prst="rect">
              <a:avLst/>
            </a:prstGeom>
            <a:ln>
              <a:noFill/>
            </a:ln>
            <a:effectLst>
              <a:softEdge rad="63500"/>
            </a:effectLst>
          </p:spPr>
        </p:pic>
        <p:pic>
          <p:nvPicPr>
            <p:cNvPr id="53" name="图片 9" descr="图片2 - 副本 (4)"/>
            <p:cNvPicPr>
              <a:picLocks noChangeAspect="1"/>
            </p:cNvPicPr>
            <p:nvPr/>
          </p:nvPicPr>
          <p:blipFill>
            <a:blip r:embed="rId12"/>
            <a:stretch>
              <a:fillRect/>
            </a:stretch>
          </p:blipFill>
          <p:spPr>
            <a:xfrm>
              <a:off x="6834506" y="4501210"/>
              <a:ext cx="794385" cy="1003935"/>
            </a:xfrm>
            <a:prstGeom prst="rect">
              <a:avLst/>
            </a:prstGeom>
            <a:ln>
              <a:noFill/>
            </a:ln>
            <a:effectLst>
              <a:softEdge rad="63500"/>
            </a:effectLst>
          </p:spPr>
        </p:pic>
        <p:pic>
          <p:nvPicPr>
            <p:cNvPr id="54" name="图片 10" descr="图片2 - 副本 (5)"/>
            <p:cNvPicPr>
              <a:picLocks noChangeAspect="1"/>
            </p:cNvPicPr>
            <p:nvPr/>
          </p:nvPicPr>
          <p:blipFill>
            <a:blip r:embed="rId13"/>
            <a:stretch>
              <a:fillRect/>
            </a:stretch>
          </p:blipFill>
          <p:spPr>
            <a:xfrm>
              <a:off x="4615180" y="4494224"/>
              <a:ext cx="1041400" cy="1010920"/>
            </a:xfrm>
            <a:prstGeom prst="rect">
              <a:avLst/>
            </a:prstGeom>
            <a:ln>
              <a:noFill/>
            </a:ln>
            <a:effectLst>
              <a:softEdge rad="63500"/>
            </a:effectLst>
          </p:spPr>
        </p:pic>
        <p:pic>
          <p:nvPicPr>
            <p:cNvPr id="55" name="图片 11" descr="图片2"/>
            <p:cNvPicPr>
              <a:picLocks noChangeAspect="1"/>
            </p:cNvPicPr>
            <p:nvPr/>
          </p:nvPicPr>
          <p:blipFill>
            <a:blip r:embed="rId14"/>
            <a:stretch>
              <a:fillRect/>
            </a:stretch>
          </p:blipFill>
          <p:spPr>
            <a:xfrm>
              <a:off x="4777871" y="2848940"/>
              <a:ext cx="742950" cy="1033145"/>
            </a:xfrm>
            <a:prstGeom prst="rect">
              <a:avLst/>
            </a:prstGeom>
            <a:ln>
              <a:noFill/>
            </a:ln>
            <a:effectLst>
              <a:softEdge rad="63500"/>
            </a:effectLst>
          </p:spPr>
        </p:pic>
        <p:sp>
          <p:nvSpPr>
            <p:cNvPr id="56" name="矩形 54"/>
            <p:cNvSpPr/>
            <p:nvPr>
              <p:custDataLst>
                <p:tags r:id="rId15"/>
              </p:custDataLst>
            </p:nvPr>
          </p:nvSpPr>
          <p:spPr>
            <a:xfrm>
              <a:off x="9639208" y="4504849"/>
              <a:ext cx="267629" cy="15611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pic>
          <p:nvPicPr>
            <p:cNvPr id="57" name="Picture 2"/>
            <p:cNvPicPr>
              <a:picLocks noChangeAspect="1" noChangeArrowheads="1"/>
            </p:cNvPicPr>
            <p:nvPr/>
          </p:nvPicPr>
          <p:blipFill>
            <a:blip r:embed="rId16" cstate="print"/>
            <a:srcRect b="12795"/>
            <a:stretch>
              <a:fillRect/>
            </a:stretch>
          </p:blipFill>
          <p:spPr bwMode="auto">
            <a:xfrm>
              <a:off x="6857375" y="2806467"/>
              <a:ext cx="747131" cy="1039488"/>
            </a:xfrm>
            <a:prstGeom prst="rect">
              <a:avLst/>
            </a:prstGeom>
            <a:ln>
              <a:noFill/>
            </a:ln>
            <a:effectLst>
              <a:softEdge rad="63500"/>
            </a:effectLst>
          </p:spPr>
        </p:pic>
      </p:grpSp>
      <p:sp>
        <p:nvSpPr>
          <p:cNvPr id="60" name="AutoShape 6"/>
          <p:cNvSpPr>
            <a:spLocks noChangeArrowheads="1"/>
          </p:cNvSpPr>
          <p:nvPr/>
        </p:nvSpPr>
        <p:spPr bwMode="gray">
          <a:xfrm rot="16200000">
            <a:off x="1949819" y="3758368"/>
            <a:ext cx="1579078" cy="1977480"/>
          </a:xfrm>
          <a:prstGeom prst="rightArrowCallout">
            <a:avLst>
              <a:gd name="adj1" fmla="val 28435"/>
              <a:gd name="adj2" fmla="val 21477"/>
              <a:gd name="adj3" fmla="val 7937"/>
              <a:gd name="adj4" fmla="val 86532"/>
            </a:avLst>
          </a:prstGeom>
          <a:gradFill rotWithShape="1">
            <a:gsLst>
              <a:gs pos="0">
                <a:srgbClr val="93C052"/>
              </a:gs>
              <a:gs pos="50000">
                <a:srgbClr val="93C052">
                  <a:gamma/>
                  <a:tint val="48627"/>
                  <a:invGamma/>
                  <a:alpha val="89999"/>
                </a:srgbClr>
              </a:gs>
              <a:gs pos="100000">
                <a:srgbClr val="93C052"/>
              </a:gs>
            </a:gsLst>
            <a:lin ang="2700000" scaled="1"/>
          </a:gradFill>
          <a:ln w="9525" algn="ctr">
            <a:noFill/>
            <a:miter lim="800000"/>
          </a:ln>
          <a:effectLst/>
          <a:scene3d>
            <a:camera prst="legacyPerspectiveTop"/>
            <a:lightRig rig="legacyFlat3" dir="b"/>
          </a:scene3d>
          <a:sp3d extrusionH="163500" prstMaterial="legacyMetal">
            <a:bevelT w="13500" h="13500" prst="angle"/>
            <a:bevelB w="13500" h="13500" prst="angle"/>
            <a:extrusionClr>
              <a:srgbClr val="99CCFF"/>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62" name="Rectangle 9"/>
          <p:cNvSpPr>
            <a:spLocks noChangeArrowheads="1"/>
          </p:cNvSpPr>
          <p:nvPr/>
        </p:nvSpPr>
        <p:spPr bwMode="gray">
          <a:xfrm>
            <a:off x="1762337" y="4174248"/>
            <a:ext cx="1974610" cy="331462"/>
          </a:xfrm>
          <a:prstGeom prst="rect">
            <a:avLst/>
          </a:prstGeom>
          <a:gradFill rotWithShape="1">
            <a:gsLst>
              <a:gs pos="0">
                <a:srgbClr val="93C052"/>
              </a:gs>
              <a:gs pos="50000">
                <a:srgbClr val="93C052">
                  <a:gamma/>
                  <a:shade val="87843"/>
                  <a:invGamma/>
                </a:srgbClr>
              </a:gs>
              <a:gs pos="100000">
                <a:srgbClr val="93C052"/>
              </a:gs>
            </a:gsLst>
            <a:lin ang="2700000" scaled="1"/>
          </a:gradFill>
          <a:ln w="9525" algn="ctr">
            <a:noFill/>
            <a:miter lim="800000"/>
          </a:ln>
          <a:effectLst/>
          <a:scene3d>
            <a:camera prst="legacyPerspectiveTopLeft"/>
            <a:lightRig rig="legacyFlat3" dir="b"/>
          </a:scene3d>
          <a:sp3d extrusionH="188900" prstMaterial="legacyMetal">
            <a:bevelT w="13500" h="13500" prst="angle"/>
            <a:bevelB w="13500" h="13500" prst="angle"/>
            <a:extrusionClr>
              <a:srgbClr val="93C052"/>
            </a:extrusionClr>
          </a:sp3d>
        </p:spPr>
        <p:txBody>
          <a:bodyPr wrap="none" anchor="ctr">
            <a:flatTx/>
          </a:bodyPr>
          <a:lstStyle/>
          <a:p>
            <a:pPr defTabSz="914400" fontAlgn="base">
              <a:spcBef>
                <a:spcPct val="0"/>
              </a:spcBef>
              <a:spcAft>
                <a:spcPct val="0"/>
              </a:spcAft>
              <a:defRPr/>
            </a:pPr>
            <a:endParaRPr lang="zh-CN" altLang="en-US" kern="0">
              <a:solidFill>
                <a:srgbClr val="000000"/>
              </a:solidFill>
              <a:latin typeface="微软雅黑" panose="020B0503020204020204" pitchFamily="34" charset="-122"/>
              <a:ea typeface="微软雅黑" panose="020B0503020204020204" pitchFamily="34" charset="-122"/>
            </a:endParaRPr>
          </a:p>
        </p:txBody>
      </p:sp>
      <p:sp>
        <p:nvSpPr>
          <p:cNvPr id="63" name="Text Box 17"/>
          <p:cNvSpPr txBox="1">
            <a:spLocks noChangeArrowheads="1"/>
          </p:cNvSpPr>
          <p:nvPr/>
        </p:nvSpPr>
        <p:spPr bwMode="gray">
          <a:xfrm>
            <a:off x="1831116" y="4243157"/>
            <a:ext cx="1783080" cy="306705"/>
          </a:xfrm>
          <a:prstGeom prst="rect">
            <a:avLst/>
          </a:prstGeom>
          <a:noFill/>
          <a:ln w="9525" algn="ctr">
            <a:noFill/>
            <a:miter lim="800000"/>
          </a:ln>
        </p:spPr>
        <p:txBody>
          <a:bodyPr wrap="none">
            <a:spAutoFit/>
          </a:bodyPr>
          <a:lstStyle/>
          <a:p>
            <a:pPr defTabSz="914400" eaLnBrk="0" fontAlgn="base" hangingPunct="0">
              <a:spcBef>
                <a:spcPct val="0"/>
              </a:spcBef>
              <a:spcAft>
                <a:spcPct val="0"/>
              </a:spcAft>
              <a:defRPr/>
            </a:pPr>
            <a:r>
              <a:rPr lang="zh-CN" altLang="en-US" sz="1400" kern="0" dirty="0">
                <a:solidFill>
                  <a:srgbClr val="FFFFFF"/>
                </a:solidFill>
                <a:latin typeface="微软雅黑" panose="020B0503020204020204" pitchFamily="34" charset="-122"/>
                <a:ea typeface="微软雅黑" panose="020B0503020204020204" pitchFamily="34" charset="-122"/>
              </a:rPr>
              <a:t>隐患上报（省平台）</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64" name="图片 12"/>
          <p:cNvPicPr>
            <a:picLocks noChangeAspect="1"/>
          </p:cNvPicPr>
          <p:nvPr/>
        </p:nvPicPr>
        <p:blipFill>
          <a:blip r:embed="rId17" cstate="print"/>
          <a:stretch>
            <a:fillRect/>
          </a:stretch>
        </p:blipFill>
        <p:spPr>
          <a:xfrm>
            <a:off x="1870278" y="4531433"/>
            <a:ext cx="1638002" cy="827761"/>
          </a:xfrm>
          <a:prstGeom prst="rect">
            <a:avLst/>
          </a:prstGeom>
          <a:ln>
            <a:noFill/>
          </a:ln>
          <a:effectLst>
            <a:softEdge rad="63500"/>
          </a:effectLst>
        </p:spPr>
      </p:pic>
    </p:spTree>
    <p:custDataLst>
      <p:tags r:id="rId18"/>
    </p:custDataLst>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14" name="文本框 8"/>
          <p:cNvSpPr txBox="1"/>
          <p:nvPr/>
        </p:nvSpPr>
        <p:spPr>
          <a:xfrm>
            <a:off x="1604064" y="234101"/>
            <a:ext cx="7624341"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隐</a:t>
            </a:r>
            <a:r>
              <a:rPr lang="zh-CN" altLang="en-US" sz="28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患排查治理体系建</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隐</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患排查整改台账</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MH_Text_1"/>
          <p:cNvSpPr/>
          <p:nvPr>
            <p:custDataLst>
              <p:tags r:id="rId7"/>
            </p:custDataLst>
          </p:nvPr>
        </p:nvSpPr>
        <p:spPr>
          <a:xfrm>
            <a:off x="1004836" y="2012040"/>
            <a:ext cx="10333724" cy="4360625"/>
          </a:xfrm>
          <a:prstGeom prst="rect">
            <a:avLst/>
          </a:prstGeom>
          <a:noFill/>
          <a:ln w="12700" cap="flat" cmpd="sng" algn="ctr">
            <a:solidFill>
              <a:srgbClr val="225EAB"/>
            </a:solidFill>
            <a:prstDash val="solid"/>
            <a:miter lim="800000"/>
          </a:ln>
          <a:effectLst/>
        </p:spPr>
        <p:txBody>
          <a:bodyPr anchor="ctr">
            <a:normAutofit/>
          </a:bodyPr>
          <a:lstStyle/>
          <a:p>
            <a:pPr algn="just">
              <a:lnSpc>
                <a:spcPct val="150000"/>
              </a:lnSpc>
              <a:spcBef>
                <a:spcPts val="600"/>
              </a:spcBef>
              <a:spcAft>
                <a:spcPts val="600"/>
              </a:spcAft>
              <a:defRPr/>
            </a:pPr>
            <a:endParaRPr lang="zh-CN" altLang="en-US" sz="1400" kern="0" dirty="0">
              <a:solidFill>
                <a:prstClr val="black">
                  <a:lumMod val="75000"/>
                  <a:lumOff val="25000"/>
                </a:prst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MH_SubTitle_1"/>
          <p:cNvSpPr/>
          <p:nvPr>
            <p:custDataLst>
              <p:tags r:id="rId8"/>
            </p:custDataLst>
          </p:nvPr>
        </p:nvSpPr>
        <p:spPr>
          <a:xfrm>
            <a:off x="1004837" y="1395381"/>
            <a:ext cx="5045364" cy="604127"/>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rgbClr val="0070C0"/>
          </a:solidFill>
          <a:ln w="12700" cap="flat" cmpd="sng" algn="ctr">
            <a:noFill/>
            <a:prstDash val="solid"/>
            <a:miter lim="800000"/>
          </a:ln>
          <a:effectLst/>
        </p:spPr>
        <p:txBody>
          <a:bodyPr anchor="ctr">
            <a:normAutofit/>
          </a:bodyPr>
          <a:lstStyle/>
          <a:p>
            <a:pPr algn="ctr">
              <a:defRPr/>
            </a:pPr>
            <a:r>
              <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隐患排查整改统计</a:t>
            </a:r>
            <a:endPar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60" name="图片 2"/>
          <p:cNvPicPr>
            <a:picLocks noChangeAspect="1"/>
          </p:cNvPicPr>
          <p:nvPr>
            <p:custDataLst>
              <p:tags r:id="rId9"/>
            </p:custDataLst>
          </p:nvPr>
        </p:nvPicPr>
        <p:blipFill>
          <a:blip r:embed="rId10">
            <a:clrChange>
              <a:clrFrom>
                <a:srgbClr val="FFFFFF"/>
              </a:clrFrom>
              <a:clrTo>
                <a:srgbClr val="FFFFFF">
                  <a:alpha val="0"/>
                </a:srgbClr>
              </a:clrTo>
            </a:clrChange>
          </a:blip>
          <a:stretch>
            <a:fillRect/>
          </a:stretch>
        </p:blipFill>
        <p:spPr>
          <a:xfrm>
            <a:off x="1432614" y="2231053"/>
            <a:ext cx="7195502" cy="3922598"/>
          </a:xfrm>
          <a:prstGeom prst="rect">
            <a:avLst/>
          </a:prstGeom>
        </p:spPr>
      </p:pic>
      <p:pic>
        <p:nvPicPr>
          <p:cNvPr id="61" name="图片 1"/>
          <p:cNvPicPr>
            <a:picLocks noChangeAspect="1"/>
          </p:cNvPicPr>
          <p:nvPr>
            <p:custDataLst>
              <p:tags r:id="rId11"/>
            </p:custDataLst>
          </p:nvPr>
        </p:nvPicPr>
        <p:blipFill rotWithShape="1">
          <a:blip r:embed="rId12" cstate="print">
            <a:extLst>
              <a:ext uri="{28A0092B-C50C-407E-A947-70E740481C1C}">
                <a14:useLocalDpi xmlns:a14="http://schemas.microsoft.com/office/drawing/2010/main" val="0"/>
              </a:ext>
            </a:extLst>
          </a:blip>
          <a:srcRect l="3587" t="2755" r="4225" b="17326"/>
          <a:stretch>
            <a:fillRect/>
          </a:stretch>
        </p:blipFill>
        <p:spPr>
          <a:xfrm>
            <a:off x="8324078" y="2012039"/>
            <a:ext cx="3014482" cy="3914363"/>
          </a:xfrm>
          <a:prstGeom prst="rect">
            <a:avLst/>
          </a:prstGeom>
        </p:spPr>
      </p:pic>
    </p:spTree>
    <p:custDataLst>
      <p:tags r:id="rId13"/>
    </p:custDataLst>
  </p:cSld>
  <p:clrMapOvr>
    <a:masterClrMapping/>
  </p:clrMapOvr>
  <p:transition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14" name="文本框 8"/>
          <p:cNvSpPr txBox="1"/>
          <p:nvPr/>
        </p:nvSpPr>
        <p:spPr>
          <a:xfrm>
            <a:off x="1604064" y="234101"/>
            <a:ext cx="7624341"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隐</a:t>
            </a:r>
            <a:r>
              <a:rPr lang="zh-CN" altLang="en-US" sz="28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患排查治理体系建</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隐</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患排查整改台账</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MH_Text_1"/>
          <p:cNvSpPr/>
          <p:nvPr>
            <p:custDataLst>
              <p:tags r:id="rId7"/>
            </p:custDataLst>
          </p:nvPr>
        </p:nvSpPr>
        <p:spPr>
          <a:xfrm>
            <a:off x="1004836" y="2012040"/>
            <a:ext cx="10333724" cy="4360625"/>
          </a:xfrm>
          <a:prstGeom prst="rect">
            <a:avLst/>
          </a:prstGeom>
          <a:noFill/>
          <a:ln w="12700" cap="flat" cmpd="sng" algn="ctr">
            <a:solidFill>
              <a:srgbClr val="225EAB"/>
            </a:solidFill>
            <a:prstDash val="solid"/>
            <a:miter lim="800000"/>
          </a:ln>
          <a:effectLst/>
        </p:spPr>
        <p:txBody>
          <a:bodyPr anchor="ctr">
            <a:normAutofit/>
          </a:bodyPr>
          <a:lstStyle/>
          <a:p>
            <a:pPr algn="just">
              <a:lnSpc>
                <a:spcPct val="150000"/>
              </a:lnSpc>
              <a:spcBef>
                <a:spcPts val="600"/>
              </a:spcBef>
              <a:spcAft>
                <a:spcPts val="600"/>
              </a:spcAft>
              <a:defRPr/>
            </a:pPr>
            <a:endParaRPr lang="zh-CN" altLang="en-US" sz="1400" kern="0" dirty="0">
              <a:solidFill>
                <a:prstClr val="black">
                  <a:lumMod val="75000"/>
                  <a:lumOff val="25000"/>
                </a:prst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MH_SubTitle_1"/>
          <p:cNvSpPr/>
          <p:nvPr>
            <p:custDataLst>
              <p:tags r:id="rId8"/>
            </p:custDataLst>
          </p:nvPr>
        </p:nvSpPr>
        <p:spPr>
          <a:xfrm>
            <a:off x="1004837" y="1395381"/>
            <a:ext cx="5045364" cy="604127"/>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rgbClr val="0070C0"/>
          </a:solidFill>
          <a:ln w="12700" cap="flat" cmpd="sng" algn="ctr">
            <a:noFill/>
            <a:prstDash val="solid"/>
            <a:miter lim="800000"/>
          </a:ln>
          <a:effectLst/>
        </p:spPr>
        <p:txBody>
          <a:bodyPr anchor="ctr">
            <a:normAutofit/>
          </a:bodyPr>
          <a:lstStyle/>
          <a:p>
            <a:pPr algn="ctr">
              <a:defRPr/>
            </a:pPr>
            <a:r>
              <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隐患排查整改统计</a:t>
            </a:r>
            <a:endParaRPr lang="zh-CN" altLang="en-US" sz="2400" b="1" kern="0"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8" name="그림 7"/>
          <p:cNvPicPr>
            <a:picLocks noChangeAspect="1"/>
          </p:cNvPicPr>
          <p:nvPr>
            <p:custDataLst>
              <p:tags r:id="rId9"/>
            </p:custDataLst>
          </p:nvPr>
        </p:nvPicPr>
        <p:blipFill>
          <a:blip r:embed="rId10">
            <a:clrChange>
              <a:clrFrom>
                <a:srgbClr val="FFFFFF"/>
              </a:clrFrom>
              <a:clrTo>
                <a:srgbClr val="FFFFFF">
                  <a:alpha val="0"/>
                </a:srgbClr>
              </a:clrTo>
            </a:clrChange>
          </a:blip>
          <a:stretch>
            <a:fillRect/>
          </a:stretch>
        </p:blipFill>
        <p:spPr>
          <a:xfrm>
            <a:off x="1194067" y="2190938"/>
            <a:ext cx="7649895" cy="3747996"/>
          </a:xfrm>
          <a:prstGeom prst="rect">
            <a:avLst/>
          </a:prstGeom>
        </p:spPr>
      </p:pic>
      <p:pic>
        <p:nvPicPr>
          <p:cNvPr id="12" name="图片 1"/>
          <p:cNvPicPr>
            <a:picLocks noChangeAspect="1"/>
          </p:cNvPicPr>
          <p:nvPr>
            <p:custDataLst>
              <p:tags r:id="rId11"/>
            </p:custDataLst>
          </p:nvPr>
        </p:nvPicPr>
        <p:blipFill>
          <a:blip r:embed="rId12" cstate="print">
            <a:extLst>
              <a:ext uri="{28A0092B-C50C-407E-A947-70E740481C1C}">
                <a14:useLocalDpi xmlns:a14="http://schemas.microsoft.com/office/drawing/2010/main" val="0"/>
              </a:ext>
            </a:extLst>
          </a:blip>
          <a:stretch>
            <a:fillRect/>
          </a:stretch>
        </p:blipFill>
        <p:spPr>
          <a:xfrm>
            <a:off x="9033193" y="2929730"/>
            <a:ext cx="4019631" cy="2525244"/>
          </a:xfrm>
          <a:prstGeom prst="rect">
            <a:avLst/>
          </a:prstGeom>
        </p:spPr>
      </p:pic>
    </p:spTree>
    <p:custDataLst>
      <p:tags r:id="rId13"/>
    </p:custDataLst>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2" name="文本框 8"/>
          <p:cNvSpPr txBox="1"/>
          <p:nvPr/>
        </p:nvSpPr>
        <p:spPr>
          <a:xfrm>
            <a:off x="1604066" y="234101"/>
            <a:ext cx="6872277"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28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隐患排查治理体系建设</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）重大事故隐患治理</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 name="图片 10"/>
          <p:cNvPicPr>
            <a:picLocks noChangeAspect="1"/>
          </p:cNvPicPr>
          <p:nvPr>
            <p:custDataLst>
              <p:tags r:id="rId7"/>
            </p:custDataLst>
          </p:nvPr>
        </p:nvPicPr>
        <p:blipFill>
          <a:blip r:embed="rId8"/>
          <a:stretch>
            <a:fillRect/>
          </a:stretch>
        </p:blipFill>
        <p:spPr>
          <a:xfrm>
            <a:off x="1055570" y="2308340"/>
            <a:ext cx="4962574" cy="231668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2" name="图片 11"/>
          <p:cNvPicPr>
            <a:picLocks noChangeAspect="1"/>
          </p:cNvPicPr>
          <p:nvPr>
            <p:custDataLst>
              <p:tags r:id="rId9"/>
            </p:custDataLst>
          </p:nvPr>
        </p:nvPicPr>
        <p:blipFill>
          <a:blip r:embed="rId10"/>
          <a:stretch>
            <a:fillRect/>
          </a:stretch>
        </p:blipFill>
        <p:spPr>
          <a:xfrm>
            <a:off x="6530996" y="2308339"/>
            <a:ext cx="4956478" cy="231668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grpSp>
        <p:nvGrpSpPr>
          <p:cNvPr id="13" name="그룹 12"/>
          <p:cNvGrpSpPr/>
          <p:nvPr/>
        </p:nvGrpSpPr>
        <p:grpSpPr>
          <a:xfrm>
            <a:off x="1114629" y="5005361"/>
            <a:ext cx="714174" cy="625582"/>
            <a:chOff x="3512840" y="2575972"/>
            <a:chExt cx="432049" cy="363584"/>
          </a:xfrm>
        </p:grpSpPr>
        <p:sp>
          <p:nvSpPr>
            <p:cNvPr id="18" name="모서리가 둥근 직사각형 36"/>
            <p:cNvSpPr/>
            <p:nvPr/>
          </p:nvSpPr>
          <p:spPr>
            <a:xfrm>
              <a:off x="3653672" y="2588898"/>
              <a:ext cx="291217" cy="334457"/>
            </a:xfrm>
            <a:custGeom>
              <a:avLst/>
              <a:gdLst>
                <a:gd name="connsiteX0" fmla="*/ 0 w 256793"/>
                <a:gd name="connsiteY0" fmla="*/ 0 h 294922"/>
                <a:gd name="connsiteX1" fmla="*/ 0 w 256793"/>
                <a:gd name="connsiteY1" fmla="*/ 0 h 294922"/>
                <a:gd name="connsiteX2" fmla="*/ 256793 w 256793"/>
                <a:gd name="connsiteY2" fmla="*/ 0 h 294922"/>
                <a:gd name="connsiteX3" fmla="*/ 256793 w 256793"/>
                <a:gd name="connsiteY3" fmla="*/ 0 h 294922"/>
                <a:gd name="connsiteX4" fmla="*/ 256793 w 256793"/>
                <a:gd name="connsiteY4" fmla="*/ 294922 h 294922"/>
                <a:gd name="connsiteX5" fmla="*/ 256793 w 256793"/>
                <a:gd name="connsiteY5" fmla="*/ 294922 h 294922"/>
                <a:gd name="connsiteX6" fmla="*/ 0 w 256793"/>
                <a:gd name="connsiteY6" fmla="*/ 294922 h 294922"/>
                <a:gd name="connsiteX7" fmla="*/ 0 w 256793"/>
                <a:gd name="connsiteY7" fmla="*/ 294922 h 294922"/>
                <a:gd name="connsiteX8" fmla="*/ 0 w 256793"/>
                <a:gd name="connsiteY8" fmla="*/ 0 h 294922"/>
                <a:gd name="connsiteX0-1" fmla="*/ 2118 w 258911"/>
                <a:gd name="connsiteY0-2" fmla="*/ 0 h 294922"/>
                <a:gd name="connsiteX1-3" fmla="*/ 2118 w 258911"/>
                <a:gd name="connsiteY1-4" fmla="*/ 0 h 294922"/>
                <a:gd name="connsiteX2-5" fmla="*/ 258911 w 258911"/>
                <a:gd name="connsiteY2-6" fmla="*/ 0 h 294922"/>
                <a:gd name="connsiteX3-7" fmla="*/ 258911 w 258911"/>
                <a:gd name="connsiteY3-8" fmla="*/ 0 h 294922"/>
                <a:gd name="connsiteX4-9" fmla="*/ 258911 w 258911"/>
                <a:gd name="connsiteY4-10" fmla="*/ 294922 h 294922"/>
                <a:gd name="connsiteX5-11" fmla="*/ 258911 w 258911"/>
                <a:gd name="connsiteY5-12" fmla="*/ 294922 h 294922"/>
                <a:gd name="connsiteX6-13" fmla="*/ 2118 w 258911"/>
                <a:gd name="connsiteY6-14" fmla="*/ 294922 h 294922"/>
                <a:gd name="connsiteX7-15" fmla="*/ 2118 w 258911"/>
                <a:gd name="connsiteY7-16" fmla="*/ 294922 h 294922"/>
                <a:gd name="connsiteX8-17" fmla="*/ 0 w 258911"/>
                <a:gd name="connsiteY8-18" fmla="*/ 152336 h 294922"/>
                <a:gd name="connsiteX9" fmla="*/ 2118 w 258911"/>
                <a:gd name="connsiteY9" fmla="*/ 0 h 294922"/>
                <a:gd name="connsiteX0-19" fmla="*/ 0 w 256793"/>
                <a:gd name="connsiteY0-20" fmla="*/ 0 h 294922"/>
                <a:gd name="connsiteX1-21" fmla="*/ 0 w 256793"/>
                <a:gd name="connsiteY1-22" fmla="*/ 0 h 294922"/>
                <a:gd name="connsiteX2-23" fmla="*/ 256793 w 256793"/>
                <a:gd name="connsiteY2-24" fmla="*/ 0 h 294922"/>
                <a:gd name="connsiteX3-25" fmla="*/ 256793 w 256793"/>
                <a:gd name="connsiteY3-26" fmla="*/ 0 h 294922"/>
                <a:gd name="connsiteX4-27" fmla="*/ 256793 w 256793"/>
                <a:gd name="connsiteY4-28" fmla="*/ 294922 h 294922"/>
                <a:gd name="connsiteX5-29" fmla="*/ 256793 w 256793"/>
                <a:gd name="connsiteY5-30" fmla="*/ 294922 h 294922"/>
                <a:gd name="connsiteX6-31" fmla="*/ 0 w 256793"/>
                <a:gd name="connsiteY6-32" fmla="*/ 294922 h 294922"/>
                <a:gd name="connsiteX7-33" fmla="*/ 0 w 256793"/>
                <a:gd name="connsiteY7-34" fmla="*/ 294922 h 294922"/>
                <a:gd name="connsiteX8-35" fmla="*/ 57413 w 256793"/>
                <a:gd name="connsiteY8-36" fmla="*/ 64229 h 294922"/>
                <a:gd name="connsiteX9-37" fmla="*/ 0 w 256793"/>
                <a:gd name="connsiteY9-38" fmla="*/ 0 h 294922"/>
                <a:gd name="connsiteX0-39" fmla="*/ 0 w 256793"/>
                <a:gd name="connsiteY0-40" fmla="*/ 0 h 294922"/>
                <a:gd name="connsiteX1-41" fmla="*/ 0 w 256793"/>
                <a:gd name="connsiteY1-42" fmla="*/ 0 h 294922"/>
                <a:gd name="connsiteX2-43" fmla="*/ 256793 w 256793"/>
                <a:gd name="connsiteY2-44" fmla="*/ 0 h 294922"/>
                <a:gd name="connsiteX3-45" fmla="*/ 256793 w 256793"/>
                <a:gd name="connsiteY3-46" fmla="*/ 0 h 294922"/>
                <a:gd name="connsiteX4-47" fmla="*/ 256793 w 256793"/>
                <a:gd name="connsiteY4-48" fmla="*/ 294922 h 294922"/>
                <a:gd name="connsiteX5-49" fmla="*/ 256793 w 256793"/>
                <a:gd name="connsiteY5-50" fmla="*/ 294922 h 294922"/>
                <a:gd name="connsiteX6-51" fmla="*/ 0 w 256793"/>
                <a:gd name="connsiteY6-52" fmla="*/ 294922 h 294922"/>
                <a:gd name="connsiteX7-53" fmla="*/ 0 w 256793"/>
                <a:gd name="connsiteY7-54" fmla="*/ 294922 h 294922"/>
                <a:gd name="connsiteX8-55" fmla="*/ 57413 w 256793"/>
                <a:gd name="connsiteY8-56" fmla="*/ 64229 h 294922"/>
                <a:gd name="connsiteX9-57" fmla="*/ 0 w 256793"/>
                <a:gd name="connsiteY9-58" fmla="*/ 0 h 294922"/>
                <a:gd name="connsiteX0-59" fmla="*/ 0 w 256793"/>
                <a:gd name="connsiteY0-60" fmla="*/ 0 h 294922"/>
                <a:gd name="connsiteX1-61" fmla="*/ 0 w 256793"/>
                <a:gd name="connsiteY1-62" fmla="*/ 0 h 294922"/>
                <a:gd name="connsiteX2-63" fmla="*/ 256793 w 256793"/>
                <a:gd name="connsiteY2-64" fmla="*/ 0 h 294922"/>
                <a:gd name="connsiteX3-65" fmla="*/ 256793 w 256793"/>
                <a:gd name="connsiteY3-66" fmla="*/ 0 h 294922"/>
                <a:gd name="connsiteX4-67" fmla="*/ 256793 w 256793"/>
                <a:gd name="connsiteY4-68" fmla="*/ 294922 h 294922"/>
                <a:gd name="connsiteX5-69" fmla="*/ 256793 w 256793"/>
                <a:gd name="connsiteY5-70" fmla="*/ 294922 h 294922"/>
                <a:gd name="connsiteX6-71" fmla="*/ 0 w 256793"/>
                <a:gd name="connsiteY6-72" fmla="*/ 294922 h 294922"/>
                <a:gd name="connsiteX7-73" fmla="*/ 0 w 256793"/>
                <a:gd name="connsiteY7-74" fmla="*/ 294922 h 294922"/>
                <a:gd name="connsiteX8-75" fmla="*/ 57413 w 256793"/>
                <a:gd name="connsiteY8-76" fmla="*/ 64229 h 294922"/>
                <a:gd name="connsiteX9-77" fmla="*/ 0 w 256793"/>
                <a:gd name="connsiteY9-78" fmla="*/ 0 h 294922"/>
                <a:gd name="connsiteX0-79" fmla="*/ 0 w 256793"/>
                <a:gd name="connsiteY0-80" fmla="*/ 0 h 294922"/>
                <a:gd name="connsiteX1-81" fmla="*/ 0 w 256793"/>
                <a:gd name="connsiteY1-82" fmla="*/ 0 h 294922"/>
                <a:gd name="connsiteX2-83" fmla="*/ 256793 w 256793"/>
                <a:gd name="connsiteY2-84" fmla="*/ 0 h 294922"/>
                <a:gd name="connsiteX3-85" fmla="*/ 256793 w 256793"/>
                <a:gd name="connsiteY3-86" fmla="*/ 0 h 294922"/>
                <a:gd name="connsiteX4-87" fmla="*/ 256793 w 256793"/>
                <a:gd name="connsiteY4-88" fmla="*/ 294922 h 294922"/>
                <a:gd name="connsiteX5-89" fmla="*/ 256793 w 256793"/>
                <a:gd name="connsiteY5-90" fmla="*/ 294922 h 294922"/>
                <a:gd name="connsiteX6-91" fmla="*/ 0 w 256793"/>
                <a:gd name="connsiteY6-92" fmla="*/ 294922 h 294922"/>
                <a:gd name="connsiteX7-93" fmla="*/ 57413 w 256793"/>
                <a:gd name="connsiteY7-94" fmla="*/ 64229 h 294922"/>
                <a:gd name="connsiteX8-95" fmla="*/ 0 w 256793"/>
                <a:gd name="connsiteY8-96" fmla="*/ 0 h 294922"/>
                <a:gd name="connsiteX0-97" fmla="*/ 0 w 256793"/>
                <a:gd name="connsiteY0-98" fmla="*/ 0 h 294922"/>
                <a:gd name="connsiteX1-99" fmla="*/ 0 w 256793"/>
                <a:gd name="connsiteY1-100" fmla="*/ 0 h 294922"/>
                <a:gd name="connsiteX2-101" fmla="*/ 256793 w 256793"/>
                <a:gd name="connsiteY2-102" fmla="*/ 0 h 294922"/>
                <a:gd name="connsiteX3-103" fmla="*/ 256793 w 256793"/>
                <a:gd name="connsiteY3-104" fmla="*/ 0 h 294922"/>
                <a:gd name="connsiteX4-105" fmla="*/ 256793 w 256793"/>
                <a:gd name="connsiteY4-106" fmla="*/ 294922 h 294922"/>
                <a:gd name="connsiteX5-107" fmla="*/ 256793 w 256793"/>
                <a:gd name="connsiteY5-108" fmla="*/ 294922 h 294922"/>
                <a:gd name="connsiteX6-109" fmla="*/ 59531 w 256793"/>
                <a:gd name="connsiteY6-110" fmla="*/ 294922 h 294922"/>
                <a:gd name="connsiteX7-111" fmla="*/ 57413 w 256793"/>
                <a:gd name="connsiteY7-112" fmla="*/ 64229 h 294922"/>
                <a:gd name="connsiteX8-113" fmla="*/ 0 w 256793"/>
                <a:gd name="connsiteY8-114" fmla="*/ 0 h 294922"/>
                <a:gd name="connsiteX0-115" fmla="*/ 0 w 256793"/>
                <a:gd name="connsiteY0-116" fmla="*/ 0 h 294922"/>
                <a:gd name="connsiteX1-117" fmla="*/ 0 w 256793"/>
                <a:gd name="connsiteY1-118" fmla="*/ 0 h 294922"/>
                <a:gd name="connsiteX2-119" fmla="*/ 256793 w 256793"/>
                <a:gd name="connsiteY2-120" fmla="*/ 0 h 294922"/>
                <a:gd name="connsiteX3-121" fmla="*/ 256793 w 256793"/>
                <a:gd name="connsiteY3-122" fmla="*/ 0 h 294922"/>
                <a:gd name="connsiteX4-123" fmla="*/ 256793 w 256793"/>
                <a:gd name="connsiteY4-124" fmla="*/ 294922 h 294922"/>
                <a:gd name="connsiteX5-125" fmla="*/ 256793 w 256793"/>
                <a:gd name="connsiteY5-126" fmla="*/ 294922 h 294922"/>
                <a:gd name="connsiteX6-127" fmla="*/ 59531 w 256793"/>
                <a:gd name="connsiteY6-128" fmla="*/ 294922 h 294922"/>
                <a:gd name="connsiteX7-129" fmla="*/ 57413 w 256793"/>
                <a:gd name="connsiteY7-130" fmla="*/ 64229 h 294922"/>
                <a:gd name="connsiteX8-131" fmla="*/ 0 w 256793"/>
                <a:gd name="connsiteY8-132" fmla="*/ 0 h 294922"/>
                <a:gd name="connsiteX0-133" fmla="*/ 0 w 256793"/>
                <a:gd name="connsiteY0-134" fmla="*/ 0 h 294922"/>
                <a:gd name="connsiteX1-135" fmla="*/ 0 w 256793"/>
                <a:gd name="connsiteY1-136" fmla="*/ 0 h 294922"/>
                <a:gd name="connsiteX2-137" fmla="*/ 256793 w 256793"/>
                <a:gd name="connsiteY2-138" fmla="*/ 0 h 294922"/>
                <a:gd name="connsiteX3-139" fmla="*/ 256793 w 256793"/>
                <a:gd name="connsiteY3-140" fmla="*/ 0 h 294922"/>
                <a:gd name="connsiteX4-141" fmla="*/ 256793 w 256793"/>
                <a:gd name="connsiteY4-142" fmla="*/ 294922 h 294922"/>
                <a:gd name="connsiteX5-143" fmla="*/ 256793 w 256793"/>
                <a:gd name="connsiteY5-144" fmla="*/ 294922 h 294922"/>
                <a:gd name="connsiteX6-145" fmla="*/ 59531 w 256793"/>
                <a:gd name="connsiteY6-146" fmla="*/ 294922 h 294922"/>
                <a:gd name="connsiteX7-147" fmla="*/ 26457 w 256793"/>
                <a:gd name="connsiteY7-148" fmla="*/ 149955 h 294922"/>
                <a:gd name="connsiteX8-149" fmla="*/ 57413 w 256793"/>
                <a:gd name="connsiteY8-150" fmla="*/ 64229 h 294922"/>
                <a:gd name="connsiteX9-151" fmla="*/ 0 w 256793"/>
                <a:gd name="connsiteY9-152" fmla="*/ 0 h 294922"/>
                <a:gd name="connsiteX0-153" fmla="*/ 0 w 256793"/>
                <a:gd name="connsiteY0-154" fmla="*/ 0 h 294922"/>
                <a:gd name="connsiteX1-155" fmla="*/ 0 w 256793"/>
                <a:gd name="connsiteY1-156" fmla="*/ 0 h 294922"/>
                <a:gd name="connsiteX2-157" fmla="*/ 256793 w 256793"/>
                <a:gd name="connsiteY2-158" fmla="*/ 0 h 294922"/>
                <a:gd name="connsiteX3-159" fmla="*/ 256793 w 256793"/>
                <a:gd name="connsiteY3-160" fmla="*/ 0 h 294922"/>
                <a:gd name="connsiteX4-161" fmla="*/ 256793 w 256793"/>
                <a:gd name="connsiteY4-162" fmla="*/ 294922 h 294922"/>
                <a:gd name="connsiteX5-163" fmla="*/ 256793 w 256793"/>
                <a:gd name="connsiteY5-164" fmla="*/ 294922 h 294922"/>
                <a:gd name="connsiteX6-165" fmla="*/ 59531 w 256793"/>
                <a:gd name="connsiteY6-166" fmla="*/ 294922 h 294922"/>
                <a:gd name="connsiteX7-167" fmla="*/ 19313 w 256793"/>
                <a:gd name="connsiteY7-168" fmla="*/ 157099 h 294922"/>
                <a:gd name="connsiteX8-169" fmla="*/ 57413 w 256793"/>
                <a:gd name="connsiteY8-170" fmla="*/ 64229 h 294922"/>
                <a:gd name="connsiteX9-171" fmla="*/ 0 w 256793"/>
                <a:gd name="connsiteY9-172" fmla="*/ 0 h 294922"/>
                <a:gd name="connsiteX0-173" fmla="*/ 0 w 256793"/>
                <a:gd name="connsiteY0-174" fmla="*/ 0 h 294922"/>
                <a:gd name="connsiteX1-175" fmla="*/ 0 w 256793"/>
                <a:gd name="connsiteY1-176" fmla="*/ 0 h 294922"/>
                <a:gd name="connsiteX2-177" fmla="*/ 256793 w 256793"/>
                <a:gd name="connsiteY2-178" fmla="*/ 0 h 294922"/>
                <a:gd name="connsiteX3-179" fmla="*/ 256793 w 256793"/>
                <a:gd name="connsiteY3-180" fmla="*/ 0 h 294922"/>
                <a:gd name="connsiteX4-181" fmla="*/ 256793 w 256793"/>
                <a:gd name="connsiteY4-182" fmla="*/ 294922 h 294922"/>
                <a:gd name="connsiteX5-183" fmla="*/ 256793 w 256793"/>
                <a:gd name="connsiteY5-184" fmla="*/ 294922 h 294922"/>
                <a:gd name="connsiteX6-185" fmla="*/ 59531 w 256793"/>
                <a:gd name="connsiteY6-186" fmla="*/ 294922 h 294922"/>
                <a:gd name="connsiteX7-187" fmla="*/ 19313 w 256793"/>
                <a:gd name="connsiteY7-188" fmla="*/ 157099 h 294922"/>
                <a:gd name="connsiteX8-189" fmla="*/ 46442 w 256793"/>
                <a:gd name="connsiteY8-190" fmla="*/ 64961 h 294922"/>
                <a:gd name="connsiteX9-191" fmla="*/ 0 w 256793"/>
                <a:gd name="connsiteY9-192" fmla="*/ 0 h 294922"/>
                <a:gd name="connsiteX0-193" fmla="*/ 0 w 256793"/>
                <a:gd name="connsiteY0-194" fmla="*/ 0 h 294922"/>
                <a:gd name="connsiteX1-195" fmla="*/ 0 w 256793"/>
                <a:gd name="connsiteY1-196" fmla="*/ 0 h 294922"/>
                <a:gd name="connsiteX2-197" fmla="*/ 256793 w 256793"/>
                <a:gd name="connsiteY2-198" fmla="*/ 0 h 294922"/>
                <a:gd name="connsiteX3-199" fmla="*/ 256793 w 256793"/>
                <a:gd name="connsiteY3-200" fmla="*/ 0 h 294922"/>
                <a:gd name="connsiteX4-201" fmla="*/ 256793 w 256793"/>
                <a:gd name="connsiteY4-202" fmla="*/ 294922 h 294922"/>
                <a:gd name="connsiteX5-203" fmla="*/ 256793 w 256793"/>
                <a:gd name="connsiteY5-204" fmla="*/ 294922 h 294922"/>
                <a:gd name="connsiteX6-205" fmla="*/ 59531 w 256793"/>
                <a:gd name="connsiteY6-206" fmla="*/ 294922 h 294922"/>
                <a:gd name="connsiteX7-207" fmla="*/ 19313 w 256793"/>
                <a:gd name="connsiteY7-208" fmla="*/ 157099 h 294922"/>
                <a:gd name="connsiteX8-209" fmla="*/ 39029 w 256793"/>
                <a:gd name="connsiteY8-210" fmla="*/ 110836 h 294922"/>
                <a:gd name="connsiteX9-211" fmla="*/ 46442 w 256793"/>
                <a:gd name="connsiteY9-212" fmla="*/ 64961 h 294922"/>
                <a:gd name="connsiteX10" fmla="*/ 0 w 256793"/>
                <a:gd name="connsiteY10" fmla="*/ 0 h 294922"/>
                <a:gd name="connsiteX0-213" fmla="*/ 0 w 256793"/>
                <a:gd name="connsiteY0-214" fmla="*/ 0 h 294922"/>
                <a:gd name="connsiteX1-215" fmla="*/ 0 w 256793"/>
                <a:gd name="connsiteY1-216" fmla="*/ 0 h 294922"/>
                <a:gd name="connsiteX2-217" fmla="*/ 256793 w 256793"/>
                <a:gd name="connsiteY2-218" fmla="*/ 0 h 294922"/>
                <a:gd name="connsiteX3-219" fmla="*/ 256793 w 256793"/>
                <a:gd name="connsiteY3-220" fmla="*/ 0 h 294922"/>
                <a:gd name="connsiteX4-221" fmla="*/ 256793 w 256793"/>
                <a:gd name="connsiteY4-222" fmla="*/ 294922 h 294922"/>
                <a:gd name="connsiteX5-223" fmla="*/ 256793 w 256793"/>
                <a:gd name="connsiteY5-224" fmla="*/ 294922 h 294922"/>
                <a:gd name="connsiteX6-225" fmla="*/ 59531 w 256793"/>
                <a:gd name="connsiteY6-226" fmla="*/ 294922 h 294922"/>
                <a:gd name="connsiteX7-227" fmla="*/ 3221 w 256793"/>
                <a:gd name="connsiteY7-228" fmla="*/ 167339 h 294922"/>
                <a:gd name="connsiteX8-229" fmla="*/ 39029 w 256793"/>
                <a:gd name="connsiteY8-230" fmla="*/ 110836 h 294922"/>
                <a:gd name="connsiteX9-231" fmla="*/ 46442 w 256793"/>
                <a:gd name="connsiteY9-232" fmla="*/ 64961 h 294922"/>
                <a:gd name="connsiteX10-233" fmla="*/ 0 w 256793"/>
                <a:gd name="connsiteY10-234" fmla="*/ 0 h 294922"/>
                <a:gd name="connsiteX0-235" fmla="*/ 0 w 256793"/>
                <a:gd name="connsiteY0-236" fmla="*/ 0 h 294922"/>
                <a:gd name="connsiteX1-237" fmla="*/ 0 w 256793"/>
                <a:gd name="connsiteY1-238" fmla="*/ 0 h 294922"/>
                <a:gd name="connsiteX2-239" fmla="*/ 256793 w 256793"/>
                <a:gd name="connsiteY2-240" fmla="*/ 0 h 294922"/>
                <a:gd name="connsiteX3-241" fmla="*/ 256793 w 256793"/>
                <a:gd name="connsiteY3-242" fmla="*/ 0 h 294922"/>
                <a:gd name="connsiteX4-243" fmla="*/ 256793 w 256793"/>
                <a:gd name="connsiteY4-244" fmla="*/ 294922 h 294922"/>
                <a:gd name="connsiteX5-245" fmla="*/ 256793 w 256793"/>
                <a:gd name="connsiteY5-246" fmla="*/ 294922 h 294922"/>
                <a:gd name="connsiteX6-247" fmla="*/ 59531 w 256793"/>
                <a:gd name="connsiteY6-248" fmla="*/ 294922 h 294922"/>
                <a:gd name="connsiteX7-249" fmla="*/ 28789 w 256793"/>
                <a:gd name="connsiteY7-250" fmla="*/ 226402 h 294922"/>
                <a:gd name="connsiteX8-251" fmla="*/ 3221 w 256793"/>
                <a:gd name="connsiteY8-252" fmla="*/ 167339 h 294922"/>
                <a:gd name="connsiteX9-253" fmla="*/ 39029 w 256793"/>
                <a:gd name="connsiteY9-254" fmla="*/ 110836 h 294922"/>
                <a:gd name="connsiteX10-255" fmla="*/ 46442 w 256793"/>
                <a:gd name="connsiteY10-256" fmla="*/ 64961 h 294922"/>
                <a:gd name="connsiteX11" fmla="*/ 0 w 256793"/>
                <a:gd name="connsiteY11" fmla="*/ 0 h 294922"/>
                <a:gd name="connsiteX0-257" fmla="*/ 0 w 256793"/>
                <a:gd name="connsiteY0-258" fmla="*/ 0 h 294922"/>
                <a:gd name="connsiteX1-259" fmla="*/ 0 w 256793"/>
                <a:gd name="connsiteY1-260" fmla="*/ 0 h 294922"/>
                <a:gd name="connsiteX2-261" fmla="*/ 256793 w 256793"/>
                <a:gd name="connsiteY2-262" fmla="*/ 0 h 294922"/>
                <a:gd name="connsiteX3-263" fmla="*/ 256793 w 256793"/>
                <a:gd name="connsiteY3-264" fmla="*/ 0 h 294922"/>
                <a:gd name="connsiteX4-265" fmla="*/ 256793 w 256793"/>
                <a:gd name="connsiteY4-266" fmla="*/ 294922 h 294922"/>
                <a:gd name="connsiteX5-267" fmla="*/ 256793 w 256793"/>
                <a:gd name="connsiteY5-268" fmla="*/ 294922 h 294922"/>
                <a:gd name="connsiteX6-269" fmla="*/ 59531 w 256793"/>
                <a:gd name="connsiteY6-270" fmla="*/ 294922 h 294922"/>
                <a:gd name="connsiteX7-271" fmla="*/ 49269 w 256793"/>
                <a:gd name="connsiteY7-272" fmla="*/ 265168 h 294922"/>
                <a:gd name="connsiteX8-273" fmla="*/ 28789 w 256793"/>
                <a:gd name="connsiteY8-274" fmla="*/ 226402 h 294922"/>
                <a:gd name="connsiteX9-275" fmla="*/ 3221 w 256793"/>
                <a:gd name="connsiteY9-276" fmla="*/ 167339 h 294922"/>
                <a:gd name="connsiteX10-277" fmla="*/ 39029 w 256793"/>
                <a:gd name="connsiteY10-278" fmla="*/ 110836 h 294922"/>
                <a:gd name="connsiteX11-279" fmla="*/ 46442 w 256793"/>
                <a:gd name="connsiteY11-280" fmla="*/ 64961 h 294922"/>
                <a:gd name="connsiteX12" fmla="*/ 0 w 256793"/>
                <a:gd name="connsiteY12" fmla="*/ 0 h 294922"/>
                <a:gd name="connsiteX0-281" fmla="*/ 0 w 256793"/>
                <a:gd name="connsiteY0-282" fmla="*/ 0 h 294922"/>
                <a:gd name="connsiteX1-283" fmla="*/ 0 w 256793"/>
                <a:gd name="connsiteY1-284" fmla="*/ 0 h 294922"/>
                <a:gd name="connsiteX2-285" fmla="*/ 256793 w 256793"/>
                <a:gd name="connsiteY2-286" fmla="*/ 0 h 294922"/>
                <a:gd name="connsiteX3-287" fmla="*/ 256793 w 256793"/>
                <a:gd name="connsiteY3-288" fmla="*/ 0 h 294922"/>
                <a:gd name="connsiteX4-289" fmla="*/ 256793 w 256793"/>
                <a:gd name="connsiteY4-290" fmla="*/ 294922 h 294922"/>
                <a:gd name="connsiteX5-291" fmla="*/ 256793 w 256793"/>
                <a:gd name="connsiteY5-292" fmla="*/ 294922 h 294922"/>
                <a:gd name="connsiteX6-293" fmla="*/ 59531 w 256793"/>
                <a:gd name="connsiteY6-294" fmla="*/ 294922 h 294922"/>
                <a:gd name="connsiteX7-295" fmla="*/ 42688 w 256793"/>
                <a:gd name="connsiteY7-296" fmla="*/ 289306 h 294922"/>
                <a:gd name="connsiteX8-297" fmla="*/ 49269 w 256793"/>
                <a:gd name="connsiteY8-298" fmla="*/ 265168 h 294922"/>
                <a:gd name="connsiteX9-299" fmla="*/ 28789 w 256793"/>
                <a:gd name="connsiteY9-300" fmla="*/ 226402 h 294922"/>
                <a:gd name="connsiteX10-301" fmla="*/ 3221 w 256793"/>
                <a:gd name="connsiteY10-302" fmla="*/ 167339 h 294922"/>
                <a:gd name="connsiteX11-303" fmla="*/ 39029 w 256793"/>
                <a:gd name="connsiteY11-304" fmla="*/ 110836 h 294922"/>
                <a:gd name="connsiteX12-305" fmla="*/ 46442 w 256793"/>
                <a:gd name="connsiteY12-306" fmla="*/ 64961 h 294922"/>
                <a:gd name="connsiteX13" fmla="*/ 0 w 256793"/>
                <a:gd name="connsiteY13" fmla="*/ 0 h 294922"/>
                <a:gd name="connsiteX0-307" fmla="*/ 0 w 256793"/>
                <a:gd name="connsiteY0-308" fmla="*/ 0 h 294922"/>
                <a:gd name="connsiteX1-309" fmla="*/ 0 w 256793"/>
                <a:gd name="connsiteY1-310" fmla="*/ 0 h 294922"/>
                <a:gd name="connsiteX2-311" fmla="*/ 256793 w 256793"/>
                <a:gd name="connsiteY2-312" fmla="*/ 0 h 294922"/>
                <a:gd name="connsiteX3-313" fmla="*/ 256793 w 256793"/>
                <a:gd name="connsiteY3-314" fmla="*/ 0 h 294922"/>
                <a:gd name="connsiteX4-315" fmla="*/ 256793 w 256793"/>
                <a:gd name="connsiteY4-316" fmla="*/ 294922 h 294922"/>
                <a:gd name="connsiteX5-317" fmla="*/ 256793 w 256793"/>
                <a:gd name="connsiteY5-318" fmla="*/ 294922 h 294922"/>
                <a:gd name="connsiteX6-319" fmla="*/ 59531 w 256793"/>
                <a:gd name="connsiteY6-320" fmla="*/ 294922 h 294922"/>
                <a:gd name="connsiteX7-321" fmla="*/ 49269 w 256793"/>
                <a:gd name="connsiteY7-322" fmla="*/ 265168 h 294922"/>
                <a:gd name="connsiteX8-323" fmla="*/ 28789 w 256793"/>
                <a:gd name="connsiteY8-324" fmla="*/ 226402 h 294922"/>
                <a:gd name="connsiteX9-325" fmla="*/ 3221 w 256793"/>
                <a:gd name="connsiteY9-326" fmla="*/ 167339 h 294922"/>
                <a:gd name="connsiteX10-327" fmla="*/ 39029 w 256793"/>
                <a:gd name="connsiteY10-328" fmla="*/ 110836 h 294922"/>
                <a:gd name="connsiteX11-329" fmla="*/ 46442 w 256793"/>
                <a:gd name="connsiteY11-330" fmla="*/ 64961 h 294922"/>
                <a:gd name="connsiteX12-331" fmla="*/ 0 w 256793"/>
                <a:gd name="connsiteY12-332" fmla="*/ 0 h 294922"/>
                <a:gd name="connsiteX0-333" fmla="*/ 0 w 256793"/>
                <a:gd name="connsiteY0-334" fmla="*/ 0 h 294922"/>
                <a:gd name="connsiteX1-335" fmla="*/ 0 w 256793"/>
                <a:gd name="connsiteY1-336" fmla="*/ 0 h 294922"/>
                <a:gd name="connsiteX2-337" fmla="*/ 256793 w 256793"/>
                <a:gd name="connsiteY2-338" fmla="*/ 0 h 294922"/>
                <a:gd name="connsiteX3-339" fmla="*/ 256793 w 256793"/>
                <a:gd name="connsiteY3-340" fmla="*/ 0 h 294922"/>
                <a:gd name="connsiteX4-341" fmla="*/ 256793 w 256793"/>
                <a:gd name="connsiteY4-342" fmla="*/ 294922 h 294922"/>
                <a:gd name="connsiteX5-343" fmla="*/ 256793 w 256793"/>
                <a:gd name="connsiteY5-344" fmla="*/ 294922 h 294922"/>
                <a:gd name="connsiteX6-345" fmla="*/ 59531 w 256793"/>
                <a:gd name="connsiteY6-346" fmla="*/ 294922 h 294922"/>
                <a:gd name="connsiteX7-347" fmla="*/ 57317 w 256793"/>
                <a:gd name="connsiteY7-348" fmla="*/ 278334 h 294922"/>
                <a:gd name="connsiteX8-349" fmla="*/ 49269 w 256793"/>
                <a:gd name="connsiteY8-350" fmla="*/ 265168 h 294922"/>
                <a:gd name="connsiteX9-351" fmla="*/ 28789 w 256793"/>
                <a:gd name="connsiteY9-352" fmla="*/ 226402 h 294922"/>
                <a:gd name="connsiteX10-353" fmla="*/ 3221 w 256793"/>
                <a:gd name="connsiteY10-354" fmla="*/ 167339 h 294922"/>
                <a:gd name="connsiteX11-355" fmla="*/ 39029 w 256793"/>
                <a:gd name="connsiteY11-356" fmla="*/ 110836 h 294922"/>
                <a:gd name="connsiteX12-357" fmla="*/ 46442 w 256793"/>
                <a:gd name="connsiteY12-358" fmla="*/ 64961 h 294922"/>
                <a:gd name="connsiteX13-359" fmla="*/ 0 w 256793"/>
                <a:gd name="connsiteY13-360" fmla="*/ 0 h 294922"/>
                <a:gd name="connsiteX0-361" fmla="*/ 0 w 256793"/>
                <a:gd name="connsiteY0-362" fmla="*/ 0 h 294922"/>
                <a:gd name="connsiteX1-363" fmla="*/ 0 w 256793"/>
                <a:gd name="connsiteY1-364" fmla="*/ 0 h 294922"/>
                <a:gd name="connsiteX2-365" fmla="*/ 256793 w 256793"/>
                <a:gd name="connsiteY2-366" fmla="*/ 0 h 294922"/>
                <a:gd name="connsiteX3-367" fmla="*/ 256793 w 256793"/>
                <a:gd name="connsiteY3-368" fmla="*/ 0 h 294922"/>
                <a:gd name="connsiteX4-369" fmla="*/ 256793 w 256793"/>
                <a:gd name="connsiteY4-370" fmla="*/ 294922 h 294922"/>
                <a:gd name="connsiteX5-371" fmla="*/ 256793 w 256793"/>
                <a:gd name="connsiteY5-372" fmla="*/ 294922 h 294922"/>
                <a:gd name="connsiteX6-373" fmla="*/ 96103 w 256793"/>
                <a:gd name="connsiteY6-374" fmla="*/ 294190 h 294922"/>
                <a:gd name="connsiteX7-375" fmla="*/ 57317 w 256793"/>
                <a:gd name="connsiteY7-376" fmla="*/ 278334 h 294922"/>
                <a:gd name="connsiteX8-377" fmla="*/ 49269 w 256793"/>
                <a:gd name="connsiteY8-378" fmla="*/ 265168 h 294922"/>
                <a:gd name="connsiteX9-379" fmla="*/ 28789 w 256793"/>
                <a:gd name="connsiteY9-380" fmla="*/ 226402 h 294922"/>
                <a:gd name="connsiteX10-381" fmla="*/ 3221 w 256793"/>
                <a:gd name="connsiteY10-382" fmla="*/ 167339 h 294922"/>
                <a:gd name="connsiteX11-383" fmla="*/ 39029 w 256793"/>
                <a:gd name="connsiteY11-384" fmla="*/ 110836 h 294922"/>
                <a:gd name="connsiteX12-385" fmla="*/ 46442 w 256793"/>
                <a:gd name="connsiteY12-386" fmla="*/ 64961 h 294922"/>
                <a:gd name="connsiteX13-387" fmla="*/ 0 w 256793"/>
                <a:gd name="connsiteY13-388" fmla="*/ 0 h 2949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233" y="connsiteY10-234"/>
                </a:cxn>
                <a:cxn ang="0">
                  <a:pos x="connsiteX11-279" y="connsiteY11-280"/>
                </a:cxn>
                <a:cxn ang="0">
                  <a:pos x="connsiteX12-305" y="connsiteY12-306"/>
                </a:cxn>
                <a:cxn ang="0">
                  <a:pos x="connsiteX13-359" y="connsiteY13-360"/>
                </a:cxn>
              </a:cxnLst>
              <a:rect l="l" t="t" r="r" b="b"/>
              <a:pathLst>
                <a:path w="256793" h="294922">
                  <a:moveTo>
                    <a:pt x="0" y="0"/>
                  </a:moveTo>
                  <a:lnTo>
                    <a:pt x="0" y="0"/>
                  </a:lnTo>
                  <a:lnTo>
                    <a:pt x="256793" y="0"/>
                  </a:lnTo>
                  <a:lnTo>
                    <a:pt x="256793" y="0"/>
                  </a:lnTo>
                  <a:lnTo>
                    <a:pt x="256793" y="294922"/>
                  </a:lnTo>
                  <a:lnTo>
                    <a:pt x="256793" y="294922"/>
                  </a:lnTo>
                  <a:lnTo>
                    <a:pt x="96103" y="294190"/>
                  </a:lnTo>
                  <a:cubicBezTo>
                    <a:pt x="60419" y="293498"/>
                    <a:pt x="59027" y="283293"/>
                    <a:pt x="57317" y="278334"/>
                  </a:cubicBezTo>
                  <a:cubicBezTo>
                    <a:pt x="55607" y="273375"/>
                    <a:pt x="51586" y="275896"/>
                    <a:pt x="49269" y="265168"/>
                  </a:cubicBezTo>
                  <a:cubicBezTo>
                    <a:pt x="46953" y="254440"/>
                    <a:pt x="34026" y="244048"/>
                    <a:pt x="28789" y="226402"/>
                  </a:cubicBezTo>
                  <a:cubicBezTo>
                    <a:pt x="23553" y="208756"/>
                    <a:pt x="-924" y="187575"/>
                    <a:pt x="3221" y="167339"/>
                  </a:cubicBezTo>
                  <a:cubicBezTo>
                    <a:pt x="-1293" y="136292"/>
                    <a:pt x="34508" y="126192"/>
                    <a:pt x="39029" y="110836"/>
                  </a:cubicBezTo>
                  <a:cubicBezTo>
                    <a:pt x="43551" y="95480"/>
                    <a:pt x="51850" y="83068"/>
                    <a:pt x="46442" y="64961"/>
                  </a:cubicBezTo>
                  <a:cubicBezTo>
                    <a:pt x="32067" y="29264"/>
                    <a:pt x="19138" y="21410"/>
                    <a:pt x="0" y="0"/>
                  </a:cubicBezTo>
                  <a:close/>
                </a:path>
              </a:pathLst>
            </a:custGeom>
            <a:solidFill>
              <a:srgbClr val="EAEAEA"/>
            </a:solidFill>
            <a:ln w="25400" cap="flat" cmpd="sng" algn="ctr">
              <a:noFill/>
              <a:prstDash val="solid"/>
            </a:ln>
            <a:effectLst/>
          </p:spPr>
          <p:txBody>
            <a:bodyPr rtlCol="0" anchor="ctr"/>
            <a:lstStyle/>
            <a:p>
              <a:pPr algn="ctr" defTabSz="914400" latinLnBrk="1"/>
              <a:endParaRPr lang="ko-KR" altLang="en-US" kern="0" dirty="0" smtClean="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9" name="Picture 3" descr="C:\Users\PTINSIDE1\Desktop\54w41ef.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512840" y="2575972"/>
              <a:ext cx="229632" cy="363584"/>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모서리가 둥근 직사각형 13"/>
          <p:cNvSpPr/>
          <p:nvPr/>
        </p:nvSpPr>
        <p:spPr>
          <a:xfrm>
            <a:off x="1588113" y="5017629"/>
            <a:ext cx="9899361" cy="613314"/>
          </a:xfrm>
          <a:prstGeom prst="roundRect">
            <a:avLst/>
          </a:prstGeom>
          <a:solidFill>
            <a:srgbClr val="EAEAEA"/>
          </a:solidFill>
          <a:ln w="25400" cap="flat" cmpd="sng" algn="ctr">
            <a:noFill/>
            <a:prstDash val="solid"/>
          </a:ln>
          <a:effectLst/>
        </p:spPr>
        <p:txBody>
          <a:bodyPr lIns="36000" tIns="0" rIns="36000" bIns="18000" rtlCol="0" anchor="ctr"/>
          <a:lstStyle/>
          <a:p>
            <a:pPr>
              <a:defRPr/>
            </a:pPr>
            <a:r>
              <a:rPr lang="zh-CN" altLang="en-US" dirty="0">
                <a:solidFill>
                  <a:srgbClr val="000000"/>
                </a:solidFill>
                <a:latin typeface="微软雅黑" panose="020B0503020204020204" pitchFamily="34" charset="-122"/>
                <a:ea typeface="微软雅黑" panose="020B0503020204020204" pitchFamily="34" charset="-122"/>
              </a:rPr>
              <a:t>基于上述两份文件对公司进行了排查，我公司无重大事故</a:t>
            </a:r>
            <a:r>
              <a:rPr lang="zh-CN" altLang="en-US" dirty="0" smtClean="0">
                <a:solidFill>
                  <a:srgbClr val="000000"/>
                </a:solidFill>
                <a:latin typeface="微软雅黑" panose="020B0503020204020204" pitchFamily="34" charset="-122"/>
                <a:ea typeface="微软雅黑" panose="020B0503020204020204" pitchFamily="34" charset="-122"/>
              </a:rPr>
              <a:t>隐患</a:t>
            </a:r>
            <a:endParaRPr lang="zh-CN" altLang="en-US" dirty="0" smtClean="0">
              <a:solidFill>
                <a:srgbClr val="000000"/>
              </a:solidFill>
              <a:latin typeface="微软雅黑" panose="020B0503020204020204" pitchFamily="34" charset="-122"/>
              <a:ea typeface="微软雅黑" panose="020B0503020204020204" pitchFamily="34" charset="-122"/>
            </a:endParaRPr>
          </a:p>
        </p:txBody>
      </p:sp>
      <p:sp>
        <p:nvSpPr>
          <p:cNvPr id="21" name="MH_SubTitle_1"/>
          <p:cNvSpPr/>
          <p:nvPr>
            <p:custDataLst>
              <p:tags r:id="rId12"/>
            </p:custDataLst>
          </p:nvPr>
        </p:nvSpPr>
        <p:spPr>
          <a:xfrm>
            <a:off x="1004837" y="1395381"/>
            <a:ext cx="5045364" cy="604127"/>
          </a:xfrm>
          <a:custGeom>
            <a:avLst/>
            <a:gdLst>
              <a:gd name="connsiteX0" fmla="*/ 4441454 w 4758105"/>
              <a:gd name="connsiteY0" fmla="*/ 563487 h 563709"/>
              <a:gd name="connsiteX1" fmla="*/ 4549542 w 4758105"/>
              <a:gd name="connsiteY1" fmla="*/ 563487 h 563709"/>
              <a:gd name="connsiteX2" fmla="*/ 4549460 w 4758105"/>
              <a:gd name="connsiteY2" fmla="*/ 563709 h 563709"/>
              <a:gd name="connsiteX3" fmla="*/ 4441372 w 4758105"/>
              <a:gd name="connsiteY3" fmla="*/ 563709 h 563709"/>
              <a:gd name="connsiteX4" fmla="*/ 82 w 4758105"/>
              <a:gd name="connsiteY4" fmla="*/ 563487 h 563709"/>
              <a:gd name="connsiteX5" fmla="*/ 108170 w 4758105"/>
              <a:gd name="connsiteY5" fmla="*/ 563487 h 563709"/>
              <a:gd name="connsiteX6" fmla="*/ 108088 w 4758105"/>
              <a:gd name="connsiteY6" fmla="*/ 563709 h 563709"/>
              <a:gd name="connsiteX7" fmla="*/ 0 w 4758105"/>
              <a:gd name="connsiteY7" fmla="*/ 563709 h 563709"/>
              <a:gd name="connsiteX8" fmla="*/ 4758023 w 4758105"/>
              <a:gd name="connsiteY8" fmla="*/ 221 h 563709"/>
              <a:gd name="connsiteX9" fmla="*/ 4758105 w 4758105"/>
              <a:gd name="connsiteY9" fmla="*/ 221 h 563709"/>
              <a:gd name="connsiteX10" fmla="*/ 4758105 w 4758105"/>
              <a:gd name="connsiteY10" fmla="*/ 563487 h 563709"/>
              <a:gd name="connsiteX11" fmla="*/ 4549542 w 4758105"/>
              <a:gd name="connsiteY11" fmla="*/ 563487 h 563709"/>
              <a:gd name="connsiteX12" fmla="*/ 316651 w 4758105"/>
              <a:gd name="connsiteY12" fmla="*/ 221 h 563709"/>
              <a:gd name="connsiteX13" fmla="*/ 4649935 w 4758105"/>
              <a:gd name="connsiteY13" fmla="*/ 221 h 563709"/>
              <a:gd name="connsiteX14" fmla="*/ 4441454 w 4758105"/>
              <a:gd name="connsiteY14" fmla="*/ 563487 h 563709"/>
              <a:gd name="connsiteX15" fmla="*/ 108170 w 4758105"/>
              <a:gd name="connsiteY15" fmla="*/ 563487 h 563709"/>
              <a:gd name="connsiteX16" fmla="*/ 0 w 4758105"/>
              <a:gd name="connsiteY16" fmla="*/ 221 h 563709"/>
              <a:gd name="connsiteX17" fmla="*/ 208563 w 4758105"/>
              <a:gd name="connsiteY17" fmla="*/ 221 h 563709"/>
              <a:gd name="connsiteX18" fmla="*/ 82 w 4758105"/>
              <a:gd name="connsiteY18" fmla="*/ 563487 h 563709"/>
              <a:gd name="connsiteX19" fmla="*/ 0 w 4758105"/>
              <a:gd name="connsiteY19" fmla="*/ 563487 h 563709"/>
              <a:gd name="connsiteX20" fmla="*/ 4650017 w 4758105"/>
              <a:gd name="connsiteY20" fmla="*/ 0 h 563709"/>
              <a:gd name="connsiteX21" fmla="*/ 4758105 w 4758105"/>
              <a:gd name="connsiteY21" fmla="*/ 0 h 563709"/>
              <a:gd name="connsiteX22" fmla="*/ 4758023 w 4758105"/>
              <a:gd name="connsiteY22" fmla="*/ 221 h 563709"/>
              <a:gd name="connsiteX23" fmla="*/ 4649935 w 4758105"/>
              <a:gd name="connsiteY23" fmla="*/ 221 h 563709"/>
              <a:gd name="connsiteX24" fmla="*/ 208645 w 4758105"/>
              <a:gd name="connsiteY24" fmla="*/ 0 h 563709"/>
              <a:gd name="connsiteX25" fmla="*/ 316733 w 4758105"/>
              <a:gd name="connsiteY25" fmla="*/ 0 h 563709"/>
              <a:gd name="connsiteX26" fmla="*/ 316651 w 4758105"/>
              <a:gd name="connsiteY26" fmla="*/ 221 h 563709"/>
              <a:gd name="connsiteX27" fmla="*/ 208563 w 4758105"/>
              <a:gd name="connsiteY27" fmla="*/ 221 h 56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58105" h="563709">
                <a:moveTo>
                  <a:pt x="4441454" y="563487"/>
                </a:moveTo>
                <a:lnTo>
                  <a:pt x="4549542" y="563487"/>
                </a:lnTo>
                <a:lnTo>
                  <a:pt x="4549460" y="563709"/>
                </a:lnTo>
                <a:lnTo>
                  <a:pt x="4441372" y="563709"/>
                </a:lnTo>
                <a:close/>
                <a:moveTo>
                  <a:pt x="82" y="563487"/>
                </a:moveTo>
                <a:lnTo>
                  <a:pt x="108170" y="563487"/>
                </a:lnTo>
                <a:lnTo>
                  <a:pt x="108088" y="563709"/>
                </a:lnTo>
                <a:lnTo>
                  <a:pt x="0" y="563709"/>
                </a:lnTo>
                <a:close/>
                <a:moveTo>
                  <a:pt x="4758023" y="221"/>
                </a:moveTo>
                <a:lnTo>
                  <a:pt x="4758105" y="221"/>
                </a:lnTo>
                <a:lnTo>
                  <a:pt x="4758105" y="563487"/>
                </a:lnTo>
                <a:lnTo>
                  <a:pt x="4549542" y="563487"/>
                </a:lnTo>
                <a:close/>
                <a:moveTo>
                  <a:pt x="316651" y="221"/>
                </a:moveTo>
                <a:lnTo>
                  <a:pt x="4649935" y="221"/>
                </a:lnTo>
                <a:lnTo>
                  <a:pt x="4441454" y="563487"/>
                </a:lnTo>
                <a:lnTo>
                  <a:pt x="108170" y="563487"/>
                </a:lnTo>
                <a:close/>
                <a:moveTo>
                  <a:pt x="0" y="221"/>
                </a:moveTo>
                <a:lnTo>
                  <a:pt x="208563" y="221"/>
                </a:lnTo>
                <a:lnTo>
                  <a:pt x="82" y="563487"/>
                </a:lnTo>
                <a:lnTo>
                  <a:pt x="0" y="563487"/>
                </a:lnTo>
                <a:close/>
                <a:moveTo>
                  <a:pt x="4650017" y="0"/>
                </a:moveTo>
                <a:lnTo>
                  <a:pt x="4758105" y="0"/>
                </a:lnTo>
                <a:lnTo>
                  <a:pt x="4758023" y="221"/>
                </a:lnTo>
                <a:lnTo>
                  <a:pt x="4649935" y="221"/>
                </a:lnTo>
                <a:close/>
                <a:moveTo>
                  <a:pt x="208645" y="0"/>
                </a:moveTo>
                <a:lnTo>
                  <a:pt x="316733" y="0"/>
                </a:lnTo>
                <a:lnTo>
                  <a:pt x="316651" y="221"/>
                </a:lnTo>
                <a:lnTo>
                  <a:pt x="208563" y="221"/>
                </a:lnTo>
                <a:close/>
              </a:path>
            </a:pathLst>
          </a:custGeom>
          <a:solidFill>
            <a:srgbClr val="0070C0"/>
          </a:solidFill>
          <a:ln w="12700" cap="flat" cmpd="sng" algn="ctr">
            <a:noFill/>
            <a:prstDash val="solid"/>
            <a:miter lim="800000"/>
          </a:ln>
          <a:effectLst/>
        </p:spPr>
        <p:txBody>
          <a:bodyPr anchor="ctr">
            <a:normAutofit/>
          </a:bodyPr>
          <a:lstStyle/>
          <a:p>
            <a:pPr algn="ctr">
              <a:defRPr/>
            </a:pPr>
            <a:r>
              <a:rPr lang="zh-CN" altLang="en-US" sz="24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mn-ea"/>
              </a:rPr>
              <a:t>重大事故隐患治理</a:t>
            </a:r>
            <a:endParaRPr lang="zh-CN" altLang="en-US" sz="2400" b="1"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Tree>
    <p:custDataLst>
      <p:tags r:id="rId13"/>
    </p:custDataLst>
  </p:cSld>
  <p:clrMapOvr>
    <a:masterClrMapping/>
  </p:clrMapOvr>
  <p:transition advClick="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2204" y="-566285"/>
            <a:ext cx="12187593" cy="8116936"/>
          </a:xfrm>
          <a:prstGeom prst="rect">
            <a:avLst/>
          </a:prstGeom>
        </p:spPr>
      </p:pic>
      <p:sp>
        <p:nvSpPr>
          <p:cNvPr id="4" name="TextBox 13"/>
          <p:cNvSpPr txBox="1"/>
          <p:nvPr>
            <p:custDataLst>
              <p:tags r:id="rId3"/>
            </p:custDataLst>
          </p:nvPr>
        </p:nvSpPr>
        <p:spPr>
          <a:xfrm>
            <a:off x="3042749" y="2320225"/>
            <a:ext cx="1126545" cy="1446230"/>
          </a:xfrm>
          <a:prstGeom prst="rect">
            <a:avLst/>
          </a:prstGeom>
          <a:noFill/>
        </p:spPr>
        <p:txBody>
          <a:bodyPr wrap="square" rtlCol="0">
            <a:spAutoFit/>
          </a:bodyPr>
          <a:p>
            <a:pPr algn="ctr" defTabSz="913765"/>
            <a:r>
              <a:rPr lang="en-US" altLang="zh-CN" sz="8800" b="1" dirty="0" smtClean="0">
                <a:solidFill>
                  <a:srgbClr val="0070C0"/>
                </a:solidFill>
                <a:latin typeface="微软雅黑" panose="020B0503020204020204" pitchFamily="34" charset="-122"/>
                <a:ea typeface="微软雅黑" panose="020B0503020204020204" pitchFamily="34" charset="-122"/>
              </a:rPr>
              <a:t>5</a:t>
            </a:r>
            <a:endParaRPr lang="en-US" altLang="zh-CN" sz="8800" b="1" dirty="0" smtClean="0">
              <a:solidFill>
                <a:srgbClr val="0070C0"/>
              </a:solidFill>
              <a:latin typeface="微软雅黑" panose="020B0503020204020204" pitchFamily="34" charset="-122"/>
              <a:ea typeface="微软雅黑" panose="020B0503020204020204" pitchFamily="34" charset="-122"/>
            </a:endParaRPr>
          </a:p>
        </p:txBody>
      </p:sp>
      <p:sp>
        <p:nvSpPr>
          <p:cNvPr id="345" name="Freeform 11"/>
          <p:cNvSpPr/>
          <p:nvPr>
            <p:custDataLst>
              <p:tags r:id="rId4"/>
            </p:custDataLst>
          </p:nvPr>
        </p:nvSpPr>
        <p:spPr>
          <a:xfrm>
            <a:off x="11149680" y="4589280"/>
            <a:ext cx="223206" cy="223210"/>
          </a:xfrm>
          <a:custGeom>
            <a:avLst/>
            <a:gdLst>
              <a:gd name="connsiteX0" fmla="*/ 177485 w 223206"/>
              <a:gd name="connsiteY0" fmla="*/ 0 h 223210"/>
              <a:gd name="connsiteX1" fmla="*/ 223206 w 223206"/>
              <a:gd name="connsiteY1" fmla="*/ 2 h 223210"/>
              <a:gd name="connsiteX2" fmla="*/ 223203 w 223206"/>
              <a:gd name="connsiteY2" fmla="*/ 222887 h 223210"/>
              <a:gd name="connsiteX3" fmla="*/ 222885 w 223206"/>
              <a:gd name="connsiteY3" fmla="*/ 222886 h 223210"/>
              <a:gd name="connsiteX4" fmla="*/ 222885 w 223206"/>
              <a:gd name="connsiteY4" fmla="*/ 223210 h 223210"/>
              <a:gd name="connsiteX5" fmla="*/ 0 w 223206"/>
              <a:gd name="connsiteY5" fmla="*/ 223203 h 223210"/>
              <a:gd name="connsiteX6" fmla="*/ 1 w 223206"/>
              <a:gd name="connsiteY6" fmla="*/ 177486 h 223210"/>
              <a:gd name="connsiteX7" fmla="*/ 177482 w 223206"/>
              <a:gd name="connsiteY7" fmla="*/ 177482 h 223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6" h="223210">
                <a:moveTo>
                  <a:pt x="177485" y="0"/>
                </a:moveTo>
                <a:lnTo>
                  <a:pt x="223206" y="2"/>
                </a:lnTo>
                <a:lnTo>
                  <a:pt x="223203" y="222887"/>
                </a:lnTo>
                <a:lnTo>
                  <a:pt x="222885" y="222886"/>
                </a:lnTo>
                <a:lnTo>
                  <a:pt x="222885" y="223210"/>
                </a:lnTo>
                <a:lnTo>
                  <a:pt x="0" y="223203"/>
                </a:lnTo>
                <a:lnTo>
                  <a:pt x="1" y="177486"/>
                </a:lnTo>
                <a:lnTo>
                  <a:pt x="177482" y="177482"/>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173" name="Freeform 8"/>
          <p:cNvSpPr/>
          <p:nvPr>
            <p:custDataLst>
              <p:tags r:id="rId5"/>
            </p:custDataLst>
          </p:nvPr>
        </p:nvSpPr>
        <p:spPr>
          <a:xfrm>
            <a:off x="4527586" y="2045508"/>
            <a:ext cx="223203" cy="222886"/>
          </a:xfrm>
          <a:custGeom>
            <a:avLst/>
            <a:gdLst>
              <a:gd name="connsiteX0" fmla="*/ 1 w 223203"/>
              <a:gd name="connsiteY0" fmla="*/ 0 h 222886"/>
              <a:gd name="connsiteX1" fmla="*/ 45721 w 223203"/>
              <a:gd name="connsiteY1" fmla="*/ 2 h 222886"/>
              <a:gd name="connsiteX2" fmla="*/ 45722 w 223203"/>
              <a:gd name="connsiteY2" fmla="*/ 318 h 222886"/>
              <a:gd name="connsiteX3" fmla="*/ 223203 w 223203"/>
              <a:gd name="connsiteY3" fmla="*/ 318 h 222886"/>
              <a:gd name="connsiteX4" fmla="*/ 223203 w 223203"/>
              <a:gd name="connsiteY4" fmla="*/ 46040 h 222886"/>
              <a:gd name="connsiteX5" fmla="*/ 45718 w 223203"/>
              <a:gd name="connsiteY5" fmla="*/ 46037 h 222886"/>
              <a:gd name="connsiteX6" fmla="*/ 45722 w 223203"/>
              <a:gd name="connsiteY6" fmla="*/ 222886 h 222886"/>
              <a:gd name="connsiteX7" fmla="*/ 0 w 223203"/>
              <a:gd name="connsiteY7" fmla="*/ 222886 h 22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3" h="222886">
                <a:moveTo>
                  <a:pt x="1" y="0"/>
                </a:moveTo>
                <a:lnTo>
                  <a:pt x="45721" y="2"/>
                </a:lnTo>
                <a:lnTo>
                  <a:pt x="45722" y="318"/>
                </a:lnTo>
                <a:lnTo>
                  <a:pt x="223203" y="318"/>
                </a:lnTo>
                <a:lnTo>
                  <a:pt x="223203" y="46040"/>
                </a:lnTo>
                <a:lnTo>
                  <a:pt x="45718" y="46037"/>
                </a:lnTo>
                <a:lnTo>
                  <a:pt x="45722" y="222886"/>
                </a:lnTo>
                <a:lnTo>
                  <a:pt x="0" y="222886"/>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r"/>
            <a:endParaRPr lang="zh-CN" altLang="en-US">
              <a:solidFill>
                <a:schemeClr val="lt1"/>
              </a:solidFill>
              <a:latin typeface="Arial" panose="020B0604020202020204" pitchFamily="34" charset="0"/>
              <a:ea typeface="微软雅黑" panose="020B0503020204020204" pitchFamily="34" charset="-122"/>
            </a:endParaRPr>
          </a:p>
        </p:txBody>
      </p:sp>
      <p:sp>
        <p:nvSpPr>
          <p:cNvPr id="5" name="标题 4"/>
          <p:cNvSpPr/>
          <p:nvPr>
            <p:ph type="ctrTitle" idx="2"/>
            <p:custDataLst>
              <p:tags r:id="rId6"/>
            </p:custDataLst>
          </p:nvPr>
        </p:nvSpPr>
        <p:spPr/>
        <p:txBody>
          <a:bodyPr/>
          <a:p>
            <a:pPr marL="0" indent="0" algn="l">
              <a:lnSpc>
                <a:spcPct val="100000"/>
              </a:lnSpc>
              <a:spcBef>
                <a:spcPts val="0"/>
              </a:spcBef>
              <a:spcAft>
                <a:spcPts val="0"/>
              </a:spcAft>
              <a:buSzPct val="100000"/>
              <a:buNone/>
            </a:pPr>
            <a:r>
              <a:rPr lang="zh-CN" altLang="en-US" sz="4000" dirty="0">
                <a:solidFill>
                  <a:schemeClr val="lt1"/>
                </a:solidFill>
              </a:rPr>
              <a:t>信息化管理</a:t>
            </a:r>
            <a:endParaRPr lang="zh-CN" altLang="en-US" sz="4000" dirty="0">
              <a:solidFill>
                <a:schemeClr val="lt1"/>
              </a:solidFill>
            </a:endParaRPr>
          </a:p>
        </p:txBody>
      </p:sp>
    </p:spTree>
    <p:custDataLst>
      <p:tags r:id="rId7"/>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grpSp>
        <p:nvGrpSpPr>
          <p:cNvPr id="19" name="组合 18"/>
          <p:cNvGrpSpPr/>
          <p:nvPr/>
        </p:nvGrpSpPr>
        <p:grpSpPr>
          <a:xfrm>
            <a:off x="1422400" y="1175657"/>
            <a:ext cx="9855200" cy="3608394"/>
            <a:chOff x="8121873" y="2010009"/>
            <a:chExt cx="1739454" cy="1412819"/>
          </a:xfrm>
        </p:grpSpPr>
        <p:sp>
          <p:nvSpPr>
            <p:cNvPr id="20" name="圆角矩形 19"/>
            <p:cNvSpPr/>
            <p:nvPr>
              <p:custDataLst>
                <p:tags r:id="rId7"/>
              </p:custDataLst>
            </p:nvPr>
          </p:nvSpPr>
          <p:spPr>
            <a:xfrm>
              <a:off x="8121873" y="2010009"/>
              <a:ext cx="1739454" cy="1412819"/>
            </a:xfrm>
            <a:prstGeom prst="roundRect">
              <a:avLst>
                <a:gd name="adj" fmla="val 0"/>
              </a:avLst>
            </a:prstGeom>
            <a:solidFill>
              <a:schemeClr val="lt2">
                <a:lumMod val="90000"/>
              </a:schemeClr>
            </a:solidFill>
            <a:ln w="31750" cap="flat" cmpd="sng" algn="ctr">
              <a:noFill/>
              <a:prstDash val="solid"/>
              <a:miter lim="800000"/>
            </a:ln>
            <a:effectLst>
              <a:innerShdw blurRad="127000" dist="63500" dir="13500000">
                <a:srgbClr val="000000">
                  <a:lumMod val="65000"/>
                  <a:lumOff val="35000"/>
                  <a:alpha val="49000"/>
                </a:srgbClr>
              </a:innerShdw>
            </a:effectLst>
          </p:spPr>
          <p:txBody>
            <a:bodyPr rtlCol="0" anchor="ctr"/>
            <a:lstStyle/>
            <a:p>
              <a:pPr algn="ctr" defTabSz="685800">
                <a:defRPr/>
              </a:pPr>
              <a:endParaRPr lang="zh-CN" altLang="en-US" sz="1015" kern="0" dirty="0" smtClean="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21" name="圆角矩形 20"/>
            <p:cNvSpPr/>
            <p:nvPr/>
          </p:nvSpPr>
          <p:spPr>
            <a:xfrm>
              <a:off x="8148152" y="2060247"/>
              <a:ext cx="1686896" cy="1312343"/>
            </a:xfrm>
            <a:prstGeom prst="roundRect">
              <a:avLst>
                <a:gd name="adj" fmla="val 0"/>
              </a:avLst>
            </a:prstGeom>
            <a:solidFill>
              <a:srgbClr val="FFFFFF">
                <a:lumMod val="95000"/>
              </a:srgbClr>
            </a:solidFill>
            <a:ln w="50800" cap="flat" cmpd="sng" algn="ctr">
              <a:noFill/>
              <a:prstDash val="solid"/>
              <a:miter lim="800000"/>
            </a:ln>
            <a:effectLst>
              <a:outerShdw blurRad="76200" dist="38100" dir="2700000" algn="tl" rotWithShape="0">
                <a:srgbClr val="000000">
                  <a:lumMod val="65000"/>
                  <a:lumOff val="35000"/>
                  <a:alpha val="64000"/>
                </a:srgbClr>
              </a:outerShdw>
            </a:effectLst>
            <a:scene3d>
              <a:camera prst="orthographicFront"/>
              <a:lightRig rig="threePt" dir="t"/>
            </a:scene3d>
            <a:sp3d prstMaterial="softEdge">
              <a:bevelT w="44450" h="12700" prst="angle"/>
            </a:sp3d>
          </p:spPr>
          <p:txBody>
            <a:bodyPr rtlCol="0" anchor="ctr"/>
            <a:lstStyle/>
            <a:p>
              <a:pPr algn="ctr" defTabSz="685800">
                <a:defRPr/>
              </a:pPr>
              <a:endParaRPr lang="zh-CN" altLang="en-US" sz="1015" kern="0" smtClean="0">
                <a:solidFill>
                  <a:srgbClr val="FFFFFF"/>
                </a:solidFill>
                <a:latin typeface="微软雅黑" panose="020B0503020204020204" pitchFamily="34" charset="-122"/>
                <a:ea typeface="微软雅黑" panose="020B0503020204020204" pitchFamily="34" charset="-122"/>
                <a:cs typeface="+mn-ea"/>
                <a:sym typeface="+mn-lt"/>
              </a:endParaRPr>
            </a:p>
          </p:txBody>
        </p:sp>
      </p:grpSp>
      <p:sp>
        <p:nvSpPr>
          <p:cNvPr id="2" name="文本框 8"/>
          <p:cNvSpPr txBox="1"/>
          <p:nvPr/>
        </p:nvSpPr>
        <p:spPr>
          <a:xfrm>
            <a:off x="1604066" y="234101"/>
            <a:ext cx="5289103" cy="578486"/>
          </a:xfrm>
          <a:prstGeom prst="roundRect">
            <a:avLst/>
          </a:prstGeom>
          <a:noFill/>
        </p:spPr>
        <p:txBody>
          <a:bodyPr wrap="square" rtlCol="0">
            <a:spAutoFit/>
            <a:scene3d>
              <a:camera prst="orthographicFront"/>
              <a:lightRig rig="threePt" dir="t"/>
            </a:scene3d>
            <a:sp3d contourW="12700"/>
          </a:bodyPr>
          <a:lstStyle/>
          <a:p>
            <a:pPr defTabSz="914400">
              <a:defRPr/>
            </a:pP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信息化管理</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信息系统应用</a:t>
            </a:r>
            <a:endParaRPr lang="zh-CN" altLang="en-US"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Freeform 3"/>
          <p:cNvSpPr/>
          <p:nvPr/>
        </p:nvSpPr>
        <p:spPr>
          <a:xfrm>
            <a:off x="1422400" y="4976037"/>
            <a:ext cx="9855200" cy="1538002"/>
          </a:xfrm>
          <a:custGeom>
            <a:avLst/>
            <a:gdLst>
              <a:gd name="connsiteX0" fmla="*/ 0 w 4239005"/>
              <a:gd name="connsiteY0" fmla="*/ 694981 h 694981"/>
              <a:gd name="connsiteX1" fmla="*/ 4239005 w 4239005"/>
              <a:gd name="connsiteY1" fmla="*/ 694981 h 694981"/>
              <a:gd name="connsiteX2" fmla="*/ 4239005 w 4239005"/>
              <a:gd name="connsiteY2" fmla="*/ 0 h 694981"/>
              <a:gd name="connsiteX3" fmla="*/ 0 w 4239005"/>
              <a:gd name="connsiteY3" fmla="*/ 0 h 694981"/>
              <a:gd name="connsiteX4" fmla="*/ 0 w 4239005"/>
              <a:gd name="connsiteY4" fmla="*/ 694981 h 69498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239005" h="694981">
                <a:moveTo>
                  <a:pt x="0" y="694981"/>
                </a:moveTo>
                <a:lnTo>
                  <a:pt x="4239005" y="694981"/>
                </a:lnTo>
                <a:lnTo>
                  <a:pt x="4239005" y="0"/>
                </a:lnTo>
                <a:lnTo>
                  <a:pt x="0" y="0"/>
                </a:lnTo>
                <a:lnTo>
                  <a:pt x="0" y="694981"/>
                </a:lnTo>
              </a:path>
            </a:pathLst>
          </a:custGeom>
          <a:solidFill>
            <a:srgbClr val="FFEEB9">
              <a:alpha val="26000"/>
            </a:srgbClr>
          </a:solidFill>
          <a:ln w="12700" cap="flat" cmpd="sng" algn="ctr">
            <a:noFill/>
            <a:prstDash val="solid"/>
          </a:ln>
          <a:effectLst/>
        </p:spPr>
        <p:txBody>
          <a:bodyPr rtlCol="0" anchor="ctr"/>
          <a:lstStyle/>
          <a:p>
            <a:pPr>
              <a:lnSpc>
                <a:spcPct val="150000"/>
              </a:lnSpc>
              <a:buFont typeface="Wingdings" panose="05000000000000000000" pitchFamily="2" charset="2"/>
              <a:buChar char="Ø"/>
            </a:pPr>
            <a:r>
              <a:rPr lang="zh-CN" altLang="en-US" sz="1600" dirty="0">
                <a:solidFill>
                  <a:srgbClr val="000000"/>
                </a:solidFill>
                <a:latin typeface="微软雅黑" panose="020B0503020204020204" pitchFamily="34" charset="-122"/>
                <a:ea typeface="微软雅黑" panose="020B0503020204020204" pitchFamily="34" charset="-122"/>
              </a:rPr>
              <a:t>企业基本信息、双重预防体系相关组织机构及人员、设备设施清单、作业活动清单、相关管理制度、体系文件等信息填写完整并上传至省安全生产风险管控和隐患治理监管巡查信息平台。</a:t>
            </a:r>
            <a:endParaRPr lang="zh-CN" altLang="en-US" sz="1600" dirty="0">
              <a:solidFill>
                <a:srgbClr val="000000"/>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sz="1600" dirty="0">
                <a:solidFill>
                  <a:srgbClr val="000000"/>
                </a:solidFill>
                <a:latin typeface="微软雅黑" panose="020B0503020204020204" pitchFamily="34" charset="-122"/>
                <a:ea typeface="微软雅黑" panose="020B0503020204020204" pitchFamily="34" charset="-122"/>
              </a:rPr>
              <a:t>对所有危险点进行分析、评价并将记录上传信息系统，定期对危险源进行排查、整改，保证隐患治理计划按期执行。</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22" name="Freeform 3"/>
          <p:cNvSpPr/>
          <p:nvPr/>
        </p:nvSpPr>
        <p:spPr>
          <a:xfrm>
            <a:off x="1422400" y="4948484"/>
            <a:ext cx="9855200" cy="19050"/>
          </a:xfrm>
          <a:custGeom>
            <a:avLst/>
            <a:gdLst>
              <a:gd name="connsiteX0" fmla="*/ 6350 w 4251705"/>
              <a:gd name="connsiteY0" fmla="*/ 6350 h 19050"/>
              <a:gd name="connsiteX1" fmla="*/ 4245356 w 4251705"/>
              <a:gd name="connsiteY1" fmla="*/ 6350 h 19050"/>
            </a:gdLst>
            <a:ahLst/>
            <a:cxnLst>
              <a:cxn ang="0">
                <a:pos x="connsiteX0" y="connsiteY0"/>
              </a:cxn>
              <a:cxn ang="1">
                <a:pos x="connsiteX1" y="connsiteY1"/>
              </a:cxn>
            </a:cxnLst>
            <a:rect l="l" t="t" r="r" b="b"/>
            <a:pathLst>
              <a:path w="4251705" h="19050">
                <a:moveTo>
                  <a:pt x="6350" y="6350"/>
                </a:moveTo>
                <a:lnTo>
                  <a:pt x="4245356" y="6350"/>
                </a:lnTo>
              </a:path>
            </a:pathLst>
          </a:custGeom>
          <a:noFill/>
          <a:ln w="38100" cap="flat" cmpd="sng" algn="ctr">
            <a:solidFill>
              <a:srgbClr val="C15720"/>
            </a:solidFill>
            <a:prstDash val="solid"/>
          </a:ln>
          <a:effectLst/>
        </p:spPr>
        <p:txBody>
          <a:bodyPr vertOverflow="overflow" horzOverflow="overflow" vert="horz" wrap="square" numCol="1" spcCol="0" rtlCol="0" fromWordArt="0" anchor="ctr" anchorCtr="0" forceAA="0" compatLnSpc="1">
            <a:noAutofit/>
          </a:bodyPr>
          <a:lstStyle/>
          <a:p>
            <a:pPr algn="ctr" defTabSz="914400" latinLnBrk="1"/>
            <a:endParaRPr lang="zh-CN" altLang="en-US" sz="1600">
              <a:solidFill>
                <a:srgbClr val="000000"/>
              </a:solidFill>
              <a:latin typeface="微软雅黑" panose="020B0503020204020204" pitchFamily="34" charset="-122"/>
              <a:ea typeface="微软雅黑" panose="020B0503020204020204" pitchFamily="34" charset="-122"/>
              <a:sym typeface="Gulim" panose="020B0600000101010101" pitchFamily="50" charset="-127"/>
            </a:endParaRPr>
          </a:p>
        </p:txBody>
      </p:sp>
      <p:sp>
        <p:nvSpPr>
          <p:cNvPr id="23" name="Freeform 3"/>
          <p:cNvSpPr/>
          <p:nvPr/>
        </p:nvSpPr>
        <p:spPr>
          <a:xfrm>
            <a:off x="1422400" y="6697521"/>
            <a:ext cx="9855200" cy="19050"/>
          </a:xfrm>
          <a:custGeom>
            <a:avLst/>
            <a:gdLst>
              <a:gd name="connsiteX0" fmla="*/ 6350 w 4251705"/>
              <a:gd name="connsiteY0" fmla="*/ 6350 h 19050"/>
              <a:gd name="connsiteX1" fmla="*/ 4245356 w 4251705"/>
              <a:gd name="connsiteY1" fmla="*/ 6350 h 19050"/>
            </a:gdLst>
            <a:ahLst/>
            <a:cxnLst>
              <a:cxn ang="0">
                <a:pos x="connsiteX0" y="connsiteY0"/>
              </a:cxn>
              <a:cxn ang="1">
                <a:pos x="connsiteX1" y="connsiteY1"/>
              </a:cxn>
            </a:cxnLst>
            <a:rect l="l" t="t" r="r" b="b"/>
            <a:pathLst>
              <a:path w="4251705" h="19050">
                <a:moveTo>
                  <a:pt x="6350" y="6350"/>
                </a:moveTo>
                <a:lnTo>
                  <a:pt x="4245356" y="6350"/>
                </a:lnTo>
              </a:path>
            </a:pathLst>
          </a:custGeom>
          <a:noFill/>
          <a:ln w="12700" cap="flat" cmpd="sng" algn="ctr">
            <a:solidFill>
              <a:srgbClr val="FFC000"/>
            </a:solidFill>
            <a:prstDash val="sysDot"/>
          </a:ln>
          <a:effectLst/>
        </p:spPr>
        <p:txBody>
          <a:bodyPr rtlCol="0" anchor="ctr"/>
          <a:lstStyle/>
          <a:p>
            <a:pPr algn="ctr" defTabSz="914400" latinLnBrk="1"/>
            <a:endParaRPr lang="zh-CN" altLang="en-US" sz="1600">
              <a:solidFill>
                <a:srgbClr val="000000"/>
              </a:solidFill>
              <a:latin typeface="微软雅黑" panose="020B0503020204020204" pitchFamily="34" charset="-122"/>
              <a:ea typeface="微软雅黑" panose="020B0503020204020204" pitchFamily="34" charset="-122"/>
            </a:endParaRPr>
          </a:p>
        </p:txBody>
      </p:sp>
      <p:sp>
        <p:nvSpPr>
          <p:cNvPr id="24" name="Freeform 3"/>
          <p:cNvSpPr/>
          <p:nvPr/>
        </p:nvSpPr>
        <p:spPr>
          <a:xfrm>
            <a:off x="1422400" y="6494989"/>
            <a:ext cx="9855200" cy="19050"/>
          </a:xfrm>
          <a:custGeom>
            <a:avLst/>
            <a:gdLst>
              <a:gd name="connsiteX0" fmla="*/ 6350 w 4251705"/>
              <a:gd name="connsiteY0" fmla="*/ 6350 h 19050"/>
              <a:gd name="connsiteX1" fmla="*/ 4245356 w 4251705"/>
              <a:gd name="connsiteY1" fmla="*/ 6350 h 19050"/>
            </a:gdLst>
            <a:ahLst/>
            <a:cxnLst>
              <a:cxn ang="0">
                <a:pos x="connsiteX0" y="connsiteY0"/>
              </a:cxn>
              <a:cxn ang="1">
                <a:pos x="connsiteX1" y="connsiteY1"/>
              </a:cxn>
            </a:cxnLst>
            <a:rect l="l" t="t" r="r" b="b"/>
            <a:pathLst>
              <a:path w="4251705" h="19050">
                <a:moveTo>
                  <a:pt x="6350" y="6350"/>
                </a:moveTo>
                <a:lnTo>
                  <a:pt x="4245356" y="6350"/>
                </a:lnTo>
              </a:path>
            </a:pathLst>
          </a:custGeom>
          <a:noFill/>
          <a:ln w="12700" cap="flat" cmpd="sng" algn="ctr">
            <a:solidFill>
              <a:srgbClr val="C15720"/>
            </a:solidFill>
            <a:prstDash val="sysDot"/>
          </a:ln>
          <a:effectLst/>
        </p:spPr>
        <p:txBody>
          <a:bodyPr vertOverflow="overflow" horzOverflow="overflow" vert="horz" wrap="square" numCol="1" spcCol="0" rtlCol="0" fromWordArt="0" anchor="ctr" anchorCtr="0" forceAA="0" compatLnSpc="1">
            <a:noAutofit/>
          </a:bodyPr>
          <a:lstStyle/>
          <a:p>
            <a:pPr algn="ctr" defTabSz="914400" latinLnBrk="1"/>
            <a:endParaRPr lang="zh-CN" altLang="en-US" sz="1600">
              <a:solidFill>
                <a:srgbClr val="000000"/>
              </a:solidFill>
              <a:latin typeface="微软雅黑" panose="020B0503020204020204" pitchFamily="34" charset="-122"/>
              <a:ea typeface="微软雅黑" panose="020B0503020204020204" pitchFamily="34" charset="-122"/>
              <a:sym typeface="Gulim" panose="020B0600000101010101" pitchFamily="50" charset="-127"/>
            </a:endParaRPr>
          </a:p>
        </p:txBody>
      </p:sp>
    </p:spTree>
    <p:custDataLst>
      <p:tags r:id="rId8"/>
    </p:custDataLst>
  </p:cSld>
  <p:clrMapOvr>
    <a:masterClrMapping/>
  </p:clrMapOvr>
  <p:transition advClick="0"/>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40000">
                                          <p:cBhvr additive="base">
                                            <p:cTn id="7" dur="5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2204" y="-566285"/>
            <a:ext cx="12187593" cy="8116936"/>
          </a:xfrm>
          <a:prstGeom prst="rect">
            <a:avLst/>
          </a:prstGeom>
        </p:spPr>
      </p:pic>
      <p:sp>
        <p:nvSpPr>
          <p:cNvPr id="4" name="TextBox 13"/>
          <p:cNvSpPr txBox="1"/>
          <p:nvPr>
            <p:custDataLst>
              <p:tags r:id="rId3"/>
            </p:custDataLst>
          </p:nvPr>
        </p:nvSpPr>
        <p:spPr>
          <a:xfrm>
            <a:off x="3042749" y="2320225"/>
            <a:ext cx="1126545" cy="1446230"/>
          </a:xfrm>
          <a:prstGeom prst="rect">
            <a:avLst/>
          </a:prstGeom>
          <a:noFill/>
        </p:spPr>
        <p:txBody>
          <a:bodyPr wrap="square" rtlCol="0">
            <a:spAutoFit/>
          </a:bodyPr>
          <a:p>
            <a:pPr algn="ctr" defTabSz="913765"/>
            <a:r>
              <a:rPr lang="en-US" altLang="zh-CN" sz="8800" b="1" dirty="0" smtClean="0">
                <a:solidFill>
                  <a:srgbClr val="0070C0"/>
                </a:solidFill>
                <a:latin typeface="微软雅黑" panose="020B0503020204020204" pitchFamily="34" charset="-122"/>
                <a:ea typeface="微软雅黑" panose="020B0503020204020204" pitchFamily="34" charset="-122"/>
              </a:rPr>
              <a:t>6</a:t>
            </a:r>
            <a:endParaRPr lang="en-US" altLang="zh-CN" sz="8800" b="1" dirty="0" smtClean="0">
              <a:solidFill>
                <a:srgbClr val="0070C0"/>
              </a:solidFill>
              <a:latin typeface="微软雅黑" panose="020B0503020204020204" pitchFamily="34" charset="-122"/>
              <a:ea typeface="微软雅黑" panose="020B0503020204020204" pitchFamily="34" charset="-122"/>
            </a:endParaRPr>
          </a:p>
        </p:txBody>
      </p:sp>
      <p:sp>
        <p:nvSpPr>
          <p:cNvPr id="345" name="Freeform 11"/>
          <p:cNvSpPr/>
          <p:nvPr>
            <p:custDataLst>
              <p:tags r:id="rId4"/>
            </p:custDataLst>
          </p:nvPr>
        </p:nvSpPr>
        <p:spPr>
          <a:xfrm>
            <a:off x="11149680" y="4589280"/>
            <a:ext cx="223206" cy="223210"/>
          </a:xfrm>
          <a:custGeom>
            <a:avLst/>
            <a:gdLst>
              <a:gd name="connsiteX0" fmla="*/ 177485 w 223206"/>
              <a:gd name="connsiteY0" fmla="*/ 0 h 223210"/>
              <a:gd name="connsiteX1" fmla="*/ 223206 w 223206"/>
              <a:gd name="connsiteY1" fmla="*/ 2 h 223210"/>
              <a:gd name="connsiteX2" fmla="*/ 223203 w 223206"/>
              <a:gd name="connsiteY2" fmla="*/ 222887 h 223210"/>
              <a:gd name="connsiteX3" fmla="*/ 222885 w 223206"/>
              <a:gd name="connsiteY3" fmla="*/ 222886 h 223210"/>
              <a:gd name="connsiteX4" fmla="*/ 222885 w 223206"/>
              <a:gd name="connsiteY4" fmla="*/ 223210 h 223210"/>
              <a:gd name="connsiteX5" fmla="*/ 0 w 223206"/>
              <a:gd name="connsiteY5" fmla="*/ 223203 h 223210"/>
              <a:gd name="connsiteX6" fmla="*/ 1 w 223206"/>
              <a:gd name="connsiteY6" fmla="*/ 177486 h 223210"/>
              <a:gd name="connsiteX7" fmla="*/ 177482 w 223206"/>
              <a:gd name="connsiteY7" fmla="*/ 177482 h 223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6" h="223210">
                <a:moveTo>
                  <a:pt x="177485" y="0"/>
                </a:moveTo>
                <a:lnTo>
                  <a:pt x="223206" y="2"/>
                </a:lnTo>
                <a:lnTo>
                  <a:pt x="223203" y="222887"/>
                </a:lnTo>
                <a:lnTo>
                  <a:pt x="222885" y="222886"/>
                </a:lnTo>
                <a:lnTo>
                  <a:pt x="222885" y="223210"/>
                </a:lnTo>
                <a:lnTo>
                  <a:pt x="0" y="223203"/>
                </a:lnTo>
                <a:lnTo>
                  <a:pt x="1" y="177486"/>
                </a:lnTo>
                <a:lnTo>
                  <a:pt x="177482" y="177482"/>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173" name="Freeform 8"/>
          <p:cNvSpPr/>
          <p:nvPr>
            <p:custDataLst>
              <p:tags r:id="rId5"/>
            </p:custDataLst>
          </p:nvPr>
        </p:nvSpPr>
        <p:spPr>
          <a:xfrm>
            <a:off x="4527586" y="2045508"/>
            <a:ext cx="223203" cy="222886"/>
          </a:xfrm>
          <a:custGeom>
            <a:avLst/>
            <a:gdLst>
              <a:gd name="connsiteX0" fmla="*/ 1 w 223203"/>
              <a:gd name="connsiteY0" fmla="*/ 0 h 222886"/>
              <a:gd name="connsiteX1" fmla="*/ 45721 w 223203"/>
              <a:gd name="connsiteY1" fmla="*/ 2 h 222886"/>
              <a:gd name="connsiteX2" fmla="*/ 45722 w 223203"/>
              <a:gd name="connsiteY2" fmla="*/ 318 h 222886"/>
              <a:gd name="connsiteX3" fmla="*/ 223203 w 223203"/>
              <a:gd name="connsiteY3" fmla="*/ 318 h 222886"/>
              <a:gd name="connsiteX4" fmla="*/ 223203 w 223203"/>
              <a:gd name="connsiteY4" fmla="*/ 46040 h 222886"/>
              <a:gd name="connsiteX5" fmla="*/ 45718 w 223203"/>
              <a:gd name="connsiteY5" fmla="*/ 46037 h 222886"/>
              <a:gd name="connsiteX6" fmla="*/ 45722 w 223203"/>
              <a:gd name="connsiteY6" fmla="*/ 222886 h 222886"/>
              <a:gd name="connsiteX7" fmla="*/ 0 w 223203"/>
              <a:gd name="connsiteY7" fmla="*/ 222886 h 22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3" h="222886">
                <a:moveTo>
                  <a:pt x="1" y="0"/>
                </a:moveTo>
                <a:lnTo>
                  <a:pt x="45721" y="2"/>
                </a:lnTo>
                <a:lnTo>
                  <a:pt x="45722" y="318"/>
                </a:lnTo>
                <a:lnTo>
                  <a:pt x="223203" y="318"/>
                </a:lnTo>
                <a:lnTo>
                  <a:pt x="223203" y="46040"/>
                </a:lnTo>
                <a:lnTo>
                  <a:pt x="45718" y="46037"/>
                </a:lnTo>
                <a:lnTo>
                  <a:pt x="45722" y="222886"/>
                </a:lnTo>
                <a:lnTo>
                  <a:pt x="0" y="222886"/>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r"/>
            <a:endParaRPr lang="zh-CN" altLang="en-US">
              <a:solidFill>
                <a:schemeClr val="lt1"/>
              </a:solidFill>
              <a:latin typeface="Arial" panose="020B0604020202020204" pitchFamily="34" charset="0"/>
              <a:ea typeface="微软雅黑" panose="020B0503020204020204" pitchFamily="34" charset="-122"/>
            </a:endParaRPr>
          </a:p>
        </p:txBody>
      </p:sp>
      <p:sp>
        <p:nvSpPr>
          <p:cNvPr id="5" name="标题 4"/>
          <p:cNvSpPr/>
          <p:nvPr>
            <p:ph type="ctrTitle" idx="2"/>
            <p:custDataLst>
              <p:tags r:id="rId6"/>
            </p:custDataLst>
          </p:nvPr>
        </p:nvSpPr>
        <p:spPr/>
        <p:txBody>
          <a:bodyPr/>
          <a:p>
            <a:pPr marL="0" indent="0" algn="l">
              <a:lnSpc>
                <a:spcPct val="100000"/>
              </a:lnSpc>
              <a:spcBef>
                <a:spcPts val="0"/>
              </a:spcBef>
              <a:spcAft>
                <a:spcPts val="0"/>
              </a:spcAft>
              <a:buSzPct val="100000"/>
              <a:buNone/>
            </a:pPr>
            <a:r>
              <a:rPr lang="zh-CN" altLang="en-US" sz="4000" dirty="0">
                <a:solidFill>
                  <a:schemeClr val="lt1"/>
                </a:solidFill>
              </a:rPr>
              <a:t>持续改进</a:t>
            </a:r>
            <a:endParaRPr lang="zh-CN" altLang="en-US" sz="4000" dirty="0">
              <a:solidFill>
                <a:schemeClr val="lt1"/>
              </a:solidFill>
            </a:endParaRPr>
          </a:p>
        </p:txBody>
      </p:sp>
    </p:spTree>
    <p:custDataLst>
      <p:tags r:id="rId7"/>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2" name="文本框 8"/>
          <p:cNvSpPr txBox="1"/>
          <p:nvPr/>
        </p:nvSpPr>
        <p:spPr>
          <a:xfrm>
            <a:off x="1604066" y="234101"/>
            <a:ext cx="6872277" cy="578486"/>
          </a:xfrm>
          <a:prstGeom prst="roundRect">
            <a:avLst/>
          </a:prstGeom>
          <a:noFill/>
        </p:spPr>
        <p:txBody>
          <a:bodyPr wrap="square" rtlCol="0">
            <a:spAutoFit/>
            <a:scene3d>
              <a:camera prst="orthographicFront"/>
              <a:lightRig rig="threePt" dir="t"/>
            </a:scene3d>
            <a:sp3d contourW="12700"/>
          </a:bodyPr>
          <a:lstStyle/>
          <a:p>
            <a:pPr defTabSz="914400"/>
            <a:r>
              <a:rPr lang="en-US" altLang="zh-CN" sz="28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280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8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持续改进</a:t>
            </a:r>
            <a:endParaRPr lang="zh-CN" altLang="en-US" sz="2800" b="1" dirty="0" smtClean="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椭圆 26"/>
          <p:cNvSpPr>
            <a:spLocks noChangeAspect="1"/>
          </p:cNvSpPr>
          <p:nvPr/>
        </p:nvSpPr>
        <p:spPr>
          <a:xfrm>
            <a:off x="4376634" y="1388544"/>
            <a:ext cx="3438732" cy="3438731"/>
          </a:xfrm>
          <a:prstGeom prst="ellipse">
            <a:avLst/>
          </a:prstGeom>
          <a:gradFill flip="none" rotWithShape="1">
            <a:gsLst>
              <a:gs pos="0">
                <a:srgbClr val="FFFFFF"/>
              </a:gs>
              <a:gs pos="100000">
                <a:srgbClr val="FFFFFF">
                  <a:lumMod val="65000"/>
                </a:srgbClr>
              </a:gs>
            </a:gsLst>
            <a:lin ang="13500000" scaled="1"/>
            <a:tileRect/>
          </a:gradFill>
          <a:ln w="50800" cap="flat" cmpd="sng" algn="ctr">
            <a:gradFill flip="none" rotWithShape="1">
              <a:gsLst>
                <a:gs pos="0">
                  <a:srgbClr val="FFFFFF">
                    <a:lumMod val="100000"/>
                  </a:srgbClr>
                </a:gs>
                <a:gs pos="100000">
                  <a:srgbClr val="FFFFFF">
                    <a:lumMod val="50000"/>
                  </a:srgb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5" name="椭圆 27"/>
          <p:cNvSpPr>
            <a:spLocks noChangeAspect="1"/>
          </p:cNvSpPr>
          <p:nvPr/>
        </p:nvSpPr>
        <p:spPr>
          <a:xfrm>
            <a:off x="4616871" y="1628780"/>
            <a:ext cx="2958260" cy="2958258"/>
          </a:xfrm>
          <a:prstGeom prst="ellipse">
            <a:avLst/>
          </a:prstGeom>
          <a:solidFill>
            <a:srgbClr val="225EAB"/>
          </a:solidFill>
          <a:ln w="38100" cap="flat" cmpd="sng" algn="ctr">
            <a:noFill/>
            <a:prstDash val="solid"/>
            <a:miter lim="800000"/>
          </a:ln>
          <a:effectLst/>
        </p:spPr>
        <p:txBody>
          <a:bodyPr rtlCol="0" anchor="ctr"/>
          <a:lstStyle/>
          <a:p>
            <a:pPr algn="ctr" defTabSz="914400">
              <a:defRPr/>
            </a:pPr>
            <a:r>
              <a:rPr lang="en-US" altLang="zh-CN" sz="48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en-US" altLang="zh-CN" sz="48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6" name="圆角矩形 28"/>
          <p:cNvSpPr/>
          <p:nvPr/>
        </p:nvSpPr>
        <p:spPr>
          <a:xfrm>
            <a:off x="4461930" y="5075543"/>
            <a:ext cx="3240000" cy="576000"/>
          </a:xfrm>
          <a:prstGeom prst="roundRect">
            <a:avLst>
              <a:gd name="adj" fmla="val 50000"/>
            </a:avLst>
          </a:prstGeom>
          <a:solidFill>
            <a:srgbClr val="17406D"/>
          </a:solidFill>
          <a:ln w="12700" cap="flat" cmpd="sng" algn="ctr">
            <a:noFill/>
            <a:prstDash val="solid"/>
            <a:miter lim="800000"/>
          </a:ln>
          <a:effectLst>
            <a:outerShdw blurRad="152400" dist="76200" dir="2700000" algn="tl" rotWithShape="0">
              <a:prstClr val="black">
                <a:alpha val="60000"/>
              </a:prstClr>
            </a:outerShdw>
          </a:effectLst>
        </p:spPr>
        <p:txBody>
          <a:bodyPr rtlCol="0" anchor="ctr"/>
          <a:lstStyle/>
          <a:p>
            <a:pPr algn="ctr" defTabSz="914400"/>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22" name="文本框 30"/>
          <p:cNvSpPr txBox="1"/>
          <p:nvPr/>
        </p:nvSpPr>
        <p:spPr>
          <a:xfrm>
            <a:off x="5187489" y="5193639"/>
            <a:ext cx="2002997" cy="368300"/>
          </a:xfrm>
          <a:prstGeom prst="rect">
            <a:avLst/>
          </a:prstGeom>
          <a:noFill/>
        </p:spPr>
        <p:txBody>
          <a:bodyPr wrap="square" rtlCol="0">
            <a:spAutoFit/>
          </a:bodyPr>
          <a:lstStyle/>
          <a:p>
            <a:pPr algn="ctr"/>
            <a:r>
              <a:rPr lang="zh-CN" altLang="en-US" b="1" dirty="0" smtClean="0">
                <a:solidFill>
                  <a:srgbClr val="FFFFFF"/>
                </a:solidFill>
                <a:latin typeface="微软雅黑" panose="020B0503020204020204" pitchFamily="34" charset="-122"/>
                <a:ea typeface="微软雅黑" panose="020B0503020204020204" pitchFamily="34" charset="-122"/>
                <a:cs typeface="Aharoni" panose="02010803020104030203" pitchFamily="2" charset="-79"/>
              </a:rPr>
              <a:t>更新</a:t>
            </a:r>
            <a:endParaRPr lang="zh-CN" altLang="en-US" b="1" dirty="0" smtClean="0">
              <a:solidFill>
                <a:srgbClr val="FFFFFF"/>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3" name="椭圆 31"/>
          <p:cNvSpPr>
            <a:spLocks noChangeAspect="1"/>
          </p:cNvSpPr>
          <p:nvPr/>
        </p:nvSpPr>
        <p:spPr>
          <a:xfrm>
            <a:off x="1161367" y="1703994"/>
            <a:ext cx="2807832" cy="2807831"/>
          </a:xfrm>
          <a:prstGeom prst="ellipse">
            <a:avLst/>
          </a:prstGeom>
          <a:gradFill flip="none" rotWithShape="1">
            <a:gsLst>
              <a:gs pos="0">
                <a:srgbClr val="FFFFFF"/>
              </a:gs>
              <a:gs pos="100000">
                <a:srgbClr val="FFFFFF">
                  <a:lumMod val="65000"/>
                </a:srgbClr>
              </a:gs>
            </a:gsLst>
            <a:lin ang="13500000" scaled="1"/>
            <a:tileRect/>
          </a:gradFill>
          <a:ln w="38100" cap="flat" cmpd="sng" algn="ctr">
            <a:gradFill flip="none" rotWithShape="1">
              <a:gsLst>
                <a:gs pos="0">
                  <a:srgbClr val="FFFFFF">
                    <a:lumMod val="100000"/>
                  </a:srgbClr>
                </a:gs>
                <a:gs pos="100000">
                  <a:srgbClr val="FFFFFF">
                    <a:lumMod val="50000"/>
                  </a:srgb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4" name="椭圆 32"/>
          <p:cNvSpPr>
            <a:spLocks noChangeAspect="1"/>
          </p:cNvSpPr>
          <p:nvPr/>
        </p:nvSpPr>
        <p:spPr>
          <a:xfrm>
            <a:off x="1357527" y="1900154"/>
            <a:ext cx="2415511" cy="2415510"/>
          </a:xfrm>
          <a:prstGeom prst="ellipse">
            <a:avLst/>
          </a:prstGeom>
          <a:solidFill>
            <a:srgbClr val="225EAB"/>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8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01</a:t>
            </a:r>
            <a:endParaRPr kumimoji="0" lang="en-US" altLang="zh-CN" sz="48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sp>
        <p:nvSpPr>
          <p:cNvPr id="25" name="圆角矩形 33"/>
          <p:cNvSpPr/>
          <p:nvPr/>
        </p:nvSpPr>
        <p:spPr>
          <a:xfrm>
            <a:off x="1357483" y="4721828"/>
            <a:ext cx="2520000" cy="468000"/>
          </a:xfrm>
          <a:prstGeom prst="roundRect">
            <a:avLst>
              <a:gd name="adj" fmla="val 50000"/>
            </a:avLst>
          </a:prstGeom>
          <a:solidFill>
            <a:srgbClr val="17406D"/>
          </a:solidFill>
          <a:ln w="12700" cap="flat" cmpd="sng" algn="ctr">
            <a:noFill/>
            <a:prstDash val="solid"/>
            <a:miter lim="800000"/>
          </a:ln>
          <a:effectLst>
            <a:outerShdw blurRad="152400" dist="76200" dir="2700000" algn="tl"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6" name="文本框 34"/>
          <p:cNvSpPr txBox="1"/>
          <p:nvPr/>
        </p:nvSpPr>
        <p:spPr>
          <a:xfrm>
            <a:off x="1665283" y="4778378"/>
            <a:ext cx="1800000" cy="368300"/>
          </a:xfrm>
          <a:prstGeom prst="rect">
            <a:avLst/>
          </a:prstGeom>
          <a:noFill/>
        </p:spPr>
        <p:txBody>
          <a:bodyPr wrap="square" rtlCol="0">
            <a:spAutoFit/>
          </a:bodyPr>
          <a:lstStyle/>
          <a:p>
            <a:pPr algn="ctr"/>
            <a:r>
              <a:rPr lang="zh-CN" altLang="en-US" b="1" dirty="0" smtClean="0">
                <a:solidFill>
                  <a:srgbClr val="FFFFFF"/>
                </a:solidFill>
                <a:latin typeface="微软雅黑" panose="020B0503020204020204" pitchFamily="34" charset="-122"/>
                <a:ea typeface="微软雅黑" panose="020B0503020204020204" pitchFamily="34" charset="-122"/>
                <a:cs typeface="Aharoni" panose="02010803020104030203" pitchFamily="2" charset="-79"/>
              </a:rPr>
              <a:t>评审</a:t>
            </a:r>
            <a:endParaRPr lang="zh-CN" altLang="en-US" b="1" dirty="0" smtClean="0">
              <a:solidFill>
                <a:srgbClr val="FFFFFF"/>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8" name="椭圆 36"/>
          <p:cNvSpPr>
            <a:spLocks noChangeAspect="1"/>
          </p:cNvSpPr>
          <p:nvPr/>
        </p:nvSpPr>
        <p:spPr>
          <a:xfrm>
            <a:off x="8222802" y="1703994"/>
            <a:ext cx="2807832" cy="2807831"/>
          </a:xfrm>
          <a:prstGeom prst="ellipse">
            <a:avLst/>
          </a:prstGeom>
          <a:gradFill flip="none" rotWithShape="1">
            <a:gsLst>
              <a:gs pos="0">
                <a:srgbClr val="FFFFFF"/>
              </a:gs>
              <a:gs pos="100000">
                <a:srgbClr val="FFFFFF">
                  <a:lumMod val="65000"/>
                </a:srgbClr>
              </a:gs>
            </a:gsLst>
            <a:lin ang="13500000" scaled="1"/>
            <a:tileRect/>
          </a:gradFill>
          <a:ln w="38100" cap="flat" cmpd="sng" algn="ctr">
            <a:gradFill flip="none" rotWithShape="1">
              <a:gsLst>
                <a:gs pos="0">
                  <a:srgbClr val="FFFFFF">
                    <a:lumMod val="100000"/>
                  </a:srgbClr>
                </a:gs>
                <a:gs pos="100000">
                  <a:srgbClr val="FFFFFF">
                    <a:lumMod val="50000"/>
                  </a:srgbClr>
                </a:gs>
              </a:gsLst>
              <a:lin ang="2700000" scaled="1"/>
              <a:tileRect/>
            </a:gradFill>
            <a:prstDash val="solid"/>
            <a:miter lim="800000"/>
          </a:ln>
          <a:effectLst>
            <a:outerShdw blurRad="254000" dist="152400" dir="2700000" algn="tl"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9" name="椭圆 37"/>
          <p:cNvSpPr>
            <a:spLocks noChangeAspect="1"/>
          </p:cNvSpPr>
          <p:nvPr/>
        </p:nvSpPr>
        <p:spPr>
          <a:xfrm>
            <a:off x="8418962" y="1900154"/>
            <a:ext cx="2415511" cy="2415510"/>
          </a:xfrm>
          <a:prstGeom prst="ellipse">
            <a:avLst/>
          </a:prstGeom>
          <a:solidFill>
            <a:srgbClr val="225EAB"/>
          </a:solidFill>
          <a:ln w="38100" cap="flat" cmpd="sng" algn="ctr">
            <a:noFill/>
            <a:prstDash val="solid"/>
            <a:miter lim="800000"/>
          </a:ln>
          <a:effectLst/>
        </p:spPr>
        <p:txBody>
          <a:bodyPr rtlCol="0" anchor="ctr"/>
          <a:lstStyle/>
          <a:p>
            <a:pPr algn="ctr" defTabSz="914400">
              <a:defRPr/>
            </a:pPr>
            <a:r>
              <a:rPr lang="en-US" altLang="zh-CN" sz="48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en-US" altLang="zh-CN" sz="48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0" name="圆角矩形 38"/>
          <p:cNvSpPr/>
          <p:nvPr/>
        </p:nvSpPr>
        <p:spPr>
          <a:xfrm>
            <a:off x="8418918" y="4721828"/>
            <a:ext cx="2520000" cy="468000"/>
          </a:xfrm>
          <a:prstGeom prst="roundRect">
            <a:avLst>
              <a:gd name="adj" fmla="val 50000"/>
            </a:avLst>
          </a:prstGeom>
          <a:solidFill>
            <a:srgbClr val="17406D"/>
          </a:solidFill>
          <a:ln w="12700" cap="flat" cmpd="sng" algn="ctr">
            <a:noFill/>
            <a:prstDash val="solid"/>
            <a:miter lim="800000"/>
          </a:ln>
          <a:effectLst>
            <a:outerShdw blurRad="152400" dist="76200" dir="2700000" algn="tl"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1" name="文本框 39"/>
          <p:cNvSpPr txBox="1"/>
          <p:nvPr/>
        </p:nvSpPr>
        <p:spPr>
          <a:xfrm>
            <a:off x="8726718" y="4762880"/>
            <a:ext cx="1800000" cy="368300"/>
          </a:xfrm>
          <a:prstGeom prst="rect">
            <a:avLst/>
          </a:prstGeom>
          <a:noFill/>
        </p:spPr>
        <p:txBody>
          <a:bodyPr wrap="square" rtlCol="0">
            <a:spAutoFit/>
          </a:bodyPr>
          <a:lstStyle/>
          <a:p>
            <a:pPr algn="ctr"/>
            <a:r>
              <a:rPr lang="zh-CN" altLang="en-US" b="1" dirty="0">
                <a:solidFill>
                  <a:srgbClr val="FFFFFF"/>
                </a:solidFill>
                <a:latin typeface="微软雅黑" panose="020B0503020204020204" pitchFamily="34" charset="-122"/>
                <a:ea typeface="微软雅黑" panose="020B0503020204020204" pitchFamily="34" charset="-122"/>
                <a:cs typeface="Aharoni" panose="02010803020104030203" pitchFamily="2" charset="-79"/>
              </a:rPr>
              <a:t>沟通</a:t>
            </a:r>
            <a:endParaRPr lang="zh-CN" altLang="en-US" b="1" dirty="0">
              <a:solidFill>
                <a:srgbClr val="FFFFFF"/>
              </a:solidFill>
              <a:latin typeface="微软雅黑" panose="020B0503020204020204" pitchFamily="34" charset="-122"/>
              <a:ea typeface="微软雅黑" panose="020B0503020204020204" pitchFamily="34" charset="-122"/>
              <a:cs typeface="Aharoni" panose="02010803020104030203" pitchFamily="2" charset="-79"/>
            </a:endParaRPr>
          </a:p>
        </p:txBody>
      </p:sp>
    </p:spTree>
    <p:custDataLst>
      <p:tags r:id="rId7"/>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100000">
                                          <p:val>
                                            <p:strVal val="#ppt_x"/>
                                          </p:val>
                                        </p:tav>
                                      </p:tavLst>
                                    </p:anim>
                                    <p:anim calcmode="lin" valueType="num">
                                      <p:cBhvr>
                                        <p:cTn id="8" dur="500" fill="hold"/>
                                        <p:tgtEl>
                                          <p:spTgt spid="14"/>
                                        </p:tgtEl>
                                        <p:attrNameLst>
                                          <p:attrName>ppt_y</p:attrName>
                                        </p:attrNameLst>
                                      </p:cBhvr>
                                      <p:tavLst>
                                        <p:tav tm="0">
                                          <p:val>
                                            <p:strVal val="#ppt_y+#ppt_h/2"/>
                                          </p:val>
                                        </p:tav>
                                        <p:tav tm="100000">
                                          <p:val>
                                            <p:strVal val="#ppt_y"/>
                                          </p:val>
                                        </p:tav>
                                      </p:tavLst>
                                    </p:anim>
                                    <p:anim calcmode="lin" valueType="num">
                                      <p:cBhvr>
                                        <p:cTn id="9" dur="500" fill="hold"/>
                                        <p:tgtEl>
                                          <p:spTgt spid="14"/>
                                        </p:tgtEl>
                                        <p:attrNameLst>
                                          <p:attrName>ppt_w</p:attrName>
                                        </p:attrNameLst>
                                      </p:cBhvr>
                                      <p:tavLst>
                                        <p:tav tm="0">
                                          <p:val>
                                            <p:strVal val="#ppt_w"/>
                                          </p:val>
                                        </p:tav>
                                        <p:tav tm="100000">
                                          <p:val>
                                            <p:strVal val="#ppt_w"/>
                                          </p:val>
                                        </p:tav>
                                      </p:tavLst>
                                    </p:anim>
                                    <p:anim calcmode="lin" valueType="num">
                                      <p:cBhvr>
                                        <p:cTn id="10" dur="500" fill="hold"/>
                                        <p:tgtEl>
                                          <p:spTgt spid="14"/>
                                        </p:tgtEl>
                                        <p:attrNameLst>
                                          <p:attrName>ppt_h</p:attrName>
                                        </p:attrNameLst>
                                      </p:cBhvr>
                                      <p:tavLst>
                                        <p:tav tm="0">
                                          <p:val>
                                            <p:fltVal val="0"/>
                                          </p:val>
                                        </p:tav>
                                        <p:tav tm="100000">
                                          <p:val>
                                            <p:strVal val="#ppt_h"/>
                                          </p:val>
                                        </p:tav>
                                      </p:tavLst>
                                    </p:anim>
                                  </p:childTnLst>
                                </p:cTn>
                              </p:par>
                              <p:par>
                                <p:cTn id="11" presetID="42" presetClass="path" presetSubtype="0" accel="50000" decel="50000" fill="hold" grpId="1" nodeType="withEffect">
                                  <p:stCondLst>
                                    <p:cond delay="0"/>
                                  </p:stCondLst>
                                  <p:childTnLst>
                                    <p:animMotion origin="layout" path="M 0 0 L 0 0.25 E" pathEditMode="relative" ptsTypes="">
                                      <p:cBhvr>
                                        <p:cTn id="12" dur="1000" spd="-100000" fill="hold"/>
                                        <p:tgtEl>
                                          <p:spTgt spid="14"/>
                                        </p:tgtEl>
                                        <p:attrNameLst>
                                          <p:attrName>ppt_x</p:attrName>
                                          <p:attrName>ppt_y</p:attrName>
                                        </p:attrNameLst>
                                      </p:cBhvr>
                                    </p:animMotion>
                                  </p:childTnLst>
                                </p:cTn>
                              </p:par>
                              <p:par>
                                <p:cTn id="13" presetID="17" presetClass="entr" presetSubtype="4" fill="hold" grpId="0" nodeType="withEffect">
                                  <p:stCondLst>
                                    <p:cond delay="50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ppt_x</p:attrName>
                                        </p:attrNameLst>
                                      </p:cBhvr>
                                      <p:tavLst>
                                        <p:tav tm="0">
                                          <p:val>
                                            <p:strVal val="#ppt_x"/>
                                          </p:val>
                                        </p:tav>
                                        <p:tav tm="100000">
                                          <p:val>
                                            <p:strVal val="#ppt_x"/>
                                          </p:val>
                                        </p:tav>
                                      </p:tavLst>
                                    </p:anim>
                                    <p:anim calcmode="lin" valueType="num">
                                      <p:cBhvr>
                                        <p:cTn id="16" dur="500" fill="hold"/>
                                        <p:tgtEl>
                                          <p:spTgt spid="15"/>
                                        </p:tgtEl>
                                        <p:attrNameLst>
                                          <p:attrName>ppt_y</p:attrName>
                                        </p:attrNameLst>
                                      </p:cBhvr>
                                      <p:tavLst>
                                        <p:tav tm="0">
                                          <p:val>
                                            <p:strVal val="#ppt_y+#ppt_h/2"/>
                                          </p:val>
                                        </p:tav>
                                        <p:tav tm="100000">
                                          <p:val>
                                            <p:strVal val="#ppt_y"/>
                                          </p:val>
                                        </p:tav>
                                      </p:tavLst>
                                    </p:anim>
                                    <p:anim calcmode="lin" valueType="num">
                                      <p:cBhvr>
                                        <p:cTn id="17" dur="500" fill="hold"/>
                                        <p:tgtEl>
                                          <p:spTgt spid="15"/>
                                        </p:tgtEl>
                                        <p:attrNameLst>
                                          <p:attrName>ppt_w</p:attrName>
                                        </p:attrNameLst>
                                      </p:cBhvr>
                                      <p:tavLst>
                                        <p:tav tm="0">
                                          <p:val>
                                            <p:strVal val="#ppt_w"/>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childTnLst>
                                </p:cTn>
                              </p:par>
                              <p:par>
                                <p:cTn id="19" presetID="42" presetClass="path" presetSubtype="0" accel="50000" decel="50000" fill="hold" grpId="1" nodeType="withEffect">
                                  <p:stCondLst>
                                    <p:cond delay="500"/>
                                  </p:stCondLst>
                                  <p:childTnLst>
                                    <p:animMotion origin="layout" path="M 0 0 L 0 0.25 E" pathEditMode="relative" ptsTypes="">
                                      <p:cBhvr>
                                        <p:cTn id="20" dur="1000" spd="-100000" fill="hold"/>
                                        <p:tgtEl>
                                          <p:spTgt spid="15"/>
                                        </p:tgtEl>
                                        <p:attrNameLst>
                                          <p:attrName>ppt_x</p:attrName>
                                          <p:attrName>ppt_y</p:attrName>
                                        </p:attrNameLst>
                                      </p:cBhvr>
                                    </p:animMotion>
                                  </p:childTnLst>
                                </p:cTn>
                              </p:par>
                              <p:par>
                                <p:cTn id="21" presetID="17" presetClass="entr" presetSubtype="4" fill="hold" grpId="0" nodeType="withEffect">
                                  <p:stCondLst>
                                    <p:cond delay="100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ppt_x</p:attrName>
                                        </p:attrNameLst>
                                      </p:cBhvr>
                                      <p:tavLst>
                                        <p:tav tm="0">
                                          <p:val>
                                            <p:strVal val="#ppt_x"/>
                                          </p:val>
                                        </p:tav>
                                        <p:tav tm="100000">
                                          <p:val>
                                            <p:strVal val="#ppt_x"/>
                                          </p:val>
                                        </p:tav>
                                      </p:tavLst>
                                    </p:anim>
                                    <p:anim calcmode="lin" valueType="num">
                                      <p:cBhvr>
                                        <p:cTn id="24" dur="500" fill="hold"/>
                                        <p:tgtEl>
                                          <p:spTgt spid="23"/>
                                        </p:tgtEl>
                                        <p:attrNameLst>
                                          <p:attrName>ppt_y</p:attrName>
                                        </p:attrNameLst>
                                      </p:cBhvr>
                                      <p:tavLst>
                                        <p:tav tm="0">
                                          <p:val>
                                            <p:strVal val="#ppt_y+#ppt_h/2"/>
                                          </p:val>
                                        </p:tav>
                                        <p:tav tm="100000">
                                          <p:val>
                                            <p:strVal val="#ppt_y"/>
                                          </p:val>
                                        </p:tav>
                                      </p:tavLst>
                                    </p:anim>
                                    <p:anim calcmode="lin" valueType="num">
                                      <p:cBhvr>
                                        <p:cTn id="25" dur="500" fill="hold"/>
                                        <p:tgtEl>
                                          <p:spTgt spid="23"/>
                                        </p:tgtEl>
                                        <p:attrNameLst>
                                          <p:attrName>ppt_w</p:attrName>
                                        </p:attrNameLst>
                                      </p:cBhvr>
                                      <p:tavLst>
                                        <p:tav tm="0">
                                          <p:val>
                                            <p:strVal val="#ppt_w"/>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childTnLst>
                                </p:cTn>
                              </p:par>
                              <p:par>
                                <p:cTn id="27" presetID="42" presetClass="path" presetSubtype="0" accel="50000" decel="50000" fill="hold" grpId="1" nodeType="withEffect">
                                  <p:stCondLst>
                                    <p:cond delay="1000"/>
                                  </p:stCondLst>
                                  <p:childTnLst>
                                    <p:animMotion origin="layout" path="M 0 0 L 0 0.25 E" pathEditMode="relative" ptsTypes="">
                                      <p:cBhvr>
                                        <p:cTn id="28" dur="1000" spd="-100000" fill="hold"/>
                                        <p:tgtEl>
                                          <p:spTgt spid="23"/>
                                        </p:tgtEl>
                                        <p:attrNameLst>
                                          <p:attrName>ppt_x</p:attrName>
                                          <p:attrName>ppt_y</p:attrName>
                                        </p:attrNameLst>
                                      </p:cBhvr>
                                    </p:animMotion>
                                  </p:childTnLst>
                                </p:cTn>
                              </p:par>
                              <p:par>
                                <p:cTn id="29" presetID="17" presetClass="entr" presetSubtype="4" fill="hold" grpId="0" nodeType="withEffect">
                                  <p:stCondLst>
                                    <p:cond delay="100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ppt_x</p:attrName>
                                        </p:attrNameLst>
                                      </p:cBhvr>
                                      <p:tavLst>
                                        <p:tav tm="0">
                                          <p:val>
                                            <p:strVal val="#ppt_x"/>
                                          </p:val>
                                        </p:tav>
                                        <p:tav tm="100000">
                                          <p:val>
                                            <p:strVal val="#ppt_x"/>
                                          </p:val>
                                        </p:tav>
                                      </p:tavLst>
                                    </p:anim>
                                    <p:anim calcmode="lin" valueType="num">
                                      <p:cBhvr>
                                        <p:cTn id="32" dur="500" fill="hold"/>
                                        <p:tgtEl>
                                          <p:spTgt spid="28"/>
                                        </p:tgtEl>
                                        <p:attrNameLst>
                                          <p:attrName>ppt_y</p:attrName>
                                        </p:attrNameLst>
                                      </p:cBhvr>
                                      <p:tavLst>
                                        <p:tav tm="0">
                                          <p:val>
                                            <p:strVal val="#ppt_y+#ppt_h/2"/>
                                          </p:val>
                                        </p:tav>
                                        <p:tav tm="100000">
                                          <p:val>
                                            <p:strVal val="#ppt_y"/>
                                          </p:val>
                                        </p:tav>
                                      </p:tavLst>
                                    </p:anim>
                                    <p:anim calcmode="lin" valueType="num">
                                      <p:cBhvr>
                                        <p:cTn id="33" dur="500" fill="hold"/>
                                        <p:tgtEl>
                                          <p:spTgt spid="28"/>
                                        </p:tgtEl>
                                        <p:attrNameLst>
                                          <p:attrName>ppt_w</p:attrName>
                                        </p:attrNameLst>
                                      </p:cBhvr>
                                      <p:tavLst>
                                        <p:tav tm="0">
                                          <p:val>
                                            <p:strVal val="#ppt_w"/>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childTnLst>
                                </p:cTn>
                              </p:par>
                              <p:par>
                                <p:cTn id="35" presetID="42" presetClass="path" presetSubtype="0" accel="50000" decel="50000" fill="hold" grpId="1" nodeType="withEffect">
                                  <p:stCondLst>
                                    <p:cond delay="1000"/>
                                  </p:stCondLst>
                                  <p:childTnLst>
                                    <p:animMotion origin="layout" path="M 0 0 L 0 0.25 E" pathEditMode="relative" ptsTypes="">
                                      <p:cBhvr>
                                        <p:cTn id="36" dur="1000" spd="-100000" fill="hold"/>
                                        <p:tgtEl>
                                          <p:spTgt spid="28"/>
                                        </p:tgtEl>
                                        <p:attrNameLst>
                                          <p:attrName>ppt_x</p:attrName>
                                          <p:attrName>ppt_y</p:attrName>
                                        </p:attrNameLst>
                                      </p:cBhvr>
                                    </p:animMotion>
                                  </p:childTnLst>
                                </p:cTn>
                              </p:par>
                              <p:par>
                                <p:cTn id="37" presetID="17" presetClass="entr" presetSubtype="4" fill="hold" grpId="0" nodeType="withEffect">
                                  <p:stCondLst>
                                    <p:cond delay="150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
                                          </p:val>
                                        </p:tav>
                                        <p:tav tm="100000">
                                          <p:val>
                                            <p:strVal val="#ppt_x"/>
                                          </p:val>
                                        </p:tav>
                                      </p:tavLst>
                                    </p:anim>
                                    <p:anim calcmode="lin" valueType="num">
                                      <p:cBhvr>
                                        <p:cTn id="40" dur="500" fill="hold"/>
                                        <p:tgtEl>
                                          <p:spTgt spid="24"/>
                                        </p:tgtEl>
                                        <p:attrNameLst>
                                          <p:attrName>ppt_y</p:attrName>
                                        </p:attrNameLst>
                                      </p:cBhvr>
                                      <p:tavLst>
                                        <p:tav tm="0">
                                          <p:val>
                                            <p:strVal val="#ppt_y+#ppt_h/2"/>
                                          </p:val>
                                        </p:tav>
                                        <p:tav tm="100000">
                                          <p:val>
                                            <p:strVal val="#ppt_y"/>
                                          </p:val>
                                        </p:tav>
                                      </p:tavLst>
                                    </p:anim>
                                    <p:anim calcmode="lin" valueType="num">
                                      <p:cBhvr>
                                        <p:cTn id="41" dur="500" fill="hold"/>
                                        <p:tgtEl>
                                          <p:spTgt spid="24"/>
                                        </p:tgtEl>
                                        <p:attrNameLst>
                                          <p:attrName>ppt_w</p:attrName>
                                        </p:attrNameLst>
                                      </p:cBhvr>
                                      <p:tavLst>
                                        <p:tav tm="0">
                                          <p:val>
                                            <p:strVal val="#ppt_w"/>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childTnLst>
                                </p:cTn>
                              </p:par>
                              <p:par>
                                <p:cTn id="43" presetID="42" presetClass="path" presetSubtype="0" accel="50000" decel="50000" fill="hold" grpId="1" nodeType="withEffect">
                                  <p:stCondLst>
                                    <p:cond delay="1500"/>
                                  </p:stCondLst>
                                  <p:childTnLst>
                                    <p:animMotion origin="layout" path="M 0 0 L 0 0.25 E" pathEditMode="relative" ptsTypes="">
                                      <p:cBhvr>
                                        <p:cTn id="44" dur="1000" spd="-100000" fill="hold"/>
                                        <p:tgtEl>
                                          <p:spTgt spid="24"/>
                                        </p:tgtEl>
                                        <p:attrNameLst>
                                          <p:attrName>ppt_x</p:attrName>
                                          <p:attrName>ppt_y</p:attrName>
                                        </p:attrNameLst>
                                      </p:cBhvr>
                                    </p:animMotion>
                                  </p:childTnLst>
                                </p:cTn>
                              </p:par>
                              <p:par>
                                <p:cTn id="45" presetID="17" presetClass="entr" presetSubtype="4" fill="hold" grpId="0" nodeType="withEffect">
                                  <p:stCondLst>
                                    <p:cond delay="150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ppt_x</p:attrName>
                                        </p:attrNameLst>
                                      </p:cBhvr>
                                      <p:tavLst>
                                        <p:tav tm="0">
                                          <p:val>
                                            <p:strVal val="#ppt_x"/>
                                          </p:val>
                                        </p:tav>
                                        <p:tav tm="100000">
                                          <p:val>
                                            <p:strVal val="#ppt_x"/>
                                          </p:val>
                                        </p:tav>
                                      </p:tavLst>
                                    </p:anim>
                                    <p:anim calcmode="lin" valueType="num">
                                      <p:cBhvr>
                                        <p:cTn id="48" dur="500" fill="hold"/>
                                        <p:tgtEl>
                                          <p:spTgt spid="29"/>
                                        </p:tgtEl>
                                        <p:attrNameLst>
                                          <p:attrName>ppt_y</p:attrName>
                                        </p:attrNameLst>
                                      </p:cBhvr>
                                      <p:tavLst>
                                        <p:tav tm="0">
                                          <p:val>
                                            <p:strVal val="#ppt_y+#ppt_h/2"/>
                                          </p:val>
                                        </p:tav>
                                        <p:tav tm="100000">
                                          <p:val>
                                            <p:strVal val="#ppt_y"/>
                                          </p:val>
                                        </p:tav>
                                      </p:tavLst>
                                    </p:anim>
                                    <p:anim calcmode="lin" valueType="num">
                                      <p:cBhvr>
                                        <p:cTn id="49" dur="500" fill="hold"/>
                                        <p:tgtEl>
                                          <p:spTgt spid="29"/>
                                        </p:tgtEl>
                                        <p:attrNameLst>
                                          <p:attrName>ppt_w</p:attrName>
                                        </p:attrNameLst>
                                      </p:cBhvr>
                                      <p:tavLst>
                                        <p:tav tm="0">
                                          <p:val>
                                            <p:strVal val="#ppt_w"/>
                                          </p:val>
                                        </p:tav>
                                        <p:tav tm="100000">
                                          <p:val>
                                            <p:strVal val="#ppt_w"/>
                                          </p:val>
                                        </p:tav>
                                      </p:tavLst>
                                    </p:anim>
                                    <p:anim calcmode="lin" valueType="num">
                                      <p:cBhvr>
                                        <p:cTn id="50" dur="500" fill="hold"/>
                                        <p:tgtEl>
                                          <p:spTgt spid="29"/>
                                        </p:tgtEl>
                                        <p:attrNameLst>
                                          <p:attrName>ppt_h</p:attrName>
                                        </p:attrNameLst>
                                      </p:cBhvr>
                                      <p:tavLst>
                                        <p:tav tm="0">
                                          <p:val>
                                            <p:fltVal val="0"/>
                                          </p:val>
                                        </p:tav>
                                        <p:tav tm="100000">
                                          <p:val>
                                            <p:strVal val="#ppt_h"/>
                                          </p:val>
                                        </p:tav>
                                      </p:tavLst>
                                    </p:anim>
                                  </p:childTnLst>
                                </p:cTn>
                              </p:par>
                              <p:par>
                                <p:cTn id="51" presetID="42" presetClass="path" presetSubtype="0" accel="50000" decel="50000" fill="hold" grpId="1" nodeType="withEffect">
                                  <p:stCondLst>
                                    <p:cond delay="1500"/>
                                  </p:stCondLst>
                                  <p:childTnLst>
                                    <p:animMotion origin="layout" path="M 0 0 L 0 0.25 E" pathEditMode="relative" ptsTypes="">
                                      <p:cBhvr>
                                        <p:cTn id="52" dur="1000" spd="-100000" fill="hold"/>
                                        <p:tgtEl>
                                          <p:spTgt spid="29"/>
                                        </p:tgtEl>
                                        <p:attrNameLst>
                                          <p:attrName>ppt_x</p:attrName>
                                          <p:attrName>ppt_y</p:attrName>
                                        </p:attrNameLst>
                                      </p:cBhvr>
                                    </p:animMotion>
                                  </p:childTnLst>
                                </p:cTn>
                              </p:par>
                            </p:childTnLst>
                          </p:cTn>
                        </p:par>
                        <p:par>
                          <p:cTn id="53" fill="hold">
                            <p:stCondLst>
                              <p:cond delay="500"/>
                            </p:stCondLst>
                            <p:childTnLst>
                              <p:par>
                                <p:cTn id="54" presetID="53" presetClass="entr" presetSubtype="16"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par>
                                <p:cTn id="59" presetID="64" presetClass="path" presetSubtype="0" accel="50000" decel="50000" fill="hold" grpId="1" nodeType="withEffect">
                                  <p:stCondLst>
                                    <p:cond delay="0"/>
                                  </p:stCondLst>
                                  <p:childTnLst>
                                    <p:animMotion origin="layout" path="M 1.875E-6 -4.44444E-6 L 1.875E-6 -0.25 " pathEditMode="relative" rAng="0" ptsTypes="AA">
                                      <p:cBhvr>
                                        <p:cTn id="60" dur="1000" spd="-100000" fill="hold"/>
                                        <p:tgtEl>
                                          <p:spTgt spid="16"/>
                                        </p:tgtEl>
                                        <p:attrNameLst>
                                          <p:attrName>ppt_x</p:attrName>
                                          <p:attrName>ppt_y</p:attrName>
                                        </p:attrNameLst>
                                      </p:cBhvr>
                                      <p:rCtr x="0" y="-12500"/>
                                    </p:animMotion>
                                  </p:childTnLst>
                                </p:cTn>
                              </p:par>
                              <p:par>
                                <p:cTn id="61" presetID="53" presetClass="entr" presetSubtype="16" fill="hold" grpId="0" nodeType="withEffect">
                                  <p:stCondLst>
                                    <p:cond delay="500"/>
                                  </p:stCondLst>
                                  <p:childTnLst>
                                    <p:set>
                                      <p:cBhvr>
                                        <p:cTn id="62" dur="1" fill="hold">
                                          <p:stCondLst>
                                            <p:cond delay="0"/>
                                          </p:stCondLst>
                                        </p:cTn>
                                        <p:tgtEl>
                                          <p:spTgt spid="22"/>
                                        </p:tgtEl>
                                        <p:attrNameLst>
                                          <p:attrName>style.visibility</p:attrName>
                                        </p:attrNameLst>
                                      </p:cBhvr>
                                      <p:to>
                                        <p:strVal val="visible"/>
                                      </p:to>
                                    </p:set>
                                    <p:anim calcmode="lin" valueType="num">
                                      <p:cBhvr>
                                        <p:cTn id="63" dur="500" fill="hold"/>
                                        <p:tgtEl>
                                          <p:spTgt spid="22"/>
                                        </p:tgtEl>
                                        <p:attrNameLst>
                                          <p:attrName>ppt_w</p:attrName>
                                        </p:attrNameLst>
                                      </p:cBhvr>
                                      <p:tavLst>
                                        <p:tav tm="0">
                                          <p:val>
                                            <p:fltVal val="0"/>
                                          </p:val>
                                        </p:tav>
                                        <p:tav tm="100000">
                                          <p:val>
                                            <p:strVal val="#ppt_w"/>
                                          </p:val>
                                        </p:tav>
                                      </p:tavLst>
                                    </p:anim>
                                    <p:anim calcmode="lin" valueType="num">
                                      <p:cBhvr>
                                        <p:cTn id="64" dur="500" fill="hold"/>
                                        <p:tgtEl>
                                          <p:spTgt spid="22"/>
                                        </p:tgtEl>
                                        <p:attrNameLst>
                                          <p:attrName>ppt_h</p:attrName>
                                        </p:attrNameLst>
                                      </p:cBhvr>
                                      <p:tavLst>
                                        <p:tav tm="0">
                                          <p:val>
                                            <p:fltVal val="0"/>
                                          </p:val>
                                        </p:tav>
                                        <p:tav tm="100000">
                                          <p:val>
                                            <p:strVal val="#ppt_h"/>
                                          </p:val>
                                        </p:tav>
                                      </p:tavLst>
                                    </p:anim>
                                    <p:animEffect transition="in" filter="fade">
                                      <p:cBhvr>
                                        <p:cTn id="65" dur="500"/>
                                        <p:tgtEl>
                                          <p:spTgt spid="22"/>
                                        </p:tgtEl>
                                      </p:cBhvr>
                                    </p:animEffect>
                                  </p:childTnLst>
                                </p:cTn>
                              </p:par>
                              <p:par>
                                <p:cTn id="66" presetID="63" presetClass="path" presetSubtype="0" accel="50000" decel="50000" fill="hold" grpId="1" nodeType="withEffect">
                                  <p:stCondLst>
                                    <p:cond delay="500"/>
                                  </p:stCondLst>
                                  <p:childTnLst>
                                    <p:animMotion origin="layout" path="M -2.08333E-6 7.40741E-7 L 0.1263 7.40741E-7 " pathEditMode="relative" rAng="0" ptsTypes="AA">
                                      <p:cBhvr>
                                        <p:cTn id="67" dur="1000" spd="-100000" fill="hold"/>
                                        <p:tgtEl>
                                          <p:spTgt spid="22"/>
                                        </p:tgtEl>
                                        <p:attrNameLst>
                                          <p:attrName>ppt_x</p:attrName>
                                          <p:attrName>ppt_y</p:attrName>
                                        </p:attrNameLst>
                                      </p:cBhvr>
                                      <p:rCtr x="6315" y="0"/>
                                    </p:animMotion>
                                  </p:childTnLst>
                                </p:cTn>
                              </p:par>
                            </p:childTnLst>
                          </p:cTn>
                        </p:par>
                        <p:par>
                          <p:cTn id="68" fill="hold">
                            <p:stCondLst>
                              <p:cond delay="1000"/>
                            </p:stCondLst>
                            <p:childTnLst>
                              <p:par>
                                <p:cTn id="69" presetID="53" presetClass="entr" presetSubtype="16"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500" fill="hold"/>
                                        <p:tgtEl>
                                          <p:spTgt spid="25"/>
                                        </p:tgtEl>
                                        <p:attrNameLst>
                                          <p:attrName>ppt_w</p:attrName>
                                        </p:attrNameLst>
                                      </p:cBhvr>
                                      <p:tavLst>
                                        <p:tav tm="0">
                                          <p:val>
                                            <p:fltVal val="0"/>
                                          </p:val>
                                        </p:tav>
                                        <p:tav tm="100000">
                                          <p:val>
                                            <p:strVal val="#ppt_w"/>
                                          </p:val>
                                        </p:tav>
                                      </p:tavLst>
                                    </p:anim>
                                    <p:anim calcmode="lin" valueType="num">
                                      <p:cBhvr>
                                        <p:cTn id="72" dur="500" fill="hold"/>
                                        <p:tgtEl>
                                          <p:spTgt spid="25"/>
                                        </p:tgtEl>
                                        <p:attrNameLst>
                                          <p:attrName>ppt_h</p:attrName>
                                        </p:attrNameLst>
                                      </p:cBhvr>
                                      <p:tavLst>
                                        <p:tav tm="0">
                                          <p:val>
                                            <p:fltVal val="0"/>
                                          </p:val>
                                        </p:tav>
                                        <p:tav tm="100000">
                                          <p:val>
                                            <p:strVal val="#ppt_h"/>
                                          </p:val>
                                        </p:tav>
                                      </p:tavLst>
                                    </p:anim>
                                    <p:animEffect transition="in" filter="fade">
                                      <p:cBhvr>
                                        <p:cTn id="73" dur="500"/>
                                        <p:tgtEl>
                                          <p:spTgt spid="25"/>
                                        </p:tgtEl>
                                      </p:cBhvr>
                                    </p:animEffect>
                                  </p:childTnLst>
                                </p:cTn>
                              </p:par>
                              <p:par>
                                <p:cTn id="74" presetID="64" presetClass="path" presetSubtype="0" accel="50000" decel="50000" fill="hold" grpId="1" nodeType="withEffect">
                                  <p:stCondLst>
                                    <p:cond delay="0"/>
                                  </p:stCondLst>
                                  <p:childTnLst>
                                    <p:animMotion origin="layout" path="M -3.54167E-6 -3.7037E-6 L -3.54167E-6 -0.25 " pathEditMode="relative" rAng="0" ptsTypes="AA">
                                      <p:cBhvr>
                                        <p:cTn id="75" dur="1000" spd="-100000" fill="hold"/>
                                        <p:tgtEl>
                                          <p:spTgt spid="25"/>
                                        </p:tgtEl>
                                        <p:attrNameLst>
                                          <p:attrName>ppt_x</p:attrName>
                                          <p:attrName>ppt_y</p:attrName>
                                        </p:attrNameLst>
                                      </p:cBhvr>
                                      <p:rCtr x="0" y="-12500"/>
                                    </p:animMotion>
                                  </p:childTnLst>
                                </p:cTn>
                              </p:par>
                              <p:par>
                                <p:cTn id="76" presetID="53" presetClass="entr" presetSubtype="16" fill="hold" grpId="0" nodeType="withEffect">
                                  <p:stCondLst>
                                    <p:cond delay="500"/>
                                  </p:stCondLst>
                                  <p:childTnLst>
                                    <p:set>
                                      <p:cBhvr>
                                        <p:cTn id="77" dur="1" fill="hold">
                                          <p:stCondLst>
                                            <p:cond delay="0"/>
                                          </p:stCondLst>
                                        </p:cTn>
                                        <p:tgtEl>
                                          <p:spTgt spid="26"/>
                                        </p:tgtEl>
                                        <p:attrNameLst>
                                          <p:attrName>style.visibility</p:attrName>
                                        </p:attrNameLst>
                                      </p:cBhvr>
                                      <p:to>
                                        <p:strVal val="visible"/>
                                      </p:to>
                                    </p:set>
                                    <p:anim calcmode="lin" valueType="num">
                                      <p:cBhvr>
                                        <p:cTn id="78" dur="500" fill="hold"/>
                                        <p:tgtEl>
                                          <p:spTgt spid="26"/>
                                        </p:tgtEl>
                                        <p:attrNameLst>
                                          <p:attrName>ppt_w</p:attrName>
                                        </p:attrNameLst>
                                      </p:cBhvr>
                                      <p:tavLst>
                                        <p:tav tm="0">
                                          <p:val>
                                            <p:fltVal val="0"/>
                                          </p:val>
                                        </p:tav>
                                        <p:tav tm="100000">
                                          <p:val>
                                            <p:strVal val="#ppt_w"/>
                                          </p:val>
                                        </p:tav>
                                      </p:tavLst>
                                    </p:anim>
                                    <p:anim calcmode="lin" valueType="num">
                                      <p:cBhvr>
                                        <p:cTn id="79" dur="500" fill="hold"/>
                                        <p:tgtEl>
                                          <p:spTgt spid="26"/>
                                        </p:tgtEl>
                                        <p:attrNameLst>
                                          <p:attrName>ppt_h</p:attrName>
                                        </p:attrNameLst>
                                      </p:cBhvr>
                                      <p:tavLst>
                                        <p:tav tm="0">
                                          <p:val>
                                            <p:fltVal val="0"/>
                                          </p:val>
                                        </p:tav>
                                        <p:tav tm="100000">
                                          <p:val>
                                            <p:strVal val="#ppt_h"/>
                                          </p:val>
                                        </p:tav>
                                      </p:tavLst>
                                    </p:anim>
                                    <p:animEffect transition="in" filter="fade">
                                      <p:cBhvr>
                                        <p:cTn id="80" dur="500"/>
                                        <p:tgtEl>
                                          <p:spTgt spid="26"/>
                                        </p:tgtEl>
                                      </p:cBhvr>
                                    </p:animEffect>
                                  </p:childTnLst>
                                </p:cTn>
                              </p:par>
                              <p:par>
                                <p:cTn id="81" presetID="63" presetClass="path" presetSubtype="0" accel="50000" decel="50000" fill="hold" grpId="1" nodeType="withEffect">
                                  <p:stCondLst>
                                    <p:cond delay="500"/>
                                  </p:stCondLst>
                                  <p:childTnLst>
                                    <p:animMotion origin="layout" path="M 3.33333E-6 -1.11111E-6 L 0.1263 -1.11111E-6 " pathEditMode="relative" rAng="0" ptsTypes="AA">
                                      <p:cBhvr>
                                        <p:cTn id="82" dur="1000" spd="-100000" fill="hold"/>
                                        <p:tgtEl>
                                          <p:spTgt spid="26"/>
                                        </p:tgtEl>
                                        <p:attrNameLst>
                                          <p:attrName>ppt_x</p:attrName>
                                          <p:attrName>ppt_y</p:attrName>
                                        </p:attrNameLst>
                                      </p:cBhvr>
                                      <p:rCtr x="6315" y="0"/>
                                    </p:animMotion>
                                  </p:childTnLst>
                                </p:cTn>
                              </p:par>
                            </p:childTnLst>
                          </p:cTn>
                        </p:par>
                        <p:par>
                          <p:cTn id="83" fill="hold">
                            <p:stCondLst>
                              <p:cond delay="1500"/>
                            </p:stCondLst>
                            <p:childTnLst>
                              <p:par>
                                <p:cTn id="84" presetID="53" presetClass="entr" presetSubtype="16"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p:cTn id="86" dur="500" fill="hold"/>
                                        <p:tgtEl>
                                          <p:spTgt spid="30"/>
                                        </p:tgtEl>
                                        <p:attrNameLst>
                                          <p:attrName>ppt_w</p:attrName>
                                        </p:attrNameLst>
                                      </p:cBhvr>
                                      <p:tavLst>
                                        <p:tav tm="0">
                                          <p:val>
                                            <p:fltVal val="0"/>
                                          </p:val>
                                        </p:tav>
                                        <p:tav tm="100000">
                                          <p:val>
                                            <p:strVal val="#ppt_w"/>
                                          </p:val>
                                        </p:tav>
                                      </p:tavLst>
                                    </p:anim>
                                    <p:anim calcmode="lin" valueType="num">
                                      <p:cBhvr>
                                        <p:cTn id="87" dur="500" fill="hold"/>
                                        <p:tgtEl>
                                          <p:spTgt spid="30"/>
                                        </p:tgtEl>
                                        <p:attrNameLst>
                                          <p:attrName>ppt_h</p:attrName>
                                        </p:attrNameLst>
                                      </p:cBhvr>
                                      <p:tavLst>
                                        <p:tav tm="0">
                                          <p:val>
                                            <p:fltVal val="0"/>
                                          </p:val>
                                        </p:tav>
                                        <p:tav tm="100000">
                                          <p:val>
                                            <p:strVal val="#ppt_h"/>
                                          </p:val>
                                        </p:tav>
                                      </p:tavLst>
                                    </p:anim>
                                    <p:animEffect transition="in" filter="fade">
                                      <p:cBhvr>
                                        <p:cTn id="88" dur="500"/>
                                        <p:tgtEl>
                                          <p:spTgt spid="30"/>
                                        </p:tgtEl>
                                      </p:cBhvr>
                                    </p:animEffect>
                                  </p:childTnLst>
                                </p:cTn>
                              </p:par>
                              <p:par>
                                <p:cTn id="89" presetID="64" presetClass="path" presetSubtype="0" accel="50000" decel="50000" fill="hold" grpId="1" nodeType="withEffect">
                                  <p:stCondLst>
                                    <p:cond delay="0"/>
                                  </p:stCondLst>
                                  <p:childTnLst>
                                    <p:animMotion origin="layout" path="M -2.08333E-7 -3.7037E-6 L -2.08333E-7 -0.25 " pathEditMode="relative" rAng="0" ptsTypes="AA">
                                      <p:cBhvr>
                                        <p:cTn id="90" dur="1000" spd="-100000" fill="hold"/>
                                        <p:tgtEl>
                                          <p:spTgt spid="30"/>
                                        </p:tgtEl>
                                        <p:attrNameLst>
                                          <p:attrName>ppt_x</p:attrName>
                                          <p:attrName>ppt_y</p:attrName>
                                        </p:attrNameLst>
                                      </p:cBhvr>
                                      <p:rCtr x="0" y="-12500"/>
                                    </p:animMotion>
                                  </p:childTnLst>
                                </p:cTn>
                              </p:par>
                              <p:par>
                                <p:cTn id="91" presetID="53" presetClass="entr" presetSubtype="16" fill="hold" grpId="0" nodeType="withEffect">
                                  <p:stCondLst>
                                    <p:cond delay="500"/>
                                  </p:stCondLst>
                                  <p:childTnLst>
                                    <p:set>
                                      <p:cBhvr>
                                        <p:cTn id="92" dur="1" fill="hold">
                                          <p:stCondLst>
                                            <p:cond delay="0"/>
                                          </p:stCondLst>
                                        </p:cTn>
                                        <p:tgtEl>
                                          <p:spTgt spid="31"/>
                                        </p:tgtEl>
                                        <p:attrNameLst>
                                          <p:attrName>style.visibility</p:attrName>
                                        </p:attrNameLst>
                                      </p:cBhvr>
                                      <p:to>
                                        <p:strVal val="visible"/>
                                      </p:to>
                                    </p:set>
                                    <p:anim calcmode="lin" valueType="num">
                                      <p:cBhvr>
                                        <p:cTn id="93" dur="500" fill="hold"/>
                                        <p:tgtEl>
                                          <p:spTgt spid="31"/>
                                        </p:tgtEl>
                                        <p:attrNameLst>
                                          <p:attrName>ppt_w</p:attrName>
                                        </p:attrNameLst>
                                      </p:cBhvr>
                                      <p:tavLst>
                                        <p:tav tm="0">
                                          <p:val>
                                            <p:fltVal val="0"/>
                                          </p:val>
                                        </p:tav>
                                        <p:tav tm="100000">
                                          <p:val>
                                            <p:strVal val="#ppt_w"/>
                                          </p:val>
                                        </p:tav>
                                      </p:tavLst>
                                    </p:anim>
                                    <p:anim calcmode="lin" valueType="num">
                                      <p:cBhvr>
                                        <p:cTn id="94" dur="500" fill="hold"/>
                                        <p:tgtEl>
                                          <p:spTgt spid="31"/>
                                        </p:tgtEl>
                                        <p:attrNameLst>
                                          <p:attrName>ppt_h</p:attrName>
                                        </p:attrNameLst>
                                      </p:cBhvr>
                                      <p:tavLst>
                                        <p:tav tm="0">
                                          <p:val>
                                            <p:fltVal val="0"/>
                                          </p:val>
                                        </p:tav>
                                        <p:tav tm="100000">
                                          <p:val>
                                            <p:strVal val="#ppt_h"/>
                                          </p:val>
                                        </p:tav>
                                      </p:tavLst>
                                    </p:anim>
                                    <p:animEffect transition="in" filter="fade">
                                      <p:cBhvr>
                                        <p:cTn id="95" dur="500"/>
                                        <p:tgtEl>
                                          <p:spTgt spid="31"/>
                                        </p:tgtEl>
                                      </p:cBhvr>
                                    </p:animEffect>
                                  </p:childTnLst>
                                </p:cTn>
                              </p:par>
                              <p:par>
                                <p:cTn id="96" presetID="63" presetClass="path" presetSubtype="0" accel="50000" decel="50000" fill="hold" grpId="1" nodeType="withEffect">
                                  <p:stCondLst>
                                    <p:cond delay="500"/>
                                  </p:stCondLst>
                                  <p:childTnLst>
                                    <p:animMotion origin="layout" path="M -3.33333E-6 3.7037E-6 L 0.12631 3.7037E-6 " pathEditMode="relative" rAng="0" ptsTypes="AA">
                                      <p:cBhvr>
                                        <p:cTn id="97" dur="1000" spd="-100000" fill="hold"/>
                                        <p:tgtEl>
                                          <p:spTgt spid="31"/>
                                        </p:tgtEl>
                                        <p:attrNameLst>
                                          <p:attrName>ppt_x</p:attrName>
                                          <p:attrName>ppt_y</p:attrName>
                                        </p:attrNameLst>
                                      </p:cBhvr>
                                      <p:rCtr x="631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4" grpId="1" bldLvl="0" animBg="1"/>
      <p:bldP spid="15" grpId="0" bldLvl="0" animBg="1"/>
      <p:bldP spid="15" grpId="1" bldLvl="0" animBg="1"/>
      <p:bldP spid="16" grpId="0" bldLvl="0" animBg="1"/>
      <p:bldP spid="16" grpId="1" bldLvl="0" animBg="1"/>
      <p:bldP spid="22" grpId="0"/>
      <p:bldP spid="22" grpId="1"/>
      <p:bldP spid="23" grpId="0" bldLvl="0" animBg="1"/>
      <p:bldP spid="23" grpId="1" bldLvl="0" animBg="1"/>
      <p:bldP spid="24" grpId="0" bldLvl="0" animBg="1"/>
      <p:bldP spid="24" grpId="1" bldLvl="0" animBg="1"/>
      <p:bldP spid="25" grpId="0" bldLvl="0" animBg="1"/>
      <p:bldP spid="25" grpId="1" bldLvl="0" animBg="1"/>
      <p:bldP spid="26" grpId="0"/>
      <p:bldP spid="26" grpId="1"/>
      <p:bldP spid="28" grpId="0" bldLvl="0" animBg="1"/>
      <p:bldP spid="28" grpId="1" bldLvl="0" animBg="1"/>
      <p:bldP spid="29" grpId="0" bldLvl="0" animBg="1"/>
      <p:bldP spid="29" grpId="1" bldLvl="0" animBg="1"/>
      <p:bldP spid="30" grpId="0" bldLvl="0" animBg="1"/>
      <p:bldP spid="30" grpId="1" bldLvl="0" animBg="1"/>
      <p:bldP spid="31" grpId="0"/>
      <p:bldP spid="31" grpId="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2" name="文本框 8"/>
          <p:cNvSpPr txBox="1"/>
          <p:nvPr/>
        </p:nvSpPr>
        <p:spPr>
          <a:xfrm>
            <a:off x="1604066" y="234101"/>
            <a:ext cx="4016805" cy="578486"/>
          </a:xfrm>
          <a:prstGeom prst="roundRect">
            <a:avLst/>
          </a:prstGeom>
          <a:noFill/>
        </p:spPr>
        <p:txBody>
          <a:bodyPr wrap="square" rtlCol="0">
            <a:spAutoFit/>
            <a:scene3d>
              <a:camera prst="orthographicFront"/>
              <a:lightRig rig="threePt" dir="t"/>
            </a:scene3d>
            <a:sp3d contourW="12700"/>
          </a:bodyPr>
          <a:lstStyle/>
          <a:p>
            <a:pPr defTabSz="914400">
              <a:defRPr/>
            </a:pPr>
            <a:r>
              <a:rPr lang="en-US" altLang="zh-CN" sz="28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6</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持续改进</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）评审</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19" name="그룹 12"/>
          <p:cNvGrpSpPr/>
          <p:nvPr/>
        </p:nvGrpSpPr>
        <p:grpSpPr>
          <a:xfrm>
            <a:off x="1114629" y="5390459"/>
            <a:ext cx="714174" cy="625582"/>
            <a:chOff x="3512840" y="2575972"/>
            <a:chExt cx="432049" cy="363584"/>
          </a:xfrm>
        </p:grpSpPr>
        <p:sp>
          <p:nvSpPr>
            <p:cNvPr id="20" name="모서리가 둥근 직사각형 36"/>
            <p:cNvSpPr/>
            <p:nvPr/>
          </p:nvSpPr>
          <p:spPr>
            <a:xfrm>
              <a:off x="3653672" y="2588898"/>
              <a:ext cx="291217" cy="334457"/>
            </a:xfrm>
            <a:custGeom>
              <a:avLst/>
              <a:gdLst>
                <a:gd name="connsiteX0" fmla="*/ 0 w 256793"/>
                <a:gd name="connsiteY0" fmla="*/ 0 h 294922"/>
                <a:gd name="connsiteX1" fmla="*/ 0 w 256793"/>
                <a:gd name="connsiteY1" fmla="*/ 0 h 294922"/>
                <a:gd name="connsiteX2" fmla="*/ 256793 w 256793"/>
                <a:gd name="connsiteY2" fmla="*/ 0 h 294922"/>
                <a:gd name="connsiteX3" fmla="*/ 256793 w 256793"/>
                <a:gd name="connsiteY3" fmla="*/ 0 h 294922"/>
                <a:gd name="connsiteX4" fmla="*/ 256793 w 256793"/>
                <a:gd name="connsiteY4" fmla="*/ 294922 h 294922"/>
                <a:gd name="connsiteX5" fmla="*/ 256793 w 256793"/>
                <a:gd name="connsiteY5" fmla="*/ 294922 h 294922"/>
                <a:gd name="connsiteX6" fmla="*/ 0 w 256793"/>
                <a:gd name="connsiteY6" fmla="*/ 294922 h 294922"/>
                <a:gd name="connsiteX7" fmla="*/ 0 w 256793"/>
                <a:gd name="connsiteY7" fmla="*/ 294922 h 294922"/>
                <a:gd name="connsiteX8" fmla="*/ 0 w 256793"/>
                <a:gd name="connsiteY8" fmla="*/ 0 h 294922"/>
                <a:gd name="connsiteX0-1" fmla="*/ 2118 w 258911"/>
                <a:gd name="connsiteY0-2" fmla="*/ 0 h 294922"/>
                <a:gd name="connsiteX1-3" fmla="*/ 2118 w 258911"/>
                <a:gd name="connsiteY1-4" fmla="*/ 0 h 294922"/>
                <a:gd name="connsiteX2-5" fmla="*/ 258911 w 258911"/>
                <a:gd name="connsiteY2-6" fmla="*/ 0 h 294922"/>
                <a:gd name="connsiteX3-7" fmla="*/ 258911 w 258911"/>
                <a:gd name="connsiteY3-8" fmla="*/ 0 h 294922"/>
                <a:gd name="connsiteX4-9" fmla="*/ 258911 w 258911"/>
                <a:gd name="connsiteY4-10" fmla="*/ 294922 h 294922"/>
                <a:gd name="connsiteX5-11" fmla="*/ 258911 w 258911"/>
                <a:gd name="connsiteY5-12" fmla="*/ 294922 h 294922"/>
                <a:gd name="connsiteX6-13" fmla="*/ 2118 w 258911"/>
                <a:gd name="connsiteY6-14" fmla="*/ 294922 h 294922"/>
                <a:gd name="connsiteX7-15" fmla="*/ 2118 w 258911"/>
                <a:gd name="connsiteY7-16" fmla="*/ 294922 h 294922"/>
                <a:gd name="connsiteX8-17" fmla="*/ 0 w 258911"/>
                <a:gd name="connsiteY8-18" fmla="*/ 152336 h 294922"/>
                <a:gd name="connsiteX9" fmla="*/ 2118 w 258911"/>
                <a:gd name="connsiteY9" fmla="*/ 0 h 294922"/>
                <a:gd name="connsiteX0-19" fmla="*/ 0 w 256793"/>
                <a:gd name="connsiteY0-20" fmla="*/ 0 h 294922"/>
                <a:gd name="connsiteX1-21" fmla="*/ 0 w 256793"/>
                <a:gd name="connsiteY1-22" fmla="*/ 0 h 294922"/>
                <a:gd name="connsiteX2-23" fmla="*/ 256793 w 256793"/>
                <a:gd name="connsiteY2-24" fmla="*/ 0 h 294922"/>
                <a:gd name="connsiteX3-25" fmla="*/ 256793 w 256793"/>
                <a:gd name="connsiteY3-26" fmla="*/ 0 h 294922"/>
                <a:gd name="connsiteX4-27" fmla="*/ 256793 w 256793"/>
                <a:gd name="connsiteY4-28" fmla="*/ 294922 h 294922"/>
                <a:gd name="connsiteX5-29" fmla="*/ 256793 w 256793"/>
                <a:gd name="connsiteY5-30" fmla="*/ 294922 h 294922"/>
                <a:gd name="connsiteX6-31" fmla="*/ 0 w 256793"/>
                <a:gd name="connsiteY6-32" fmla="*/ 294922 h 294922"/>
                <a:gd name="connsiteX7-33" fmla="*/ 0 w 256793"/>
                <a:gd name="connsiteY7-34" fmla="*/ 294922 h 294922"/>
                <a:gd name="connsiteX8-35" fmla="*/ 57413 w 256793"/>
                <a:gd name="connsiteY8-36" fmla="*/ 64229 h 294922"/>
                <a:gd name="connsiteX9-37" fmla="*/ 0 w 256793"/>
                <a:gd name="connsiteY9-38" fmla="*/ 0 h 294922"/>
                <a:gd name="connsiteX0-39" fmla="*/ 0 w 256793"/>
                <a:gd name="connsiteY0-40" fmla="*/ 0 h 294922"/>
                <a:gd name="connsiteX1-41" fmla="*/ 0 w 256793"/>
                <a:gd name="connsiteY1-42" fmla="*/ 0 h 294922"/>
                <a:gd name="connsiteX2-43" fmla="*/ 256793 w 256793"/>
                <a:gd name="connsiteY2-44" fmla="*/ 0 h 294922"/>
                <a:gd name="connsiteX3-45" fmla="*/ 256793 w 256793"/>
                <a:gd name="connsiteY3-46" fmla="*/ 0 h 294922"/>
                <a:gd name="connsiteX4-47" fmla="*/ 256793 w 256793"/>
                <a:gd name="connsiteY4-48" fmla="*/ 294922 h 294922"/>
                <a:gd name="connsiteX5-49" fmla="*/ 256793 w 256793"/>
                <a:gd name="connsiteY5-50" fmla="*/ 294922 h 294922"/>
                <a:gd name="connsiteX6-51" fmla="*/ 0 w 256793"/>
                <a:gd name="connsiteY6-52" fmla="*/ 294922 h 294922"/>
                <a:gd name="connsiteX7-53" fmla="*/ 0 w 256793"/>
                <a:gd name="connsiteY7-54" fmla="*/ 294922 h 294922"/>
                <a:gd name="connsiteX8-55" fmla="*/ 57413 w 256793"/>
                <a:gd name="connsiteY8-56" fmla="*/ 64229 h 294922"/>
                <a:gd name="connsiteX9-57" fmla="*/ 0 w 256793"/>
                <a:gd name="connsiteY9-58" fmla="*/ 0 h 294922"/>
                <a:gd name="connsiteX0-59" fmla="*/ 0 w 256793"/>
                <a:gd name="connsiteY0-60" fmla="*/ 0 h 294922"/>
                <a:gd name="connsiteX1-61" fmla="*/ 0 w 256793"/>
                <a:gd name="connsiteY1-62" fmla="*/ 0 h 294922"/>
                <a:gd name="connsiteX2-63" fmla="*/ 256793 w 256793"/>
                <a:gd name="connsiteY2-64" fmla="*/ 0 h 294922"/>
                <a:gd name="connsiteX3-65" fmla="*/ 256793 w 256793"/>
                <a:gd name="connsiteY3-66" fmla="*/ 0 h 294922"/>
                <a:gd name="connsiteX4-67" fmla="*/ 256793 w 256793"/>
                <a:gd name="connsiteY4-68" fmla="*/ 294922 h 294922"/>
                <a:gd name="connsiteX5-69" fmla="*/ 256793 w 256793"/>
                <a:gd name="connsiteY5-70" fmla="*/ 294922 h 294922"/>
                <a:gd name="connsiteX6-71" fmla="*/ 0 w 256793"/>
                <a:gd name="connsiteY6-72" fmla="*/ 294922 h 294922"/>
                <a:gd name="connsiteX7-73" fmla="*/ 0 w 256793"/>
                <a:gd name="connsiteY7-74" fmla="*/ 294922 h 294922"/>
                <a:gd name="connsiteX8-75" fmla="*/ 57413 w 256793"/>
                <a:gd name="connsiteY8-76" fmla="*/ 64229 h 294922"/>
                <a:gd name="connsiteX9-77" fmla="*/ 0 w 256793"/>
                <a:gd name="connsiteY9-78" fmla="*/ 0 h 294922"/>
                <a:gd name="connsiteX0-79" fmla="*/ 0 w 256793"/>
                <a:gd name="connsiteY0-80" fmla="*/ 0 h 294922"/>
                <a:gd name="connsiteX1-81" fmla="*/ 0 w 256793"/>
                <a:gd name="connsiteY1-82" fmla="*/ 0 h 294922"/>
                <a:gd name="connsiteX2-83" fmla="*/ 256793 w 256793"/>
                <a:gd name="connsiteY2-84" fmla="*/ 0 h 294922"/>
                <a:gd name="connsiteX3-85" fmla="*/ 256793 w 256793"/>
                <a:gd name="connsiteY3-86" fmla="*/ 0 h 294922"/>
                <a:gd name="connsiteX4-87" fmla="*/ 256793 w 256793"/>
                <a:gd name="connsiteY4-88" fmla="*/ 294922 h 294922"/>
                <a:gd name="connsiteX5-89" fmla="*/ 256793 w 256793"/>
                <a:gd name="connsiteY5-90" fmla="*/ 294922 h 294922"/>
                <a:gd name="connsiteX6-91" fmla="*/ 0 w 256793"/>
                <a:gd name="connsiteY6-92" fmla="*/ 294922 h 294922"/>
                <a:gd name="connsiteX7-93" fmla="*/ 57413 w 256793"/>
                <a:gd name="connsiteY7-94" fmla="*/ 64229 h 294922"/>
                <a:gd name="connsiteX8-95" fmla="*/ 0 w 256793"/>
                <a:gd name="connsiteY8-96" fmla="*/ 0 h 294922"/>
                <a:gd name="connsiteX0-97" fmla="*/ 0 w 256793"/>
                <a:gd name="connsiteY0-98" fmla="*/ 0 h 294922"/>
                <a:gd name="connsiteX1-99" fmla="*/ 0 w 256793"/>
                <a:gd name="connsiteY1-100" fmla="*/ 0 h 294922"/>
                <a:gd name="connsiteX2-101" fmla="*/ 256793 w 256793"/>
                <a:gd name="connsiteY2-102" fmla="*/ 0 h 294922"/>
                <a:gd name="connsiteX3-103" fmla="*/ 256793 w 256793"/>
                <a:gd name="connsiteY3-104" fmla="*/ 0 h 294922"/>
                <a:gd name="connsiteX4-105" fmla="*/ 256793 w 256793"/>
                <a:gd name="connsiteY4-106" fmla="*/ 294922 h 294922"/>
                <a:gd name="connsiteX5-107" fmla="*/ 256793 w 256793"/>
                <a:gd name="connsiteY5-108" fmla="*/ 294922 h 294922"/>
                <a:gd name="connsiteX6-109" fmla="*/ 59531 w 256793"/>
                <a:gd name="connsiteY6-110" fmla="*/ 294922 h 294922"/>
                <a:gd name="connsiteX7-111" fmla="*/ 57413 w 256793"/>
                <a:gd name="connsiteY7-112" fmla="*/ 64229 h 294922"/>
                <a:gd name="connsiteX8-113" fmla="*/ 0 w 256793"/>
                <a:gd name="connsiteY8-114" fmla="*/ 0 h 294922"/>
                <a:gd name="connsiteX0-115" fmla="*/ 0 w 256793"/>
                <a:gd name="connsiteY0-116" fmla="*/ 0 h 294922"/>
                <a:gd name="connsiteX1-117" fmla="*/ 0 w 256793"/>
                <a:gd name="connsiteY1-118" fmla="*/ 0 h 294922"/>
                <a:gd name="connsiteX2-119" fmla="*/ 256793 w 256793"/>
                <a:gd name="connsiteY2-120" fmla="*/ 0 h 294922"/>
                <a:gd name="connsiteX3-121" fmla="*/ 256793 w 256793"/>
                <a:gd name="connsiteY3-122" fmla="*/ 0 h 294922"/>
                <a:gd name="connsiteX4-123" fmla="*/ 256793 w 256793"/>
                <a:gd name="connsiteY4-124" fmla="*/ 294922 h 294922"/>
                <a:gd name="connsiteX5-125" fmla="*/ 256793 w 256793"/>
                <a:gd name="connsiteY5-126" fmla="*/ 294922 h 294922"/>
                <a:gd name="connsiteX6-127" fmla="*/ 59531 w 256793"/>
                <a:gd name="connsiteY6-128" fmla="*/ 294922 h 294922"/>
                <a:gd name="connsiteX7-129" fmla="*/ 57413 w 256793"/>
                <a:gd name="connsiteY7-130" fmla="*/ 64229 h 294922"/>
                <a:gd name="connsiteX8-131" fmla="*/ 0 w 256793"/>
                <a:gd name="connsiteY8-132" fmla="*/ 0 h 294922"/>
                <a:gd name="connsiteX0-133" fmla="*/ 0 w 256793"/>
                <a:gd name="connsiteY0-134" fmla="*/ 0 h 294922"/>
                <a:gd name="connsiteX1-135" fmla="*/ 0 w 256793"/>
                <a:gd name="connsiteY1-136" fmla="*/ 0 h 294922"/>
                <a:gd name="connsiteX2-137" fmla="*/ 256793 w 256793"/>
                <a:gd name="connsiteY2-138" fmla="*/ 0 h 294922"/>
                <a:gd name="connsiteX3-139" fmla="*/ 256793 w 256793"/>
                <a:gd name="connsiteY3-140" fmla="*/ 0 h 294922"/>
                <a:gd name="connsiteX4-141" fmla="*/ 256793 w 256793"/>
                <a:gd name="connsiteY4-142" fmla="*/ 294922 h 294922"/>
                <a:gd name="connsiteX5-143" fmla="*/ 256793 w 256793"/>
                <a:gd name="connsiteY5-144" fmla="*/ 294922 h 294922"/>
                <a:gd name="connsiteX6-145" fmla="*/ 59531 w 256793"/>
                <a:gd name="connsiteY6-146" fmla="*/ 294922 h 294922"/>
                <a:gd name="connsiteX7-147" fmla="*/ 26457 w 256793"/>
                <a:gd name="connsiteY7-148" fmla="*/ 149955 h 294922"/>
                <a:gd name="connsiteX8-149" fmla="*/ 57413 w 256793"/>
                <a:gd name="connsiteY8-150" fmla="*/ 64229 h 294922"/>
                <a:gd name="connsiteX9-151" fmla="*/ 0 w 256793"/>
                <a:gd name="connsiteY9-152" fmla="*/ 0 h 294922"/>
                <a:gd name="connsiteX0-153" fmla="*/ 0 w 256793"/>
                <a:gd name="connsiteY0-154" fmla="*/ 0 h 294922"/>
                <a:gd name="connsiteX1-155" fmla="*/ 0 w 256793"/>
                <a:gd name="connsiteY1-156" fmla="*/ 0 h 294922"/>
                <a:gd name="connsiteX2-157" fmla="*/ 256793 w 256793"/>
                <a:gd name="connsiteY2-158" fmla="*/ 0 h 294922"/>
                <a:gd name="connsiteX3-159" fmla="*/ 256793 w 256793"/>
                <a:gd name="connsiteY3-160" fmla="*/ 0 h 294922"/>
                <a:gd name="connsiteX4-161" fmla="*/ 256793 w 256793"/>
                <a:gd name="connsiteY4-162" fmla="*/ 294922 h 294922"/>
                <a:gd name="connsiteX5-163" fmla="*/ 256793 w 256793"/>
                <a:gd name="connsiteY5-164" fmla="*/ 294922 h 294922"/>
                <a:gd name="connsiteX6-165" fmla="*/ 59531 w 256793"/>
                <a:gd name="connsiteY6-166" fmla="*/ 294922 h 294922"/>
                <a:gd name="connsiteX7-167" fmla="*/ 19313 w 256793"/>
                <a:gd name="connsiteY7-168" fmla="*/ 157099 h 294922"/>
                <a:gd name="connsiteX8-169" fmla="*/ 57413 w 256793"/>
                <a:gd name="connsiteY8-170" fmla="*/ 64229 h 294922"/>
                <a:gd name="connsiteX9-171" fmla="*/ 0 w 256793"/>
                <a:gd name="connsiteY9-172" fmla="*/ 0 h 294922"/>
                <a:gd name="connsiteX0-173" fmla="*/ 0 w 256793"/>
                <a:gd name="connsiteY0-174" fmla="*/ 0 h 294922"/>
                <a:gd name="connsiteX1-175" fmla="*/ 0 w 256793"/>
                <a:gd name="connsiteY1-176" fmla="*/ 0 h 294922"/>
                <a:gd name="connsiteX2-177" fmla="*/ 256793 w 256793"/>
                <a:gd name="connsiteY2-178" fmla="*/ 0 h 294922"/>
                <a:gd name="connsiteX3-179" fmla="*/ 256793 w 256793"/>
                <a:gd name="connsiteY3-180" fmla="*/ 0 h 294922"/>
                <a:gd name="connsiteX4-181" fmla="*/ 256793 w 256793"/>
                <a:gd name="connsiteY4-182" fmla="*/ 294922 h 294922"/>
                <a:gd name="connsiteX5-183" fmla="*/ 256793 w 256793"/>
                <a:gd name="connsiteY5-184" fmla="*/ 294922 h 294922"/>
                <a:gd name="connsiteX6-185" fmla="*/ 59531 w 256793"/>
                <a:gd name="connsiteY6-186" fmla="*/ 294922 h 294922"/>
                <a:gd name="connsiteX7-187" fmla="*/ 19313 w 256793"/>
                <a:gd name="connsiteY7-188" fmla="*/ 157099 h 294922"/>
                <a:gd name="connsiteX8-189" fmla="*/ 46442 w 256793"/>
                <a:gd name="connsiteY8-190" fmla="*/ 64961 h 294922"/>
                <a:gd name="connsiteX9-191" fmla="*/ 0 w 256793"/>
                <a:gd name="connsiteY9-192" fmla="*/ 0 h 294922"/>
                <a:gd name="connsiteX0-193" fmla="*/ 0 w 256793"/>
                <a:gd name="connsiteY0-194" fmla="*/ 0 h 294922"/>
                <a:gd name="connsiteX1-195" fmla="*/ 0 w 256793"/>
                <a:gd name="connsiteY1-196" fmla="*/ 0 h 294922"/>
                <a:gd name="connsiteX2-197" fmla="*/ 256793 w 256793"/>
                <a:gd name="connsiteY2-198" fmla="*/ 0 h 294922"/>
                <a:gd name="connsiteX3-199" fmla="*/ 256793 w 256793"/>
                <a:gd name="connsiteY3-200" fmla="*/ 0 h 294922"/>
                <a:gd name="connsiteX4-201" fmla="*/ 256793 w 256793"/>
                <a:gd name="connsiteY4-202" fmla="*/ 294922 h 294922"/>
                <a:gd name="connsiteX5-203" fmla="*/ 256793 w 256793"/>
                <a:gd name="connsiteY5-204" fmla="*/ 294922 h 294922"/>
                <a:gd name="connsiteX6-205" fmla="*/ 59531 w 256793"/>
                <a:gd name="connsiteY6-206" fmla="*/ 294922 h 294922"/>
                <a:gd name="connsiteX7-207" fmla="*/ 19313 w 256793"/>
                <a:gd name="connsiteY7-208" fmla="*/ 157099 h 294922"/>
                <a:gd name="connsiteX8-209" fmla="*/ 39029 w 256793"/>
                <a:gd name="connsiteY8-210" fmla="*/ 110836 h 294922"/>
                <a:gd name="connsiteX9-211" fmla="*/ 46442 w 256793"/>
                <a:gd name="connsiteY9-212" fmla="*/ 64961 h 294922"/>
                <a:gd name="connsiteX10" fmla="*/ 0 w 256793"/>
                <a:gd name="connsiteY10" fmla="*/ 0 h 294922"/>
                <a:gd name="connsiteX0-213" fmla="*/ 0 w 256793"/>
                <a:gd name="connsiteY0-214" fmla="*/ 0 h 294922"/>
                <a:gd name="connsiteX1-215" fmla="*/ 0 w 256793"/>
                <a:gd name="connsiteY1-216" fmla="*/ 0 h 294922"/>
                <a:gd name="connsiteX2-217" fmla="*/ 256793 w 256793"/>
                <a:gd name="connsiteY2-218" fmla="*/ 0 h 294922"/>
                <a:gd name="connsiteX3-219" fmla="*/ 256793 w 256793"/>
                <a:gd name="connsiteY3-220" fmla="*/ 0 h 294922"/>
                <a:gd name="connsiteX4-221" fmla="*/ 256793 w 256793"/>
                <a:gd name="connsiteY4-222" fmla="*/ 294922 h 294922"/>
                <a:gd name="connsiteX5-223" fmla="*/ 256793 w 256793"/>
                <a:gd name="connsiteY5-224" fmla="*/ 294922 h 294922"/>
                <a:gd name="connsiteX6-225" fmla="*/ 59531 w 256793"/>
                <a:gd name="connsiteY6-226" fmla="*/ 294922 h 294922"/>
                <a:gd name="connsiteX7-227" fmla="*/ 3221 w 256793"/>
                <a:gd name="connsiteY7-228" fmla="*/ 167339 h 294922"/>
                <a:gd name="connsiteX8-229" fmla="*/ 39029 w 256793"/>
                <a:gd name="connsiteY8-230" fmla="*/ 110836 h 294922"/>
                <a:gd name="connsiteX9-231" fmla="*/ 46442 w 256793"/>
                <a:gd name="connsiteY9-232" fmla="*/ 64961 h 294922"/>
                <a:gd name="connsiteX10-233" fmla="*/ 0 w 256793"/>
                <a:gd name="connsiteY10-234" fmla="*/ 0 h 294922"/>
                <a:gd name="connsiteX0-235" fmla="*/ 0 w 256793"/>
                <a:gd name="connsiteY0-236" fmla="*/ 0 h 294922"/>
                <a:gd name="connsiteX1-237" fmla="*/ 0 w 256793"/>
                <a:gd name="connsiteY1-238" fmla="*/ 0 h 294922"/>
                <a:gd name="connsiteX2-239" fmla="*/ 256793 w 256793"/>
                <a:gd name="connsiteY2-240" fmla="*/ 0 h 294922"/>
                <a:gd name="connsiteX3-241" fmla="*/ 256793 w 256793"/>
                <a:gd name="connsiteY3-242" fmla="*/ 0 h 294922"/>
                <a:gd name="connsiteX4-243" fmla="*/ 256793 w 256793"/>
                <a:gd name="connsiteY4-244" fmla="*/ 294922 h 294922"/>
                <a:gd name="connsiteX5-245" fmla="*/ 256793 w 256793"/>
                <a:gd name="connsiteY5-246" fmla="*/ 294922 h 294922"/>
                <a:gd name="connsiteX6-247" fmla="*/ 59531 w 256793"/>
                <a:gd name="connsiteY6-248" fmla="*/ 294922 h 294922"/>
                <a:gd name="connsiteX7-249" fmla="*/ 28789 w 256793"/>
                <a:gd name="connsiteY7-250" fmla="*/ 226402 h 294922"/>
                <a:gd name="connsiteX8-251" fmla="*/ 3221 w 256793"/>
                <a:gd name="connsiteY8-252" fmla="*/ 167339 h 294922"/>
                <a:gd name="connsiteX9-253" fmla="*/ 39029 w 256793"/>
                <a:gd name="connsiteY9-254" fmla="*/ 110836 h 294922"/>
                <a:gd name="connsiteX10-255" fmla="*/ 46442 w 256793"/>
                <a:gd name="connsiteY10-256" fmla="*/ 64961 h 294922"/>
                <a:gd name="connsiteX11" fmla="*/ 0 w 256793"/>
                <a:gd name="connsiteY11" fmla="*/ 0 h 294922"/>
                <a:gd name="connsiteX0-257" fmla="*/ 0 w 256793"/>
                <a:gd name="connsiteY0-258" fmla="*/ 0 h 294922"/>
                <a:gd name="connsiteX1-259" fmla="*/ 0 w 256793"/>
                <a:gd name="connsiteY1-260" fmla="*/ 0 h 294922"/>
                <a:gd name="connsiteX2-261" fmla="*/ 256793 w 256793"/>
                <a:gd name="connsiteY2-262" fmla="*/ 0 h 294922"/>
                <a:gd name="connsiteX3-263" fmla="*/ 256793 w 256793"/>
                <a:gd name="connsiteY3-264" fmla="*/ 0 h 294922"/>
                <a:gd name="connsiteX4-265" fmla="*/ 256793 w 256793"/>
                <a:gd name="connsiteY4-266" fmla="*/ 294922 h 294922"/>
                <a:gd name="connsiteX5-267" fmla="*/ 256793 w 256793"/>
                <a:gd name="connsiteY5-268" fmla="*/ 294922 h 294922"/>
                <a:gd name="connsiteX6-269" fmla="*/ 59531 w 256793"/>
                <a:gd name="connsiteY6-270" fmla="*/ 294922 h 294922"/>
                <a:gd name="connsiteX7-271" fmla="*/ 49269 w 256793"/>
                <a:gd name="connsiteY7-272" fmla="*/ 265168 h 294922"/>
                <a:gd name="connsiteX8-273" fmla="*/ 28789 w 256793"/>
                <a:gd name="connsiteY8-274" fmla="*/ 226402 h 294922"/>
                <a:gd name="connsiteX9-275" fmla="*/ 3221 w 256793"/>
                <a:gd name="connsiteY9-276" fmla="*/ 167339 h 294922"/>
                <a:gd name="connsiteX10-277" fmla="*/ 39029 w 256793"/>
                <a:gd name="connsiteY10-278" fmla="*/ 110836 h 294922"/>
                <a:gd name="connsiteX11-279" fmla="*/ 46442 w 256793"/>
                <a:gd name="connsiteY11-280" fmla="*/ 64961 h 294922"/>
                <a:gd name="connsiteX12" fmla="*/ 0 w 256793"/>
                <a:gd name="connsiteY12" fmla="*/ 0 h 294922"/>
                <a:gd name="connsiteX0-281" fmla="*/ 0 w 256793"/>
                <a:gd name="connsiteY0-282" fmla="*/ 0 h 294922"/>
                <a:gd name="connsiteX1-283" fmla="*/ 0 w 256793"/>
                <a:gd name="connsiteY1-284" fmla="*/ 0 h 294922"/>
                <a:gd name="connsiteX2-285" fmla="*/ 256793 w 256793"/>
                <a:gd name="connsiteY2-286" fmla="*/ 0 h 294922"/>
                <a:gd name="connsiteX3-287" fmla="*/ 256793 w 256793"/>
                <a:gd name="connsiteY3-288" fmla="*/ 0 h 294922"/>
                <a:gd name="connsiteX4-289" fmla="*/ 256793 w 256793"/>
                <a:gd name="connsiteY4-290" fmla="*/ 294922 h 294922"/>
                <a:gd name="connsiteX5-291" fmla="*/ 256793 w 256793"/>
                <a:gd name="connsiteY5-292" fmla="*/ 294922 h 294922"/>
                <a:gd name="connsiteX6-293" fmla="*/ 59531 w 256793"/>
                <a:gd name="connsiteY6-294" fmla="*/ 294922 h 294922"/>
                <a:gd name="connsiteX7-295" fmla="*/ 42688 w 256793"/>
                <a:gd name="connsiteY7-296" fmla="*/ 289306 h 294922"/>
                <a:gd name="connsiteX8-297" fmla="*/ 49269 w 256793"/>
                <a:gd name="connsiteY8-298" fmla="*/ 265168 h 294922"/>
                <a:gd name="connsiteX9-299" fmla="*/ 28789 w 256793"/>
                <a:gd name="connsiteY9-300" fmla="*/ 226402 h 294922"/>
                <a:gd name="connsiteX10-301" fmla="*/ 3221 w 256793"/>
                <a:gd name="connsiteY10-302" fmla="*/ 167339 h 294922"/>
                <a:gd name="connsiteX11-303" fmla="*/ 39029 w 256793"/>
                <a:gd name="connsiteY11-304" fmla="*/ 110836 h 294922"/>
                <a:gd name="connsiteX12-305" fmla="*/ 46442 w 256793"/>
                <a:gd name="connsiteY12-306" fmla="*/ 64961 h 294922"/>
                <a:gd name="connsiteX13" fmla="*/ 0 w 256793"/>
                <a:gd name="connsiteY13" fmla="*/ 0 h 294922"/>
                <a:gd name="connsiteX0-307" fmla="*/ 0 w 256793"/>
                <a:gd name="connsiteY0-308" fmla="*/ 0 h 294922"/>
                <a:gd name="connsiteX1-309" fmla="*/ 0 w 256793"/>
                <a:gd name="connsiteY1-310" fmla="*/ 0 h 294922"/>
                <a:gd name="connsiteX2-311" fmla="*/ 256793 w 256793"/>
                <a:gd name="connsiteY2-312" fmla="*/ 0 h 294922"/>
                <a:gd name="connsiteX3-313" fmla="*/ 256793 w 256793"/>
                <a:gd name="connsiteY3-314" fmla="*/ 0 h 294922"/>
                <a:gd name="connsiteX4-315" fmla="*/ 256793 w 256793"/>
                <a:gd name="connsiteY4-316" fmla="*/ 294922 h 294922"/>
                <a:gd name="connsiteX5-317" fmla="*/ 256793 w 256793"/>
                <a:gd name="connsiteY5-318" fmla="*/ 294922 h 294922"/>
                <a:gd name="connsiteX6-319" fmla="*/ 59531 w 256793"/>
                <a:gd name="connsiteY6-320" fmla="*/ 294922 h 294922"/>
                <a:gd name="connsiteX7-321" fmla="*/ 49269 w 256793"/>
                <a:gd name="connsiteY7-322" fmla="*/ 265168 h 294922"/>
                <a:gd name="connsiteX8-323" fmla="*/ 28789 w 256793"/>
                <a:gd name="connsiteY8-324" fmla="*/ 226402 h 294922"/>
                <a:gd name="connsiteX9-325" fmla="*/ 3221 w 256793"/>
                <a:gd name="connsiteY9-326" fmla="*/ 167339 h 294922"/>
                <a:gd name="connsiteX10-327" fmla="*/ 39029 w 256793"/>
                <a:gd name="connsiteY10-328" fmla="*/ 110836 h 294922"/>
                <a:gd name="connsiteX11-329" fmla="*/ 46442 w 256793"/>
                <a:gd name="connsiteY11-330" fmla="*/ 64961 h 294922"/>
                <a:gd name="connsiteX12-331" fmla="*/ 0 w 256793"/>
                <a:gd name="connsiteY12-332" fmla="*/ 0 h 294922"/>
                <a:gd name="connsiteX0-333" fmla="*/ 0 w 256793"/>
                <a:gd name="connsiteY0-334" fmla="*/ 0 h 294922"/>
                <a:gd name="connsiteX1-335" fmla="*/ 0 w 256793"/>
                <a:gd name="connsiteY1-336" fmla="*/ 0 h 294922"/>
                <a:gd name="connsiteX2-337" fmla="*/ 256793 w 256793"/>
                <a:gd name="connsiteY2-338" fmla="*/ 0 h 294922"/>
                <a:gd name="connsiteX3-339" fmla="*/ 256793 w 256793"/>
                <a:gd name="connsiteY3-340" fmla="*/ 0 h 294922"/>
                <a:gd name="connsiteX4-341" fmla="*/ 256793 w 256793"/>
                <a:gd name="connsiteY4-342" fmla="*/ 294922 h 294922"/>
                <a:gd name="connsiteX5-343" fmla="*/ 256793 w 256793"/>
                <a:gd name="connsiteY5-344" fmla="*/ 294922 h 294922"/>
                <a:gd name="connsiteX6-345" fmla="*/ 59531 w 256793"/>
                <a:gd name="connsiteY6-346" fmla="*/ 294922 h 294922"/>
                <a:gd name="connsiteX7-347" fmla="*/ 57317 w 256793"/>
                <a:gd name="connsiteY7-348" fmla="*/ 278334 h 294922"/>
                <a:gd name="connsiteX8-349" fmla="*/ 49269 w 256793"/>
                <a:gd name="connsiteY8-350" fmla="*/ 265168 h 294922"/>
                <a:gd name="connsiteX9-351" fmla="*/ 28789 w 256793"/>
                <a:gd name="connsiteY9-352" fmla="*/ 226402 h 294922"/>
                <a:gd name="connsiteX10-353" fmla="*/ 3221 w 256793"/>
                <a:gd name="connsiteY10-354" fmla="*/ 167339 h 294922"/>
                <a:gd name="connsiteX11-355" fmla="*/ 39029 w 256793"/>
                <a:gd name="connsiteY11-356" fmla="*/ 110836 h 294922"/>
                <a:gd name="connsiteX12-357" fmla="*/ 46442 w 256793"/>
                <a:gd name="connsiteY12-358" fmla="*/ 64961 h 294922"/>
                <a:gd name="connsiteX13-359" fmla="*/ 0 w 256793"/>
                <a:gd name="connsiteY13-360" fmla="*/ 0 h 294922"/>
                <a:gd name="connsiteX0-361" fmla="*/ 0 w 256793"/>
                <a:gd name="connsiteY0-362" fmla="*/ 0 h 294922"/>
                <a:gd name="connsiteX1-363" fmla="*/ 0 w 256793"/>
                <a:gd name="connsiteY1-364" fmla="*/ 0 h 294922"/>
                <a:gd name="connsiteX2-365" fmla="*/ 256793 w 256793"/>
                <a:gd name="connsiteY2-366" fmla="*/ 0 h 294922"/>
                <a:gd name="connsiteX3-367" fmla="*/ 256793 w 256793"/>
                <a:gd name="connsiteY3-368" fmla="*/ 0 h 294922"/>
                <a:gd name="connsiteX4-369" fmla="*/ 256793 w 256793"/>
                <a:gd name="connsiteY4-370" fmla="*/ 294922 h 294922"/>
                <a:gd name="connsiteX5-371" fmla="*/ 256793 w 256793"/>
                <a:gd name="connsiteY5-372" fmla="*/ 294922 h 294922"/>
                <a:gd name="connsiteX6-373" fmla="*/ 96103 w 256793"/>
                <a:gd name="connsiteY6-374" fmla="*/ 294190 h 294922"/>
                <a:gd name="connsiteX7-375" fmla="*/ 57317 w 256793"/>
                <a:gd name="connsiteY7-376" fmla="*/ 278334 h 294922"/>
                <a:gd name="connsiteX8-377" fmla="*/ 49269 w 256793"/>
                <a:gd name="connsiteY8-378" fmla="*/ 265168 h 294922"/>
                <a:gd name="connsiteX9-379" fmla="*/ 28789 w 256793"/>
                <a:gd name="connsiteY9-380" fmla="*/ 226402 h 294922"/>
                <a:gd name="connsiteX10-381" fmla="*/ 3221 w 256793"/>
                <a:gd name="connsiteY10-382" fmla="*/ 167339 h 294922"/>
                <a:gd name="connsiteX11-383" fmla="*/ 39029 w 256793"/>
                <a:gd name="connsiteY11-384" fmla="*/ 110836 h 294922"/>
                <a:gd name="connsiteX12-385" fmla="*/ 46442 w 256793"/>
                <a:gd name="connsiteY12-386" fmla="*/ 64961 h 294922"/>
                <a:gd name="connsiteX13-387" fmla="*/ 0 w 256793"/>
                <a:gd name="connsiteY13-388" fmla="*/ 0 h 2949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233" y="connsiteY10-234"/>
                </a:cxn>
                <a:cxn ang="0">
                  <a:pos x="connsiteX11-279" y="connsiteY11-280"/>
                </a:cxn>
                <a:cxn ang="0">
                  <a:pos x="connsiteX12-305" y="connsiteY12-306"/>
                </a:cxn>
                <a:cxn ang="0">
                  <a:pos x="connsiteX13-359" y="connsiteY13-360"/>
                </a:cxn>
              </a:cxnLst>
              <a:rect l="l" t="t" r="r" b="b"/>
              <a:pathLst>
                <a:path w="256793" h="294922">
                  <a:moveTo>
                    <a:pt x="0" y="0"/>
                  </a:moveTo>
                  <a:lnTo>
                    <a:pt x="0" y="0"/>
                  </a:lnTo>
                  <a:lnTo>
                    <a:pt x="256793" y="0"/>
                  </a:lnTo>
                  <a:lnTo>
                    <a:pt x="256793" y="0"/>
                  </a:lnTo>
                  <a:lnTo>
                    <a:pt x="256793" y="294922"/>
                  </a:lnTo>
                  <a:lnTo>
                    <a:pt x="256793" y="294922"/>
                  </a:lnTo>
                  <a:lnTo>
                    <a:pt x="96103" y="294190"/>
                  </a:lnTo>
                  <a:cubicBezTo>
                    <a:pt x="60419" y="293498"/>
                    <a:pt x="59027" y="283293"/>
                    <a:pt x="57317" y="278334"/>
                  </a:cubicBezTo>
                  <a:cubicBezTo>
                    <a:pt x="55607" y="273375"/>
                    <a:pt x="51586" y="275896"/>
                    <a:pt x="49269" y="265168"/>
                  </a:cubicBezTo>
                  <a:cubicBezTo>
                    <a:pt x="46953" y="254440"/>
                    <a:pt x="34026" y="244048"/>
                    <a:pt x="28789" y="226402"/>
                  </a:cubicBezTo>
                  <a:cubicBezTo>
                    <a:pt x="23553" y="208756"/>
                    <a:pt x="-924" y="187575"/>
                    <a:pt x="3221" y="167339"/>
                  </a:cubicBezTo>
                  <a:cubicBezTo>
                    <a:pt x="-1293" y="136292"/>
                    <a:pt x="34508" y="126192"/>
                    <a:pt x="39029" y="110836"/>
                  </a:cubicBezTo>
                  <a:cubicBezTo>
                    <a:pt x="43551" y="95480"/>
                    <a:pt x="51850" y="83068"/>
                    <a:pt x="46442" y="64961"/>
                  </a:cubicBezTo>
                  <a:cubicBezTo>
                    <a:pt x="32067" y="29264"/>
                    <a:pt x="19138" y="21410"/>
                    <a:pt x="0" y="0"/>
                  </a:cubicBezTo>
                  <a:close/>
                </a:path>
              </a:pathLst>
            </a:custGeom>
            <a:solidFill>
              <a:srgbClr val="EAEAEA"/>
            </a:solidFill>
            <a:ln w="25400" cap="flat" cmpd="sng" algn="ctr">
              <a:noFill/>
              <a:prstDash val="solid"/>
            </a:ln>
            <a:effectLst/>
          </p:spPr>
          <p:txBody>
            <a:bodyPr rtlCol="0" anchor="ctr"/>
            <a:lstStyle/>
            <a:p>
              <a:pPr algn="ctr" defTabSz="914400" latinLnBrk="1"/>
              <a:endParaRPr lang="ko-KR" altLang="en-US" kern="0" dirty="0" smtClean="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21" name="Picture 3" descr="C:\Users\PTINSIDE1\Desktop\54w41ef.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12840" y="2575972"/>
              <a:ext cx="229632" cy="363584"/>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모서리가 둥근 직사각형 13"/>
          <p:cNvSpPr/>
          <p:nvPr/>
        </p:nvSpPr>
        <p:spPr>
          <a:xfrm>
            <a:off x="1588113" y="5402727"/>
            <a:ext cx="9899361" cy="613314"/>
          </a:xfrm>
          <a:prstGeom prst="roundRect">
            <a:avLst/>
          </a:prstGeom>
          <a:solidFill>
            <a:srgbClr val="EAEAEA"/>
          </a:solidFill>
          <a:ln w="25400" cap="flat" cmpd="sng" algn="ctr">
            <a:noFill/>
            <a:prstDash val="solid"/>
          </a:ln>
          <a:effectLst/>
        </p:spPr>
        <p:txBody>
          <a:bodyPr lIns="36000" tIns="0" rIns="36000" bIns="18000" rtlCol="0" anchor="ctr"/>
          <a:lstStyle/>
          <a:p>
            <a:pPr>
              <a:defRPr/>
            </a:pPr>
            <a:r>
              <a:rPr lang="en-US" altLang="zh-CN"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19年</a:t>
            </a:r>
            <a:r>
              <a:rPr lang="en-US" altLang="zh-CN"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en-US"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~20年</a:t>
            </a:r>
            <a:r>
              <a:rPr lang="en-US" altLang="zh-CN"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月，公司对双重</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预防体系试</a:t>
            </a:r>
            <a:r>
              <a:rPr lang="zh-CN" altLang="en-US"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运行进行</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了系统性评审</a:t>
            </a:r>
            <a:r>
              <a:rPr lang="zh-CN" altLang="en-US"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，直</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判出</a:t>
            </a:r>
            <a:r>
              <a:rPr lang="en-US" altLang="zh-CN"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个重大风险</a:t>
            </a:r>
            <a:r>
              <a:rPr lang="zh-CN" altLang="en-US"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点</a:t>
            </a:r>
            <a:endParaRPr lang="zh-CN" altLang="en-US"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9" name="矩形 15"/>
          <p:cNvSpPr/>
          <p:nvPr>
            <p:custDataLst>
              <p:tags r:id="rId8"/>
            </p:custDataLst>
          </p:nvPr>
        </p:nvSpPr>
        <p:spPr>
          <a:xfrm flipH="1" flipV="1">
            <a:off x="0" y="1459439"/>
            <a:ext cx="1199456" cy="3587981"/>
          </a:xfrm>
          <a:custGeom>
            <a:avLst/>
            <a:gdLst>
              <a:gd name="connsiteX0" fmla="*/ 0 w 3995936"/>
              <a:gd name="connsiteY0" fmla="*/ 0 h 2664296"/>
              <a:gd name="connsiteX1" fmla="*/ 3995936 w 3995936"/>
              <a:gd name="connsiteY1" fmla="*/ 0 h 2664296"/>
              <a:gd name="connsiteX2" fmla="*/ 3995936 w 3995936"/>
              <a:gd name="connsiteY2" fmla="*/ 2664296 h 2664296"/>
              <a:gd name="connsiteX3" fmla="*/ 0 w 3995936"/>
              <a:gd name="connsiteY3" fmla="*/ 2664296 h 2664296"/>
              <a:gd name="connsiteX4" fmla="*/ 0 w 3995936"/>
              <a:gd name="connsiteY4" fmla="*/ 0 h 2664296"/>
              <a:gd name="connsiteX0-1" fmla="*/ 0 w 3995936"/>
              <a:gd name="connsiteY0-2" fmla="*/ 1377 h 2665673"/>
              <a:gd name="connsiteX1-3" fmla="*/ 347861 w 3995936"/>
              <a:gd name="connsiteY1-4" fmla="*/ 0 h 2665673"/>
              <a:gd name="connsiteX2-5" fmla="*/ 3995936 w 3995936"/>
              <a:gd name="connsiteY2-6" fmla="*/ 1377 h 2665673"/>
              <a:gd name="connsiteX3-7" fmla="*/ 3995936 w 3995936"/>
              <a:gd name="connsiteY3-8" fmla="*/ 2665673 h 2665673"/>
              <a:gd name="connsiteX4-9" fmla="*/ 0 w 3995936"/>
              <a:gd name="connsiteY4-10" fmla="*/ 2665673 h 2665673"/>
              <a:gd name="connsiteX5" fmla="*/ 0 w 3995936"/>
              <a:gd name="connsiteY5" fmla="*/ 1377 h 2665673"/>
              <a:gd name="connsiteX0-11" fmla="*/ 0 w 3995936"/>
              <a:gd name="connsiteY0-12" fmla="*/ 2665673 h 2665673"/>
              <a:gd name="connsiteX1-13" fmla="*/ 347861 w 3995936"/>
              <a:gd name="connsiteY1-14" fmla="*/ 0 h 2665673"/>
              <a:gd name="connsiteX2-15" fmla="*/ 3995936 w 3995936"/>
              <a:gd name="connsiteY2-16" fmla="*/ 1377 h 2665673"/>
              <a:gd name="connsiteX3-17" fmla="*/ 3995936 w 3995936"/>
              <a:gd name="connsiteY3-18" fmla="*/ 2665673 h 2665673"/>
              <a:gd name="connsiteX4-19" fmla="*/ 0 w 3995936"/>
              <a:gd name="connsiteY4-20" fmla="*/ 2665673 h 2665673"/>
              <a:gd name="connsiteX0-21" fmla="*/ 0 w 3995936"/>
              <a:gd name="connsiteY0-22" fmla="*/ 2665673 h 2665673"/>
              <a:gd name="connsiteX1-23" fmla="*/ 347861 w 3995936"/>
              <a:gd name="connsiteY1-24" fmla="*/ 0 h 2665673"/>
              <a:gd name="connsiteX2-25" fmla="*/ 1439144 w 3995936"/>
              <a:gd name="connsiteY2-26" fmla="*/ 0 h 2665673"/>
              <a:gd name="connsiteX3-27" fmla="*/ 3995936 w 3995936"/>
              <a:gd name="connsiteY3-28" fmla="*/ 1377 h 2665673"/>
              <a:gd name="connsiteX4-29" fmla="*/ 3995936 w 3995936"/>
              <a:gd name="connsiteY4-30" fmla="*/ 2665673 h 2665673"/>
              <a:gd name="connsiteX5-31" fmla="*/ 0 w 3995936"/>
              <a:gd name="connsiteY5-32" fmla="*/ 2665673 h 2665673"/>
              <a:gd name="connsiteX0-33" fmla="*/ 0 w 3995936"/>
              <a:gd name="connsiteY0-34" fmla="*/ 2665673 h 2665673"/>
              <a:gd name="connsiteX1-35" fmla="*/ 347861 w 3995936"/>
              <a:gd name="connsiteY1-36" fmla="*/ 0 h 2665673"/>
              <a:gd name="connsiteX2-37" fmla="*/ 1439144 w 3995936"/>
              <a:gd name="connsiteY2-38" fmla="*/ 0 h 2665673"/>
              <a:gd name="connsiteX3-39" fmla="*/ 3995936 w 3995936"/>
              <a:gd name="connsiteY3-40" fmla="*/ 2665673 h 2665673"/>
              <a:gd name="connsiteX4-41" fmla="*/ 0 w 3995936"/>
              <a:gd name="connsiteY4-42" fmla="*/ 2665673 h 2665673"/>
              <a:gd name="connsiteX0-43" fmla="*/ 0 w 3995936"/>
              <a:gd name="connsiteY0-44" fmla="*/ 2665673 h 2665673"/>
              <a:gd name="connsiteX1-45" fmla="*/ 347861 w 3995936"/>
              <a:gd name="connsiteY1-46" fmla="*/ 0 h 2665673"/>
              <a:gd name="connsiteX2-47" fmla="*/ 1439144 w 3995936"/>
              <a:gd name="connsiteY2-48" fmla="*/ 0 h 2665673"/>
              <a:gd name="connsiteX3-49" fmla="*/ 3995936 w 3995936"/>
              <a:gd name="connsiteY3-50" fmla="*/ 2665673 h 2665673"/>
              <a:gd name="connsiteX4-51" fmla="*/ 1439144 w 3995936"/>
              <a:gd name="connsiteY4-52" fmla="*/ 2663804 h 2665673"/>
              <a:gd name="connsiteX5-53" fmla="*/ 0 w 3995936"/>
              <a:gd name="connsiteY5-54" fmla="*/ 2665673 h 2665673"/>
              <a:gd name="connsiteX0-55" fmla="*/ 0 w 1439144"/>
              <a:gd name="connsiteY0-56" fmla="*/ 2665673 h 2665673"/>
              <a:gd name="connsiteX1-57" fmla="*/ 347861 w 1439144"/>
              <a:gd name="connsiteY1-58" fmla="*/ 0 h 2665673"/>
              <a:gd name="connsiteX2-59" fmla="*/ 1439144 w 1439144"/>
              <a:gd name="connsiteY2-60" fmla="*/ 0 h 2665673"/>
              <a:gd name="connsiteX3-61" fmla="*/ 1439144 w 1439144"/>
              <a:gd name="connsiteY3-62" fmla="*/ 2663804 h 2665673"/>
              <a:gd name="connsiteX4-63" fmla="*/ 0 w 1439144"/>
              <a:gd name="connsiteY4-64" fmla="*/ 2665673 h 2665673"/>
              <a:gd name="connsiteX0-65" fmla="*/ 0 w 1439144"/>
              <a:gd name="connsiteY0-66" fmla="*/ 2665673 h 2665673"/>
              <a:gd name="connsiteX1-67" fmla="*/ 347861 w 1439144"/>
              <a:gd name="connsiteY1-68" fmla="*/ 0 h 2665673"/>
              <a:gd name="connsiteX2-69" fmla="*/ 1439144 w 1439144"/>
              <a:gd name="connsiteY2-70" fmla="*/ 0 h 2665673"/>
              <a:gd name="connsiteX3-71" fmla="*/ 1439144 w 1439144"/>
              <a:gd name="connsiteY3-72" fmla="*/ 2663804 h 2665673"/>
              <a:gd name="connsiteX4-73" fmla="*/ 970584 w 1439144"/>
              <a:gd name="connsiteY4-74" fmla="*/ 2660778 h 2665673"/>
              <a:gd name="connsiteX5-75" fmla="*/ 0 w 1439144"/>
              <a:gd name="connsiteY5-76" fmla="*/ 2665673 h 2665673"/>
              <a:gd name="connsiteX0-77" fmla="*/ 0 w 1439144"/>
              <a:gd name="connsiteY0-78" fmla="*/ 2665673 h 2665673"/>
              <a:gd name="connsiteX1-79" fmla="*/ 347861 w 1439144"/>
              <a:gd name="connsiteY1-80" fmla="*/ 0 h 2665673"/>
              <a:gd name="connsiteX2-81" fmla="*/ 1439144 w 1439144"/>
              <a:gd name="connsiteY2-82" fmla="*/ 0 h 2665673"/>
              <a:gd name="connsiteX3-83" fmla="*/ 970584 w 1439144"/>
              <a:gd name="connsiteY3-84" fmla="*/ 2660778 h 2665673"/>
              <a:gd name="connsiteX4-85" fmla="*/ 0 w 1439144"/>
              <a:gd name="connsiteY4-86" fmla="*/ 2665673 h 2665673"/>
              <a:gd name="connsiteX0-87" fmla="*/ 0 w 1439144"/>
              <a:gd name="connsiteY0-88" fmla="*/ 2665673 h 2665673"/>
              <a:gd name="connsiteX1-89" fmla="*/ 347861 w 1439144"/>
              <a:gd name="connsiteY1-90" fmla="*/ 0 h 2665673"/>
              <a:gd name="connsiteX2-91" fmla="*/ 970584 w 1439144"/>
              <a:gd name="connsiteY2-92" fmla="*/ 6420 h 2665673"/>
              <a:gd name="connsiteX3-93" fmla="*/ 1439144 w 1439144"/>
              <a:gd name="connsiteY3-94" fmla="*/ 0 h 2665673"/>
              <a:gd name="connsiteX4-95" fmla="*/ 970584 w 1439144"/>
              <a:gd name="connsiteY4-96" fmla="*/ 2660778 h 2665673"/>
              <a:gd name="connsiteX5-97" fmla="*/ 0 w 1439144"/>
              <a:gd name="connsiteY5-98" fmla="*/ 2665673 h 2665673"/>
              <a:gd name="connsiteX0-99" fmla="*/ 0 w 970584"/>
              <a:gd name="connsiteY0-100" fmla="*/ 2665673 h 2665673"/>
              <a:gd name="connsiteX1-101" fmla="*/ 347861 w 970584"/>
              <a:gd name="connsiteY1-102" fmla="*/ 0 h 2665673"/>
              <a:gd name="connsiteX2-103" fmla="*/ 970584 w 970584"/>
              <a:gd name="connsiteY2-104" fmla="*/ 6420 h 2665673"/>
              <a:gd name="connsiteX3-105" fmla="*/ 970584 w 970584"/>
              <a:gd name="connsiteY3-106" fmla="*/ 2660778 h 2665673"/>
              <a:gd name="connsiteX4-107" fmla="*/ 0 w 970584"/>
              <a:gd name="connsiteY4-108" fmla="*/ 2665673 h 2665673"/>
              <a:gd name="connsiteX0-109" fmla="*/ 0 w 970584"/>
              <a:gd name="connsiteY0-110" fmla="*/ 2665673 h 2665673"/>
              <a:gd name="connsiteX1-111" fmla="*/ 347861 w 970584"/>
              <a:gd name="connsiteY1-112" fmla="*/ 0 h 2665673"/>
              <a:gd name="connsiteX2-113" fmla="*/ 970584 w 970584"/>
              <a:gd name="connsiteY2-114" fmla="*/ 6420 h 2665673"/>
              <a:gd name="connsiteX3-115" fmla="*/ 970584 w 970584"/>
              <a:gd name="connsiteY3-116" fmla="*/ 2660778 h 2665673"/>
              <a:gd name="connsiteX4-117" fmla="*/ 899592 w 970584"/>
              <a:gd name="connsiteY4-118" fmla="*/ 2664556 h 2665673"/>
              <a:gd name="connsiteX5-119" fmla="*/ 0 w 970584"/>
              <a:gd name="connsiteY5-120" fmla="*/ 2665673 h 2665673"/>
              <a:gd name="connsiteX0-121" fmla="*/ 0 w 970584"/>
              <a:gd name="connsiteY0-122" fmla="*/ 2665673 h 2665673"/>
              <a:gd name="connsiteX1-123" fmla="*/ 347861 w 970584"/>
              <a:gd name="connsiteY1-124" fmla="*/ 0 h 2665673"/>
              <a:gd name="connsiteX2-125" fmla="*/ 970584 w 970584"/>
              <a:gd name="connsiteY2-126" fmla="*/ 6420 h 2665673"/>
              <a:gd name="connsiteX3-127" fmla="*/ 899592 w 970584"/>
              <a:gd name="connsiteY3-128" fmla="*/ 2664556 h 2665673"/>
              <a:gd name="connsiteX4-129" fmla="*/ 0 w 970584"/>
              <a:gd name="connsiteY4-130" fmla="*/ 2665673 h 2665673"/>
              <a:gd name="connsiteX0-131" fmla="*/ 0 w 970584"/>
              <a:gd name="connsiteY0-132" fmla="*/ 2668699 h 2668699"/>
              <a:gd name="connsiteX1-133" fmla="*/ 347861 w 970584"/>
              <a:gd name="connsiteY1-134" fmla="*/ 3026 h 2668699"/>
              <a:gd name="connsiteX2-135" fmla="*/ 899592 w 970584"/>
              <a:gd name="connsiteY2-136" fmla="*/ 0 h 2668699"/>
              <a:gd name="connsiteX3-137" fmla="*/ 970584 w 970584"/>
              <a:gd name="connsiteY3-138" fmla="*/ 9446 h 2668699"/>
              <a:gd name="connsiteX4-139" fmla="*/ 899592 w 970584"/>
              <a:gd name="connsiteY4-140" fmla="*/ 2667582 h 2668699"/>
              <a:gd name="connsiteX5-141" fmla="*/ 0 w 970584"/>
              <a:gd name="connsiteY5-142" fmla="*/ 2668699 h 2668699"/>
              <a:gd name="connsiteX0-143" fmla="*/ 0 w 899592"/>
              <a:gd name="connsiteY0-144" fmla="*/ 2668699 h 2668699"/>
              <a:gd name="connsiteX1-145" fmla="*/ 347861 w 899592"/>
              <a:gd name="connsiteY1-146" fmla="*/ 3026 h 2668699"/>
              <a:gd name="connsiteX2-147" fmla="*/ 899592 w 899592"/>
              <a:gd name="connsiteY2-148" fmla="*/ 0 h 2668699"/>
              <a:gd name="connsiteX3-149" fmla="*/ 899592 w 899592"/>
              <a:gd name="connsiteY3-150" fmla="*/ 2667582 h 2668699"/>
              <a:gd name="connsiteX4-151" fmla="*/ 0 w 899592"/>
              <a:gd name="connsiteY4-152" fmla="*/ 2668699 h 266869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99592" h="2668699">
                <a:moveTo>
                  <a:pt x="0" y="2668699"/>
                </a:moveTo>
                <a:lnTo>
                  <a:pt x="347861" y="3026"/>
                </a:lnTo>
                <a:lnTo>
                  <a:pt x="899592" y="0"/>
                </a:lnTo>
                <a:lnTo>
                  <a:pt x="899592" y="2667582"/>
                </a:lnTo>
                <a:lnTo>
                  <a:pt x="0" y="2668699"/>
                </a:lnTo>
                <a:close/>
              </a:path>
            </a:pathLst>
          </a:custGeom>
          <a:solidFill>
            <a:srgbClr val="007C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1865" dirty="0">
              <a:solidFill>
                <a:schemeClr val="lt1"/>
              </a:solidFill>
              <a:latin typeface="微软雅黑" panose="020B0503020204020204" pitchFamily="34" charset="-122"/>
              <a:ea typeface="微软雅黑" panose="020B0503020204020204" pitchFamily="34" charset="-122"/>
            </a:endParaRPr>
          </a:p>
        </p:txBody>
      </p:sp>
      <p:sp>
        <p:nvSpPr>
          <p:cNvPr id="30" name="矩形 15"/>
          <p:cNvSpPr/>
          <p:nvPr>
            <p:custDataLst>
              <p:tags r:id="rId9"/>
            </p:custDataLst>
          </p:nvPr>
        </p:nvSpPr>
        <p:spPr>
          <a:xfrm>
            <a:off x="10992544" y="1459439"/>
            <a:ext cx="1199456" cy="3587981"/>
          </a:xfrm>
          <a:custGeom>
            <a:avLst/>
            <a:gdLst>
              <a:gd name="connsiteX0" fmla="*/ 0 w 3995936"/>
              <a:gd name="connsiteY0" fmla="*/ 0 h 2664296"/>
              <a:gd name="connsiteX1" fmla="*/ 3995936 w 3995936"/>
              <a:gd name="connsiteY1" fmla="*/ 0 h 2664296"/>
              <a:gd name="connsiteX2" fmla="*/ 3995936 w 3995936"/>
              <a:gd name="connsiteY2" fmla="*/ 2664296 h 2664296"/>
              <a:gd name="connsiteX3" fmla="*/ 0 w 3995936"/>
              <a:gd name="connsiteY3" fmla="*/ 2664296 h 2664296"/>
              <a:gd name="connsiteX4" fmla="*/ 0 w 3995936"/>
              <a:gd name="connsiteY4" fmla="*/ 0 h 2664296"/>
              <a:gd name="connsiteX0-1" fmla="*/ 0 w 3995936"/>
              <a:gd name="connsiteY0-2" fmla="*/ 1377 h 2665673"/>
              <a:gd name="connsiteX1-3" fmla="*/ 347861 w 3995936"/>
              <a:gd name="connsiteY1-4" fmla="*/ 0 h 2665673"/>
              <a:gd name="connsiteX2-5" fmla="*/ 3995936 w 3995936"/>
              <a:gd name="connsiteY2-6" fmla="*/ 1377 h 2665673"/>
              <a:gd name="connsiteX3-7" fmla="*/ 3995936 w 3995936"/>
              <a:gd name="connsiteY3-8" fmla="*/ 2665673 h 2665673"/>
              <a:gd name="connsiteX4-9" fmla="*/ 0 w 3995936"/>
              <a:gd name="connsiteY4-10" fmla="*/ 2665673 h 2665673"/>
              <a:gd name="connsiteX5" fmla="*/ 0 w 3995936"/>
              <a:gd name="connsiteY5" fmla="*/ 1377 h 2665673"/>
              <a:gd name="connsiteX0-11" fmla="*/ 0 w 3995936"/>
              <a:gd name="connsiteY0-12" fmla="*/ 2665673 h 2665673"/>
              <a:gd name="connsiteX1-13" fmla="*/ 347861 w 3995936"/>
              <a:gd name="connsiteY1-14" fmla="*/ 0 h 2665673"/>
              <a:gd name="connsiteX2-15" fmla="*/ 3995936 w 3995936"/>
              <a:gd name="connsiteY2-16" fmla="*/ 1377 h 2665673"/>
              <a:gd name="connsiteX3-17" fmla="*/ 3995936 w 3995936"/>
              <a:gd name="connsiteY3-18" fmla="*/ 2665673 h 2665673"/>
              <a:gd name="connsiteX4-19" fmla="*/ 0 w 3995936"/>
              <a:gd name="connsiteY4-20" fmla="*/ 2665673 h 2665673"/>
              <a:gd name="connsiteX0-21" fmla="*/ 0 w 3995936"/>
              <a:gd name="connsiteY0-22" fmla="*/ 2665673 h 2665673"/>
              <a:gd name="connsiteX1-23" fmla="*/ 347861 w 3995936"/>
              <a:gd name="connsiteY1-24" fmla="*/ 0 h 2665673"/>
              <a:gd name="connsiteX2-25" fmla="*/ 1439144 w 3995936"/>
              <a:gd name="connsiteY2-26" fmla="*/ 0 h 2665673"/>
              <a:gd name="connsiteX3-27" fmla="*/ 3995936 w 3995936"/>
              <a:gd name="connsiteY3-28" fmla="*/ 1377 h 2665673"/>
              <a:gd name="connsiteX4-29" fmla="*/ 3995936 w 3995936"/>
              <a:gd name="connsiteY4-30" fmla="*/ 2665673 h 2665673"/>
              <a:gd name="connsiteX5-31" fmla="*/ 0 w 3995936"/>
              <a:gd name="connsiteY5-32" fmla="*/ 2665673 h 2665673"/>
              <a:gd name="connsiteX0-33" fmla="*/ 0 w 3995936"/>
              <a:gd name="connsiteY0-34" fmla="*/ 2665673 h 2665673"/>
              <a:gd name="connsiteX1-35" fmla="*/ 347861 w 3995936"/>
              <a:gd name="connsiteY1-36" fmla="*/ 0 h 2665673"/>
              <a:gd name="connsiteX2-37" fmla="*/ 1439144 w 3995936"/>
              <a:gd name="connsiteY2-38" fmla="*/ 0 h 2665673"/>
              <a:gd name="connsiteX3-39" fmla="*/ 3995936 w 3995936"/>
              <a:gd name="connsiteY3-40" fmla="*/ 2665673 h 2665673"/>
              <a:gd name="connsiteX4-41" fmla="*/ 0 w 3995936"/>
              <a:gd name="connsiteY4-42" fmla="*/ 2665673 h 2665673"/>
              <a:gd name="connsiteX0-43" fmla="*/ 0 w 3995936"/>
              <a:gd name="connsiteY0-44" fmla="*/ 2665673 h 2665673"/>
              <a:gd name="connsiteX1-45" fmla="*/ 347861 w 3995936"/>
              <a:gd name="connsiteY1-46" fmla="*/ 0 h 2665673"/>
              <a:gd name="connsiteX2-47" fmla="*/ 1439144 w 3995936"/>
              <a:gd name="connsiteY2-48" fmla="*/ 0 h 2665673"/>
              <a:gd name="connsiteX3-49" fmla="*/ 3995936 w 3995936"/>
              <a:gd name="connsiteY3-50" fmla="*/ 2665673 h 2665673"/>
              <a:gd name="connsiteX4-51" fmla="*/ 1439144 w 3995936"/>
              <a:gd name="connsiteY4-52" fmla="*/ 2663804 h 2665673"/>
              <a:gd name="connsiteX5-53" fmla="*/ 0 w 3995936"/>
              <a:gd name="connsiteY5-54" fmla="*/ 2665673 h 2665673"/>
              <a:gd name="connsiteX0-55" fmla="*/ 0 w 1439144"/>
              <a:gd name="connsiteY0-56" fmla="*/ 2665673 h 2665673"/>
              <a:gd name="connsiteX1-57" fmla="*/ 347861 w 1439144"/>
              <a:gd name="connsiteY1-58" fmla="*/ 0 h 2665673"/>
              <a:gd name="connsiteX2-59" fmla="*/ 1439144 w 1439144"/>
              <a:gd name="connsiteY2-60" fmla="*/ 0 h 2665673"/>
              <a:gd name="connsiteX3-61" fmla="*/ 1439144 w 1439144"/>
              <a:gd name="connsiteY3-62" fmla="*/ 2663804 h 2665673"/>
              <a:gd name="connsiteX4-63" fmla="*/ 0 w 1439144"/>
              <a:gd name="connsiteY4-64" fmla="*/ 2665673 h 2665673"/>
              <a:gd name="connsiteX0-65" fmla="*/ 0 w 1439144"/>
              <a:gd name="connsiteY0-66" fmla="*/ 2665673 h 2665673"/>
              <a:gd name="connsiteX1-67" fmla="*/ 347861 w 1439144"/>
              <a:gd name="connsiteY1-68" fmla="*/ 0 h 2665673"/>
              <a:gd name="connsiteX2-69" fmla="*/ 1439144 w 1439144"/>
              <a:gd name="connsiteY2-70" fmla="*/ 0 h 2665673"/>
              <a:gd name="connsiteX3-71" fmla="*/ 1439144 w 1439144"/>
              <a:gd name="connsiteY3-72" fmla="*/ 2663804 h 2665673"/>
              <a:gd name="connsiteX4-73" fmla="*/ 970584 w 1439144"/>
              <a:gd name="connsiteY4-74" fmla="*/ 2660778 h 2665673"/>
              <a:gd name="connsiteX5-75" fmla="*/ 0 w 1439144"/>
              <a:gd name="connsiteY5-76" fmla="*/ 2665673 h 2665673"/>
              <a:gd name="connsiteX0-77" fmla="*/ 0 w 1439144"/>
              <a:gd name="connsiteY0-78" fmla="*/ 2665673 h 2665673"/>
              <a:gd name="connsiteX1-79" fmla="*/ 347861 w 1439144"/>
              <a:gd name="connsiteY1-80" fmla="*/ 0 h 2665673"/>
              <a:gd name="connsiteX2-81" fmla="*/ 1439144 w 1439144"/>
              <a:gd name="connsiteY2-82" fmla="*/ 0 h 2665673"/>
              <a:gd name="connsiteX3-83" fmla="*/ 970584 w 1439144"/>
              <a:gd name="connsiteY3-84" fmla="*/ 2660778 h 2665673"/>
              <a:gd name="connsiteX4-85" fmla="*/ 0 w 1439144"/>
              <a:gd name="connsiteY4-86" fmla="*/ 2665673 h 2665673"/>
              <a:gd name="connsiteX0-87" fmla="*/ 0 w 1439144"/>
              <a:gd name="connsiteY0-88" fmla="*/ 2665673 h 2665673"/>
              <a:gd name="connsiteX1-89" fmla="*/ 347861 w 1439144"/>
              <a:gd name="connsiteY1-90" fmla="*/ 0 h 2665673"/>
              <a:gd name="connsiteX2-91" fmla="*/ 970584 w 1439144"/>
              <a:gd name="connsiteY2-92" fmla="*/ 6420 h 2665673"/>
              <a:gd name="connsiteX3-93" fmla="*/ 1439144 w 1439144"/>
              <a:gd name="connsiteY3-94" fmla="*/ 0 h 2665673"/>
              <a:gd name="connsiteX4-95" fmla="*/ 970584 w 1439144"/>
              <a:gd name="connsiteY4-96" fmla="*/ 2660778 h 2665673"/>
              <a:gd name="connsiteX5-97" fmla="*/ 0 w 1439144"/>
              <a:gd name="connsiteY5-98" fmla="*/ 2665673 h 2665673"/>
              <a:gd name="connsiteX0-99" fmla="*/ 0 w 970584"/>
              <a:gd name="connsiteY0-100" fmla="*/ 2665673 h 2665673"/>
              <a:gd name="connsiteX1-101" fmla="*/ 347861 w 970584"/>
              <a:gd name="connsiteY1-102" fmla="*/ 0 h 2665673"/>
              <a:gd name="connsiteX2-103" fmla="*/ 970584 w 970584"/>
              <a:gd name="connsiteY2-104" fmla="*/ 6420 h 2665673"/>
              <a:gd name="connsiteX3-105" fmla="*/ 970584 w 970584"/>
              <a:gd name="connsiteY3-106" fmla="*/ 2660778 h 2665673"/>
              <a:gd name="connsiteX4-107" fmla="*/ 0 w 970584"/>
              <a:gd name="connsiteY4-108" fmla="*/ 2665673 h 2665673"/>
              <a:gd name="connsiteX0-109" fmla="*/ 0 w 970584"/>
              <a:gd name="connsiteY0-110" fmla="*/ 2665673 h 2665673"/>
              <a:gd name="connsiteX1-111" fmla="*/ 347861 w 970584"/>
              <a:gd name="connsiteY1-112" fmla="*/ 0 h 2665673"/>
              <a:gd name="connsiteX2-113" fmla="*/ 970584 w 970584"/>
              <a:gd name="connsiteY2-114" fmla="*/ 6420 h 2665673"/>
              <a:gd name="connsiteX3-115" fmla="*/ 970584 w 970584"/>
              <a:gd name="connsiteY3-116" fmla="*/ 2660778 h 2665673"/>
              <a:gd name="connsiteX4-117" fmla="*/ 899592 w 970584"/>
              <a:gd name="connsiteY4-118" fmla="*/ 2664556 h 2665673"/>
              <a:gd name="connsiteX5-119" fmla="*/ 0 w 970584"/>
              <a:gd name="connsiteY5-120" fmla="*/ 2665673 h 2665673"/>
              <a:gd name="connsiteX0-121" fmla="*/ 0 w 970584"/>
              <a:gd name="connsiteY0-122" fmla="*/ 2665673 h 2665673"/>
              <a:gd name="connsiteX1-123" fmla="*/ 347861 w 970584"/>
              <a:gd name="connsiteY1-124" fmla="*/ 0 h 2665673"/>
              <a:gd name="connsiteX2-125" fmla="*/ 970584 w 970584"/>
              <a:gd name="connsiteY2-126" fmla="*/ 6420 h 2665673"/>
              <a:gd name="connsiteX3-127" fmla="*/ 899592 w 970584"/>
              <a:gd name="connsiteY3-128" fmla="*/ 2664556 h 2665673"/>
              <a:gd name="connsiteX4-129" fmla="*/ 0 w 970584"/>
              <a:gd name="connsiteY4-130" fmla="*/ 2665673 h 2665673"/>
              <a:gd name="connsiteX0-131" fmla="*/ 0 w 970584"/>
              <a:gd name="connsiteY0-132" fmla="*/ 2668699 h 2668699"/>
              <a:gd name="connsiteX1-133" fmla="*/ 347861 w 970584"/>
              <a:gd name="connsiteY1-134" fmla="*/ 3026 h 2668699"/>
              <a:gd name="connsiteX2-135" fmla="*/ 899592 w 970584"/>
              <a:gd name="connsiteY2-136" fmla="*/ 0 h 2668699"/>
              <a:gd name="connsiteX3-137" fmla="*/ 970584 w 970584"/>
              <a:gd name="connsiteY3-138" fmla="*/ 9446 h 2668699"/>
              <a:gd name="connsiteX4-139" fmla="*/ 899592 w 970584"/>
              <a:gd name="connsiteY4-140" fmla="*/ 2667582 h 2668699"/>
              <a:gd name="connsiteX5-141" fmla="*/ 0 w 970584"/>
              <a:gd name="connsiteY5-142" fmla="*/ 2668699 h 2668699"/>
              <a:gd name="connsiteX0-143" fmla="*/ 0 w 899592"/>
              <a:gd name="connsiteY0-144" fmla="*/ 2668699 h 2668699"/>
              <a:gd name="connsiteX1-145" fmla="*/ 347861 w 899592"/>
              <a:gd name="connsiteY1-146" fmla="*/ 3026 h 2668699"/>
              <a:gd name="connsiteX2-147" fmla="*/ 899592 w 899592"/>
              <a:gd name="connsiteY2-148" fmla="*/ 0 h 2668699"/>
              <a:gd name="connsiteX3-149" fmla="*/ 899592 w 899592"/>
              <a:gd name="connsiteY3-150" fmla="*/ 2667582 h 2668699"/>
              <a:gd name="connsiteX4-151" fmla="*/ 0 w 899592"/>
              <a:gd name="connsiteY4-152" fmla="*/ 2668699 h 266869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99592" h="2668699">
                <a:moveTo>
                  <a:pt x="0" y="2668699"/>
                </a:moveTo>
                <a:lnTo>
                  <a:pt x="347861" y="3026"/>
                </a:lnTo>
                <a:lnTo>
                  <a:pt x="899592" y="0"/>
                </a:lnTo>
                <a:lnTo>
                  <a:pt x="899592" y="2667582"/>
                </a:lnTo>
                <a:lnTo>
                  <a:pt x="0" y="2668699"/>
                </a:lnTo>
                <a:close/>
              </a:path>
            </a:pathLst>
          </a:custGeom>
          <a:solidFill>
            <a:srgbClr val="007C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1865" dirty="0">
              <a:solidFill>
                <a:schemeClr val="lt1"/>
              </a:solidFill>
              <a:latin typeface="微软雅黑" panose="020B0503020204020204" pitchFamily="34" charset="-122"/>
              <a:ea typeface="微软雅黑" panose="020B0503020204020204" pitchFamily="34" charset="-122"/>
            </a:endParaRPr>
          </a:p>
        </p:txBody>
      </p:sp>
      <p:sp>
        <p:nvSpPr>
          <p:cNvPr id="32" name="평행 사변형 31"/>
          <p:cNvSpPr/>
          <p:nvPr>
            <p:custDataLst>
              <p:tags r:id="rId10"/>
            </p:custDataLst>
          </p:nvPr>
        </p:nvSpPr>
        <p:spPr>
          <a:xfrm>
            <a:off x="8422524" y="1459439"/>
            <a:ext cx="2938190" cy="3583913"/>
          </a:xfrm>
          <a:prstGeom prst="parallelogram">
            <a:avLst>
              <a:gd name="adj" fmla="val 15924"/>
            </a:avLst>
          </a:prstGeom>
          <a:blipFill dpi="0" rotWithShape="1">
            <a:blip r:embed="rId11">
              <a:extLst>
                <a:ext uri="{28A0092B-C50C-407E-A947-70E740481C1C}">
                  <a14:useLocalDpi xmlns:a14="http://schemas.microsoft.com/office/drawing/2010/main" val="0"/>
                </a:ext>
              </a:extLst>
            </a:blip>
            <a:srcRect/>
            <a:stretch>
              <a:fillRect/>
            </a:stretch>
          </a:blip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34" name="평행 사변형 33"/>
          <p:cNvSpPr/>
          <p:nvPr>
            <p:custDataLst>
              <p:tags r:id="rId12"/>
            </p:custDataLst>
          </p:nvPr>
        </p:nvSpPr>
        <p:spPr>
          <a:xfrm>
            <a:off x="3341152" y="1459439"/>
            <a:ext cx="2938190" cy="3583913"/>
          </a:xfrm>
          <a:prstGeom prst="parallelogram">
            <a:avLst>
              <a:gd name="adj" fmla="val 15924"/>
            </a:avLst>
          </a:prstGeom>
          <a:blipFill dpi="0" rotWithShape="1">
            <a:blip r:embed="rId13">
              <a:extLst>
                <a:ext uri="{28A0092B-C50C-407E-A947-70E740481C1C}">
                  <a14:useLocalDpi xmlns:a14="http://schemas.microsoft.com/office/drawing/2010/main" val="0"/>
                </a:ext>
              </a:extLst>
            </a:blip>
            <a:srcRect/>
            <a:stretch>
              <a:fillRect/>
            </a:stretch>
          </a:blip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custDataLst>
              <p:tags r:id="rId14"/>
            </p:custDataLst>
          </p:nvPr>
        </p:nvPicPr>
        <p:blipFill rotWithShape="1">
          <a:blip r:embed="rId15">
            <a:extLst>
              <a:ext uri="{BEBA8EAE-BF5A-486C-A8C5-ECC9F3942E4B}">
                <a14:imgProps xmlns:a14="http://schemas.microsoft.com/office/drawing/2010/main">
                  <a14:imgLayer r:embed="rId16">
                    <a14:imgEffect>
                      <a14:brightnessContrast bright="-20000" contrast="-20000"/>
                    </a14:imgEffect>
                  </a14:imgLayer>
                </a14:imgProps>
              </a:ext>
            </a:extLst>
          </a:blip>
          <a:srcRect l="4496" b="736"/>
          <a:stretch>
            <a:fillRect/>
          </a:stretch>
        </p:blipFill>
        <p:spPr>
          <a:xfrm>
            <a:off x="5888656" y="1459439"/>
            <a:ext cx="2938190" cy="3583913"/>
          </a:xfrm>
          <a:custGeom>
            <a:avLst/>
            <a:gdLst>
              <a:gd name="connsiteX0" fmla="*/ 467877 w 2938190"/>
              <a:gd name="connsiteY0" fmla="*/ 0 h 3583913"/>
              <a:gd name="connsiteX1" fmla="*/ 2938190 w 2938190"/>
              <a:gd name="connsiteY1" fmla="*/ 0 h 3583913"/>
              <a:gd name="connsiteX2" fmla="*/ 2470313 w 2938190"/>
              <a:gd name="connsiteY2" fmla="*/ 3583913 h 3583913"/>
              <a:gd name="connsiteX3" fmla="*/ 0 w 2938190"/>
              <a:gd name="connsiteY3" fmla="*/ 3583913 h 3583913"/>
            </a:gdLst>
            <a:ahLst/>
            <a:cxnLst>
              <a:cxn ang="0">
                <a:pos x="connsiteX0" y="connsiteY0"/>
              </a:cxn>
              <a:cxn ang="0">
                <a:pos x="connsiteX1" y="connsiteY1"/>
              </a:cxn>
              <a:cxn ang="0">
                <a:pos x="connsiteX2" y="connsiteY2"/>
              </a:cxn>
              <a:cxn ang="0">
                <a:pos x="connsiteX3" y="connsiteY3"/>
              </a:cxn>
            </a:cxnLst>
            <a:rect l="l" t="t" r="r" b="b"/>
            <a:pathLst>
              <a:path w="2938190" h="3583913">
                <a:moveTo>
                  <a:pt x="467877" y="0"/>
                </a:moveTo>
                <a:lnTo>
                  <a:pt x="2938190" y="0"/>
                </a:lnTo>
                <a:lnTo>
                  <a:pt x="2470313" y="3583913"/>
                </a:lnTo>
                <a:lnTo>
                  <a:pt x="0" y="3583913"/>
                </a:lnTo>
                <a:close/>
              </a:path>
            </a:pathLst>
          </a:custGeom>
          <a:blipFill dpi="0" rotWithShape="1">
            <a:blip r:embed="rId13">
              <a:extLst>
                <a:ext uri="{28A0092B-C50C-407E-A947-70E740481C1C}">
                  <a14:useLocalDpi xmlns:a14="http://schemas.microsoft.com/office/drawing/2010/main" val="0"/>
                </a:ext>
              </a:extLst>
            </a:blip>
            <a:srcRect/>
            <a:stretch>
              <a:fillRect/>
            </a:stretch>
          </a:blipFill>
          <a:ln w="19050">
            <a:solidFill>
              <a:srgbClr val="22669A"/>
            </a:solidFill>
          </a:ln>
        </p:spPr>
      </p:pic>
    </p:spTree>
    <p:custDataLst>
      <p:tags r:id="rId17"/>
    </p:custData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0-#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0"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pic>
        <p:nvPicPr>
          <p:cNvPr id="12" name="图片 11"/>
          <p:cNvPicPr>
            <a:picLocks noChangeAspect="1"/>
          </p:cNvPicPr>
          <p:nvPr>
            <p:custDataLst>
              <p:tags r:id="rId7"/>
            </p:custDataLst>
          </p:nvPr>
        </p:nvPicPr>
        <p:blipFill rotWithShape="1">
          <a:blip r:embed="rId8" cstate="print">
            <a:extLst>
              <a:ext uri="{28A0092B-C50C-407E-A947-70E740481C1C}">
                <a14:useLocalDpi xmlns:a14="http://schemas.microsoft.com/office/drawing/2010/main" val="0"/>
              </a:ext>
            </a:extLst>
          </a:blip>
          <a:srcRect b="18265"/>
          <a:stretch>
            <a:fillRect/>
          </a:stretch>
        </p:blipFill>
        <p:spPr>
          <a:xfrm>
            <a:off x="7430623" y="1336202"/>
            <a:ext cx="5122221" cy="4375281"/>
          </a:xfrm>
          <a:prstGeom prst="rect">
            <a:avLst/>
          </a:prstGeom>
        </p:spPr>
      </p:pic>
      <p:sp>
        <p:nvSpPr>
          <p:cNvPr id="2" name="文本框 8"/>
          <p:cNvSpPr txBox="1"/>
          <p:nvPr/>
        </p:nvSpPr>
        <p:spPr>
          <a:xfrm>
            <a:off x="1604066" y="234101"/>
            <a:ext cx="4016805" cy="578486"/>
          </a:xfrm>
          <a:prstGeom prst="roundRect">
            <a:avLst/>
          </a:prstGeom>
          <a:noFill/>
        </p:spPr>
        <p:txBody>
          <a:bodyPr wrap="square" rtlCol="0">
            <a:spAutoFit/>
            <a:scene3d>
              <a:camera prst="orthographicFront"/>
              <a:lightRig rig="threePt" dir="t"/>
            </a:scene3d>
            <a:sp3d contourW="12700"/>
          </a:bodyPr>
          <a:lstStyle/>
          <a:p>
            <a:pPr defTabSz="914400">
              <a:defRPr/>
            </a:pP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6.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持续</a:t>
            </a:r>
            <a:r>
              <a:rPr lang="zh-CN" altLang="en-US" sz="28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改进</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）更新</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9" name="Picture 2"/>
          <p:cNvPicPr>
            <a:picLocks noChangeAspect="1"/>
          </p:cNvPicPr>
          <p:nvPr>
            <p:custDataLst>
              <p:tags r:id="rId9"/>
            </p:custDataLst>
          </p:nvPr>
        </p:nvPicPr>
        <p:blipFill>
          <a:blip r:embed="rId10"/>
          <a:stretch>
            <a:fillRect/>
          </a:stretch>
        </p:blipFill>
        <p:spPr>
          <a:xfrm>
            <a:off x="689587" y="1505015"/>
            <a:ext cx="6741036" cy="4134353"/>
          </a:xfrm>
          <a:prstGeom prst="rect">
            <a:avLst/>
          </a:prstGeom>
          <a:ln w="57150">
            <a:solidFill>
              <a:schemeClr val="lt1">
                <a:lumMod val="65000"/>
              </a:schemeClr>
            </a:solidFill>
          </a:ln>
          <a:effectLst/>
        </p:spPr>
      </p:pic>
      <p:sp>
        <p:nvSpPr>
          <p:cNvPr id="10" name="文本框 99"/>
          <p:cNvSpPr txBox="1"/>
          <p:nvPr/>
        </p:nvSpPr>
        <p:spPr>
          <a:xfrm>
            <a:off x="8105873" y="2487930"/>
            <a:ext cx="3373364" cy="2168525"/>
          </a:xfrm>
          <a:prstGeom prst="rect">
            <a:avLst/>
          </a:prstGeom>
        </p:spPr>
        <p:txBody>
          <a:bodyPr wrap="square">
            <a:spAutoFit/>
          </a:bodyPr>
          <a:lstStyle>
            <a:defPPr>
              <a:defRPr lang="en-US"/>
            </a:defPPr>
            <a:lvl1pPr>
              <a:defRPr b="1">
                <a:solidFill>
                  <a:srgbClr val="2B166E"/>
                </a:solidFill>
                <a:latin typeface="华文中宋" panose="02010600040101010101" pitchFamily="2" charset="-122"/>
                <a:ea typeface="华文中宋" panose="02010600040101010101" pitchFamily="2" charset="-122"/>
              </a:defRPr>
            </a:lvl1pPr>
          </a:lstStyle>
          <a:p>
            <a:pPr defTabSz="914400">
              <a:lnSpc>
                <a:spcPct val="150000"/>
              </a:lnSpc>
              <a:defRPr/>
            </a:pPr>
            <a:r>
              <a:rPr lang="zh-CN" altLang="en-US" kern="0" noProof="1">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更新后：</a:t>
            </a:r>
            <a:endParaRPr lang="zh-CN" altLang="en-US" kern="0" noProof="1">
              <a:solidFill>
                <a:srgbClr val="2B166E"/>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defTabSz="914400">
              <a:lnSpc>
                <a:spcPct val="150000"/>
              </a:lnSpc>
              <a:buFont typeface="Wingdings" panose="05000000000000000000" charset="0"/>
              <a:buChar char="ü"/>
              <a:defRPr/>
            </a:pPr>
            <a:r>
              <a:rPr lang="zh-CN" altLang="en-US" kern="0" noProof="1">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新增重大风险点</a:t>
            </a:r>
            <a:r>
              <a:rPr lang="en-US" altLang="zh-CN" kern="0" noProof="1">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en-US" kern="0" noProof="1">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个</a:t>
            </a:r>
            <a:endParaRPr lang="zh-CN" altLang="en-US" kern="0" noProof="1">
              <a:solidFill>
                <a:srgbClr val="2B166E"/>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defTabSz="914400">
              <a:lnSpc>
                <a:spcPct val="150000"/>
              </a:lnSpc>
              <a:buFont typeface="Wingdings" panose="05000000000000000000" charset="0"/>
              <a:buChar char="ü"/>
              <a:defRPr/>
            </a:pPr>
            <a:r>
              <a:rPr lang="zh-CN" altLang="en-US" kern="0" dirty="0">
                <a:solidFill>
                  <a:srgbClr val="2B166E"/>
                </a:solidFill>
                <a:latin typeface="微软雅黑" panose="020B0503020204020204" pitchFamily="34" charset="-122"/>
                <a:ea typeface="微软雅黑" panose="020B0503020204020204" pitchFamily="34" charset="-122"/>
                <a:cs typeface="微软雅黑" panose="020B0503020204020204" pitchFamily="34" charset="-122"/>
                <a:sym typeface="+mn-ea"/>
              </a:rPr>
              <a:t>修订</a:t>
            </a:r>
            <a:r>
              <a:rPr lang="zh-CN" altLang="en-US" kern="0" noProof="1">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风险分级管控清单</a:t>
            </a:r>
            <a:endParaRPr lang="zh-CN" altLang="en-US" kern="0" noProof="1">
              <a:solidFill>
                <a:srgbClr val="2B166E"/>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defTabSz="914400">
              <a:lnSpc>
                <a:spcPct val="150000"/>
              </a:lnSpc>
              <a:buFont typeface="Wingdings" panose="05000000000000000000" charset="0"/>
              <a:buChar char="ü"/>
              <a:defRPr/>
            </a:pPr>
            <a:r>
              <a:rPr lang="zh-CN" altLang="en-US" kern="0" dirty="0">
                <a:solidFill>
                  <a:srgbClr val="2B166E"/>
                </a:solidFill>
                <a:latin typeface="微软雅黑" panose="020B0503020204020204" pitchFamily="34" charset="-122"/>
                <a:ea typeface="微软雅黑" panose="020B0503020204020204" pitchFamily="34" charset="-122"/>
                <a:cs typeface="微软雅黑" panose="020B0503020204020204" pitchFamily="34" charset="-122"/>
                <a:sym typeface="+mn-ea"/>
              </a:rPr>
              <a:t>风险告知</a:t>
            </a:r>
            <a:r>
              <a:rPr lang="zh-CN" altLang="en-US" kern="0" noProof="1">
                <a:solidFill>
                  <a:srgbClr val="2B166E"/>
                </a:solidFill>
                <a:latin typeface="微软雅黑" panose="020B0503020204020204" pitchFamily="34" charset="-122"/>
                <a:ea typeface="微软雅黑" panose="020B0503020204020204" pitchFamily="34" charset="-122"/>
                <a:cs typeface="微软雅黑" panose="020B0503020204020204" pitchFamily="34" charset="-122"/>
              </a:rPr>
              <a:t>相关岗位人员</a:t>
            </a:r>
            <a:endParaRPr lang="zh-CN" altLang="en-US" kern="0" noProof="1">
              <a:solidFill>
                <a:srgbClr val="2B166E"/>
              </a:solidFill>
              <a:latin typeface="微软雅黑" panose="020B0503020204020204" pitchFamily="34" charset="-122"/>
              <a:ea typeface="微软雅黑" panose="020B0503020204020204" pitchFamily="34" charset="-122"/>
              <a:cs typeface="微软雅黑" panose="020B0503020204020204" pitchFamily="34" charset="-122"/>
            </a:endParaRPr>
          </a:p>
          <a:p>
            <a:pPr defTabSz="914400">
              <a:lnSpc>
                <a:spcPct val="150000"/>
              </a:lnSpc>
              <a:defRPr/>
            </a:pPr>
            <a:endParaRPr lang="zh-CN" altLang="en-US" kern="0" noProof="1">
              <a:solidFill>
                <a:srgbClr val="2B166E"/>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1"/>
    </p:custDataLst>
  </p:cSld>
  <p:clrMapOvr>
    <a:masterClrMapping/>
  </p:clrMapOvr>
  <p:transition advClick="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5122" name="MH_Text_1"/>
          <p:cNvSpPr>
            <a:spLocks noChangeArrowheads="1"/>
          </p:cNvSpPr>
          <p:nvPr>
            <p:custDataLst>
              <p:tags r:id="rId7"/>
            </p:custDataLst>
          </p:nvPr>
        </p:nvSpPr>
        <p:spPr bwMode="auto">
          <a:xfrm>
            <a:off x="708072" y="1804479"/>
            <a:ext cx="2971800" cy="3867150"/>
          </a:xfrm>
          <a:prstGeom prst="rect">
            <a:avLst/>
          </a:prstGeom>
          <a:solidFill>
            <a:schemeClr val="accent1"/>
          </a:solidFill>
          <a:ln>
            <a:noFill/>
          </a:ln>
        </p:spPr>
        <p:txBody>
          <a:bodyPr lIns="180000" tIns="180000" rIns="180000" bIns="18000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50000"/>
              </a:lnSpc>
              <a:spcBef>
                <a:spcPts val="600"/>
              </a:spcBef>
              <a:spcAft>
                <a:spcPts val="600"/>
              </a:spcAft>
              <a:buFont typeface="Arial" panose="020B0604020202020204" pitchFamily="34" charset="0"/>
              <a:buNone/>
              <a:defRPr/>
            </a:pPr>
            <a:r>
              <a:rPr lang="en-US" altLang="zh-CN" sz="140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XX</a:t>
            </a:r>
            <a:r>
              <a:rPr lang="zh-CN" altLang="en-US" sz="140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40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X</a:t>
            </a:r>
            <a:r>
              <a:rPr lang="zh-CN" altLang="en-US" sz="140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40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XX</a:t>
            </a:r>
            <a:r>
              <a:rPr lang="zh-CN" altLang="en-US" sz="140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日，XX专家组对我公司风险隐患双重预防体系进行了详细的评估检查，对于专家会上指出的问题，公司立即组织全体人员对风险分级管控、隐患排查治理体系重新进行了梳理检查修改，并重新组织了审核、审定，建立了活页的管控体系资料，方便及时更新替</a:t>
            </a:r>
            <a:r>
              <a:rPr lang="zh-CN" altLang="en-US" sz="140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换</a:t>
            </a:r>
            <a:r>
              <a:rPr lang="zh-CN" altLang="en-US" sz="140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400" dirty="0" smtClean="0">
              <a:solidFill>
                <a:srgbClr val="FFFFFF"/>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 name="组合 2"/>
          <p:cNvGrpSpPr/>
          <p:nvPr/>
        </p:nvGrpSpPr>
        <p:grpSpPr>
          <a:xfrm>
            <a:off x="10650979" y="1804479"/>
            <a:ext cx="903286" cy="3867150"/>
            <a:chOff x="9764714" y="1466850"/>
            <a:chExt cx="903286" cy="3867150"/>
          </a:xfrm>
        </p:grpSpPr>
        <p:sp>
          <p:nvSpPr>
            <p:cNvPr id="3075" name="MH_Other_1"/>
            <p:cNvSpPr>
              <a:spLocks noChangeArrowheads="1"/>
            </p:cNvSpPr>
            <p:nvPr>
              <p:custDataLst>
                <p:tags r:id="rId8"/>
              </p:custDataLst>
            </p:nvPr>
          </p:nvSpPr>
          <p:spPr bwMode="auto">
            <a:xfrm>
              <a:off x="10134600" y="1466850"/>
              <a:ext cx="533400" cy="38671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cs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cs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cs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cs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cs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cs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cs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cs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cs typeface="宋体" panose="02010600030101010101" pitchFamily="2" charset="-122"/>
                </a:defRPr>
              </a:lvl9pPr>
            </a:lstStyle>
            <a:p>
              <a:pPr algn="ctr">
                <a:lnSpc>
                  <a:spcPct val="100000"/>
                </a:lnSpc>
                <a:spcBef>
                  <a:spcPct val="0"/>
                </a:spcBef>
                <a:buFont typeface="Arial" panose="020B0604020202020204" pitchFamily="34" charset="0"/>
                <a:buNone/>
              </a:pPr>
              <a:r>
                <a:rPr lang="zh-CN" altLang="en-US" sz="1800" b="1" dirty="0" smtClean="0">
                  <a:solidFill>
                    <a:srgbClr val="FFFFFF"/>
                  </a:solidFill>
                  <a:latin typeface="微软雅黑" panose="020B0503020204020204" pitchFamily="34" charset="-122"/>
                  <a:ea typeface="微软雅黑" panose="020B0503020204020204" pitchFamily="34" charset="-122"/>
                </a:rPr>
                <a:t>管控体系文件</a:t>
              </a:r>
              <a:endParaRPr lang="en-US" altLang="zh-CN" sz="1800" b="1" dirty="0" smtClean="0">
                <a:solidFill>
                  <a:srgbClr val="FFFFFF"/>
                </a:solidFill>
                <a:latin typeface="微软雅黑" panose="020B0503020204020204" pitchFamily="34" charset="-122"/>
                <a:ea typeface="微软雅黑" panose="020B0503020204020204" pitchFamily="34" charset="-122"/>
              </a:endParaRPr>
            </a:p>
            <a:p>
              <a:pPr algn="ctr">
                <a:lnSpc>
                  <a:spcPct val="100000"/>
                </a:lnSpc>
                <a:spcBef>
                  <a:spcPct val="0"/>
                </a:spcBef>
                <a:buFont typeface="Arial" panose="020B0604020202020204" pitchFamily="34" charset="0"/>
                <a:buNone/>
              </a:pPr>
              <a:r>
                <a:rPr lang="zh-CN" altLang="en-US" sz="1800" b="1" dirty="0">
                  <a:solidFill>
                    <a:srgbClr val="FFFFFF"/>
                  </a:solidFill>
                  <a:latin typeface="微软雅黑" panose="020B0503020204020204" pitchFamily="34" charset="-122"/>
                  <a:ea typeface="微软雅黑" panose="020B0503020204020204" pitchFamily="34" charset="-122"/>
                </a:rPr>
                <a:t>库</a:t>
              </a:r>
              <a:endParaRPr lang="zh-CN" altLang="en-US" sz="1800" b="1" dirty="0">
                <a:solidFill>
                  <a:srgbClr val="FFFFFF"/>
                </a:solidFill>
                <a:latin typeface="微软雅黑" panose="020B0503020204020204" pitchFamily="34" charset="-122"/>
                <a:ea typeface="微软雅黑" panose="020B0503020204020204" pitchFamily="34" charset="-122"/>
              </a:endParaRPr>
            </a:p>
          </p:txBody>
        </p:sp>
        <p:sp>
          <p:nvSpPr>
            <p:cNvPr id="5124" name="MH_Other_2"/>
            <p:cNvSpPr/>
            <p:nvPr>
              <p:custDataLst>
                <p:tags r:id="rId9"/>
              </p:custDataLst>
            </p:nvPr>
          </p:nvSpPr>
          <p:spPr bwMode="auto">
            <a:xfrm>
              <a:off x="9764714" y="1466850"/>
              <a:ext cx="369887" cy="3867150"/>
            </a:xfrm>
            <a:custGeom>
              <a:avLst/>
              <a:gdLst>
                <a:gd name="T0" fmla="*/ 4285 w 330557"/>
                <a:gd name="T1" fmla="*/ 217442 h 3867150"/>
                <a:gd name="T2" fmla="*/ 1138404 w 330557"/>
                <a:gd name="T3" fmla="*/ 0 h 3867150"/>
                <a:gd name="T4" fmla="*/ 1138404 w 330557"/>
                <a:gd name="T5" fmla="*/ 3867150 h 3867150"/>
                <a:gd name="T6" fmla="*/ 3613 w 330557"/>
                <a:gd name="T7" fmla="*/ 3641725 h 3867150"/>
                <a:gd name="T8" fmla="*/ 4285 w 330557"/>
                <a:gd name="T9" fmla="*/ 217442 h 38671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0557" h="3867150">
                  <a:moveTo>
                    <a:pt x="1244" y="217442"/>
                  </a:moveTo>
                  <a:lnTo>
                    <a:pt x="330557" y="0"/>
                  </a:lnTo>
                  <a:lnTo>
                    <a:pt x="330557" y="3867150"/>
                  </a:lnTo>
                  <a:lnTo>
                    <a:pt x="1049" y="3641725"/>
                  </a:lnTo>
                  <a:cubicBezTo>
                    <a:pt x="5282" y="2422525"/>
                    <a:pt x="-2989" y="1436642"/>
                    <a:pt x="1244" y="217442"/>
                  </a:cubicBezTo>
                  <a:close/>
                </a:path>
              </a:pathLst>
            </a:custGeom>
            <a:solidFill>
              <a:schemeClr val="accent1">
                <a:lumMod val="40000"/>
                <a:lumOff val="60000"/>
              </a:schemeClr>
            </a:solidFill>
            <a:ln>
              <a:noFill/>
            </a:ln>
          </p:spPr>
          <p:txBody>
            <a:bodyPr anchor="ctr"/>
            <a:lstStyle/>
            <a:p>
              <a:pPr>
                <a:defRPr/>
              </a:pPr>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5125" name="MH_Other_3"/>
          <p:cNvSpPr/>
          <p:nvPr>
            <p:custDataLst>
              <p:tags r:id="rId10"/>
            </p:custDataLst>
          </p:nvPr>
        </p:nvSpPr>
        <p:spPr bwMode="auto">
          <a:xfrm flipH="1">
            <a:off x="3679872" y="1804479"/>
            <a:ext cx="349250" cy="3867150"/>
          </a:xfrm>
          <a:custGeom>
            <a:avLst/>
            <a:gdLst>
              <a:gd name="T0" fmla="*/ 3679 w 312222"/>
              <a:gd name="T1" fmla="*/ 219075 h 3867150"/>
              <a:gd name="T2" fmla="*/ 1071186 w 312222"/>
              <a:gd name="T3" fmla="*/ 0 h 3867150"/>
              <a:gd name="T4" fmla="*/ 1071186 w 312222"/>
              <a:gd name="T5" fmla="*/ 3867150 h 3867150"/>
              <a:gd name="T6" fmla="*/ 8840 w 312222"/>
              <a:gd name="T7" fmla="*/ 3641725 h 3867150"/>
              <a:gd name="T8" fmla="*/ 3679 w 312222"/>
              <a:gd name="T9" fmla="*/ 219075 h 38671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2222" h="3867150">
                <a:moveTo>
                  <a:pt x="1072" y="219075"/>
                </a:moveTo>
                <a:lnTo>
                  <a:pt x="312222" y="0"/>
                </a:lnTo>
                <a:lnTo>
                  <a:pt x="312222" y="3867150"/>
                </a:lnTo>
                <a:lnTo>
                  <a:pt x="2576" y="3641725"/>
                </a:lnTo>
                <a:cubicBezTo>
                  <a:pt x="6809" y="2422525"/>
                  <a:pt x="-3161" y="1438275"/>
                  <a:pt x="1072" y="219075"/>
                </a:cubicBezTo>
                <a:close/>
              </a:path>
            </a:pathLst>
          </a:custGeom>
          <a:solidFill>
            <a:schemeClr val="accent1">
              <a:lumMod val="40000"/>
              <a:lumOff val="60000"/>
            </a:schemeClr>
          </a:solidFill>
          <a:ln>
            <a:noFill/>
          </a:ln>
        </p:spPr>
        <p:txBody>
          <a:bodyPr anchor="ctr"/>
          <a:lstStyle/>
          <a:p>
            <a:pP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78" name="MH_Picture_1"/>
          <p:cNvSpPr>
            <a:spLocks noChangeArrowheads="1"/>
          </p:cNvSpPr>
          <p:nvPr>
            <p:custDataLst>
              <p:tags r:id="rId11"/>
            </p:custDataLst>
          </p:nvPr>
        </p:nvSpPr>
        <p:spPr bwMode="auto">
          <a:xfrm>
            <a:off x="4029122" y="2020379"/>
            <a:ext cx="6621856" cy="3429000"/>
          </a:xfrm>
          <a:prstGeom prst="rect">
            <a:avLst/>
          </a:prstGeom>
          <a:blipFill dpi="0" rotWithShape="1">
            <a:blip r:embed="rId12">
              <a:extLst>
                <a:ext uri="{28A0092B-C50C-407E-A947-70E740481C1C}">
                  <a14:useLocalDpi xmlns:a14="http://schemas.microsoft.com/office/drawing/2010/main" val="0"/>
                </a:ext>
              </a:extLst>
            </a:blip>
            <a:srcRect/>
            <a:stretch>
              <a:fillRect/>
            </a:stretch>
          </a:blipFill>
          <a:ln>
            <a:no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cs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cs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cs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cs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cs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cs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cs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cs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cs typeface="宋体" panose="02010600030101010101" pitchFamily="2" charset="-122"/>
              </a:defRPr>
            </a:lvl9pPr>
          </a:lstStyle>
          <a:p>
            <a:pPr algn="ctr">
              <a:lnSpc>
                <a:spcPct val="100000"/>
              </a:lnSpc>
              <a:spcBef>
                <a:spcPct val="0"/>
              </a:spcBef>
              <a:buFont typeface="Arial" panose="020B0604020202020204" pitchFamily="34" charset="0"/>
              <a:buNone/>
            </a:pPr>
            <a:endParaRPr lang="zh-CN" altLang="zh-CN" sz="1800">
              <a:solidFill>
                <a:srgbClr val="FFFFFF"/>
              </a:solidFill>
              <a:latin typeface="微软雅黑" panose="020B0503020204020204" pitchFamily="34" charset="-122"/>
              <a:ea typeface="微软雅黑" panose="020B0503020204020204" pitchFamily="34" charset="-122"/>
            </a:endParaRPr>
          </a:p>
        </p:txBody>
      </p:sp>
      <p:sp>
        <p:nvSpPr>
          <p:cNvPr id="8" name="文本框 8"/>
          <p:cNvSpPr txBox="1"/>
          <p:nvPr/>
        </p:nvSpPr>
        <p:spPr>
          <a:xfrm>
            <a:off x="1604066" y="234101"/>
            <a:ext cx="4016805" cy="578486"/>
          </a:xfrm>
          <a:prstGeom prst="roundRect">
            <a:avLst/>
          </a:prstGeom>
          <a:noFill/>
        </p:spPr>
        <p:txBody>
          <a:bodyPr wrap="square" rtlCol="0">
            <a:spAutoFit/>
            <a:scene3d>
              <a:camera prst="orthographicFront"/>
              <a:lightRig rig="threePt" dir="t"/>
            </a:scene3d>
            <a:sp3d contourW="12700"/>
          </a:bodyPr>
          <a:lstStyle/>
          <a:p>
            <a:pPr defTabSz="914400">
              <a:defRPr/>
            </a:pP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6.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持续</a:t>
            </a:r>
            <a:r>
              <a:rPr lang="zh-CN" altLang="en-US" sz="28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改进</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）更新</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9" name="그림 8"/>
          <p:cNvPicPr>
            <a:picLocks noChangeAspect="1"/>
          </p:cNvPicPr>
          <p:nvPr/>
        </p:nvPicPr>
        <p:blipFill>
          <a:blip r:embed="rId13" cstate="print"/>
          <a:stretch>
            <a:fillRect/>
          </a:stretch>
        </p:blipFill>
        <p:spPr>
          <a:xfrm>
            <a:off x="10608541" y="61314"/>
            <a:ext cx="1211984" cy="540000"/>
          </a:xfrm>
          <a:prstGeom prst="rect">
            <a:avLst/>
          </a:prstGeom>
        </p:spPr>
      </p:pic>
    </p:spTree>
    <p:custDataLst>
      <p:tags r:id="rId14"/>
    </p:custData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323" name="椭圆 322"/>
          <p:cNvSpPr/>
          <p:nvPr/>
        </p:nvSpPr>
        <p:spPr>
          <a:xfrm>
            <a:off x="810147" y="1038437"/>
            <a:ext cx="5400000" cy="5400000"/>
          </a:xfrm>
          <a:prstGeom prst="ellipse">
            <a:avLst/>
          </a:prstGeom>
          <a:solidFill>
            <a:srgbClr val="0070C0">
              <a:alpha val="43137"/>
            </a:srgb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fontAlgn="base">
              <a:spcBef>
                <a:spcPct val="0"/>
              </a:spcBef>
              <a:spcAft>
                <a:spcPct val="0"/>
              </a:spcAft>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5" name="椭圆 314"/>
          <p:cNvSpPr/>
          <p:nvPr/>
        </p:nvSpPr>
        <p:spPr>
          <a:xfrm>
            <a:off x="1170147" y="1398437"/>
            <a:ext cx="4680000" cy="4680000"/>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t="100000"/>
            </a:path>
            <a:tileRect r="-100000" b="-100000"/>
          </a:gradFill>
          <a:ln w="9525" algn="ctr">
            <a:noFill/>
            <a:round/>
          </a:ln>
          <a:effectLst/>
        </p:spPr>
        <p:txBody>
          <a:bodyPr wrap="none" anchor="ctr"/>
          <a:lstStyle/>
          <a:p>
            <a:pPr fontAlgn="base">
              <a:spcBef>
                <a:spcPct val="0"/>
              </a:spcBef>
              <a:spcAft>
                <a:spcPct val="0"/>
              </a:spcAft>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62" name="文本框 8"/>
          <p:cNvSpPr txBox="1"/>
          <p:nvPr/>
        </p:nvSpPr>
        <p:spPr>
          <a:xfrm>
            <a:off x="1604066" y="234101"/>
            <a:ext cx="4016805" cy="578486"/>
          </a:xfrm>
          <a:prstGeom prst="roundRect">
            <a:avLst/>
          </a:prstGeom>
          <a:noFill/>
        </p:spPr>
        <p:txBody>
          <a:bodyPr wrap="square" rtlCol="0">
            <a:spAutoFit/>
            <a:scene3d>
              <a:camera prst="orthographicFront"/>
              <a:lightRig rig="threePt" dir="t"/>
            </a:scene3d>
            <a:sp3d contourW="12700"/>
          </a:bodyPr>
          <a:lstStyle/>
          <a:p>
            <a:pPr defTabSz="914400">
              <a:defRPr/>
            </a:pP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6. </a:t>
            </a:r>
            <a:r>
              <a:rPr lang="zh-CN" altLang="en-US"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持续</a:t>
            </a:r>
            <a:r>
              <a:rPr lang="zh-CN" altLang="en-US" sz="28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改进</a:t>
            </a:r>
            <a:r>
              <a:rPr lang="en-US" altLang="zh-CN" sz="28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_</a:t>
            </a:r>
            <a:r>
              <a:rPr lang="en-US" altLang="zh-CN"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）沟通</a:t>
            </a:r>
            <a:endParaRPr lang="zh-CN" altLang="en-US" sz="20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14" name="图片 313"/>
          <p:cNvPicPr>
            <a:picLocks noChangeAspect="1"/>
          </p:cNvPicPr>
          <p:nvPr>
            <p:custDataLst>
              <p:tags r:id="rId7"/>
            </p:custDataLst>
          </p:nvPr>
        </p:nvPicPr>
        <p:blipFill>
          <a:blip r:embed="rId8"/>
          <a:stretch>
            <a:fillRect/>
          </a:stretch>
        </p:blipFill>
        <p:spPr>
          <a:xfrm>
            <a:off x="1394661" y="1654629"/>
            <a:ext cx="4137293" cy="4132756"/>
          </a:xfrm>
          <a:prstGeom prst="rect">
            <a:avLst/>
          </a:prstGeom>
        </p:spPr>
      </p:pic>
      <p:grpSp>
        <p:nvGrpSpPr>
          <p:cNvPr id="27" name="组合 26"/>
          <p:cNvGrpSpPr>
            <a:grpSpLocks noChangeAspect="1"/>
          </p:cNvGrpSpPr>
          <p:nvPr/>
        </p:nvGrpSpPr>
        <p:grpSpPr>
          <a:xfrm>
            <a:off x="4102359" y="4831850"/>
            <a:ext cx="653368" cy="540000"/>
            <a:chOff x="6942138" y="1422400"/>
            <a:chExt cx="357188" cy="323851"/>
          </a:xfrm>
          <a:solidFill>
            <a:schemeClr val="bg1"/>
          </a:solidFill>
        </p:grpSpPr>
        <p:sp>
          <p:nvSpPr>
            <p:cNvPr id="28" name="Freeform 31"/>
            <p:cNvSpPr/>
            <p:nvPr>
              <p:custDataLst>
                <p:tags r:id="rId9"/>
              </p:custDataLst>
            </p:nvPr>
          </p:nvSpPr>
          <p:spPr bwMode="auto">
            <a:xfrm>
              <a:off x="6942138" y="1706563"/>
              <a:ext cx="357188" cy="39688"/>
            </a:xfrm>
            <a:custGeom>
              <a:avLst/>
              <a:gdLst>
                <a:gd name="T0" fmla="*/ 136 w 136"/>
                <a:gd name="T1" fmla="*/ 7 h 15"/>
                <a:gd name="T2" fmla="*/ 128 w 136"/>
                <a:gd name="T3" fmla="*/ 15 h 15"/>
                <a:gd name="T4" fmla="*/ 8 w 136"/>
                <a:gd name="T5" fmla="*/ 15 h 15"/>
                <a:gd name="T6" fmla="*/ 0 w 136"/>
                <a:gd name="T7" fmla="*/ 7 h 15"/>
                <a:gd name="T8" fmla="*/ 8 w 136"/>
                <a:gd name="T9" fmla="*/ 0 h 15"/>
                <a:gd name="T10" fmla="*/ 128 w 136"/>
                <a:gd name="T11" fmla="*/ 0 h 15"/>
                <a:gd name="T12" fmla="*/ 136 w 136"/>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 name="Freeform 32"/>
            <p:cNvSpPr/>
            <p:nvPr>
              <p:custDataLst>
                <p:tags r:id="rId10"/>
              </p:custDataLst>
            </p:nvPr>
          </p:nvSpPr>
          <p:spPr bwMode="auto">
            <a:xfrm>
              <a:off x="6986588"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0" name="Freeform 33"/>
            <p:cNvSpPr/>
            <p:nvPr>
              <p:custDataLst>
                <p:tags r:id="rId11"/>
              </p:custDataLst>
            </p:nvPr>
          </p:nvSpPr>
          <p:spPr bwMode="auto">
            <a:xfrm>
              <a:off x="7062788" y="1562100"/>
              <a:ext cx="39688" cy="123825"/>
            </a:xfrm>
            <a:custGeom>
              <a:avLst/>
              <a:gdLst>
                <a:gd name="T0" fmla="*/ 8 w 15"/>
                <a:gd name="T1" fmla="*/ 47 h 47"/>
                <a:gd name="T2" fmla="*/ 0 w 15"/>
                <a:gd name="T3" fmla="*/ 39 h 47"/>
                <a:gd name="T4" fmla="*/ 0 w 15"/>
                <a:gd name="T5" fmla="*/ 8 h 47"/>
                <a:gd name="T6" fmla="*/ 8 w 15"/>
                <a:gd name="T7" fmla="*/ 0 h 47"/>
                <a:gd name="T8" fmla="*/ 15 w 15"/>
                <a:gd name="T9" fmla="*/ 8 h 47"/>
                <a:gd name="T10" fmla="*/ 15 w 15"/>
                <a:gd name="T11" fmla="*/ 39 h 47"/>
                <a:gd name="T12" fmla="*/ 8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 name="Freeform 34"/>
            <p:cNvSpPr/>
            <p:nvPr>
              <p:custDataLst>
                <p:tags r:id="rId12"/>
              </p:custDataLst>
            </p:nvPr>
          </p:nvSpPr>
          <p:spPr bwMode="auto">
            <a:xfrm>
              <a:off x="7138988" y="1562100"/>
              <a:ext cx="39688" cy="123825"/>
            </a:xfrm>
            <a:custGeom>
              <a:avLst/>
              <a:gdLst>
                <a:gd name="T0" fmla="*/ 7 w 15"/>
                <a:gd name="T1" fmla="*/ 47 h 47"/>
                <a:gd name="T2" fmla="*/ 0 w 15"/>
                <a:gd name="T3" fmla="*/ 39 h 47"/>
                <a:gd name="T4" fmla="*/ 0 w 15"/>
                <a:gd name="T5" fmla="*/ 8 h 47"/>
                <a:gd name="T6" fmla="*/ 7 w 15"/>
                <a:gd name="T7" fmla="*/ 0 h 47"/>
                <a:gd name="T8" fmla="*/ 15 w 15"/>
                <a:gd name="T9" fmla="*/ 8 h 47"/>
                <a:gd name="T10" fmla="*/ 15 w 15"/>
                <a:gd name="T11" fmla="*/ 39 h 47"/>
                <a:gd name="T12" fmla="*/ 7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 name="Freeform 35"/>
            <p:cNvSpPr/>
            <p:nvPr>
              <p:custDataLst>
                <p:tags r:id="rId13"/>
              </p:custDataLst>
            </p:nvPr>
          </p:nvSpPr>
          <p:spPr bwMode="auto">
            <a:xfrm>
              <a:off x="7212013"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 name="Freeform 36"/>
            <p:cNvSpPr/>
            <p:nvPr>
              <p:custDataLst>
                <p:tags r:id="rId14"/>
              </p:custDataLst>
            </p:nvPr>
          </p:nvSpPr>
          <p:spPr bwMode="auto">
            <a:xfrm>
              <a:off x="7010400" y="1422400"/>
              <a:ext cx="220663" cy="66675"/>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 name="Freeform 37"/>
            <p:cNvSpPr/>
            <p:nvPr>
              <p:custDataLst>
                <p:tags r:id="rId15"/>
              </p:custDataLst>
            </p:nvPr>
          </p:nvSpPr>
          <p:spPr bwMode="auto">
            <a:xfrm>
              <a:off x="6962775" y="1509713"/>
              <a:ext cx="315913" cy="41275"/>
            </a:xfrm>
            <a:custGeom>
              <a:avLst/>
              <a:gdLst>
                <a:gd name="T0" fmla="*/ 120 w 120"/>
                <a:gd name="T1" fmla="*/ 8 h 16"/>
                <a:gd name="T2" fmla="*/ 112 w 120"/>
                <a:gd name="T3" fmla="*/ 16 h 16"/>
                <a:gd name="T4" fmla="*/ 8 w 120"/>
                <a:gd name="T5" fmla="*/ 16 h 16"/>
                <a:gd name="T6" fmla="*/ 0 w 120"/>
                <a:gd name="T7" fmla="*/ 8 h 16"/>
                <a:gd name="T8" fmla="*/ 8 w 120"/>
                <a:gd name="T9" fmla="*/ 0 h 16"/>
                <a:gd name="T10" fmla="*/ 112 w 120"/>
                <a:gd name="T11" fmla="*/ 0 h 16"/>
                <a:gd name="T12" fmla="*/ 120 w 12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chemeClr val="l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58" name="文本框 57"/>
          <p:cNvSpPr txBox="1"/>
          <p:nvPr/>
        </p:nvSpPr>
        <p:spPr>
          <a:xfrm>
            <a:off x="1822839" y="2273491"/>
            <a:ext cx="1467068" cy="368300"/>
          </a:xfrm>
          <a:prstGeom prst="rect">
            <a:avLst/>
          </a:prstGeom>
          <a:noFill/>
        </p:spPr>
        <p:txBody>
          <a:bodyPr wrap="square" rtlCol="0">
            <a:spAutoFit/>
          </a:bodyPr>
          <a:lstStyle/>
          <a:p>
            <a:pPr algn="ctr" defTabSz="914400"/>
            <a:r>
              <a:rPr lang="zh-CN" altLang="en-US" b="1" dirty="0">
                <a:solidFill>
                  <a:prstClr val="white"/>
                </a:solidFill>
                <a:latin typeface="微软雅黑" panose="020B0503020204020204" pitchFamily="34" charset="-122"/>
                <a:ea typeface="微软雅黑" panose="020B0503020204020204" pitchFamily="34" charset="-122"/>
                <a:cs typeface="Arial Unicode MS" panose="020B0604020202020204" charset="-122"/>
              </a:rPr>
              <a:t>班前班后会</a:t>
            </a:r>
            <a:endParaRPr lang="zh-CN" altLang="en-US" b="1" dirty="0">
              <a:solidFill>
                <a:prstClr val="white"/>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59" name="文本框 58"/>
          <p:cNvSpPr txBox="1"/>
          <p:nvPr/>
        </p:nvSpPr>
        <p:spPr>
          <a:xfrm>
            <a:off x="3604668" y="2259666"/>
            <a:ext cx="1554480" cy="368300"/>
          </a:xfrm>
          <a:prstGeom prst="rect">
            <a:avLst/>
          </a:prstGeom>
          <a:noFill/>
        </p:spPr>
        <p:txBody>
          <a:bodyPr wrap="none" rtlCol="0">
            <a:spAutoFit/>
          </a:bodyPr>
          <a:lstStyle/>
          <a:p>
            <a:pPr defTabSz="914400"/>
            <a:r>
              <a:rPr lang="zh-CN" altLang="en-US" b="1" dirty="0" smtClean="0">
                <a:solidFill>
                  <a:prstClr val="white"/>
                </a:solidFill>
                <a:latin typeface="微软雅黑" panose="020B0503020204020204" pitchFamily="34" charset="-122"/>
                <a:ea typeface="微软雅黑" panose="020B0503020204020204" pitchFamily="34" charset="-122"/>
                <a:cs typeface="Arial Unicode MS" panose="020B0604020202020204" charset="-122"/>
              </a:rPr>
              <a:t>班组安全活动</a:t>
            </a:r>
            <a:endParaRPr lang="zh-CN" altLang="en-US" b="1" dirty="0" smtClean="0">
              <a:solidFill>
                <a:prstClr val="white"/>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60" name="文本框 59"/>
          <p:cNvSpPr txBox="1"/>
          <p:nvPr/>
        </p:nvSpPr>
        <p:spPr>
          <a:xfrm>
            <a:off x="1520112" y="4382925"/>
            <a:ext cx="1963317" cy="368300"/>
          </a:xfrm>
          <a:prstGeom prst="rect">
            <a:avLst/>
          </a:prstGeom>
          <a:noFill/>
        </p:spPr>
        <p:txBody>
          <a:bodyPr wrap="square" rtlCol="0">
            <a:spAutoFit/>
          </a:bodyPr>
          <a:lstStyle/>
          <a:p>
            <a:pPr algn="ctr" defTabSz="914400"/>
            <a:r>
              <a:rPr lang="zh-CN" altLang="en-US" b="1" dirty="0" smtClean="0">
                <a:solidFill>
                  <a:prstClr val="white"/>
                </a:solidFill>
                <a:latin typeface="微软雅黑" panose="020B0503020204020204" pitchFamily="34" charset="-122"/>
                <a:ea typeface="微软雅黑" panose="020B0503020204020204" pitchFamily="34" charset="-122"/>
                <a:cs typeface="Arial Unicode MS" panose="020B0604020202020204" charset="-122"/>
              </a:rPr>
              <a:t>相关方培训</a:t>
            </a:r>
            <a:endParaRPr lang="zh-CN" altLang="en-US" b="1" dirty="0" smtClean="0">
              <a:solidFill>
                <a:prstClr val="white"/>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61" name="文本框 60"/>
          <p:cNvSpPr txBox="1"/>
          <p:nvPr/>
        </p:nvSpPr>
        <p:spPr>
          <a:xfrm>
            <a:off x="3345954" y="4368010"/>
            <a:ext cx="2240974" cy="368300"/>
          </a:xfrm>
          <a:prstGeom prst="rect">
            <a:avLst/>
          </a:prstGeom>
          <a:noFill/>
        </p:spPr>
        <p:txBody>
          <a:bodyPr wrap="square" rtlCol="0">
            <a:spAutoFit/>
          </a:bodyPr>
          <a:lstStyle/>
          <a:p>
            <a:pPr algn="ctr" defTabSz="914400"/>
            <a:r>
              <a:rPr lang="zh-CN" altLang="en-US" b="1" dirty="0" smtClean="0">
                <a:solidFill>
                  <a:prstClr val="white"/>
                </a:solidFill>
                <a:latin typeface="微软雅黑" panose="020B0503020204020204" pitchFamily="34" charset="-122"/>
                <a:ea typeface="微软雅黑" panose="020B0503020204020204" pitchFamily="34" charset="-122"/>
                <a:cs typeface="Arial Unicode MS" panose="020B0604020202020204" charset="-122"/>
              </a:rPr>
              <a:t>各级培训</a:t>
            </a:r>
            <a:endParaRPr lang="zh-CN" altLang="en-US" b="1" dirty="0" smtClean="0">
              <a:solidFill>
                <a:prstClr val="white"/>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317" name="KSO_Shape"/>
          <p:cNvSpPr>
            <a:spLocks noChangeAspect="1"/>
          </p:cNvSpPr>
          <p:nvPr>
            <p:custDataLst>
              <p:tags r:id="rId16"/>
            </p:custDataLst>
          </p:nvPr>
        </p:nvSpPr>
        <p:spPr bwMode="auto">
          <a:xfrm>
            <a:off x="2199545" y="4831850"/>
            <a:ext cx="713656" cy="540000"/>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chemeClr val="l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18" name="KSO_Shape"/>
          <p:cNvSpPr>
            <a:spLocks noChangeAspect="1"/>
          </p:cNvSpPr>
          <p:nvPr>
            <p:custDataLst>
              <p:tags r:id="rId17"/>
            </p:custDataLst>
          </p:nvPr>
        </p:nvSpPr>
        <p:spPr bwMode="auto">
          <a:xfrm>
            <a:off x="4177156" y="2748777"/>
            <a:ext cx="578571" cy="540000"/>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chemeClr val="l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20" name="KSO_Shape"/>
          <p:cNvSpPr>
            <a:spLocks noChangeAspect="1"/>
          </p:cNvSpPr>
          <p:nvPr>
            <p:custDataLst>
              <p:tags r:id="rId18"/>
            </p:custDataLst>
          </p:nvPr>
        </p:nvSpPr>
        <p:spPr bwMode="auto">
          <a:xfrm>
            <a:off x="1951835" y="2718263"/>
            <a:ext cx="786408" cy="54000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lt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4" name="文本框 323"/>
          <p:cNvSpPr txBox="1"/>
          <p:nvPr/>
        </p:nvSpPr>
        <p:spPr>
          <a:xfrm>
            <a:off x="3268421" y="991441"/>
            <a:ext cx="672494" cy="460375"/>
          </a:xfrm>
          <a:prstGeom prst="rect">
            <a:avLst/>
          </a:prstGeom>
          <a:noFill/>
        </p:spPr>
        <p:txBody>
          <a:bodyPr wrap="square" rtlCol="0">
            <a:spAutoFit/>
          </a:bodyPr>
          <a:lstStyle/>
          <a:p>
            <a:pPr algn="ctr"/>
            <a:r>
              <a:rPr lang="zh-CN" altLang="en-US" sz="2400" b="1" spc="50" dirty="0" smtClean="0">
                <a:ln w="9525" cmpd="sng">
                  <a:solidFill>
                    <a:schemeClr val="lt1"/>
                  </a:solidFill>
                  <a:prstDash val="solid"/>
                </a:ln>
                <a:solidFill>
                  <a:srgbClr val="70AD47">
                    <a:tint val="1000"/>
                  </a:srgbClr>
                </a:solidFill>
                <a:effectLst>
                  <a:glow rad="38100">
                    <a:srgbClr val="0070C0">
                      <a:alpha val="40000"/>
                    </a:srgbClr>
                  </a:glow>
                </a:effectLst>
                <a:latin typeface="微软雅黑" panose="020B0503020204020204" pitchFamily="34" charset="-122"/>
                <a:ea typeface="微软雅黑" panose="020B0503020204020204" pitchFamily="34" charset="-122"/>
              </a:rPr>
              <a:t>外</a:t>
            </a:r>
            <a:endParaRPr lang="zh-CN" altLang="en-US" sz="2400" b="1" spc="50" dirty="0" smtClean="0">
              <a:ln w="9525" cmpd="sng">
                <a:solidFill>
                  <a:schemeClr val="lt1"/>
                </a:solidFill>
                <a:prstDash val="solid"/>
              </a:ln>
              <a:solidFill>
                <a:srgbClr val="70AD47">
                  <a:tint val="1000"/>
                </a:srgbClr>
              </a:solidFill>
              <a:effectLst>
                <a:glow rad="38100">
                  <a:srgbClr val="0070C0">
                    <a:alpha val="40000"/>
                  </a:srgbClr>
                </a:glow>
              </a:effectLst>
              <a:latin typeface="微软雅黑" panose="020B0503020204020204" pitchFamily="34" charset="-122"/>
              <a:ea typeface="微软雅黑" panose="020B0503020204020204" pitchFamily="34" charset="-122"/>
            </a:endParaRPr>
          </a:p>
        </p:txBody>
      </p:sp>
      <p:sp>
        <p:nvSpPr>
          <p:cNvPr id="325" name="文本框 324"/>
          <p:cNvSpPr txBox="1"/>
          <p:nvPr/>
        </p:nvSpPr>
        <p:spPr>
          <a:xfrm>
            <a:off x="658035" y="3303291"/>
            <a:ext cx="672494" cy="460375"/>
          </a:xfrm>
          <a:prstGeom prst="rect">
            <a:avLst/>
          </a:prstGeom>
          <a:noFill/>
        </p:spPr>
        <p:txBody>
          <a:bodyPr wrap="square" rtlCol="0">
            <a:spAutoFit/>
          </a:bodyPr>
          <a:lstStyle/>
          <a:p>
            <a:pPr algn="ctr"/>
            <a:r>
              <a:rPr lang="zh-CN" altLang="en-US" sz="2400" b="1" spc="50" dirty="0">
                <a:ln w="9525" cmpd="sng">
                  <a:solidFill>
                    <a:schemeClr val="lt1"/>
                  </a:solidFill>
                  <a:prstDash val="solid"/>
                </a:ln>
                <a:solidFill>
                  <a:srgbClr val="70AD47">
                    <a:tint val="1000"/>
                  </a:srgbClr>
                </a:solidFill>
                <a:effectLst>
                  <a:glow rad="38100">
                    <a:srgbClr val="0070C0">
                      <a:alpha val="40000"/>
                    </a:srgbClr>
                  </a:glow>
                </a:effectLst>
                <a:latin typeface="微软雅黑" panose="020B0503020204020204" pitchFamily="34" charset="-122"/>
                <a:ea typeface="微软雅黑" panose="020B0503020204020204" pitchFamily="34" charset="-122"/>
              </a:rPr>
              <a:t>部</a:t>
            </a:r>
            <a:endParaRPr lang="zh-CN" altLang="en-US" sz="2400" b="1" spc="50" dirty="0">
              <a:ln w="9525" cmpd="sng">
                <a:solidFill>
                  <a:schemeClr val="lt1"/>
                </a:solidFill>
                <a:prstDash val="solid"/>
              </a:ln>
              <a:solidFill>
                <a:srgbClr val="70AD47">
                  <a:tint val="1000"/>
                </a:srgbClr>
              </a:solidFill>
              <a:effectLst>
                <a:glow rad="38100">
                  <a:srgbClr val="0070C0">
                    <a:alpha val="40000"/>
                  </a:srgbClr>
                </a:glow>
              </a:effectLst>
              <a:latin typeface="微软雅黑" panose="020B0503020204020204" pitchFamily="34" charset="-122"/>
              <a:ea typeface="微软雅黑" panose="020B0503020204020204" pitchFamily="34" charset="-122"/>
            </a:endParaRPr>
          </a:p>
        </p:txBody>
      </p:sp>
      <p:sp>
        <p:nvSpPr>
          <p:cNvPr id="326" name="文本框 325"/>
          <p:cNvSpPr txBox="1"/>
          <p:nvPr/>
        </p:nvSpPr>
        <p:spPr>
          <a:xfrm>
            <a:off x="3268421" y="5993131"/>
            <a:ext cx="672494" cy="460375"/>
          </a:xfrm>
          <a:prstGeom prst="rect">
            <a:avLst/>
          </a:prstGeom>
          <a:noFill/>
        </p:spPr>
        <p:txBody>
          <a:bodyPr wrap="square" rtlCol="0">
            <a:spAutoFit/>
          </a:bodyPr>
          <a:lstStyle/>
          <a:p>
            <a:pPr algn="ctr"/>
            <a:r>
              <a:rPr lang="zh-CN" altLang="en-US" sz="2400" b="1" spc="50" dirty="0" smtClean="0">
                <a:ln w="9525" cmpd="sng">
                  <a:solidFill>
                    <a:schemeClr val="lt1"/>
                  </a:solidFill>
                  <a:prstDash val="solid"/>
                </a:ln>
                <a:solidFill>
                  <a:srgbClr val="70AD47">
                    <a:tint val="1000"/>
                  </a:srgbClr>
                </a:solidFill>
                <a:effectLst>
                  <a:glow rad="38100">
                    <a:srgbClr val="0070C0">
                      <a:alpha val="40000"/>
                    </a:srgbClr>
                  </a:glow>
                </a:effectLst>
                <a:latin typeface="微软雅黑" panose="020B0503020204020204" pitchFamily="34" charset="-122"/>
                <a:ea typeface="微软雅黑" panose="020B0503020204020204" pitchFamily="34" charset="-122"/>
              </a:rPr>
              <a:t>协</a:t>
            </a:r>
            <a:endParaRPr lang="zh-CN" altLang="en-US" sz="2400" b="1" spc="50" dirty="0" smtClean="0">
              <a:ln w="9525" cmpd="sng">
                <a:solidFill>
                  <a:schemeClr val="lt1"/>
                </a:solidFill>
                <a:prstDash val="solid"/>
              </a:ln>
              <a:solidFill>
                <a:srgbClr val="70AD47">
                  <a:tint val="1000"/>
                </a:srgbClr>
              </a:solidFill>
              <a:effectLst>
                <a:glow rad="38100">
                  <a:srgbClr val="0070C0">
                    <a:alpha val="40000"/>
                  </a:srgbClr>
                </a:glow>
              </a:effectLst>
              <a:latin typeface="微软雅黑" panose="020B0503020204020204" pitchFamily="34" charset="-122"/>
              <a:ea typeface="微软雅黑" panose="020B0503020204020204" pitchFamily="34" charset="-122"/>
            </a:endParaRPr>
          </a:p>
        </p:txBody>
      </p:sp>
      <p:sp>
        <p:nvSpPr>
          <p:cNvPr id="327" name="文本框 326"/>
          <p:cNvSpPr txBox="1"/>
          <p:nvPr/>
        </p:nvSpPr>
        <p:spPr>
          <a:xfrm>
            <a:off x="5698272" y="3303291"/>
            <a:ext cx="672494" cy="460375"/>
          </a:xfrm>
          <a:prstGeom prst="rect">
            <a:avLst/>
          </a:prstGeom>
          <a:noFill/>
        </p:spPr>
        <p:txBody>
          <a:bodyPr wrap="square" rtlCol="0">
            <a:spAutoFit/>
          </a:bodyPr>
          <a:lstStyle/>
          <a:p>
            <a:pPr algn="ctr"/>
            <a:r>
              <a:rPr lang="zh-CN" altLang="en-US" sz="2400" b="1" spc="50" dirty="0" smtClean="0">
                <a:ln w="9525" cmpd="sng">
                  <a:solidFill>
                    <a:schemeClr val="lt1"/>
                  </a:solidFill>
                  <a:prstDash val="solid"/>
                </a:ln>
                <a:solidFill>
                  <a:srgbClr val="70AD47">
                    <a:tint val="1000"/>
                  </a:srgbClr>
                </a:solidFill>
                <a:effectLst>
                  <a:glow rad="38100">
                    <a:srgbClr val="0070C0">
                      <a:alpha val="40000"/>
                    </a:srgbClr>
                  </a:glow>
                </a:effectLst>
                <a:latin typeface="微软雅黑" panose="020B0503020204020204" pitchFamily="34" charset="-122"/>
                <a:ea typeface="微软雅黑" panose="020B0503020204020204" pitchFamily="34" charset="-122"/>
              </a:rPr>
              <a:t>调</a:t>
            </a:r>
            <a:endParaRPr lang="zh-CN" altLang="en-US" sz="2400" b="1" spc="50" dirty="0" smtClean="0">
              <a:ln w="9525" cmpd="sng">
                <a:solidFill>
                  <a:schemeClr val="lt1"/>
                </a:solidFill>
                <a:prstDash val="solid"/>
              </a:ln>
              <a:solidFill>
                <a:srgbClr val="70AD47">
                  <a:tint val="1000"/>
                </a:srgbClr>
              </a:solidFill>
              <a:effectLst>
                <a:glow rad="38100">
                  <a:srgbClr val="0070C0">
                    <a:alpha val="40000"/>
                  </a:srgbClr>
                </a:glow>
              </a:effectLst>
              <a:latin typeface="微软雅黑" panose="020B0503020204020204" pitchFamily="34" charset="-122"/>
              <a:ea typeface="微软雅黑" panose="020B0503020204020204" pitchFamily="34" charset="-122"/>
            </a:endParaRPr>
          </a:p>
        </p:txBody>
      </p:sp>
      <p:grpSp>
        <p:nvGrpSpPr>
          <p:cNvPr id="328" name="그룹 1"/>
          <p:cNvGrpSpPr/>
          <p:nvPr/>
        </p:nvGrpSpPr>
        <p:grpSpPr>
          <a:xfrm>
            <a:off x="7014108" y="1314882"/>
            <a:ext cx="3126495" cy="2942493"/>
            <a:chOff x="450045" y="1995261"/>
            <a:chExt cx="3440697" cy="3709410"/>
          </a:xfrm>
        </p:grpSpPr>
        <p:sp>
          <p:nvSpPr>
            <p:cNvPr id="329" name="MH_Picture_4"/>
            <p:cNvSpPr/>
            <p:nvPr>
              <p:custDataLst>
                <p:tags r:id="rId19"/>
              </p:custDataLst>
            </p:nvPr>
          </p:nvSpPr>
          <p:spPr bwMode="auto">
            <a:xfrm>
              <a:off x="1296109" y="3616439"/>
              <a:ext cx="1728192" cy="2088232"/>
            </a:xfrm>
            <a:prstGeom prst="rect">
              <a:avLst/>
            </a:prstGeom>
            <a:blipFill dpi="0" rotWithShape="1">
              <a:blip r:embed="rId20">
                <a:extLst>
                  <a:ext uri="{28A0092B-C50C-407E-A947-70E740481C1C}">
                    <a14:useLocalDpi xmlns:a14="http://schemas.microsoft.com/office/drawing/2010/main" val="0"/>
                  </a:ext>
                </a:extLst>
              </a:blip>
              <a:srcRect/>
              <a:stretch>
                <a:fillRect/>
              </a:stretch>
            </a:blipFill>
            <a:ln w="25400">
              <a:solidFill>
                <a:srgbClr val="FFFFFF"/>
              </a:solidFill>
            </a:ln>
            <a:effectLst>
              <a:outerShdw blurRad="50800" sx="103000" sy="103000" algn="ctr" rotWithShape="0">
                <a:prstClr val="black">
                  <a:alpha val="15000"/>
                </a:prstClr>
              </a:outerShdw>
            </a:effectLst>
          </p:spPr>
          <p:txBody>
            <a:bodyPr rtlCol="0" anchor="ctr"/>
            <a:lstStyle/>
            <a:p>
              <a:pPr algn="ctr">
                <a:spcBef>
                  <a:spcPct val="0"/>
                </a:spcBef>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30" name="MH_Picture_1"/>
            <p:cNvSpPr/>
            <p:nvPr>
              <p:custDataLst>
                <p:tags r:id="rId21"/>
              </p:custDataLst>
            </p:nvPr>
          </p:nvSpPr>
          <p:spPr bwMode="auto">
            <a:xfrm rot="20489966">
              <a:off x="450045" y="1995261"/>
              <a:ext cx="1728192" cy="2088232"/>
            </a:xfrm>
            <a:prstGeom prst="rect">
              <a:avLst/>
            </a:prstGeom>
            <a:blipFill dpi="0" rotWithShape="1">
              <a:blip r:embed="rId22">
                <a:extLst>
                  <a:ext uri="{28A0092B-C50C-407E-A947-70E740481C1C}">
                    <a14:useLocalDpi xmlns:a14="http://schemas.microsoft.com/office/drawing/2010/main" val="0"/>
                  </a:ext>
                </a:extLst>
              </a:blip>
              <a:srcRect/>
              <a:stretch>
                <a:fillRect/>
              </a:stretch>
            </a:blipFill>
            <a:ln w="25400">
              <a:solidFill>
                <a:srgbClr val="FFFFFF"/>
              </a:solidFill>
            </a:ln>
            <a:effectLst>
              <a:outerShdw blurRad="50800" sx="103000" sy="103000" algn="ctr" rotWithShape="0">
                <a:prstClr val="black">
                  <a:alpha val="15000"/>
                </a:prstClr>
              </a:outerShdw>
            </a:effectLst>
          </p:spPr>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31" name="MH_Picture_2"/>
            <p:cNvSpPr/>
            <p:nvPr>
              <p:custDataLst>
                <p:tags r:id="rId23"/>
              </p:custDataLst>
            </p:nvPr>
          </p:nvSpPr>
          <p:spPr bwMode="auto">
            <a:xfrm rot="1036824">
              <a:off x="2162550" y="2135685"/>
              <a:ext cx="1728192" cy="2088232"/>
            </a:xfrm>
            <a:prstGeom prst="rect">
              <a:avLst/>
            </a:prstGeom>
            <a:blipFill dpi="0" rotWithShape="1">
              <a:blip r:embed="rId24">
                <a:extLst>
                  <a:ext uri="{28A0092B-C50C-407E-A947-70E740481C1C}">
                    <a14:useLocalDpi xmlns:a14="http://schemas.microsoft.com/office/drawing/2010/main" val="0"/>
                  </a:ext>
                </a:extLst>
              </a:blip>
              <a:srcRect/>
              <a:stretch>
                <a:fillRect/>
              </a:stretch>
            </a:blipFill>
            <a:ln w="25400">
              <a:solidFill>
                <a:srgbClr val="FFFFFF"/>
              </a:solidFill>
            </a:ln>
            <a:effectLst>
              <a:outerShdw blurRad="50800" sx="103000" sy="103000" algn="ctr" rotWithShape="0">
                <a:prstClr val="black">
                  <a:alpha val="15000"/>
                </a:prstClr>
              </a:outerShdw>
            </a:effectLst>
          </p:spPr>
          <p:txBody>
            <a:bodyPr rtlCol="0" anchor="ctr"/>
            <a:lstStyle/>
            <a:p>
              <a:pPr algn="ctr">
                <a:spcBef>
                  <a:spcPct val="0"/>
                </a:spcBef>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332" name="椭圆 331"/>
          <p:cNvSpPr/>
          <p:nvPr/>
        </p:nvSpPr>
        <p:spPr>
          <a:xfrm>
            <a:off x="5754308" y="4652478"/>
            <a:ext cx="5628640" cy="473075"/>
          </a:xfrm>
          <a:prstGeom prst="ellipse">
            <a:avLst/>
          </a:prstGeom>
          <a:noFill/>
          <a:ln w="25400" cap="flat" cmpd="sng" algn="ctr">
            <a:noFill/>
            <a:prstDash val="solid"/>
          </a:ln>
          <a:effectLst/>
        </p:spPr>
        <p:txBody>
          <a:bodyPr rtlCol="0" anchor="ctr"/>
          <a:lstStyle/>
          <a:p>
            <a:pPr algn="ctr" defTabSz="914400">
              <a:defRPr/>
            </a:pPr>
            <a:r>
              <a:rPr lang="zh-CN" altLang="en-US" sz="2800" b="1" kern="0" dirty="0" smtClean="0">
                <a:solidFill>
                  <a:srgbClr val="1640B6">
                    <a:lumMod val="75000"/>
                  </a:srgbClr>
                </a:solidFill>
                <a:latin typeface="微软雅黑" panose="020B0503020204020204" pitchFamily="34" charset="-122"/>
                <a:ea typeface="微软雅黑" panose="020B0503020204020204" pitchFamily="34" charset="-122"/>
              </a:rPr>
              <a:t>共建安全生产管理体系</a:t>
            </a:r>
            <a:endParaRPr lang="zh-CN" altLang="en-US" sz="2800" b="1" kern="0" dirty="0" smtClean="0">
              <a:solidFill>
                <a:srgbClr val="1640B6">
                  <a:lumMod val="75000"/>
                </a:srgbClr>
              </a:solidFill>
              <a:latin typeface="微软雅黑" panose="020B0503020204020204" pitchFamily="34" charset="-122"/>
              <a:ea typeface="微软雅黑" panose="020B0503020204020204" pitchFamily="34" charset="-122"/>
            </a:endParaRPr>
          </a:p>
        </p:txBody>
      </p:sp>
      <p:sp>
        <p:nvSpPr>
          <p:cNvPr id="333" name="文本框 3"/>
          <p:cNvSpPr txBox="1"/>
          <p:nvPr/>
        </p:nvSpPr>
        <p:spPr>
          <a:xfrm>
            <a:off x="4672587" y="5125553"/>
            <a:ext cx="7934325" cy="865505"/>
          </a:xfrm>
          <a:prstGeom prst="rect">
            <a:avLst/>
          </a:prstGeom>
          <a:noFill/>
          <a:ln w="9525">
            <a:noFill/>
          </a:ln>
        </p:spPr>
        <p:txBody>
          <a:bodyPr wrap="square">
            <a:spAutoFit/>
          </a:bodyPr>
          <a:lstStyle/>
          <a:p>
            <a:pPr marL="285750" indent="-285750" algn="ctr">
              <a:lnSpc>
                <a:spcPct val="140000"/>
              </a:lnSpc>
              <a:buFont typeface="Wingdings" panose="05000000000000000000" charset="0"/>
              <a:buChar char="Ø"/>
            </a:pP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以会议</a:t>
            </a:r>
            <a:r>
              <a:rPr lang="zh-CN" altLang="en-US"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、文件、培</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训、宣传等方式，组织内部沟通</a:t>
            </a:r>
            <a:r>
              <a:rPr lang="en-US" altLang="zh-CN"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次</a:t>
            </a:r>
            <a:endParaRPr lang="zh-CN" altLang="en-US"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gn="ctr">
              <a:lnSpc>
                <a:spcPct val="140000"/>
              </a:lnSpc>
              <a:buFont typeface="Wingdings" panose="05000000000000000000" charset="0"/>
              <a:buChar char="Ø"/>
            </a:pP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签订外来人员风险告知书</a:t>
            </a:r>
            <a:r>
              <a:rPr lang="en-US" altLang="zh-CN"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5</a:t>
            </a:r>
            <a:r>
              <a:rPr lang="zh-CN" altLang="en-US"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份</a:t>
            </a:r>
            <a:r>
              <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그림 1"/>
          <p:cNvPicPr>
            <a:picLocks noChangeAspect="1"/>
          </p:cNvPicPr>
          <p:nvPr/>
        </p:nvPicPr>
        <p:blipFill>
          <a:blip r:embed="rId25" cstate="print"/>
          <a:stretch>
            <a:fillRect/>
          </a:stretch>
        </p:blipFill>
        <p:spPr>
          <a:xfrm>
            <a:off x="10578822" y="214868"/>
            <a:ext cx="1211984" cy="540000"/>
          </a:xfrm>
          <a:prstGeom prst="rect">
            <a:avLst/>
          </a:prstGeom>
        </p:spPr>
      </p:pic>
    </p:spTree>
    <p:custDataLst>
      <p:tags r:id="rId26"/>
    </p:custDataLst>
  </p:cSld>
  <p:clrMapOvr>
    <a:masterClrMapping/>
  </p:clrMapOvr>
  <p:transition advClick="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图形 22"/>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0" y="0"/>
            <a:ext cx="720090" cy="720090"/>
          </a:xfrm>
          <a:prstGeom prst="rect">
            <a:avLst/>
          </a:prstGeom>
        </p:spPr>
      </p:pic>
      <p:pic>
        <p:nvPicPr>
          <p:cNvPr id="6" name="图形 22"/>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1471910" y="-5379"/>
            <a:ext cx="720090" cy="720090"/>
          </a:xfrm>
          <a:prstGeom prst="rect">
            <a:avLst/>
          </a:prstGeom>
        </p:spPr>
      </p:pic>
      <p:sp>
        <p:nvSpPr>
          <p:cNvPr id="9" name="矩形 8"/>
          <p:cNvSpPr/>
          <p:nvPr>
            <p:custDataLst>
              <p:tags r:id="rId7"/>
            </p:custDataLst>
          </p:nvPr>
        </p:nvSpPr>
        <p:spPr bwMode="auto">
          <a:xfrm>
            <a:off x="6167980" y="837724"/>
            <a:ext cx="4678692" cy="2110616"/>
          </a:xfrm>
          <a:prstGeom prst="rect">
            <a:avLst/>
          </a:prstGeom>
          <a:solidFill>
            <a:schemeClr val="accent2"/>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sz="1800">
              <a:solidFill>
                <a:srgbClr val="294A5A"/>
              </a:solidFill>
              <a:latin typeface="微软雅黑" panose="020B0503020204020204" pitchFamily="34" charset="-122"/>
              <a:ea typeface="微软雅黑" panose="020B0503020204020204" pitchFamily="34" charset="-122"/>
            </a:endParaRPr>
          </a:p>
        </p:txBody>
      </p:sp>
      <p:sp>
        <p:nvSpPr>
          <p:cNvPr id="10" name="矩形 9"/>
          <p:cNvSpPr/>
          <p:nvPr>
            <p:custDataLst>
              <p:tags r:id="rId8"/>
            </p:custDataLst>
          </p:nvPr>
        </p:nvSpPr>
        <p:spPr bwMode="auto">
          <a:xfrm>
            <a:off x="985429" y="837724"/>
            <a:ext cx="4678692" cy="2110616"/>
          </a:xfrm>
          <a:prstGeom prst="rect">
            <a:avLst/>
          </a:prstGeom>
          <a:solidFill>
            <a:schemeClr val="accent2"/>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sz="1800">
              <a:solidFill>
                <a:srgbClr val="294A5A"/>
              </a:solidFill>
              <a:latin typeface="微软雅黑" panose="020B0503020204020204" pitchFamily="34" charset="-122"/>
              <a:ea typeface="微软雅黑" panose="020B0503020204020204" pitchFamily="34" charset="-122"/>
            </a:endParaRPr>
          </a:p>
        </p:txBody>
      </p:sp>
      <p:sp>
        <p:nvSpPr>
          <p:cNvPr id="11" name="矩形 10"/>
          <p:cNvSpPr/>
          <p:nvPr>
            <p:custDataLst>
              <p:tags r:id="rId9"/>
            </p:custDataLst>
          </p:nvPr>
        </p:nvSpPr>
        <p:spPr bwMode="auto">
          <a:xfrm>
            <a:off x="6167980" y="4053378"/>
            <a:ext cx="4678692" cy="2110616"/>
          </a:xfrm>
          <a:prstGeom prst="rect">
            <a:avLst/>
          </a:prstGeom>
          <a:solidFill>
            <a:schemeClr val="accent2"/>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sz="1800">
              <a:solidFill>
                <a:srgbClr val="294A5A"/>
              </a:solidFill>
              <a:latin typeface="微软雅黑" panose="020B0503020204020204" pitchFamily="34" charset="-122"/>
              <a:ea typeface="微软雅黑" panose="020B0503020204020204" pitchFamily="34" charset="-122"/>
            </a:endParaRPr>
          </a:p>
        </p:txBody>
      </p:sp>
      <p:sp>
        <p:nvSpPr>
          <p:cNvPr id="12" name="矩形 11"/>
          <p:cNvSpPr/>
          <p:nvPr>
            <p:custDataLst>
              <p:tags r:id="rId10"/>
            </p:custDataLst>
          </p:nvPr>
        </p:nvSpPr>
        <p:spPr bwMode="auto">
          <a:xfrm>
            <a:off x="985429" y="4053378"/>
            <a:ext cx="4678692" cy="2110616"/>
          </a:xfrm>
          <a:prstGeom prst="rect">
            <a:avLst/>
          </a:prstGeom>
          <a:solidFill>
            <a:schemeClr val="accent2"/>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sz="1800">
              <a:solidFill>
                <a:srgbClr val="294A5A"/>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229534" y="1297771"/>
            <a:ext cx="1010843" cy="1010843"/>
            <a:chOff x="1230014" y="1296938"/>
            <a:chExt cx="1011238" cy="1011238"/>
          </a:xfrm>
        </p:grpSpPr>
        <p:sp>
          <p:nvSpPr>
            <p:cNvPr id="14" name="Oval 13"/>
            <p:cNvSpPr>
              <a:spLocks noChangeArrowheads="1"/>
            </p:cNvSpPr>
            <p:nvPr>
              <p:custDataLst>
                <p:tags r:id="rId11"/>
              </p:custDataLst>
            </p:nvPr>
          </p:nvSpPr>
          <p:spPr bwMode="auto">
            <a:xfrm>
              <a:off x="1230014" y="1296938"/>
              <a:ext cx="1011238" cy="1011238"/>
            </a:xfrm>
            <a:prstGeom prst="ellipse">
              <a:avLst/>
            </a:prstGeom>
            <a:solidFill>
              <a:schemeClr val="dk1"/>
            </a:solidFill>
            <a:ln>
              <a:noFill/>
            </a:ln>
          </p:spPr>
          <p:txBody>
            <a:bodyPr vert="horz" wrap="square" lIns="91404" tIns="45702" rIns="91404" bIns="45702" numCol="1" anchor="t" anchorCtr="0" compatLnSpc="1"/>
            <a:lstStyle/>
            <a:p>
              <a:pPr defTabSz="913765" fontAlgn="base">
                <a:spcBef>
                  <a:spcPct val="0"/>
                </a:spcBef>
                <a:spcAft>
                  <a:spcPct val="0"/>
                </a:spcAft>
              </a:pPr>
              <a:endParaRPr lang="zh-CN" altLang="en-US" sz="1800">
                <a:solidFill>
                  <a:srgbClr val="294A5A"/>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282081" y="1429117"/>
              <a:ext cx="868522" cy="707031"/>
            </a:xfrm>
            <a:prstGeom prst="rect">
              <a:avLst/>
            </a:prstGeom>
            <a:noFill/>
          </p:spPr>
          <p:txBody>
            <a:bodyPr wrap="square" rtlCol="0">
              <a:spAutoFit/>
            </a:bodyPr>
            <a:lstStyle/>
            <a:p>
              <a:pPr algn="ctr" defTabSz="913765" fontAlgn="base">
                <a:spcBef>
                  <a:spcPct val="0"/>
                </a:spcBef>
                <a:spcAft>
                  <a:spcPct val="0"/>
                </a:spcAft>
              </a:pPr>
              <a:r>
                <a:rPr lang="en-US" altLang="zh-CN" sz="4000" dirty="0">
                  <a:solidFill>
                    <a:srgbClr val="FFFFFF"/>
                  </a:solidFill>
                  <a:latin typeface="微软雅黑" panose="020B0503020204020204" pitchFamily="34" charset="-122"/>
                  <a:ea typeface="微软雅黑" panose="020B0503020204020204" pitchFamily="34" charset="-122"/>
                </a:rPr>
                <a:t>01</a:t>
              </a:r>
              <a:endParaRPr lang="en-US" altLang="zh-CN" sz="4000" dirty="0">
                <a:solidFill>
                  <a:srgbClr val="FFFFFF"/>
                </a:solidFill>
                <a:latin typeface="微软雅黑" panose="020B0503020204020204" pitchFamily="34" charset="-122"/>
                <a:ea typeface="微软雅黑" panose="020B0503020204020204" pitchFamily="34" charset="-122"/>
              </a:endParaRPr>
            </a:p>
          </p:txBody>
        </p:sp>
      </p:grpSp>
      <p:sp>
        <p:nvSpPr>
          <p:cNvPr id="16" name="TextBox 15"/>
          <p:cNvSpPr txBox="1"/>
          <p:nvPr/>
        </p:nvSpPr>
        <p:spPr>
          <a:xfrm>
            <a:off x="2497006" y="1053664"/>
            <a:ext cx="2951175" cy="398780"/>
          </a:xfrm>
          <a:prstGeom prst="rect">
            <a:avLst/>
          </a:prstGeom>
          <a:noFill/>
        </p:spPr>
        <p:txBody>
          <a:bodyPr wrap="square" rtlCol="0">
            <a:spAutoFit/>
          </a:bodyPr>
          <a:lstStyle/>
          <a:p>
            <a:pPr defTabSz="913765" fontAlgn="base">
              <a:spcBef>
                <a:spcPct val="0"/>
              </a:spcBef>
              <a:spcAft>
                <a:spcPct val="0"/>
              </a:spcAft>
            </a:pPr>
            <a:r>
              <a:rPr lang="zh-CN" altLang="en-US" sz="2000" b="1" dirty="0" smtClean="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双重体系的意义  </a:t>
            </a:r>
            <a:endParaRPr lang="zh-CN" altLang="en-US" sz="2000" b="1" dirty="0" smtClean="0">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 name="TextBox 16"/>
          <p:cNvSpPr txBox="1"/>
          <p:nvPr/>
        </p:nvSpPr>
        <p:spPr>
          <a:xfrm>
            <a:off x="2512498" y="1392329"/>
            <a:ext cx="3151623" cy="1568450"/>
          </a:xfrm>
          <a:prstGeom prst="rect">
            <a:avLst/>
          </a:prstGeom>
          <a:noFill/>
        </p:spPr>
        <p:txBody>
          <a:bodyPr wrap="square" rtlCol="0">
            <a:spAutoFit/>
          </a:bodyPr>
          <a:lstStyle/>
          <a:p>
            <a:pPr defTabSz="913765" fontAlgn="base">
              <a:spcBef>
                <a:spcPct val="0"/>
              </a:spcBef>
              <a:spcAft>
                <a:spcPct val="0"/>
              </a:spcAft>
            </a:pPr>
            <a:r>
              <a:rPr lang="zh-CN" altLang="en-US" sz="1600" dirty="0" smtClean="0">
                <a:solidFill>
                  <a:schemeClr val="lt1"/>
                </a:solidFill>
                <a:latin typeface="微软雅黑" panose="020B0503020204020204" pitchFamily="34" charset="-122"/>
                <a:ea typeface="微软雅黑" panose="020B0503020204020204" pitchFamily="34" charset="-122"/>
              </a:rPr>
              <a:t>双重预防体系是现有</a:t>
            </a:r>
            <a:r>
              <a:rPr lang="zh-CN" altLang="en-US" sz="1600" dirty="0">
                <a:solidFill>
                  <a:schemeClr val="lt1"/>
                </a:solidFill>
                <a:latin typeface="微软雅黑" panose="020B0503020204020204" pitchFamily="34" charset="-122"/>
                <a:ea typeface="微软雅黑" panose="020B0503020204020204" pitchFamily="34" charset="-122"/>
              </a:rPr>
              <a:t>职业健康体系及标准化体系基于风险管理基础上的深化</a:t>
            </a:r>
            <a:r>
              <a:rPr lang="zh-CN" altLang="en-US" sz="1600" dirty="0" smtClean="0">
                <a:solidFill>
                  <a:schemeClr val="lt1"/>
                </a:solidFill>
                <a:latin typeface="微软雅黑" panose="020B0503020204020204" pitchFamily="34" charset="-122"/>
                <a:ea typeface="微软雅黑" panose="020B0503020204020204" pitchFamily="34" charset="-122"/>
              </a:rPr>
              <a:t>，实现了风</a:t>
            </a:r>
            <a:r>
              <a:rPr lang="zh-CN" altLang="en-US" sz="1600" dirty="0">
                <a:solidFill>
                  <a:schemeClr val="lt1"/>
                </a:solidFill>
                <a:latin typeface="微软雅黑" panose="020B0503020204020204" pitchFamily="34" charset="-122"/>
                <a:ea typeface="微软雅黑" panose="020B0503020204020204" pitchFamily="34" charset="-122"/>
              </a:rPr>
              <a:t>险的分级管</a:t>
            </a:r>
            <a:r>
              <a:rPr lang="zh-CN" altLang="en-US" sz="1600" dirty="0" smtClean="0">
                <a:solidFill>
                  <a:schemeClr val="lt1"/>
                </a:solidFill>
                <a:latin typeface="微软雅黑" panose="020B0503020204020204" pitchFamily="34" charset="-122"/>
                <a:ea typeface="微软雅黑" panose="020B0503020204020204" pitchFamily="34" charset="-122"/>
              </a:rPr>
              <a:t>控和关</a:t>
            </a:r>
            <a:r>
              <a:rPr lang="zh-CN" altLang="en-US" sz="1600" dirty="0">
                <a:solidFill>
                  <a:schemeClr val="lt1"/>
                </a:solidFill>
                <a:latin typeface="微软雅黑" panose="020B0503020204020204" pitchFamily="34" charset="-122"/>
                <a:ea typeface="微软雅黑" panose="020B0503020204020204" pitchFamily="34" charset="-122"/>
              </a:rPr>
              <a:t>口前移、自下而上，解决了以往想不到，不敢想，做不到的问题</a:t>
            </a:r>
            <a:r>
              <a:rPr lang="zh-CN" altLang="en-US" sz="1600" dirty="0" smtClean="0">
                <a:solidFill>
                  <a:schemeClr val="lt1"/>
                </a:solidFill>
                <a:latin typeface="微软雅黑" panose="020B0503020204020204" pitchFamily="34" charset="-122"/>
                <a:ea typeface="微软雅黑" panose="020B0503020204020204" pitchFamily="34" charset="-122"/>
              </a:rPr>
              <a:t>。</a:t>
            </a:r>
            <a:endParaRPr lang="zh-CN" altLang="en-US" sz="1600" dirty="0" smtClean="0">
              <a:solidFill>
                <a:schemeClr val="lt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468228" y="1297771"/>
            <a:ext cx="1010843" cy="1010843"/>
            <a:chOff x="6470754" y="1296938"/>
            <a:chExt cx="1011238" cy="1011238"/>
          </a:xfrm>
        </p:grpSpPr>
        <p:sp>
          <p:nvSpPr>
            <p:cNvPr id="19" name="Oval 13"/>
            <p:cNvSpPr>
              <a:spLocks noChangeArrowheads="1"/>
            </p:cNvSpPr>
            <p:nvPr>
              <p:custDataLst>
                <p:tags r:id="rId12"/>
              </p:custDataLst>
            </p:nvPr>
          </p:nvSpPr>
          <p:spPr bwMode="auto">
            <a:xfrm>
              <a:off x="6470754" y="1296938"/>
              <a:ext cx="1011238" cy="1011238"/>
            </a:xfrm>
            <a:prstGeom prst="ellipse">
              <a:avLst/>
            </a:prstGeom>
            <a:solidFill>
              <a:schemeClr val="lt2"/>
            </a:solidFill>
            <a:ln>
              <a:noFill/>
            </a:ln>
          </p:spPr>
          <p:txBody>
            <a:bodyPr vert="horz" wrap="square" lIns="91404" tIns="45702" rIns="91404" bIns="45702" numCol="1" anchor="t" anchorCtr="0" compatLnSpc="1"/>
            <a:lstStyle/>
            <a:p>
              <a:pPr defTabSz="913765" fontAlgn="base">
                <a:spcBef>
                  <a:spcPct val="0"/>
                </a:spcBef>
                <a:spcAft>
                  <a:spcPct val="0"/>
                </a:spcAft>
              </a:pPr>
              <a:endParaRPr lang="zh-CN" altLang="en-US" sz="1800">
                <a:solidFill>
                  <a:srgbClr val="294A5A"/>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522821" y="1429117"/>
              <a:ext cx="868522" cy="707031"/>
            </a:xfrm>
            <a:prstGeom prst="rect">
              <a:avLst/>
            </a:prstGeom>
            <a:noFill/>
          </p:spPr>
          <p:txBody>
            <a:bodyPr wrap="square" rtlCol="0">
              <a:spAutoFit/>
            </a:bodyPr>
            <a:lstStyle/>
            <a:p>
              <a:pPr algn="ctr" defTabSz="913765" fontAlgn="base">
                <a:spcBef>
                  <a:spcPct val="0"/>
                </a:spcBef>
                <a:spcAft>
                  <a:spcPct val="0"/>
                </a:spcAft>
              </a:pPr>
              <a:r>
                <a:rPr lang="en-US" altLang="zh-CN" sz="4000" dirty="0">
                  <a:solidFill>
                    <a:schemeClr val="dk1"/>
                  </a:solidFill>
                  <a:latin typeface="微软雅黑" panose="020B0503020204020204" pitchFamily="34" charset="-122"/>
                  <a:ea typeface="微软雅黑" panose="020B0503020204020204" pitchFamily="34" charset="-122"/>
                </a:rPr>
                <a:t>02</a:t>
              </a:r>
              <a:endParaRPr lang="en-US" altLang="zh-CN" sz="4000" dirty="0">
                <a:solidFill>
                  <a:schemeClr val="dk1"/>
                </a:solidFill>
                <a:latin typeface="微软雅黑" panose="020B0503020204020204" pitchFamily="34" charset="-122"/>
                <a:ea typeface="微软雅黑" panose="020B0503020204020204" pitchFamily="34" charset="-122"/>
              </a:endParaRPr>
            </a:p>
          </p:txBody>
        </p:sp>
      </p:grpSp>
      <p:sp>
        <p:nvSpPr>
          <p:cNvPr id="21" name="TextBox 20"/>
          <p:cNvSpPr txBox="1"/>
          <p:nvPr/>
        </p:nvSpPr>
        <p:spPr>
          <a:xfrm>
            <a:off x="7707124" y="955239"/>
            <a:ext cx="2951176" cy="398780"/>
          </a:xfrm>
          <a:prstGeom prst="rect">
            <a:avLst/>
          </a:prstGeom>
          <a:noFill/>
        </p:spPr>
        <p:txBody>
          <a:bodyPr wrap="square" rtlCol="0">
            <a:spAutoFit/>
          </a:bodyPr>
          <a:lstStyle/>
          <a:p>
            <a:pPr defTabSz="913765" fontAlgn="base">
              <a:spcBef>
                <a:spcPct val="0"/>
              </a:spcBef>
              <a:spcAft>
                <a:spcPct val="0"/>
              </a:spcAft>
            </a:pPr>
            <a:r>
              <a:rPr lang="zh-CN" altLang="en-US" sz="2000" b="1" dirty="0" smtClean="0">
                <a:solidFill>
                  <a:schemeClr val="lt1"/>
                </a:solidFill>
                <a:latin typeface="微软雅黑" panose="020B0503020204020204" pitchFamily="34" charset="-122"/>
                <a:ea typeface="微软雅黑" panose="020B0503020204020204" pitchFamily="34" charset="-122"/>
              </a:rPr>
              <a:t>基层员工参与</a:t>
            </a:r>
            <a:endParaRPr lang="zh-CN" altLang="en-US" sz="2000" b="1" dirty="0" smtClean="0">
              <a:solidFill>
                <a:schemeClr val="lt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7672070" y="1379855"/>
            <a:ext cx="3014980" cy="1568450"/>
          </a:xfrm>
          <a:prstGeom prst="rect">
            <a:avLst/>
          </a:prstGeom>
          <a:noFill/>
        </p:spPr>
        <p:txBody>
          <a:bodyPr wrap="square" rtlCol="0">
            <a:spAutoFit/>
          </a:bodyPr>
          <a:lstStyle/>
          <a:p>
            <a:pPr defTabSz="913765" fontAlgn="base">
              <a:spcBef>
                <a:spcPct val="0"/>
              </a:spcBef>
              <a:spcAft>
                <a:spcPct val="0"/>
              </a:spcAft>
            </a:pPr>
            <a:r>
              <a:rPr lang="zh-CN" altLang="en-US" sz="1600" dirty="0" smtClean="0">
                <a:solidFill>
                  <a:schemeClr val="lt1"/>
                </a:solidFill>
                <a:latin typeface="微软雅黑" panose="020B0503020204020204" pitchFamily="34" charset="-122"/>
                <a:ea typeface="微软雅黑" panose="020B0503020204020204" pitchFamily="34" charset="-122"/>
              </a:rPr>
              <a:t>通过基</a:t>
            </a:r>
            <a:r>
              <a:rPr lang="zh-CN" altLang="en-US" sz="1600" dirty="0">
                <a:solidFill>
                  <a:schemeClr val="lt1"/>
                </a:solidFill>
                <a:latin typeface="微软雅黑" panose="020B0503020204020204" pitchFamily="34" charset="-122"/>
                <a:ea typeface="微软雅黑" panose="020B0503020204020204" pitchFamily="34" charset="-122"/>
              </a:rPr>
              <a:t>层员工参</a:t>
            </a:r>
            <a:r>
              <a:rPr lang="zh-CN" altLang="en-US" sz="1600" dirty="0" smtClean="0">
                <a:solidFill>
                  <a:schemeClr val="lt1"/>
                </a:solidFill>
                <a:latin typeface="微软雅黑" panose="020B0503020204020204" pitchFamily="34" charset="-122"/>
                <a:ea typeface="微软雅黑" panose="020B0503020204020204" pitchFamily="34" charset="-122"/>
              </a:rPr>
              <a:t>与，更</a:t>
            </a:r>
            <a:r>
              <a:rPr lang="zh-CN" altLang="en-US" sz="1600" dirty="0">
                <a:solidFill>
                  <a:schemeClr val="lt1"/>
                </a:solidFill>
                <a:latin typeface="微软雅黑" panose="020B0503020204020204" pitchFamily="34" charset="-122"/>
                <a:ea typeface="微软雅黑" panose="020B0503020204020204" pitchFamily="34" charset="-122"/>
              </a:rPr>
              <a:t>好</a:t>
            </a:r>
            <a:r>
              <a:rPr lang="zh-CN" altLang="en-US" sz="1600" dirty="0" smtClean="0">
                <a:solidFill>
                  <a:schemeClr val="lt1"/>
                </a:solidFill>
                <a:latin typeface="微软雅黑" panose="020B0503020204020204" pitchFamily="34" charset="-122"/>
                <a:ea typeface="微软雅黑" panose="020B0503020204020204" pitchFamily="34" charset="-122"/>
              </a:rPr>
              <a:t>的让员工掌</a:t>
            </a:r>
            <a:r>
              <a:rPr lang="zh-CN" altLang="en-US" sz="1600" dirty="0">
                <a:solidFill>
                  <a:schemeClr val="lt1"/>
                </a:solidFill>
                <a:latin typeface="微软雅黑" panose="020B0503020204020204" pitchFamily="34" charset="-122"/>
                <a:ea typeface="微软雅黑" panose="020B0503020204020204" pitchFamily="34" charset="-122"/>
              </a:rPr>
              <a:t>握本岗位的风险等级和分布情况，免费获取更多安全精品资料，请关注微信公众号〔安全生产管理〕；便于管控措施的落实。</a:t>
            </a:r>
            <a:endParaRPr lang="zh-CN" altLang="en-US" sz="1600" dirty="0">
              <a:solidFill>
                <a:schemeClr val="lt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229534" y="4513424"/>
            <a:ext cx="1010843" cy="1010843"/>
            <a:chOff x="1230014" y="4513848"/>
            <a:chExt cx="1011238" cy="1011238"/>
          </a:xfrm>
        </p:grpSpPr>
        <p:sp>
          <p:nvSpPr>
            <p:cNvPr id="24" name="Oval 13"/>
            <p:cNvSpPr>
              <a:spLocks noChangeArrowheads="1"/>
            </p:cNvSpPr>
            <p:nvPr>
              <p:custDataLst>
                <p:tags r:id="rId13"/>
              </p:custDataLst>
            </p:nvPr>
          </p:nvSpPr>
          <p:spPr bwMode="auto">
            <a:xfrm>
              <a:off x="1230014" y="4513848"/>
              <a:ext cx="1011238" cy="1011238"/>
            </a:xfrm>
            <a:prstGeom prst="ellipse">
              <a:avLst/>
            </a:prstGeom>
            <a:solidFill>
              <a:schemeClr val="dk2"/>
            </a:solidFill>
            <a:ln>
              <a:noFill/>
            </a:ln>
          </p:spPr>
          <p:txBody>
            <a:bodyPr vert="horz" wrap="square" lIns="91404" tIns="45702" rIns="91404" bIns="45702" numCol="1" anchor="t" anchorCtr="0" compatLnSpc="1"/>
            <a:lstStyle/>
            <a:p>
              <a:pPr defTabSz="913765" fontAlgn="base">
                <a:spcBef>
                  <a:spcPct val="0"/>
                </a:spcBef>
                <a:spcAft>
                  <a:spcPct val="0"/>
                </a:spcAft>
              </a:pPr>
              <a:endParaRPr lang="zh-CN" altLang="en-US" sz="1800">
                <a:solidFill>
                  <a:srgbClr val="294A5A"/>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282081" y="4646027"/>
              <a:ext cx="868522" cy="707031"/>
            </a:xfrm>
            <a:prstGeom prst="rect">
              <a:avLst/>
            </a:prstGeom>
            <a:noFill/>
          </p:spPr>
          <p:txBody>
            <a:bodyPr wrap="square" rtlCol="0">
              <a:spAutoFit/>
            </a:bodyPr>
            <a:lstStyle/>
            <a:p>
              <a:pPr algn="ctr" defTabSz="913765" fontAlgn="base">
                <a:spcBef>
                  <a:spcPct val="0"/>
                </a:spcBef>
                <a:spcAft>
                  <a:spcPct val="0"/>
                </a:spcAft>
              </a:pPr>
              <a:r>
                <a:rPr lang="en-US" altLang="zh-CN" sz="4000" dirty="0">
                  <a:solidFill>
                    <a:schemeClr val="dk1"/>
                  </a:solidFill>
                  <a:latin typeface="微软雅黑" panose="020B0503020204020204" pitchFamily="34" charset="-122"/>
                  <a:ea typeface="微软雅黑" panose="020B0503020204020204" pitchFamily="34" charset="-122"/>
                </a:rPr>
                <a:t>03</a:t>
              </a:r>
              <a:endParaRPr lang="en-US" altLang="zh-CN" sz="4000" dirty="0">
                <a:solidFill>
                  <a:schemeClr val="dk1"/>
                </a:solidFill>
                <a:latin typeface="微软雅黑" panose="020B0503020204020204" pitchFamily="34" charset="-122"/>
                <a:ea typeface="微软雅黑" panose="020B0503020204020204" pitchFamily="34" charset="-122"/>
              </a:endParaRPr>
            </a:p>
          </p:txBody>
        </p:sp>
      </p:grpSp>
      <p:sp>
        <p:nvSpPr>
          <p:cNvPr id="26" name="TextBox 25"/>
          <p:cNvSpPr txBox="1"/>
          <p:nvPr/>
        </p:nvSpPr>
        <p:spPr>
          <a:xfrm>
            <a:off x="2497006" y="4269318"/>
            <a:ext cx="3219162" cy="398780"/>
          </a:xfrm>
          <a:prstGeom prst="rect">
            <a:avLst/>
          </a:prstGeom>
          <a:noFill/>
        </p:spPr>
        <p:txBody>
          <a:bodyPr wrap="square" rtlCol="0">
            <a:spAutoFit/>
          </a:bodyPr>
          <a:lstStyle/>
          <a:p>
            <a:pPr defTabSz="913765" fontAlgn="base">
              <a:spcBef>
                <a:spcPct val="0"/>
              </a:spcBef>
              <a:spcAft>
                <a:spcPct val="0"/>
              </a:spcAft>
            </a:pPr>
            <a:r>
              <a:rPr lang="zh-CN" altLang="en-US" sz="2000" b="1" dirty="0">
                <a:solidFill>
                  <a:schemeClr val="lt1"/>
                </a:solidFill>
                <a:latin typeface="微软雅黑" panose="020B0503020204020204" pitchFamily="34" charset="-122"/>
                <a:ea typeface="微软雅黑" panose="020B0503020204020204" pitchFamily="34" charset="-122"/>
              </a:rPr>
              <a:t>非</a:t>
            </a:r>
            <a:r>
              <a:rPr lang="zh-CN" altLang="en-US" sz="2000" b="1" dirty="0" smtClean="0">
                <a:solidFill>
                  <a:schemeClr val="lt1"/>
                </a:solidFill>
                <a:latin typeface="微软雅黑" panose="020B0503020204020204" pitchFamily="34" charset="-122"/>
                <a:ea typeface="微软雅黑" panose="020B0503020204020204" pitchFamily="34" charset="-122"/>
              </a:rPr>
              <a:t>常好的安全培训教材</a:t>
            </a:r>
            <a:endParaRPr lang="zh-CN" altLang="en-US" sz="2000" b="1" dirty="0" smtClean="0">
              <a:solidFill>
                <a:schemeClr val="lt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2512498" y="4809387"/>
            <a:ext cx="2935683" cy="1322070"/>
          </a:xfrm>
          <a:prstGeom prst="rect">
            <a:avLst/>
          </a:prstGeom>
          <a:noFill/>
        </p:spPr>
        <p:txBody>
          <a:bodyPr wrap="square" rtlCol="0">
            <a:spAutoFit/>
          </a:bodyPr>
          <a:lstStyle/>
          <a:p>
            <a:pPr defTabSz="913765" fontAlgn="base">
              <a:spcBef>
                <a:spcPct val="0"/>
              </a:spcBef>
              <a:spcAft>
                <a:spcPct val="0"/>
              </a:spcAft>
            </a:pPr>
            <a:r>
              <a:rPr lang="zh-CN" altLang="en-US" sz="1600" dirty="0">
                <a:solidFill>
                  <a:schemeClr val="lt1"/>
                </a:solidFill>
                <a:latin typeface="微软雅黑" panose="020B0503020204020204" pitchFamily="34" charset="-122"/>
                <a:ea typeface="微软雅黑" panose="020B0503020204020204" pitchFamily="34" charset="-122"/>
              </a:rPr>
              <a:t>全</a:t>
            </a:r>
            <a:r>
              <a:rPr lang="zh-CN" altLang="en-US" sz="1600" dirty="0" smtClean="0">
                <a:solidFill>
                  <a:schemeClr val="lt1"/>
                </a:solidFill>
                <a:latin typeface="微软雅黑" panose="020B0503020204020204" pitchFamily="34" charset="-122"/>
                <a:ea typeface="微软雅黑" panose="020B0503020204020204" pitchFamily="34" charset="-122"/>
              </a:rPr>
              <a:t>厂、厂、车间、班组有哪些作业活动、设备设施，容易发生的事故类型、管控层级是几级，现有哪些管控措施，是非常好的各层级安全培训教材。</a:t>
            </a:r>
            <a:endParaRPr lang="zh-CN" altLang="en-US" sz="1600" dirty="0" smtClean="0">
              <a:solidFill>
                <a:schemeClr val="lt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6468228" y="4513424"/>
            <a:ext cx="1010843" cy="1010843"/>
            <a:chOff x="6470754" y="4513848"/>
            <a:chExt cx="1011238" cy="1011238"/>
          </a:xfrm>
        </p:grpSpPr>
        <p:sp>
          <p:nvSpPr>
            <p:cNvPr id="29" name="Oval 13"/>
            <p:cNvSpPr>
              <a:spLocks noChangeArrowheads="1"/>
            </p:cNvSpPr>
            <p:nvPr>
              <p:custDataLst>
                <p:tags r:id="rId14"/>
              </p:custDataLst>
            </p:nvPr>
          </p:nvSpPr>
          <p:spPr bwMode="auto">
            <a:xfrm>
              <a:off x="6470754" y="4513848"/>
              <a:ext cx="1011238" cy="1011238"/>
            </a:xfrm>
            <a:prstGeom prst="ellipse">
              <a:avLst/>
            </a:prstGeom>
            <a:solidFill>
              <a:schemeClr val="lt1"/>
            </a:solidFill>
            <a:ln>
              <a:noFill/>
            </a:ln>
          </p:spPr>
          <p:txBody>
            <a:bodyPr vert="horz" wrap="square" lIns="91404" tIns="45702" rIns="91404" bIns="45702" numCol="1" anchor="t" anchorCtr="0" compatLnSpc="1"/>
            <a:lstStyle/>
            <a:p>
              <a:pPr defTabSz="913765" fontAlgn="base">
                <a:spcBef>
                  <a:spcPct val="0"/>
                </a:spcBef>
                <a:spcAft>
                  <a:spcPct val="0"/>
                </a:spcAft>
              </a:pPr>
              <a:endParaRPr lang="zh-CN" altLang="en-US" sz="1800">
                <a:solidFill>
                  <a:srgbClr val="294A5A"/>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522821" y="4646027"/>
              <a:ext cx="868522" cy="707031"/>
            </a:xfrm>
            <a:prstGeom prst="rect">
              <a:avLst/>
            </a:prstGeom>
            <a:noFill/>
          </p:spPr>
          <p:txBody>
            <a:bodyPr wrap="square" rtlCol="0">
              <a:spAutoFit/>
            </a:bodyPr>
            <a:lstStyle/>
            <a:p>
              <a:pPr algn="ctr" defTabSz="913765" fontAlgn="base">
                <a:spcBef>
                  <a:spcPct val="0"/>
                </a:spcBef>
                <a:spcAft>
                  <a:spcPct val="0"/>
                </a:spcAft>
              </a:pPr>
              <a:r>
                <a:rPr lang="en-US" altLang="zh-CN" sz="4000" dirty="0">
                  <a:solidFill>
                    <a:schemeClr val="dk1"/>
                  </a:solidFill>
                  <a:latin typeface="微软雅黑" panose="020B0503020204020204" pitchFamily="34" charset="-122"/>
                  <a:ea typeface="微软雅黑" panose="020B0503020204020204" pitchFamily="34" charset="-122"/>
                </a:rPr>
                <a:t>04</a:t>
              </a:r>
              <a:endParaRPr lang="en-US" altLang="zh-CN" sz="4000" dirty="0">
                <a:solidFill>
                  <a:schemeClr val="dk1"/>
                </a:solidFill>
                <a:latin typeface="微软雅黑" panose="020B0503020204020204" pitchFamily="34" charset="-122"/>
                <a:ea typeface="微软雅黑" panose="020B0503020204020204" pitchFamily="34" charset="-122"/>
              </a:endParaRPr>
            </a:p>
          </p:txBody>
        </p:sp>
      </p:grpSp>
      <p:sp>
        <p:nvSpPr>
          <p:cNvPr id="31" name="TextBox 30"/>
          <p:cNvSpPr txBox="1"/>
          <p:nvPr/>
        </p:nvSpPr>
        <p:spPr>
          <a:xfrm>
            <a:off x="7735700" y="4269318"/>
            <a:ext cx="3030271" cy="398780"/>
          </a:xfrm>
          <a:prstGeom prst="rect">
            <a:avLst/>
          </a:prstGeom>
          <a:noFill/>
        </p:spPr>
        <p:txBody>
          <a:bodyPr wrap="square" rtlCol="0">
            <a:spAutoFit/>
          </a:bodyPr>
          <a:lstStyle/>
          <a:p>
            <a:pPr defTabSz="913765" fontAlgn="base">
              <a:spcBef>
                <a:spcPct val="0"/>
              </a:spcBef>
              <a:spcAft>
                <a:spcPct val="0"/>
              </a:spcAft>
            </a:pPr>
            <a:r>
              <a:rPr lang="zh-CN" altLang="en-US" sz="2000" b="1" dirty="0" smtClean="0">
                <a:solidFill>
                  <a:schemeClr val="lt1"/>
                </a:solidFill>
                <a:latin typeface="微软雅黑" panose="020B0503020204020204" pitchFamily="34" charset="-122"/>
                <a:ea typeface="微软雅黑" panose="020B0503020204020204" pitchFamily="34" charset="-122"/>
              </a:rPr>
              <a:t>解决了查什么怎么查问题</a:t>
            </a:r>
            <a:endParaRPr lang="zh-CN" altLang="en-US" sz="2000" b="1" dirty="0" smtClean="0">
              <a:solidFill>
                <a:schemeClr val="lt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7751192" y="4645551"/>
            <a:ext cx="2935683" cy="1568450"/>
          </a:xfrm>
          <a:prstGeom prst="rect">
            <a:avLst/>
          </a:prstGeom>
          <a:noFill/>
        </p:spPr>
        <p:txBody>
          <a:bodyPr wrap="square" rtlCol="0">
            <a:spAutoFit/>
          </a:bodyPr>
          <a:lstStyle/>
          <a:p>
            <a:pPr defTabSz="913765" fontAlgn="base">
              <a:spcBef>
                <a:spcPct val="0"/>
              </a:spcBef>
              <a:spcAft>
                <a:spcPct val="0"/>
              </a:spcAft>
            </a:pPr>
            <a:r>
              <a:rPr lang="zh-CN" altLang="en-US" sz="1600" dirty="0" smtClean="0">
                <a:solidFill>
                  <a:schemeClr val="lt1"/>
                </a:solidFill>
                <a:latin typeface="微软雅黑" panose="020B0503020204020204" pitchFamily="34" charset="-122"/>
                <a:ea typeface="微软雅黑" panose="020B0503020204020204" pitchFamily="34" charset="-122"/>
              </a:rPr>
              <a:t>夯实了安全生产基层基础管理，加强了源头管理，解决了生产一线查什么、怎么查问题，责任落实到基层，管理做在了基层，真正实现了关口前移，隐患排查治理做在事故前面。</a:t>
            </a:r>
            <a:endParaRPr lang="zh-CN" altLang="en-US" sz="1600" dirty="0" smtClean="0">
              <a:solidFill>
                <a:schemeClr val="lt1"/>
              </a:solidFill>
              <a:latin typeface="微软雅黑" panose="020B0503020204020204" pitchFamily="34" charset="-122"/>
              <a:ea typeface="微软雅黑" panose="020B0503020204020204" pitchFamily="34" charset="-122"/>
            </a:endParaRPr>
          </a:p>
        </p:txBody>
      </p:sp>
      <p:sp>
        <p:nvSpPr>
          <p:cNvPr id="33" name="矩形 32"/>
          <p:cNvSpPr/>
          <p:nvPr>
            <p:custDataLst>
              <p:tags r:id="rId15"/>
            </p:custDataLst>
          </p:nvPr>
        </p:nvSpPr>
        <p:spPr bwMode="auto">
          <a:xfrm>
            <a:off x="1" y="3069100"/>
            <a:ext cx="12192000" cy="863759"/>
          </a:xfrm>
          <a:prstGeom prst="rect">
            <a:avLst/>
          </a:prstGeom>
          <a:solidFill>
            <a:schemeClr val="accent1"/>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3765" fontAlgn="base">
              <a:spcBef>
                <a:spcPct val="0"/>
              </a:spcBef>
              <a:spcAft>
                <a:spcPct val="0"/>
              </a:spcAft>
            </a:pPr>
            <a:endParaRPr lang="zh-CN" altLang="en-US" sz="1800">
              <a:solidFill>
                <a:srgbClr val="294A5A"/>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4584473" y="3252738"/>
            <a:ext cx="2214880" cy="583565"/>
          </a:xfrm>
          <a:prstGeom prst="rect">
            <a:avLst/>
          </a:prstGeom>
          <a:noFill/>
        </p:spPr>
        <p:txBody>
          <a:bodyPr wrap="none" rtlCol="0">
            <a:spAutoFit/>
          </a:bodyPr>
          <a:lstStyle/>
          <a:p>
            <a:pPr algn="ctr" defTabSz="913765" fontAlgn="base">
              <a:spcBef>
                <a:spcPct val="0"/>
              </a:spcBef>
              <a:spcAft>
                <a:spcPct val="0"/>
              </a:spcAft>
            </a:pPr>
            <a:r>
              <a:rPr lang="zh-CN" altLang="en-US" sz="3200" b="1" dirty="0" smtClean="0">
                <a:solidFill>
                  <a:srgbClr val="FFFFFF"/>
                </a:solidFill>
                <a:latin typeface="微软雅黑" panose="020B0503020204020204" pitchFamily="34" charset="-122"/>
                <a:ea typeface="微软雅黑" panose="020B0503020204020204" pitchFamily="34" charset="-122"/>
              </a:rPr>
              <a:t>感悟与后记</a:t>
            </a:r>
            <a:endParaRPr lang="zh-CN" altLang="en-US" sz="3200" b="1" dirty="0" smtClean="0">
              <a:solidFill>
                <a:srgbClr val="FFFFFF"/>
              </a:solidFill>
              <a:latin typeface="微软雅黑" panose="020B0503020204020204" pitchFamily="34" charset="-122"/>
              <a:ea typeface="微软雅黑" panose="020B0503020204020204" pitchFamily="34" charset="-122"/>
            </a:endParaRPr>
          </a:p>
        </p:txBody>
      </p:sp>
    </p:spTree>
    <p:custDataLst>
      <p:tags r:id="rId16"/>
    </p:custDataLst>
  </p:cSld>
  <p:clrMapOvr>
    <a:masterClrMapping/>
  </p:clrMapOvr>
  <mc:AlternateContent xmlns:mc="http://schemas.openxmlformats.org/markup-compatibility/2006">
    <mc:Choice xmlns:p14="http://schemas.microsoft.com/office/powerpoint/2010/main" Requires="p14">
      <p:transition spd="slow" p14:dur="800" advClick="0">
        <p14:prism/>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400" fill="hold"/>
                                        <p:tgtEl>
                                          <p:spTgt spid="34"/>
                                        </p:tgtEl>
                                        <p:attrNameLst>
                                          <p:attrName>ppt_w</p:attrName>
                                        </p:attrNameLst>
                                      </p:cBhvr>
                                      <p:tavLst>
                                        <p:tav tm="0">
                                          <p:val>
                                            <p:fltVal val="0"/>
                                          </p:val>
                                        </p:tav>
                                        <p:tav tm="100000">
                                          <p:val>
                                            <p:strVal val="#ppt_w"/>
                                          </p:val>
                                        </p:tav>
                                      </p:tavLst>
                                    </p:anim>
                                    <p:anim calcmode="lin" valueType="num">
                                      <p:cBhvr>
                                        <p:cTn id="12" dur="400" fill="hold"/>
                                        <p:tgtEl>
                                          <p:spTgt spid="34"/>
                                        </p:tgtEl>
                                        <p:attrNameLst>
                                          <p:attrName>ppt_h</p:attrName>
                                        </p:attrNameLst>
                                      </p:cBhvr>
                                      <p:tavLst>
                                        <p:tav tm="0">
                                          <p:val>
                                            <p:fltVal val="0"/>
                                          </p:val>
                                        </p:tav>
                                        <p:tav tm="100000">
                                          <p:val>
                                            <p:strVal val="#ppt_h"/>
                                          </p:val>
                                        </p:tav>
                                      </p:tavLst>
                                    </p:anim>
                                    <p:anim calcmode="lin" valueType="num">
                                      <p:cBhvr>
                                        <p:cTn id="13" dur="400" fill="hold"/>
                                        <p:tgtEl>
                                          <p:spTgt spid="34"/>
                                        </p:tgtEl>
                                        <p:attrNameLst>
                                          <p:attrName>style.rotation</p:attrName>
                                        </p:attrNameLst>
                                      </p:cBhvr>
                                      <p:tavLst>
                                        <p:tav tm="0">
                                          <p:val>
                                            <p:fltVal val="90"/>
                                          </p:val>
                                        </p:tav>
                                        <p:tav tm="100000">
                                          <p:val>
                                            <p:fltVal val="0"/>
                                          </p:val>
                                        </p:tav>
                                      </p:tavLst>
                                    </p:anim>
                                    <p:animEffect transition="in" filter="fade">
                                      <p:cBhvr>
                                        <p:cTn id="14" dur="400"/>
                                        <p:tgtEl>
                                          <p:spTgt spid="34"/>
                                        </p:tgtEl>
                                      </p:cBhvr>
                                    </p:animEffect>
                                  </p:childTnLst>
                                </p:cTn>
                              </p:par>
                              <p:par>
                                <p:cTn id="15" presetID="8" presetClass="emph" presetSubtype="0" fill="hold" grpId="1" nodeType="withEffect">
                                  <p:stCondLst>
                                    <p:cond delay="0"/>
                                  </p:stCondLst>
                                  <p:childTnLst>
                                    <p:animRot by="21600000">
                                      <p:cBhvr>
                                        <p:cTn id="16" dur="400" fill="hold"/>
                                        <p:tgtEl>
                                          <p:spTgt spid="34"/>
                                        </p:tgtEl>
                                        <p:attrNameLst>
                                          <p:attrName>r</p:attrName>
                                        </p:attrNameLst>
                                      </p:cBhvr>
                                    </p:animRot>
                                  </p:childTnLst>
                                </p:cTn>
                              </p:par>
                            </p:childTnLst>
                          </p:cTn>
                        </p:par>
                        <p:par>
                          <p:cTn id="17" fill="hold">
                            <p:stCondLst>
                              <p:cond delay="1000"/>
                            </p:stCondLst>
                            <p:childTnLst>
                              <p:par>
                                <p:cTn id="18" presetID="53" presetClass="entr" presetSubtype="52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fltVal val="0.5"/>
                                          </p:val>
                                        </p:tav>
                                        <p:tav tm="100000">
                                          <p:val>
                                            <p:strVal val="#ppt_x"/>
                                          </p:val>
                                        </p:tav>
                                      </p:tavLst>
                                    </p:anim>
                                    <p:anim calcmode="lin" valueType="num">
                                      <p:cBhvr>
                                        <p:cTn id="24" dur="500" fill="hold"/>
                                        <p:tgtEl>
                                          <p:spTgt spid="10"/>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anim calcmode="lin" valueType="num">
                                      <p:cBhvr>
                                        <p:cTn id="30" dur="500" fill="hold"/>
                                        <p:tgtEl>
                                          <p:spTgt spid="9"/>
                                        </p:tgtEl>
                                        <p:attrNameLst>
                                          <p:attrName>ppt_x</p:attrName>
                                        </p:attrNameLst>
                                      </p:cBhvr>
                                      <p:tavLst>
                                        <p:tav tm="0">
                                          <p:val>
                                            <p:fltVal val="0.5"/>
                                          </p:val>
                                        </p:tav>
                                        <p:tav tm="100000">
                                          <p:val>
                                            <p:strVal val="#ppt_x"/>
                                          </p:val>
                                        </p:tav>
                                      </p:tavLst>
                                    </p:anim>
                                    <p:anim calcmode="lin" valueType="num">
                                      <p:cBhvr>
                                        <p:cTn id="31" dur="500" fill="hold"/>
                                        <p:tgtEl>
                                          <p:spTgt spid="9"/>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anim calcmode="lin" valueType="num">
                                      <p:cBhvr>
                                        <p:cTn id="37" dur="500" fill="hold"/>
                                        <p:tgtEl>
                                          <p:spTgt spid="11"/>
                                        </p:tgtEl>
                                        <p:attrNameLst>
                                          <p:attrName>ppt_x</p:attrName>
                                        </p:attrNameLst>
                                      </p:cBhvr>
                                      <p:tavLst>
                                        <p:tav tm="0">
                                          <p:val>
                                            <p:fltVal val="0.5"/>
                                          </p:val>
                                        </p:tav>
                                        <p:tav tm="100000">
                                          <p:val>
                                            <p:strVal val="#ppt_x"/>
                                          </p:val>
                                        </p:tav>
                                      </p:tavLst>
                                    </p:anim>
                                    <p:anim calcmode="lin" valueType="num">
                                      <p:cBhvr>
                                        <p:cTn id="38" dur="500" fill="hold"/>
                                        <p:tgtEl>
                                          <p:spTgt spid="11"/>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anim calcmode="lin" valueType="num">
                                      <p:cBhvr>
                                        <p:cTn id="44" dur="500" fill="hold"/>
                                        <p:tgtEl>
                                          <p:spTgt spid="12"/>
                                        </p:tgtEl>
                                        <p:attrNameLst>
                                          <p:attrName>ppt_x</p:attrName>
                                        </p:attrNameLst>
                                      </p:cBhvr>
                                      <p:tavLst>
                                        <p:tav tm="0">
                                          <p:val>
                                            <p:fltVal val="0.5"/>
                                          </p:val>
                                        </p:tav>
                                        <p:tav tm="100000">
                                          <p:val>
                                            <p:strVal val="#ppt_x"/>
                                          </p:val>
                                        </p:tav>
                                      </p:tavLst>
                                    </p:anim>
                                    <p:anim calcmode="lin" valueType="num">
                                      <p:cBhvr>
                                        <p:cTn id="45" dur="500" fill="hold"/>
                                        <p:tgtEl>
                                          <p:spTgt spid="12"/>
                                        </p:tgtEl>
                                        <p:attrNameLst>
                                          <p:attrName>ppt_y</p:attrName>
                                        </p:attrNameLst>
                                      </p:cBhvr>
                                      <p:tavLst>
                                        <p:tav tm="0">
                                          <p:val>
                                            <p:fltVal val="0.5"/>
                                          </p:val>
                                        </p:tav>
                                        <p:tav tm="100000">
                                          <p:val>
                                            <p:strVal val="#ppt_y"/>
                                          </p:val>
                                        </p:tav>
                                      </p:tavLst>
                                    </p:anim>
                                  </p:childTnLst>
                                </p:cTn>
                              </p:par>
                            </p:childTnLst>
                          </p:cTn>
                        </p:par>
                        <p:par>
                          <p:cTn id="46" fill="hold">
                            <p:stCondLst>
                              <p:cond delay="1500"/>
                            </p:stCondLst>
                            <p:childTnLst>
                              <p:par>
                                <p:cTn id="47" presetID="1"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childTnLst>
                                </p:cTn>
                              </p:par>
                              <p:par>
                                <p:cTn id="49" presetID="56" presetClass="path" presetSubtype="0" accel="50000" decel="50000" fill="hold" nodeType="withEffect">
                                  <p:stCondLst>
                                    <p:cond delay="0"/>
                                  </p:stCondLst>
                                  <p:childTnLst>
                                    <p:animMotion origin="layout" path="M 3.39058E-6 1.56337E-6 L 0.33398 0.24745 " pathEditMode="relative" rAng="0" ptsTypes="AA">
                                      <p:cBhvr>
                                        <p:cTn id="50" dur="500" spd="-100000" fill="hold"/>
                                        <p:tgtEl>
                                          <p:spTgt spid="2"/>
                                        </p:tgtEl>
                                        <p:attrNameLst>
                                          <p:attrName>ppt_x</p:attrName>
                                          <p:attrName>ppt_y</p:attrName>
                                        </p:attrNameLst>
                                      </p:cBhvr>
                                      <p:rCtr x="16693" y="12373"/>
                                    </p:animMotion>
                                  </p:childTnLst>
                                </p:cTn>
                              </p:par>
                              <p:par>
                                <p:cTn id="51" presetID="1" presetClass="entr" presetSubtype="0" fill="hold"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par>
                                <p:cTn id="53" presetID="56" presetClass="path" presetSubtype="0" accel="50000" decel="50000" fill="hold" nodeType="withEffect">
                                  <p:stCondLst>
                                    <p:cond delay="0"/>
                                  </p:stCondLst>
                                  <p:childTnLst>
                                    <p:animMotion origin="layout" path="M 1.2152E-6 1.56337E-6 L -0.0955 0.24745 " pathEditMode="relative" rAng="0" ptsTypes="AA">
                                      <p:cBhvr>
                                        <p:cTn id="54" dur="500" spd="-100000" fill="hold"/>
                                        <p:tgtEl>
                                          <p:spTgt spid="3"/>
                                        </p:tgtEl>
                                        <p:attrNameLst>
                                          <p:attrName>ppt_x</p:attrName>
                                          <p:attrName>ppt_y</p:attrName>
                                        </p:attrNameLst>
                                      </p:cBhvr>
                                      <p:rCtr x="-4775" y="12373"/>
                                    </p:animMotion>
                                  </p:childTnLst>
                                </p:cTn>
                              </p:par>
                              <p:par>
                                <p:cTn id="55" presetID="1" presetClass="entr" presetSubtype="0" fill="hold" nodeType="withEffect">
                                  <p:stCondLst>
                                    <p:cond delay="0"/>
                                  </p:stCondLst>
                                  <p:childTnLst>
                                    <p:set>
                                      <p:cBhvr>
                                        <p:cTn id="56" dur="1" fill="hold">
                                          <p:stCondLst>
                                            <p:cond delay="0"/>
                                          </p:stCondLst>
                                        </p:cTn>
                                        <p:tgtEl>
                                          <p:spTgt spid="4"/>
                                        </p:tgtEl>
                                        <p:attrNameLst>
                                          <p:attrName>style.visibility</p:attrName>
                                        </p:attrNameLst>
                                      </p:cBhvr>
                                      <p:to>
                                        <p:strVal val="visible"/>
                                      </p:to>
                                    </p:set>
                                  </p:childTnLst>
                                </p:cTn>
                              </p:par>
                              <p:par>
                                <p:cTn id="57" presetID="56" presetClass="path" presetSubtype="0" accel="50000" decel="50000" fill="hold" nodeType="withEffect">
                                  <p:stCondLst>
                                    <p:cond delay="0"/>
                                  </p:stCondLst>
                                  <p:childTnLst>
                                    <p:animMotion origin="layout" path="M 3.39058E-6 3.92229E-6 L 0.33398 -0.2211 " pathEditMode="relative" rAng="0" ptsTypes="AA">
                                      <p:cBhvr>
                                        <p:cTn id="58" dur="500" spd="-100000" fill="hold"/>
                                        <p:tgtEl>
                                          <p:spTgt spid="4"/>
                                        </p:tgtEl>
                                        <p:attrNameLst>
                                          <p:attrName>ppt_x</p:attrName>
                                          <p:attrName>ppt_y</p:attrName>
                                        </p:attrNameLst>
                                      </p:cBhvr>
                                      <p:rCtr x="16693" y="-11055"/>
                                    </p:animMotion>
                                  </p:childTnLst>
                                </p:cTn>
                              </p:par>
                              <p:par>
                                <p:cTn id="59" presetID="1" presetClass="entr" presetSubtype="0" fill="hold" nodeType="withEffect">
                                  <p:stCondLst>
                                    <p:cond delay="0"/>
                                  </p:stCondLst>
                                  <p:childTnLst>
                                    <p:set>
                                      <p:cBhvr>
                                        <p:cTn id="60" dur="1" fill="hold">
                                          <p:stCondLst>
                                            <p:cond delay="0"/>
                                          </p:stCondLst>
                                        </p:cTn>
                                        <p:tgtEl>
                                          <p:spTgt spid="5"/>
                                        </p:tgtEl>
                                        <p:attrNameLst>
                                          <p:attrName>style.visibility</p:attrName>
                                        </p:attrNameLst>
                                      </p:cBhvr>
                                      <p:to>
                                        <p:strVal val="visible"/>
                                      </p:to>
                                    </p:set>
                                  </p:childTnLst>
                                </p:cTn>
                              </p:par>
                              <p:par>
                                <p:cTn id="61" presetID="56" presetClass="path" presetSubtype="0" accel="50000" decel="50000" fill="hold" nodeType="withEffect">
                                  <p:stCondLst>
                                    <p:cond delay="0"/>
                                  </p:stCondLst>
                                  <p:childTnLst>
                                    <p:animMotion origin="layout" path="M 1.2152E-6 3.92229E-6 L -0.0955 -0.2211 " pathEditMode="relative" rAng="0" ptsTypes="AA">
                                      <p:cBhvr>
                                        <p:cTn id="62" dur="500" spd="-100000" fill="hold"/>
                                        <p:tgtEl>
                                          <p:spTgt spid="5"/>
                                        </p:tgtEl>
                                        <p:attrNameLst>
                                          <p:attrName>ppt_x</p:attrName>
                                          <p:attrName>ppt_y</p:attrName>
                                        </p:attrNameLst>
                                      </p:cBhvr>
                                      <p:rCtr x="-4775" y="-11055"/>
                                    </p:animMotion>
                                  </p:childTnLst>
                                </p:cTn>
                              </p:par>
                            </p:childTnLst>
                          </p:cTn>
                        </p:par>
                        <p:par>
                          <p:cTn id="63" fill="hold">
                            <p:stCondLst>
                              <p:cond delay="1500"/>
                            </p:stCondLst>
                            <p:childTnLst>
                              <p:par>
                                <p:cTn id="64" presetID="22" presetClass="entr" presetSubtype="8"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par>
                          <p:cTn id="67" fill="hold">
                            <p:stCondLst>
                              <p:cond delay="2000"/>
                            </p:stCondLst>
                            <p:childTnLst>
                              <p:par>
                                <p:cTn id="68" presetID="22" presetClass="entr" presetSubtype="1"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up)">
                                      <p:cBhvr>
                                        <p:cTn id="70" dur="500"/>
                                        <p:tgtEl>
                                          <p:spTgt spid="17"/>
                                        </p:tgtEl>
                                      </p:cBhvr>
                                    </p:animEffect>
                                  </p:childTnLst>
                                </p:cTn>
                              </p:par>
                            </p:childTnLst>
                          </p:cTn>
                        </p:par>
                        <p:par>
                          <p:cTn id="71" fill="hold">
                            <p:stCondLst>
                              <p:cond delay="250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3000"/>
                            </p:stCondLst>
                            <p:childTnLst>
                              <p:par>
                                <p:cTn id="76" presetID="22" presetClass="entr" presetSubtype="1"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up)">
                                      <p:cBhvr>
                                        <p:cTn id="78" dur="500"/>
                                        <p:tgtEl>
                                          <p:spTgt spid="22"/>
                                        </p:tgtEl>
                                      </p:cBhvr>
                                    </p:animEffect>
                                  </p:childTnLst>
                                </p:cTn>
                              </p:par>
                            </p:childTnLst>
                          </p:cTn>
                        </p:par>
                        <p:par>
                          <p:cTn id="79" fill="hold">
                            <p:stCondLst>
                              <p:cond delay="3500"/>
                            </p:stCondLst>
                            <p:childTnLst>
                              <p:par>
                                <p:cTn id="80" presetID="22" presetClass="entr" presetSubtype="8" fill="hold" grpId="0" nodeType="after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500"/>
                                        <p:tgtEl>
                                          <p:spTgt spid="26"/>
                                        </p:tgtEl>
                                      </p:cBhvr>
                                    </p:animEffect>
                                  </p:childTnLst>
                                </p:cTn>
                              </p:par>
                            </p:childTnLst>
                          </p:cTn>
                        </p:par>
                        <p:par>
                          <p:cTn id="83" fill="hold">
                            <p:stCondLst>
                              <p:cond delay="4000"/>
                            </p:stCondLst>
                            <p:childTnLst>
                              <p:par>
                                <p:cTn id="84" presetID="22" presetClass="entr" presetSubtype="1"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up)">
                                      <p:cBhvr>
                                        <p:cTn id="86" dur="500"/>
                                        <p:tgtEl>
                                          <p:spTgt spid="27"/>
                                        </p:tgtEl>
                                      </p:cBhvr>
                                    </p:animEffect>
                                  </p:childTnLst>
                                </p:cTn>
                              </p:par>
                            </p:childTnLst>
                          </p:cTn>
                        </p:par>
                        <p:par>
                          <p:cTn id="87" fill="hold">
                            <p:stCondLst>
                              <p:cond delay="4500"/>
                            </p:stCondLst>
                            <p:childTnLst>
                              <p:par>
                                <p:cTn id="88" presetID="22" presetClass="entr" presetSubtype="8" fill="hold" grpId="0"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wipe(left)">
                                      <p:cBhvr>
                                        <p:cTn id="90" dur="500"/>
                                        <p:tgtEl>
                                          <p:spTgt spid="31"/>
                                        </p:tgtEl>
                                      </p:cBhvr>
                                    </p:animEffect>
                                  </p:childTnLst>
                                </p:cTn>
                              </p:par>
                            </p:childTnLst>
                          </p:cTn>
                        </p:par>
                        <p:par>
                          <p:cTn id="91" fill="hold">
                            <p:stCondLst>
                              <p:cond delay="5000"/>
                            </p:stCondLst>
                            <p:childTnLst>
                              <p:par>
                                <p:cTn id="92" presetID="22" presetClass="entr" presetSubtype="1" fill="hold" grpId="0" nodeType="after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wipe(up)">
                                      <p:cBhvr>
                                        <p:cTn id="9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bldLvl="0" animBg="1"/>
      <p:bldP spid="12" grpId="0" bldLvl="0" animBg="1"/>
      <p:bldP spid="16" grpId="0"/>
      <p:bldP spid="17" grpId="0"/>
      <p:bldP spid="21" grpId="0"/>
      <p:bldP spid="22" grpId="0"/>
      <p:bldP spid="26" grpId="0"/>
      <p:bldP spid="27" grpId="0"/>
      <p:bldP spid="31" grpId="0"/>
      <p:bldP spid="32" grpId="0"/>
      <p:bldP spid="33" grpId="0" bldLvl="0" animBg="1"/>
      <p:bldP spid="34" grpId="0"/>
      <p:bldP spid="34"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1"/>
            </p:custDataLst>
          </p:nvPr>
        </p:nvPicPr>
        <p:blipFill>
          <a:blip r:embed="rId2" cstate="email">
            <a:extLst>
              <a:ext uri="{28A0092B-C50C-407E-A947-70E740481C1C}">
                <a14:useLocalDpi xmlns:a14="http://schemas.microsoft.com/office/drawing/2010/main" val="0"/>
              </a:ext>
            </a:extLst>
          </a:blip>
          <a:stretch>
            <a:fillRect/>
          </a:stretch>
        </p:blipFill>
        <p:spPr>
          <a:xfrm>
            <a:off x="6480043" y="1"/>
            <a:ext cx="6814568" cy="6863391"/>
          </a:xfrm>
          <a:prstGeom prst="rect">
            <a:avLst/>
          </a:prstGeom>
        </p:spPr>
      </p:pic>
      <p:grpSp>
        <p:nvGrpSpPr>
          <p:cNvPr id="4" name="组合 3"/>
          <p:cNvGrpSpPr/>
          <p:nvPr/>
        </p:nvGrpSpPr>
        <p:grpSpPr>
          <a:xfrm>
            <a:off x="143339" y="1796820"/>
            <a:ext cx="5612912" cy="1596233"/>
            <a:chOff x="107504" y="1347614"/>
            <a:chExt cx="4209684" cy="1197175"/>
          </a:xfrm>
        </p:grpSpPr>
        <p:grpSp>
          <p:nvGrpSpPr>
            <p:cNvPr id="5" name="组合 4"/>
            <p:cNvGrpSpPr/>
            <p:nvPr/>
          </p:nvGrpSpPr>
          <p:grpSpPr>
            <a:xfrm>
              <a:off x="150181" y="1347614"/>
              <a:ext cx="1197175" cy="1197175"/>
              <a:chOff x="304800" y="673100"/>
              <a:chExt cx="4000500" cy="4000500"/>
            </a:xfrm>
            <a:effectLst>
              <a:outerShdw blurRad="444500" dist="254000" dir="8100000" algn="tr" rotWithShape="0">
                <a:prstClr val="black">
                  <a:alpha val="50000"/>
                </a:prstClr>
              </a:outerShdw>
            </a:effectLst>
          </p:grpSpPr>
          <p:sp>
            <p:nvSpPr>
              <p:cNvPr id="10" name="同心圆 9"/>
              <p:cNvSpPr/>
              <p:nvPr>
                <p:custDataLst>
                  <p:tags r:id="rId3"/>
                </p:custDataLst>
              </p:nvPr>
            </p:nvSpPr>
            <p:spPr>
              <a:xfrm>
                <a:off x="304800" y="673100"/>
                <a:ext cx="4000500" cy="4000500"/>
              </a:xfrm>
              <a:prstGeom prst="donut">
                <a:avLst>
                  <a:gd name="adj" fmla="val 4879"/>
                </a:avLst>
              </a:prstGeom>
              <a:gradFill>
                <a:gsLst>
                  <a:gs pos="0">
                    <a:srgbClr val="FFFFFF"/>
                  </a:gs>
                  <a:gs pos="55000">
                    <a:srgbClr val="F2F2F2">
                      <a:lumMod val="95000"/>
                    </a:srgbClr>
                  </a:gs>
                  <a:gs pos="100000">
                    <a:srgbClr val="A6A6A6">
                      <a:lumMod val="6500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007CD0"/>
                  </a:solidFill>
                </a:endParaRPr>
              </a:p>
            </p:txBody>
          </p:sp>
          <p:sp>
            <p:nvSpPr>
              <p:cNvPr id="11" name="椭圆 10"/>
              <p:cNvSpPr/>
              <p:nvPr>
                <p:custDataLst>
                  <p:tags r:id="rId4"/>
                </p:custDataLst>
              </p:nvPr>
            </p:nvSpPr>
            <p:spPr>
              <a:xfrm>
                <a:off x="392112" y="760412"/>
                <a:ext cx="3825874" cy="3825874"/>
              </a:xfrm>
              <a:prstGeom prst="ellipse">
                <a:avLst/>
              </a:prstGeom>
              <a:gradFill>
                <a:gsLst>
                  <a:gs pos="0">
                    <a:srgbClr val="FFFFFF"/>
                  </a:gs>
                  <a:gs pos="51000">
                    <a:srgbClr val="F2F2F2">
                      <a:lumMod val="95000"/>
                    </a:srgbClr>
                  </a:gs>
                  <a:gs pos="100000">
                    <a:srgbClr val="BFBFBF">
                      <a:lumMod val="7500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007CD0"/>
                  </a:solidFill>
                </a:endParaRPr>
              </a:p>
            </p:txBody>
          </p:sp>
        </p:grpSp>
        <p:sp>
          <p:nvSpPr>
            <p:cNvPr id="27" name="TextBox 12"/>
            <p:cNvSpPr txBox="1"/>
            <p:nvPr>
              <p:custDataLst>
                <p:tags r:id="rId5"/>
              </p:custDataLst>
            </p:nvPr>
          </p:nvSpPr>
          <p:spPr>
            <a:xfrm>
              <a:off x="107504" y="1606608"/>
              <a:ext cx="1257356" cy="677157"/>
            </a:xfrm>
            <a:prstGeom prst="rect">
              <a:avLst/>
            </a:prstGeom>
            <a:noFill/>
          </p:spPr>
          <p:txBody>
            <a:bodyPr wrap="square" lIns="0" tIns="0" rIns="0" bIns="0" rtlCol="0">
              <a:spAutoFit/>
            </a:bodyPr>
            <a:lstStyle/>
            <a:p>
              <a:pPr marL="0" lvl="0" indent="0" algn="ctr">
                <a:lnSpc>
                  <a:spcPct val="100000"/>
                </a:lnSpc>
                <a:spcBef>
                  <a:spcPts val="0"/>
                </a:spcBef>
                <a:spcAft>
                  <a:spcPts val="0"/>
                </a:spcAft>
                <a:buSzPct val="100000"/>
              </a:pPr>
              <a:r>
                <a:rPr lang="zh-CN" altLang="en-US" sz="2400" dirty="0">
                  <a:solidFill>
                    <a:schemeClr val="dk1"/>
                  </a:solidFill>
                </a:rPr>
                <a:t>非</a:t>
              </a:r>
              <a:endParaRPr lang="zh-CN" altLang="en-US" sz="2400" dirty="0">
                <a:solidFill>
                  <a:schemeClr val="dk1"/>
                </a:solidFill>
              </a:endParaRPr>
            </a:p>
          </p:txBody>
        </p:sp>
        <p:grpSp>
          <p:nvGrpSpPr>
            <p:cNvPr id="30" name="组合 29"/>
            <p:cNvGrpSpPr/>
            <p:nvPr/>
          </p:nvGrpSpPr>
          <p:grpSpPr>
            <a:xfrm>
              <a:off x="1158293" y="1347614"/>
              <a:ext cx="1197175" cy="1197175"/>
              <a:chOff x="304800" y="673100"/>
              <a:chExt cx="4000500" cy="4000500"/>
            </a:xfrm>
            <a:effectLst>
              <a:outerShdw blurRad="444500" dist="254000" dir="8100000" algn="tr" rotWithShape="0">
                <a:prstClr val="black">
                  <a:alpha val="50000"/>
                </a:prstClr>
              </a:outerShdw>
            </a:effectLst>
          </p:grpSpPr>
          <p:sp>
            <p:nvSpPr>
              <p:cNvPr id="33" name="同心圆 32"/>
              <p:cNvSpPr/>
              <p:nvPr>
                <p:custDataLst>
                  <p:tags r:id="rId6"/>
                </p:custDataLst>
              </p:nvPr>
            </p:nvSpPr>
            <p:spPr>
              <a:xfrm>
                <a:off x="304800" y="673100"/>
                <a:ext cx="4000500" cy="4000500"/>
              </a:xfrm>
              <a:prstGeom prst="donut">
                <a:avLst>
                  <a:gd name="adj" fmla="val 4879"/>
                </a:avLst>
              </a:prstGeom>
              <a:gradFill>
                <a:gsLst>
                  <a:gs pos="0">
                    <a:srgbClr val="FFFFFF"/>
                  </a:gs>
                  <a:gs pos="55000">
                    <a:srgbClr val="F2F2F2">
                      <a:lumMod val="95000"/>
                    </a:srgbClr>
                  </a:gs>
                  <a:gs pos="100000">
                    <a:srgbClr val="A6A6A6">
                      <a:lumMod val="6500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007CD0"/>
                  </a:solidFill>
                </a:endParaRPr>
              </a:p>
            </p:txBody>
          </p:sp>
          <p:sp>
            <p:nvSpPr>
              <p:cNvPr id="34" name="椭圆 33"/>
              <p:cNvSpPr/>
              <p:nvPr>
                <p:custDataLst>
                  <p:tags r:id="rId7"/>
                </p:custDataLst>
              </p:nvPr>
            </p:nvSpPr>
            <p:spPr>
              <a:xfrm>
                <a:off x="392112" y="760412"/>
                <a:ext cx="3825874" cy="3825874"/>
              </a:xfrm>
              <a:prstGeom prst="ellipse">
                <a:avLst/>
              </a:prstGeom>
              <a:gradFill>
                <a:gsLst>
                  <a:gs pos="0">
                    <a:srgbClr val="FFFFFF"/>
                  </a:gs>
                  <a:gs pos="51000">
                    <a:srgbClr val="F2F2F2">
                      <a:lumMod val="95000"/>
                    </a:srgbClr>
                  </a:gs>
                  <a:gs pos="100000">
                    <a:srgbClr val="BFBFBF">
                      <a:lumMod val="7500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007CD0"/>
                  </a:solidFill>
                </a:endParaRPr>
              </a:p>
            </p:txBody>
          </p:sp>
        </p:grpSp>
        <p:sp>
          <p:nvSpPr>
            <p:cNvPr id="35" name="TextBox 16"/>
            <p:cNvSpPr txBox="1"/>
            <p:nvPr>
              <p:custDataLst>
                <p:tags r:id="rId8"/>
              </p:custDataLst>
            </p:nvPr>
          </p:nvSpPr>
          <p:spPr>
            <a:xfrm>
              <a:off x="1115616" y="1606608"/>
              <a:ext cx="1257356" cy="677157"/>
            </a:xfrm>
            <a:prstGeom prst="rect">
              <a:avLst/>
            </a:prstGeom>
            <a:noFill/>
          </p:spPr>
          <p:txBody>
            <a:bodyPr wrap="square" lIns="0" tIns="0" rIns="0" bIns="0" rtlCol="0">
              <a:spAutoFit/>
            </a:bodyPr>
            <a:lstStyle/>
            <a:p>
              <a:pPr marL="0" lvl="0" indent="0" algn="ctr">
                <a:lnSpc>
                  <a:spcPct val="100000"/>
                </a:lnSpc>
                <a:spcBef>
                  <a:spcPts val="0"/>
                </a:spcBef>
                <a:spcAft>
                  <a:spcPts val="0"/>
                </a:spcAft>
                <a:buSzPct val="100000"/>
              </a:pPr>
              <a:r>
                <a:rPr lang="zh-CN" altLang="en-US" sz="7400" dirty="0">
                  <a:solidFill>
                    <a:schemeClr val="dk1"/>
                  </a:solidFill>
                </a:rPr>
                <a:t>常</a:t>
              </a:r>
              <a:endParaRPr lang="zh-CN" altLang="en-US" sz="7400" dirty="0">
                <a:solidFill>
                  <a:schemeClr val="dk1"/>
                </a:solidFill>
              </a:endParaRPr>
            </a:p>
          </p:txBody>
        </p:sp>
        <p:grpSp>
          <p:nvGrpSpPr>
            <p:cNvPr id="36" name="组合 35"/>
            <p:cNvGrpSpPr/>
            <p:nvPr/>
          </p:nvGrpSpPr>
          <p:grpSpPr>
            <a:xfrm>
              <a:off x="2094396" y="1347614"/>
              <a:ext cx="1197175" cy="1197175"/>
              <a:chOff x="304800" y="673100"/>
              <a:chExt cx="4000500" cy="4000500"/>
            </a:xfrm>
            <a:effectLst>
              <a:outerShdw blurRad="444500" dist="254000" dir="8100000" algn="tr" rotWithShape="0">
                <a:prstClr val="black">
                  <a:alpha val="50000"/>
                </a:prstClr>
              </a:outerShdw>
            </a:effectLst>
          </p:grpSpPr>
          <p:sp>
            <p:nvSpPr>
              <p:cNvPr id="37" name="同心圆 36"/>
              <p:cNvSpPr/>
              <p:nvPr>
                <p:custDataLst>
                  <p:tags r:id="rId9"/>
                </p:custDataLst>
              </p:nvPr>
            </p:nvSpPr>
            <p:spPr>
              <a:xfrm>
                <a:off x="304800" y="673100"/>
                <a:ext cx="4000500" cy="4000500"/>
              </a:xfrm>
              <a:prstGeom prst="donut">
                <a:avLst>
                  <a:gd name="adj" fmla="val 4879"/>
                </a:avLst>
              </a:prstGeom>
              <a:gradFill>
                <a:gsLst>
                  <a:gs pos="0">
                    <a:srgbClr val="FFFFFF"/>
                  </a:gs>
                  <a:gs pos="55000">
                    <a:srgbClr val="F2F2F2">
                      <a:lumMod val="95000"/>
                    </a:srgbClr>
                  </a:gs>
                  <a:gs pos="100000">
                    <a:srgbClr val="A6A6A6">
                      <a:lumMod val="6500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007CD0"/>
                  </a:solidFill>
                </a:endParaRPr>
              </a:p>
            </p:txBody>
          </p:sp>
          <p:sp>
            <p:nvSpPr>
              <p:cNvPr id="38" name="椭圆 37"/>
              <p:cNvSpPr/>
              <p:nvPr>
                <p:custDataLst>
                  <p:tags r:id="rId10"/>
                </p:custDataLst>
              </p:nvPr>
            </p:nvSpPr>
            <p:spPr>
              <a:xfrm>
                <a:off x="392112" y="760412"/>
                <a:ext cx="3825874" cy="3825874"/>
              </a:xfrm>
              <a:prstGeom prst="ellipse">
                <a:avLst/>
              </a:prstGeom>
              <a:gradFill>
                <a:gsLst>
                  <a:gs pos="0">
                    <a:srgbClr val="FFFFFF"/>
                  </a:gs>
                  <a:gs pos="51000">
                    <a:srgbClr val="F2F2F2">
                      <a:lumMod val="95000"/>
                    </a:srgbClr>
                  </a:gs>
                  <a:gs pos="100000">
                    <a:srgbClr val="BFBFBF">
                      <a:lumMod val="7500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007CD0"/>
                  </a:solidFill>
                </a:endParaRPr>
              </a:p>
            </p:txBody>
          </p:sp>
        </p:grpSp>
        <p:sp>
          <p:nvSpPr>
            <p:cNvPr id="39" name="TextBox 20"/>
            <p:cNvSpPr txBox="1"/>
            <p:nvPr/>
          </p:nvSpPr>
          <p:spPr>
            <a:xfrm>
              <a:off x="2051720" y="1606608"/>
              <a:ext cx="1257356" cy="677157"/>
            </a:xfrm>
            <a:prstGeom prst="rect">
              <a:avLst/>
            </a:prstGeom>
            <a:noFill/>
          </p:spPr>
          <p:txBody>
            <a:bodyPr wrap="square" lIns="0" tIns="0" rIns="0" bIns="0" rtlCol="0">
              <a:spAutoFit/>
            </a:bodyPr>
            <a:lstStyle/>
            <a:p>
              <a:pPr algn="ctr" defTabSz="1218565"/>
              <a:r>
                <a:rPr lang="zh-CN" altLang="en-US" sz="5865" b="1" dirty="0" smtClean="0">
                  <a:solidFill>
                    <a:srgbClr val="007CD0"/>
                  </a:solidFill>
                  <a:latin typeface="微软雅黑" panose="020B0503020204020204" pitchFamily="34" charset="-122"/>
                  <a:ea typeface="微软雅黑" panose="020B0503020204020204" pitchFamily="34" charset="-122"/>
                </a:rPr>
                <a:t>感</a:t>
              </a:r>
              <a:endParaRPr lang="zh-CN" altLang="en-US" sz="5865" b="1" dirty="0" smtClean="0">
                <a:solidFill>
                  <a:srgbClr val="007CD0"/>
                </a:solidFill>
                <a:latin typeface="微软雅黑" panose="020B0503020204020204" pitchFamily="34" charset="-122"/>
                <a:ea typeface="微软雅黑" panose="020B0503020204020204" pitchFamily="34" charset="-122"/>
              </a:endParaRPr>
            </a:p>
          </p:txBody>
        </p:sp>
        <p:grpSp>
          <p:nvGrpSpPr>
            <p:cNvPr id="40" name="组合 39"/>
            <p:cNvGrpSpPr/>
            <p:nvPr/>
          </p:nvGrpSpPr>
          <p:grpSpPr>
            <a:xfrm>
              <a:off x="3102509" y="1347614"/>
              <a:ext cx="1197175" cy="1197175"/>
              <a:chOff x="304800" y="673100"/>
              <a:chExt cx="4000500" cy="4000500"/>
            </a:xfrm>
            <a:effectLst>
              <a:outerShdw blurRad="444500" dist="254000" dir="8100000" algn="tr" rotWithShape="0">
                <a:prstClr val="black">
                  <a:alpha val="50000"/>
                </a:prstClr>
              </a:outerShdw>
            </a:effectLst>
          </p:grpSpPr>
          <p:sp>
            <p:nvSpPr>
              <p:cNvPr id="41" name="同心圆 40"/>
              <p:cNvSpPr/>
              <p:nvPr>
                <p:custDataLst>
                  <p:tags r:id="rId11"/>
                </p:custDataLst>
              </p:nvPr>
            </p:nvSpPr>
            <p:spPr>
              <a:xfrm>
                <a:off x="304800" y="673100"/>
                <a:ext cx="4000500" cy="4000500"/>
              </a:xfrm>
              <a:prstGeom prst="donut">
                <a:avLst>
                  <a:gd name="adj" fmla="val 4879"/>
                </a:avLst>
              </a:prstGeom>
              <a:gradFill>
                <a:gsLst>
                  <a:gs pos="0">
                    <a:srgbClr val="FFFFFF"/>
                  </a:gs>
                  <a:gs pos="55000">
                    <a:srgbClr val="F2F2F2">
                      <a:lumMod val="95000"/>
                    </a:srgbClr>
                  </a:gs>
                  <a:gs pos="100000">
                    <a:srgbClr val="A6A6A6">
                      <a:lumMod val="6500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007CD0"/>
                  </a:solidFill>
                </a:endParaRPr>
              </a:p>
            </p:txBody>
          </p:sp>
          <p:sp>
            <p:nvSpPr>
              <p:cNvPr id="42" name="椭圆 41"/>
              <p:cNvSpPr/>
              <p:nvPr>
                <p:custDataLst>
                  <p:tags r:id="rId12"/>
                </p:custDataLst>
              </p:nvPr>
            </p:nvSpPr>
            <p:spPr>
              <a:xfrm>
                <a:off x="392112" y="760412"/>
                <a:ext cx="3825874" cy="3825874"/>
              </a:xfrm>
              <a:prstGeom prst="ellipse">
                <a:avLst/>
              </a:prstGeom>
              <a:gradFill>
                <a:gsLst>
                  <a:gs pos="0">
                    <a:srgbClr val="FFFFFF"/>
                  </a:gs>
                  <a:gs pos="51000">
                    <a:srgbClr val="F2F2F2">
                      <a:lumMod val="95000"/>
                    </a:srgbClr>
                  </a:gs>
                  <a:gs pos="100000">
                    <a:srgbClr val="BFBFBF">
                      <a:lumMod val="75000"/>
                    </a:srgb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rgbClr val="007CD0"/>
                  </a:solidFill>
                </a:endParaRPr>
              </a:p>
            </p:txBody>
          </p:sp>
        </p:grpSp>
        <p:sp>
          <p:nvSpPr>
            <p:cNvPr id="43" name="TextBox 24"/>
            <p:cNvSpPr txBox="1"/>
            <p:nvPr/>
          </p:nvSpPr>
          <p:spPr>
            <a:xfrm>
              <a:off x="3059832" y="1606608"/>
              <a:ext cx="1257356" cy="677157"/>
            </a:xfrm>
            <a:prstGeom prst="rect">
              <a:avLst/>
            </a:prstGeom>
            <a:noFill/>
          </p:spPr>
          <p:txBody>
            <a:bodyPr wrap="square" lIns="0" tIns="0" rIns="0" bIns="0" rtlCol="0">
              <a:spAutoFit/>
            </a:bodyPr>
            <a:lstStyle/>
            <a:p>
              <a:pPr algn="ctr" defTabSz="1218565"/>
              <a:r>
                <a:rPr lang="zh-CN" altLang="en-US" sz="5865" b="1" dirty="0" smtClean="0">
                  <a:solidFill>
                    <a:srgbClr val="007CD0"/>
                  </a:solidFill>
                  <a:latin typeface="微软雅黑" panose="020B0503020204020204" pitchFamily="34" charset="-122"/>
                  <a:ea typeface="微软雅黑" panose="020B0503020204020204" pitchFamily="34" charset="-122"/>
                </a:rPr>
                <a:t>谢</a:t>
              </a:r>
              <a:endParaRPr lang="zh-CN" altLang="en-US" sz="5865" b="1" dirty="0" smtClean="0">
                <a:solidFill>
                  <a:srgbClr val="007CD0"/>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911426" y="5244117"/>
            <a:ext cx="1248137" cy="466684"/>
            <a:chOff x="814328" y="3198515"/>
            <a:chExt cx="2797200" cy="432536"/>
          </a:xfrm>
        </p:grpSpPr>
        <p:grpSp>
          <p:nvGrpSpPr>
            <p:cNvPr id="45" name="组合 44"/>
            <p:cNvGrpSpPr/>
            <p:nvPr/>
          </p:nvGrpSpPr>
          <p:grpSpPr>
            <a:xfrm>
              <a:off x="814328" y="3198515"/>
              <a:ext cx="2797200" cy="432536"/>
              <a:chOff x="4304043" y="1153927"/>
              <a:chExt cx="7914744" cy="2757793"/>
            </a:xfrm>
            <a:effectLst>
              <a:outerShdw blurRad="381000" dist="254000" dir="8100000" algn="tr" rotWithShape="0">
                <a:prstClr val="black">
                  <a:alpha val="40000"/>
                </a:prstClr>
              </a:outerShdw>
            </a:effectLst>
          </p:grpSpPr>
          <p:sp>
            <p:nvSpPr>
              <p:cNvPr id="46" name="圆角矩形 45"/>
              <p:cNvSpPr/>
              <p:nvPr>
                <p:custDataLst>
                  <p:tags r:id="rId13"/>
                </p:custDataLst>
              </p:nvPr>
            </p:nvSpPr>
            <p:spPr>
              <a:xfrm>
                <a:off x="4304043" y="1153927"/>
                <a:ext cx="7914744" cy="2757793"/>
              </a:xfrm>
              <a:prstGeom prst="roundRect">
                <a:avLst/>
              </a:prstGeom>
              <a:gradFill>
                <a:gsLst>
                  <a:gs pos="0">
                    <a:srgbClr val="FFFFFF"/>
                  </a:gs>
                  <a:gs pos="0">
                    <a:srgbClr val="FFFFFF"/>
                  </a:gs>
                  <a:gs pos="62000">
                    <a:srgbClr val="F2F2F2">
                      <a:lumMod val="95000"/>
                    </a:srgbClr>
                  </a:gs>
                  <a:gs pos="100000">
                    <a:srgbClr val="D9D9D9">
                      <a:lumMod val="85000"/>
                    </a:srgb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8565"/>
                <a:endParaRPr lang="zh-CN" altLang="en-US">
                  <a:solidFill>
                    <a:srgbClr val="007CD0"/>
                  </a:solidFill>
                </a:endParaRPr>
              </a:p>
            </p:txBody>
          </p:sp>
          <p:sp>
            <p:nvSpPr>
              <p:cNvPr id="47" name="圆角矩形 46"/>
              <p:cNvSpPr/>
              <p:nvPr>
                <p:custDataLst>
                  <p:tags r:id="rId14"/>
                </p:custDataLst>
              </p:nvPr>
            </p:nvSpPr>
            <p:spPr>
              <a:xfrm>
                <a:off x="4351924" y="1240601"/>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8565"/>
                <a:endParaRPr lang="zh-CN" altLang="en-US">
                  <a:solidFill>
                    <a:srgbClr val="007CD0"/>
                  </a:solidFill>
                </a:endParaRPr>
              </a:p>
            </p:txBody>
          </p:sp>
        </p:grpSp>
        <p:sp>
          <p:nvSpPr>
            <p:cNvPr id="48" name="TextBox 27"/>
            <p:cNvSpPr txBox="1"/>
            <p:nvPr>
              <p:custDataLst>
                <p:tags r:id="rId15"/>
              </p:custDataLst>
            </p:nvPr>
          </p:nvSpPr>
          <p:spPr>
            <a:xfrm>
              <a:off x="1114548" y="3229184"/>
              <a:ext cx="2191135" cy="342307"/>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defTabSz="1218565"/>
              <a:r>
                <a:rPr lang="zh-CN" altLang="en-US" sz="2400" dirty="0">
                  <a:solidFill>
                    <a:srgbClr val="007CD0"/>
                  </a:solidFill>
                </a:rPr>
                <a:t>汇报人</a:t>
              </a:r>
              <a:endParaRPr lang="zh-CN" altLang="en-US" sz="2400" dirty="0">
                <a:solidFill>
                  <a:srgbClr val="007CD0"/>
                </a:solidFill>
              </a:endParaRPr>
            </a:p>
          </p:txBody>
        </p:sp>
      </p:grpSp>
      <p:sp>
        <p:nvSpPr>
          <p:cNvPr id="49" name="文本占位符 48"/>
          <p:cNvSpPr/>
          <p:nvPr>
            <p:ph type="body" idx="1"/>
            <p:custDataLst>
              <p:tags r:id="rId16"/>
            </p:custDataLst>
          </p:nvPr>
        </p:nvSpPr>
        <p:spPr/>
        <p:txBody>
          <a:bodyPr/>
          <a:p>
            <a:pPr marL="0" lvl="0" indent="0" algn="ctr">
              <a:lnSpc>
                <a:spcPct val="100000"/>
              </a:lnSpc>
              <a:spcBef>
                <a:spcPts val="0"/>
              </a:spcBef>
              <a:spcAft>
                <a:spcPts val="0"/>
              </a:spcAft>
              <a:buSzPct val="100000"/>
              <a:buNone/>
            </a:pPr>
            <a:r>
              <a:rPr lang="zh-CN" altLang="en-US" sz="2400" dirty="0">
                <a:solidFill>
                  <a:schemeClr val="lt1"/>
                </a:solidFill>
              </a:rPr>
              <a:t>非</a:t>
            </a:r>
            <a:endParaRPr lang="zh-CN" altLang="en-US" sz="2400" dirty="0">
              <a:solidFill>
                <a:schemeClr val="lt1"/>
              </a:solidFill>
            </a:endParaRPr>
          </a:p>
        </p:txBody>
      </p:sp>
      <p:sp>
        <p:nvSpPr>
          <p:cNvPr id="50" name="标题 49"/>
          <p:cNvSpPr/>
          <p:nvPr>
            <p:ph type="title"/>
            <p:custDataLst>
              <p:tags r:id="rId17"/>
            </p:custDataLst>
          </p:nvPr>
        </p:nvSpPr>
        <p:spPr>
          <a:xfrm>
            <a:off x="1652270" y="2930762"/>
            <a:ext cx="8890064" cy="2254647"/>
          </a:xfrm>
        </p:spPr>
        <p:txBody>
          <a:bodyPr/>
          <a:p>
            <a:pPr marL="0" lvl="0" indent="0" algn="ctr">
              <a:lnSpc>
                <a:spcPct val="100000"/>
              </a:lnSpc>
              <a:spcBef>
                <a:spcPts val="0"/>
              </a:spcBef>
              <a:spcAft>
                <a:spcPts val="0"/>
              </a:spcAft>
              <a:buSzPct val="100000"/>
              <a:buNone/>
            </a:pPr>
            <a:r>
              <a:rPr lang="zh-CN" altLang="en-US" sz="7400" dirty="0">
                <a:solidFill>
                  <a:schemeClr val="lt1"/>
                </a:solidFill>
              </a:rPr>
              <a:t>常</a:t>
            </a:r>
            <a:endParaRPr lang="zh-CN" altLang="en-US" sz="7400" dirty="0">
              <a:solidFill>
                <a:schemeClr val="lt1"/>
              </a:solidFill>
            </a:endParaRPr>
          </a:p>
        </p:txBody>
      </p:sp>
    </p:spTree>
    <p:custDataLst>
      <p:tags r:id="rId18"/>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63" presetClass="path" presetSubtype="0" accel="50000" decel="50000" fill="hold" nodeType="afterEffect">
                                  <p:stCondLst>
                                    <p:cond delay="0"/>
                                  </p:stCondLst>
                                  <p:childTnLst>
                                    <p:animMotion origin="layout" path="M -0.89227 1.26735E-6 L -0.64221 1.26735E-6 " pathEditMode="relative" rAng="0" ptsTypes="AA">
                                      <p:cBhvr>
                                        <p:cTn id="9" dur="600" fill="hold"/>
                                        <p:tgtEl>
                                          <p:spTgt spid="3"/>
                                        </p:tgtEl>
                                        <p:attrNameLst>
                                          <p:attrName>ppt_x</p:attrName>
                                          <p:attrName>ppt_y</p:attrName>
                                        </p:attrNameLst>
                                      </p:cBhvr>
                                      <p:rCtr x="12503" y="0"/>
                                    </p:animMotion>
                                  </p:childTnLst>
                                </p:cTn>
                              </p:par>
                            </p:childTnLst>
                          </p:cTn>
                        </p:par>
                        <p:par>
                          <p:cTn id="10" fill="hold">
                            <p:stCondLst>
                              <p:cond delay="1000"/>
                            </p:stCondLst>
                            <p:childTnLst>
                              <p:par>
                                <p:cTn id="11" presetID="63" presetClass="path" presetSubtype="0" accel="50000" decel="50000" fill="hold" nodeType="afterEffect">
                                  <p:stCondLst>
                                    <p:cond delay="0"/>
                                  </p:stCondLst>
                                  <p:childTnLst>
                                    <p:animMotion origin="layout" path="M -0.64221 1.26735E-6 L -0.05504 1.26735E-6 " pathEditMode="relative" rAng="0" ptsTypes="AA">
                                      <p:cBhvr>
                                        <p:cTn id="12" dur="2000" fill="hold"/>
                                        <p:tgtEl>
                                          <p:spTgt spid="3"/>
                                        </p:tgtEl>
                                        <p:attrNameLst>
                                          <p:attrName>ppt_x</p:attrName>
                                          <p:attrName>ppt_y</p:attrName>
                                        </p:attrNameLst>
                                      </p:cBhvr>
                                      <p:rCtr x="29352" y="0"/>
                                    </p:animMotion>
                                  </p:childTnLst>
                                </p:cTn>
                              </p:par>
                              <p:par>
                                <p:cTn id="13" presetID="22" presetClass="entr" presetSubtype="8"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500"/>
                                        <p:tgtEl>
                                          <p:spTgt spid="4"/>
                                        </p:tgtEl>
                                      </p:cBhvr>
                                    </p:animEffect>
                                  </p:childTnLst>
                                </p:cTn>
                              </p:par>
                            </p:childTnLst>
                          </p:cTn>
                        </p:par>
                        <p:par>
                          <p:cTn id="16" fill="hold">
                            <p:stCondLst>
                              <p:cond delay="3000"/>
                            </p:stCondLst>
                            <p:childTnLst>
                              <p:par>
                                <p:cTn id="17" presetID="12" presetClass="entr" presetSubtype="8"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350"/>
                                        <p:tgtEl>
                                          <p:spTgt spid="44"/>
                                        </p:tgtEl>
                                        <p:attrNameLst>
                                          <p:attrName>ppt_x</p:attrName>
                                        </p:attrNameLst>
                                      </p:cBhvr>
                                      <p:tavLst>
                                        <p:tav tm="0">
                                          <p:val>
                                            <p:strVal val="#ppt_x-#ppt_w*1.125000"/>
                                          </p:val>
                                        </p:tav>
                                        <p:tav tm="100000">
                                          <p:val>
                                            <p:strVal val="#ppt_x"/>
                                          </p:val>
                                        </p:tav>
                                      </p:tavLst>
                                    </p:anim>
                                    <p:animEffect transition="in" filter="wipe(right)">
                                      <p:cBhvr>
                                        <p:cTn id="20" dur="3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2930103" y="5197760"/>
            <a:ext cx="6345007" cy="913007"/>
          </a:xfrm>
          <a:prstGeom prst="rect">
            <a:avLst/>
          </a:prstGeom>
          <a:noFill/>
        </p:spPr>
        <p:txBody>
          <a:bodyPr wrap="none" rtlCol="0">
            <a:spAutoFit/>
          </a:bodyPr>
          <a:p>
            <a:pPr algn="ctr" defTabSz="913765">
              <a:defRPr/>
            </a:pPr>
            <a:r>
              <a:rPr lang="zh-CN" altLang="en-US" sz="5335" b="1" dirty="0" smtClean="0">
                <a:solidFill>
                  <a:prstClr val="black"/>
                </a:solidFill>
                <a:latin typeface="微软雅黑" panose="020B0503020204020204" pitchFamily="34" charset="-122"/>
              </a:rPr>
              <a:t>请专家老师点评指导</a:t>
            </a:r>
            <a:endParaRPr lang="zh-CN" altLang="en-US" sz="5335" b="1" dirty="0" smtClean="0">
              <a:solidFill>
                <a:prstClr val="black"/>
              </a:solidFill>
              <a:latin typeface="微软雅黑" panose="020B0503020204020204" pitchFamily="34" charset="-122"/>
            </a:endParaRPr>
          </a:p>
        </p:txBody>
      </p:sp>
      <p:sp>
        <p:nvSpPr>
          <p:cNvPr id="345" name="Freeform 11"/>
          <p:cNvSpPr/>
          <p:nvPr>
            <p:custDataLst>
              <p:tags r:id="rId2"/>
            </p:custDataLst>
          </p:nvPr>
        </p:nvSpPr>
        <p:spPr>
          <a:xfrm>
            <a:off x="11149680" y="4540262"/>
            <a:ext cx="223206" cy="223210"/>
          </a:xfrm>
          <a:custGeom>
            <a:avLst/>
            <a:gdLst>
              <a:gd name="connsiteX0" fmla="*/ 177485 w 223206"/>
              <a:gd name="connsiteY0" fmla="*/ 0 h 223210"/>
              <a:gd name="connsiteX1" fmla="*/ 223206 w 223206"/>
              <a:gd name="connsiteY1" fmla="*/ 2 h 223210"/>
              <a:gd name="connsiteX2" fmla="*/ 223203 w 223206"/>
              <a:gd name="connsiteY2" fmla="*/ 222887 h 223210"/>
              <a:gd name="connsiteX3" fmla="*/ 222885 w 223206"/>
              <a:gd name="connsiteY3" fmla="*/ 222886 h 223210"/>
              <a:gd name="connsiteX4" fmla="*/ 222885 w 223206"/>
              <a:gd name="connsiteY4" fmla="*/ 223210 h 223210"/>
              <a:gd name="connsiteX5" fmla="*/ 0 w 223206"/>
              <a:gd name="connsiteY5" fmla="*/ 223203 h 223210"/>
              <a:gd name="connsiteX6" fmla="*/ 1 w 223206"/>
              <a:gd name="connsiteY6" fmla="*/ 177486 h 223210"/>
              <a:gd name="connsiteX7" fmla="*/ 177482 w 223206"/>
              <a:gd name="connsiteY7" fmla="*/ 177482 h 223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6" h="223210">
                <a:moveTo>
                  <a:pt x="177485" y="0"/>
                </a:moveTo>
                <a:lnTo>
                  <a:pt x="223206" y="2"/>
                </a:lnTo>
                <a:lnTo>
                  <a:pt x="223203" y="222887"/>
                </a:lnTo>
                <a:lnTo>
                  <a:pt x="222885" y="222886"/>
                </a:lnTo>
                <a:lnTo>
                  <a:pt x="222885" y="223210"/>
                </a:lnTo>
                <a:lnTo>
                  <a:pt x="0" y="223203"/>
                </a:lnTo>
                <a:lnTo>
                  <a:pt x="1" y="177486"/>
                </a:lnTo>
                <a:lnTo>
                  <a:pt x="177482" y="177482"/>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ctr"/>
            <a:endParaRPr lang="zh-CN" altLang="en-US">
              <a:solidFill>
                <a:schemeClr val="lt1"/>
              </a:solidFill>
              <a:latin typeface="Arial" panose="020B0604020202020204" pitchFamily="34" charset="0"/>
              <a:ea typeface="微软雅黑" panose="020B0503020204020204" pitchFamily="34" charset="-122"/>
            </a:endParaRPr>
          </a:p>
        </p:txBody>
      </p:sp>
      <p:sp>
        <p:nvSpPr>
          <p:cNvPr id="173" name="Freeform 8"/>
          <p:cNvSpPr/>
          <p:nvPr>
            <p:custDataLst>
              <p:tags r:id="rId3"/>
            </p:custDataLst>
          </p:nvPr>
        </p:nvSpPr>
        <p:spPr>
          <a:xfrm>
            <a:off x="4527586" y="2045508"/>
            <a:ext cx="223203" cy="222886"/>
          </a:xfrm>
          <a:custGeom>
            <a:avLst/>
            <a:gdLst>
              <a:gd name="connsiteX0" fmla="*/ 1 w 223203"/>
              <a:gd name="connsiteY0" fmla="*/ 0 h 222886"/>
              <a:gd name="connsiteX1" fmla="*/ 45721 w 223203"/>
              <a:gd name="connsiteY1" fmla="*/ 2 h 222886"/>
              <a:gd name="connsiteX2" fmla="*/ 45722 w 223203"/>
              <a:gd name="connsiteY2" fmla="*/ 318 h 222886"/>
              <a:gd name="connsiteX3" fmla="*/ 223203 w 223203"/>
              <a:gd name="connsiteY3" fmla="*/ 318 h 222886"/>
              <a:gd name="connsiteX4" fmla="*/ 223203 w 223203"/>
              <a:gd name="connsiteY4" fmla="*/ 46040 h 222886"/>
              <a:gd name="connsiteX5" fmla="*/ 45718 w 223203"/>
              <a:gd name="connsiteY5" fmla="*/ 46037 h 222886"/>
              <a:gd name="connsiteX6" fmla="*/ 45722 w 223203"/>
              <a:gd name="connsiteY6" fmla="*/ 222886 h 222886"/>
              <a:gd name="connsiteX7" fmla="*/ 0 w 223203"/>
              <a:gd name="connsiteY7" fmla="*/ 222886 h 22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203" h="222886">
                <a:moveTo>
                  <a:pt x="1" y="0"/>
                </a:moveTo>
                <a:lnTo>
                  <a:pt x="45721" y="2"/>
                </a:lnTo>
                <a:lnTo>
                  <a:pt x="45722" y="318"/>
                </a:lnTo>
                <a:lnTo>
                  <a:pt x="223203" y="318"/>
                </a:lnTo>
                <a:lnTo>
                  <a:pt x="223203" y="46040"/>
                </a:lnTo>
                <a:lnTo>
                  <a:pt x="45718" y="46037"/>
                </a:lnTo>
                <a:lnTo>
                  <a:pt x="45722" y="222886"/>
                </a:lnTo>
                <a:lnTo>
                  <a:pt x="0" y="222886"/>
                </a:lnTo>
                <a:close/>
              </a:path>
            </a:pathLst>
          </a:custGeom>
          <a:solidFill>
            <a:schemeClr val="dk1">
              <a:lumMod val="75000"/>
              <a:lumOff val="25000"/>
            </a:schemeClr>
          </a:solidFill>
          <a:ln>
            <a:solidFill>
              <a:schemeClr val="dk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40000"/>
          </a:bodyPr>
          <a:p>
            <a:pPr algn="r"/>
            <a:endParaRPr lang="zh-CN" altLang="en-US">
              <a:solidFill>
                <a:schemeClr val="lt1"/>
              </a:solidFill>
              <a:latin typeface="Arial" panose="020B0604020202020204" pitchFamily="34" charset="0"/>
              <a:ea typeface="微软雅黑" panose="020B0503020204020204" pitchFamily="34" charset="-122"/>
            </a:endParaRPr>
          </a:p>
        </p:txBody>
      </p:sp>
      <p:sp>
        <p:nvSpPr>
          <p:cNvPr id="10" name="标题 9"/>
          <p:cNvSpPr/>
          <p:nvPr>
            <p:ph type="ctrTitle" idx="2"/>
            <p:custDataLst>
              <p:tags r:id="rId4"/>
            </p:custDataLst>
          </p:nvPr>
        </p:nvSpPr>
        <p:spPr>
          <a:xfrm>
            <a:off x="4625288" y="2373457"/>
            <a:ext cx="6646785" cy="2111913"/>
          </a:xfrm>
        </p:spPr>
        <p:txBody>
          <a:bodyPr/>
          <a:p>
            <a:pPr marL="0" indent="0" algn="l">
              <a:lnSpc>
                <a:spcPct val="100000"/>
              </a:lnSpc>
              <a:spcBef>
                <a:spcPts val="0"/>
              </a:spcBef>
              <a:spcAft>
                <a:spcPts val="0"/>
              </a:spcAft>
              <a:buSzPct val="100000"/>
              <a:buNone/>
            </a:pPr>
            <a:r>
              <a:rPr lang="zh-CN" altLang="en-US" sz="4000" dirty="0">
                <a:solidFill>
                  <a:schemeClr val="accent1"/>
                </a:solidFill>
              </a:rPr>
              <a:t>安全</a:t>
            </a:r>
            <a:endParaRPr lang="zh-CN" altLang="en-US" sz="4000" dirty="0">
              <a:solidFill>
                <a:schemeClr val="accent1"/>
              </a:solidFill>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600" advClick="0">
        <p14:gallery dir="l"/>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14704_1*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b"/>
  <p:tag name="KSO_WM_UNIT_DEC_AREA_ID" val="4f73ec23c80c444b8aa2f5b234a6a395"/>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6e9c28dd86774e3b9af21ca1690af724"/>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4704_1*a*1"/>
  <p:tag name="KSO_WM_TEMPLATE_CATEGORY" val="custom"/>
  <p:tag name="KSO_WM_TEMPLATE_INDEX" val="20214704"/>
  <p:tag name="KSO_WM_UNIT_LAYERLEVEL" val="1"/>
  <p:tag name="KSO_WM_TAG_VERSION" val="1.0"/>
  <p:tag name="KSO_WM_BEAUTIFY_FLAG" val="#wm#"/>
  <p:tag name="KSO_WM_UNIT_ISCONTENTSTITLE" val="0"/>
  <p:tag name="KSO_WM_UNIT_NOCLEAR" val="0"/>
  <p:tag name="KSO_WM_UNIT_VALUE" val="24"/>
  <p:tag name="KSO_WM_UNIT_TYPE" val="a"/>
  <p:tag name="KSO_WM_UNIT_INDEX" val="1"/>
  <p:tag name="KSO_WM_UNIT_ISNUMDGMTITLE" val="0"/>
  <p:tag name="KSO_WM_UNIT_PRESET_TEXT" val="同心逐梦 不断超越"/>
  <p:tag name="KSO_WM_UNIT_BLOCK" val="0"/>
  <p:tag name="KSO_WM_UNIT_DEC_AREA_ID" val="303ac59f079f47cda557830297e8287b"/>
  <p:tag name="KSO_WM_UNIT_DEFAULT_FONT" val="24;60;4"/>
  <p:tag name="KSO_WM_CHIP_GROUPID" val="5f2a1a4945e1f15ec24fe3ea"/>
  <p:tag name="KSO_WM_CHIP_XID" val="5f2a1a4945e1f15ec24fe3eb"/>
  <p:tag name="KSO_WM_CHIP_FILLAREA_FILL_RULE" val="{&quot;fill_align&quot;:&quot;cm&quot;,&quot;fill_mode&quot;:&quot;adaptive&quot;,&quot;sacle_strategy&quot;:&quot;smart&quot;}"/>
  <p:tag name="KSO_WM_ASSEMBLE_CHIP_INDEX" val="966fe570183e45959517f40db614b2a3"/>
  <p:tag name="KSO_WM_UNIT_TEXT_FILL_FORE_SCHEMECOLOR_INDEX_BRIGHTNESS" val="0.15"/>
  <p:tag name="KSO_WM_UNIT_TEXT_FILL_FORE_SCHEMECOLOR_INDEX" val="13"/>
  <p:tag name="KSO_WM_UNIT_TEXT_FILL_TYPE" val="1"/>
  <p:tag name="KSO_WM_TEMPLATE_ASSEMBLE_XID" val="5fa35297a8fc48be80830166"/>
  <p:tag name="KSO_WM_TEMPLATE_ASSEMBLE_GROUPID" val="5f9f7fa9e206d3a5ffe887ea"/>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4704_1*b*1"/>
  <p:tag name="KSO_WM_TEMPLATE_CATEGORY" val="custom"/>
  <p:tag name="KSO_WM_TEMPLATE_INDEX" val="20214704"/>
  <p:tag name="KSO_WM_UNIT_LAYERLEVEL" val="1"/>
  <p:tag name="KSO_WM_TAG_VERSION" val="1.0"/>
  <p:tag name="KSO_WM_BEAUTIFY_FLAG" val="#wm#"/>
  <p:tag name="KSO_WM_UNIT_ISCONTENTSTITLE" val="0"/>
  <p:tag name="KSO_WM_UNIT_NOCLEAR" val="0"/>
  <p:tag name="KSO_WM_UNIT_VALUE" val="63"/>
  <p:tag name="KSO_WM_UNIT_TYPE" val="b"/>
  <p:tag name="KSO_WM_UNIT_INDEX" val="1"/>
  <p:tag name="KSO_WM_UNIT_ISNUMDGMTITLE" val="0"/>
  <p:tag name="KSO_WM_UNIT_PRESET_TEXT" val="单击此处添加文本具体内容，简明扼要地阐述你的观点"/>
  <p:tag name="KSO_WM_UNIT_BLOCK" val="0"/>
  <p:tag name="KSO_WM_UNIT_DEC_AREA_ID" val="5e9547825ffb475b905e9871ab291bd1"/>
  <p:tag name="KSO_WM_UNIT_DEFAULT_FONT" val="18;24;2"/>
  <p:tag name="KSO_WM_CHIP_GROUPID" val="5f2a1a4945e1f15ec24fe3ea"/>
  <p:tag name="KSO_WM_CHIP_XID" val="5f2a1a4945e1f15ec24fe3eb"/>
  <p:tag name="KSO_WM_CHIP_FILLAREA_FILL_RULE" val="{&quot;fill_align&quot;:&quot;cm&quot;,&quot;fill_mode&quot;:&quot;adaptive&quot;,&quot;sacle_strategy&quot;:&quot;smart&quot;}"/>
  <p:tag name="KSO_WM_ASSEMBLE_CHIP_INDEX" val="966fe570183e45959517f40db614b2a3"/>
  <p:tag name="KSO_WM_UNIT_TEXT_FILL_FORE_SCHEMECOLOR_INDEX_BRIGHTNESS" val="0.35"/>
  <p:tag name="KSO_WM_UNIT_TEXT_FILL_FORE_SCHEMECOLOR_INDEX" val="13"/>
  <p:tag name="KSO_WM_UNIT_TEXT_FILL_TYPE" val="1"/>
  <p:tag name="KSO_WM_TEMPLATE_ASSEMBLE_XID" val="5fa35297a8fc48be80830166"/>
  <p:tag name="KSO_WM_TEMPLATE_ASSEMBLE_GROUPID" val="5f9f7fa9e206d3a5ffe887ea"/>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2*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c"/>
  <p:tag name="KSO_WM_UNIT_DEC_AREA_ID" val="be4075a643d24014979812afc9ad5128"/>
  <p:tag name="KSO_WM_UNIT_DECORATE_INFO" val=""/>
  <p:tag name="KSO_WM_UNIT_SM_LIMIT_TYPE" val=""/>
  <p:tag name="KSO_WM_CHIP_FILLAREA_FILL_RULE" val="{&quot;fill_align&quot;:&quot;lm&quot;,&quot;fill_effect&quot;:[],&quot;fill_mode&quot;:&quot;adaptive&quot;,&quot;sacle_strategy&quot;:&quot;stretch&quot;}"/>
  <p:tag name="KSO_WM_ASSEMBLE_CHIP_INDEX" val="810c93b113f24811b4977c41cc61a2c4"/>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2ee490a4917f4b9e9ed9dc1c4864c784"/>
  <p:tag name="KSO_WM_UNIT_DECORATE_INFO" val=""/>
  <p:tag name="KSO_WM_UNIT_SM_LIMIT_TYPE" val=""/>
  <p:tag name="KSO_WM_CHIP_FILLAREA_FILL_RULE" val="{&quot;fill_align&quot;:&quot;cm&quot;,&quot;fill_effect&quot;:[],&quot;fill_mode&quot;:&quot;full&quot;,&quot;sacle_strategy&quot;:&quot;stretch&quot;}"/>
  <p:tag name="KSO_WM_ASSEMBLE_CHIP_INDEX" val="c3e06661beb8457097e0e4d050b4c05f"/>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938fbf60e6464106960cc1d4fe6fc732"/>
  <p:tag name="KSO_WM_UNIT_DECORATE_INFO" val=""/>
  <p:tag name="KSO_WM_UNIT_SM_LIMIT_TYPE" val=""/>
  <p:tag name="KSO_WM_CHIP_FILLAREA_FILL_RULE" val="{&quot;fill_align&quot;:&quot;cm&quot;,&quot;fill_effect&quot;:[],&quot;fill_mode&quot;:&quot;full&quot;,&quot;sacle_strategy&quot;:&quot;stretch&quot;}"/>
  <p:tag name="KSO_WM_ASSEMBLE_CHIP_INDEX" val="834d31b557ad48f89056487f6ef3407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4704_1*a*1"/>
  <p:tag name="KSO_WM_TEMPLATE_CATEGORY" val="custom"/>
  <p:tag name="KSO_WM_TEMPLATE_INDEX" val="20214704"/>
  <p:tag name="KSO_WM_UNIT_LAYERLEVEL" val="1"/>
  <p:tag name="KSO_WM_TAG_VERSION" val="1.0"/>
  <p:tag name="KSO_WM_BEAUTIFY_FLAG" val="#wm#"/>
  <p:tag name="KSO_WM_UNIT_ISCONTENTSTITLE" val="0"/>
  <p:tag name="KSO_WM_UNIT_NOCLEAR" val="0"/>
  <p:tag name="KSO_WM_UNIT_VALUE" val="42"/>
  <p:tag name="KSO_WM_UNIT_TYPE" val="a"/>
  <p:tag name="KSO_WM_UNIT_INDEX" val="1"/>
  <p:tag name="KSO_WM_UNIT_ISNUMDGMTITLE" val="0"/>
  <p:tag name="KSO_WM_UNIT_PRESET_TEXT" val="单击此处可以编辑与添加低于大约三十字的章节标题"/>
  <p:tag name="KSO_WM_UNIT_BLOCK" val="0"/>
  <p:tag name="KSO_WM_UNIT_DEC_AREA_ID" val="aaf8b3af9615440e80a9016665dd4e4a"/>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TEXT_FILL_FORE_SCHEMECOLOR_INDEX_BRIGHTNESS" val="0.15"/>
  <p:tag name="KSO_WM_UNIT_TEXT_FILL_FORE_SCHEMECOLOR_INDEX" val="13"/>
  <p:tag name="KSO_WM_UNIT_TEXT_FILL_TYPE" val="1"/>
  <p:tag name="KSO_WM_TEMPLATE_ASSEMBLE_XID" val="5fa35297a8fc48be8083015a"/>
  <p:tag name="KSO_WM_TEMPLATE_ASSEMBLE_GROUPID" val="5f9f7fa9e206d3a5ffe887ea"/>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2*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c"/>
  <p:tag name="KSO_WM_UNIT_DEC_AREA_ID" val="c6bf4584b2b344dcbc0b5f4bfa604d82"/>
  <p:tag name="KSO_WM_UNIT_DECORATE_INFO" val=""/>
  <p:tag name="KSO_WM_UNIT_SM_LIMIT_TYPE" val=""/>
  <p:tag name="KSO_WM_CHIP_FILLAREA_FILL_RULE" val="{&quot;fill_align&quot;:&quot;lm&quot;,&quot;fill_effect&quot;:[],&quot;fill_mode&quot;:&quot;adaptive&quot;,&quot;sacle_strategy&quot;:&quot;stretch&quot;}"/>
  <p:tag name="KSO_WM_ASSEMBLE_CHIP_INDEX" val="b84b6c99169346a29a57cc444e29a244"/>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53ed9b68305544779d5a9e1c7a642f25"/>
  <p:tag name="KSO_WM_UNIT_DECORATE_INFO" val=""/>
  <p:tag name="KSO_WM_UNIT_SM_LIMIT_TYPE" val=""/>
  <p:tag name="KSO_WM_CHIP_FILLAREA_FILL_RULE" val="{&quot;fill_align&quot;:&quot;cm&quot;,&quot;fill_effect&quot;:[],&quot;fill_mode&quot;:&quot;full&quot;,&quot;sacle_strategy&quot;:&quot;stretch&quot;}"/>
  <p:tag name="KSO_WM_ASSEMBLE_CHIP_INDEX" val="32bfca20fbc64c8fb411c64d64895ad0"/>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u"/>
  <p:tag name="KSO_WM_UNIT_TYPE" val="i"/>
  <p:tag name="KSO_WM_UNIT_INDEX" val="1"/>
  <p:tag name="KSO_WM_UNIT_ID" val="chip20214704_1*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b"/>
  <p:tag name="KSO_WM_UNIT_DEC_AREA_ID" val="4f73ec23c80c444b8aa2f5b234a6a395"/>
  <p:tag name="KSO_WM_UNIT_DECORATE_INFO" val=""/>
  <p:tag name="KSO_WM_UNIT_SM_LIMIT_TYPE" val=""/>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6e9c28dd86774e3b9af21ca1690af724"/>
</p:tagLst>
</file>

<file path=ppt/tags/tag85.xml><?xml version="1.0" encoding="utf-8"?>
<p:tagLst xmlns:p="http://schemas.openxmlformats.org/presentationml/2006/main">
  <p:tag name="KSO_WM_UNIT_ISCONTENTSTITLE" val="0"/>
  <p:tag name="KSO_WM_UNIT_ISNUMDGMTITLE" val="0"/>
  <p:tag name="KSO_WM_UNIT_NOCLEAR" val="0"/>
  <p:tag name="KSO_WM_UNIT_VALUE" val="102"/>
  <p:tag name="KSO_WM_UNIT_HIGHLIGHT" val="0"/>
  <p:tag name="KSO_WM_UNIT_COMPATIBLE" val="0"/>
  <p:tag name="KSO_WM_UNIT_DIAGRAM_ISNUMVISUAL" val="0"/>
  <p:tag name="KSO_WM_UNIT_DIAGRAM_ISREFERUNIT" val="0"/>
  <p:tag name="KSO_WM_UNIT_TYPE" val="b"/>
  <p:tag name="KSO_WM_UNIT_INDEX" val="1"/>
  <p:tag name="KSO_WM_UNIT_ID" val="custom20214704_1*b*1"/>
  <p:tag name="KSO_WM_TEMPLATE_CATEGORY" val="custom"/>
  <p:tag name="KSO_WM_TEMPLATE_INDEX" val="20214704"/>
  <p:tag name="KSO_WM_UNIT_LAYERLEVEL" val="1"/>
  <p:tag name="KSO_WM_TAG_VERSION" val="1.0"/>
  <p:tag name="KSO_WM_BEAUTIFY_FLAG" val="#wm#"/>
  <p:tag name="KSO_WM_UNIT_PRESET_TEXT" val="单击此处添加副标题内容"/>
  <p:tag name="KSO_WM_UNIT_DEFAULT_FONT" val="18;24;2"/>
  <p:tag name="KSO_WM_UNIT_BLOCK" val="0"/>
  <p:tag name="KSO_WM_UNIT_DEC_AREA_ID" val="197753635f7f48e091d37d7ef61eec93"/>
  <p:tag name="KSO_WM_CHIP_GROUPID" val="5ebe4d230ac41c4a0a525649"/>
  <p:tag name="KSO_WM_CHIP_XID" val="5ebe4d230ac41c4a0a52564a"/>
  <p:tag name="KSO_WM_CHIP_FILLAREA_FILL_RULE" val="{&quot;fill_align&quot;:&quot;cm&quot;,&quot;fill_mode&quot;:&quot;adaptive&quot;,&quot;sacle_strategy&quot;:&quot;smart&quot;}"/>
  <p:tag name="KSO_WM_ASSEMBLE_CHIP_INDEX" val="88fb5cc4ce87470182a457221d132d98"/>
  <p:tag name="KSO_WM_UNIT_TEXT_FILL_FORE_SCHEMECOLOR_INDEX_BRIGHTNESS" val="0.35"/>
  <p:tag name="KSO_WM_UNIT_TEXT_FILL_FORE_SCHEMECOLOR_INDEX" val="13"/>
  <p:tag name="KSO_WM_UNIT_TEXT_FILL_TYPE" val="1"/>
  <p:tag name="KSO_WM_TEMPLATE_ASSEMBLE_XID" val="5fa35297a8fc48be8083019f"/>
  <p:tag name="KSO_WM_TEMPLATE_ASSEMBLE_GROUPID" val="5f9f7fa9e206d3a5ffe887ea"/>
</p:tagLst>
</file>

<file path=ppt/tags/tag86.xml><?xml version="1.0" encoding="utf-8"?>
<p:tagLst xmlns:p="http://schemas.openxmlformats.org/presentationml/2006/main">
  <p:tag name="KSO_WM_UNIT_ISCONTENTSTITLE" val="0"/>
  <p:tag name="KSO_WM_UNIT_ISNUMDGMTITLE" val="0"/>
  <p:tag name="KSO_WM_UNIT_NOCLEAR" val="1"/>
  <p:tag name="KSO_WM_UNIT_VALUE" val="18"/>
  <p:tag name="KSO_WM_UNIT_HIGHLIGHT" val="0"/>
  <p:tag name="KSO_WM_UNIT_COMPATIBLE" val="0"/>
  <p:tag name="KSO_WM_UNIT_DIAGRAM_ISNUMVISUAL" val="0"/>
  <p:tag name="KSO_WM_UNIT_DIAGRAM_ISREFERUNIT" val="0"/>
  <p:tag name="KSO_WM_UNIT_TYPE" val="a"/>
  <p:tag name="KSO_WM_UNIT_INDEX" val="1"/>
  <p:tag name="KSO_WM_UNIT_ID" val="custom20214704_1*a*1"/>
  <p:tag name="KSO_WM_TEMPLATE_CATEGORY" val="custom"/>
  <p:tag name="KSO_WM_TEMPLATE_INDEX" val="20214704"/>
  <p:tag name="KSO_WM_UNIT_LAYERLEVEL" val="1"/>
  <p:tag name="KSO_WM_TAG_VERSION" val="1.0"/>
  <p:tag name="KSO_WM_BEAUTIFY_FLAG" val="#wm#"/>
  <p:tag name="KSO_WM_UNIT_PRESET_TEXT" val="谢谢观看"/>
  <p:tag name="KSO_WM_UNIT_DEFAULT_FONT" val="60;74;4"/>
  <p:tag name="KSO_WM_UNIT_BLOCK" val="0"/>
  <p:tag name="KSO_WM_UNIT_DEC_AREA_ID" val="bd3f9cef13ac417ab59b02acb355eca8"/>
  <p:tag name="KSO_WM_CHIP_GROUPID" val="5ebe4d230ac41c4a0a525649"/>
  <p:tag name="KSO_WM_CHIP_XID" val="5ebe4d230ac41c4a0a52564a"/>
  <p:tag name="KSO_WM_CHIP_FILLAREA_FILL_RULE" val="{&quot;fill_align&quot;:&quot;cm&quot;,&quot;fill_mode&quot;:&quot;adaptive&quot;,&quot;sacle_strategy&quot;:&quot;smart&quot;}"/>
  <p:tag name="KSO_WM_ASSEMBLE_CHIP_INDEX" val="88fb5cc4ce87470182a457221d132d98"/>
  <p:tag name="KSO_WM_UNIT_TEXT_FILL_FORE_SCHEMECOLOR_INDEX_BRIGHTNESS" val="0.15"/>
  <p:tag name="KSO_WM_UNIT_TEXT_FILL_FORE_SCHEMECOLOR_INDEX" val="13"/>
  <p:tag name="KSO_WM_UNIT_TEXT_FILL_TYPE" val="1"/>
  <p:tag name="KSO_WM_TEMPLATE_ASSEMBLE_XID" val="5fa35297a8fc48be8083019f"/>
  <p:tag name="KSO_WM_TEMPLATE_ASSEMBLE_GROUPID" val="5f9f7fa9e206d3a5ffe887ea"/>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Lst>
</file>

<file path=ppt/tags/tag89.xml><?xml version="1.0" encoding="utf-8"?>
<p:tagLst xmlns:p="http://schemas.openxmlformats.org/presentationml/2006/main">
  <p:tag name="KSO_WM_SLIDE_BACKGROUND_TYPE" val="general"/>
</p:tagLst>
</file>

<file path=ppt/tags/tag90.xml><?xml version="1.0" encoding="utf-8"?>
<p:tagLst xmlns:p="http://schemas.openxmlformats.org/presentationml/2006/main">
  <p:tag name="KSO_WM_SLIDE_BACKGROUND_TYPE" val="general"/>
</p:tagLst>
</file>

<file path=ppt/tags/tag91.xml><?xml version="1.0" encoding="utf-8"?>
<p:tagLst xmlns:p="http://schemas.openxmlformats.org/presentationml/2006/main">
  <p:tag name="KSO_WM_SLIDE_BACKGROUND_TYPE" val="general"/>
</p:tagLst>
</file>

<file path=ppt/tags/tag92.xml><?xml version="1.0" encoding="utf-8"?>
<p:tagLst xmlns:p="http://schemas.openxmlformats.org/presentationml/2006/main">
  <p:tag name="KSO_WM_SLIDE_BACKGROUND_TYPE" val="general"/>
</p:tagLst>
</file>

<file path=ppt/tags/tag93.xml><?xml version="1.0" encoding="utf-8"?>
<p:tagLst xmlns:p="http://schemas.openxmlformats.org/presentationml/2006/main">
  <p:tag name="KSO_WM_SLIDE_BACKGROUND_TYPE" val="frame"/>
</p:tagLst>
</file>

<file path=ppt/tags/tag94.xml><?xml version="1.0" encoding="utf-8"?>
<p:tagLst xmlns:p="http://schemas.openxmlformats.org/presentationml/2006/main">
  <p:tag name="KSO_WM_SLIDE_BACKGROUND_TYPE" val="frame"/>
</p:tagLst>
</file>

<file path=ppt/tags/tag95.xml><?xml version="1.0" encoding="utf-8"?>
<p:tagLst xmlns:p="http://schemas.openxmlformats.org/presentationml/2006/main">
  <p:tag name="KSO_WM_SLIDE_BACKGROUND_TYPE" val="frame"/>
</p:tagLst>
</file>

<file path=ppt/tags/tag96.xml><?xml version="1.0" encoding="utf-8"?>
<p:tagLst xmlns:p="http://schemas.openxmlformats.org/presentationml/2006/main">
  <p:tag name="KSO_WM_SLIDE_BACKGROUND_TYPE" val="frame"/>
</p:tagLst>
</file>

<file path=ppt/tags/tag97.xml><?xml version="1.0" encoding="utf-8"?>
<p:tagLst xmlns:p="http://schemas.openxmlformats.org/presentationml/2006/main">
  <p:tag name="KSO_WM_SLIDE_BACKGROUND_TYPE" val="frame"/>
</p:tagLst>
</file>

<file path=ppt/tags/tag98.xml><?xml version="1.0" encoding="utf-8"?>
<p:tagLst xmlns:p="http://schemas.openxmlformats.org/presentationml/2006/main">
  <p:tag name="KSO_WM_SLIDE_BACKGROUND_TYPE" val="leftRight"/>
</p:tagLst>
</file>

<file path=ppt/tags/tag99.xml><?xml version="1.0" encoding="utf-8"?>
<p:tagLst xmlns:p="http://schemas.openxmlformats.org/presentationml/2006/main">
  <p:tag name="KSO_WM_SLIDE_BACKGROUND_TYPE" val="leftRight"/>
</p:tagLst>
</file>

<file path=ppt/tags/tag100.xml><?xml version="1.0" encoding="utf-8"?>
<p:tagLst xmlns:p="http://schemas.openxmlformats.org/presentationml/2006/main">
  <p:tag name="KSO_WM_SLIDE_BACKGROUND_TYPE" val="leftRight"/>
</p:tagLst>
</file>

<file path=ppt/tags/tag101.xml><?xml version="1.0" encoding="utf-8"?>
<p:tagLst xmlns:p="http://schemas.openxmlformats.org/presentationml/2006/main">
  <p:tag name="KSO_WM_SLIDE_BACKGROUND_TYPE" val="leftRight"/>
</p:tagLst>
</file>

<file path=ppt/tags/tag102.xml><?xml version="1.0" encoding="utf-8"?>
<p:tagLst xmlns:p="http://schemas.openxmlformats.org/presentationml/2006/main">
  <p:tag name="KSO_WM_SLIDE_BACKGROUND_TYPE" val="leftRight"/>
</p:tagLst>
</file>

<file path=ppt/tags/tag103.xml><?xml version="1.0" encoding="utf-8"?>
<p:tagLst xmlns:p="http://schemas.openxmlformats.org/presentationml/2006/main">
  <p:tag name="KSO_WM_SLIDE_BACKGROUND_TYPE" val="leftRight"/>
</p:tagLst>
</file>

<file path=ppt/tags/tag104.xml><?xml version="1.0" encoding="utf-8"?>
<p:tagLst xmlns:p="http://schemas.openxmlformats.org/presentationml/2006/main">
  <p:tag name="KSO_WM_SLIDE_BACKGROUND_TYPE" val="topBottom"/>
</p:tagLst>
</file>

<file path=ppt/tags/tag105.xml><?xml version="1.0" encoding="utf-8"?>
<p:tagLst xmlns:p="http://schemas.openxmlformats.org/presentationml/2006/main">
  <p:tag name="KSO_WM_SLIDE_BACKGROUND_TYPE" val="topBottom"/>
</p:tagLst>
</file>

<file path=ppt/tags/tag106.xml><?xml version="1.0" encoding="utf-8"?>
<p:tagLst xmlns:p="http://schemas.openxmlformats.org/presentationml/2006/main">
  <p:tag name="KSO_WM_SLIDE_BACKGROUND_TYPE" val="topBottom"/>
</p:tagLst>
</file>

<file path=ppt/tags/tag107.xml><?xml version="1.0" encoding="utf-8"?>
<p:tagLst xmlns:p="http://schemas.openxmlformats.org/presentationml/2006/main">
  <p:tag name="KSO_WM_SLIDE_BACKGROUND_TYPE" val="topBottom"/>
</p:tagLst>
</file>

<file path=ppt/tags/tag108.xml><?xml version="1.0" encoding="utf-8"?>
<p:tagLst xmlns:p="http://schemas.openxmlformats.org/presentationml/2006/main">
  <p:tag name="KSO_WM_SLIDE_BACKGROUND_TYPE" val="topBottom"/>
</p:tagLst>
</file>

<file path=ppt/tags/tag109.xml><?xml version="1.0" encoding="utf-8"?>
<p:tagLst xmlns:p="http://schemas.openxmlformats.org/presentationml/2006/main">
  <p:tag name="KSO_WM_SLIDE_BACKGROUND_TYPE" val="topBottom"/>
</p:tagLst>
</file>

<file path=ppt/tags/tag110.xml><?xml version="1.0" encoding="utf-8"?>
<p:tagLst xmlns:p="http://schemas.openxmlformats.org/presentationml/2006/main">
  <p:tag name="KSO_WM_SLIDE_BACKGROUND_TYPE" val="bottomTop"/>
</p:tagLst>
</file>

<file path=ppt/tags/tag111.xml><?xml version="1.0" encoding="utf-8"?>
<p:tagLst xmlns:p="http://schemas.openxmlformats.org/presentationml/2006/main">
  <p:tag name="KSO_WM_SLIDE_BACKGROUND_TYPE" val="bottomTop"/>
</p:tagLst>
</file>

<file path=ppt/tags/tag112.xml><?xml version="1.0" encoding="utf-8"?>
<p:tagLst xmlns:p="http://schemas.openxmlformats.org/presentationml/2006/main">
  <p:tag name="KSO_WM_SLIDE_BACKGROUND_TYPE" val="bottomTop"/>
</p:tagLst>
</file>

<file path=ppt/tags/tag113.xml><?xml version="1.0" encoding="utf-8"?>
<p:tagLst xmlns:p="http://schemas.openxmlformats.org/presentationml/2006/main">
  <p:tag name="KSO_WM_SLIDE_BACKGROUND_TYPE" val="bottomTop"/>
</p:tagLst>
</file>

<file path=ppt/tags/tag114.xml><?xml version="1.0" encoding="utf-8"?>
<p:tagLst xmlns:p="http://schemas.openxmlformats.org/presentationml/2006/main">
  <p:tag name="KSO_WM_SLIDE_BACKGROUND_TYPE" val="bottomTop"/>
</p:tagLst>
</file>

<file path=ppt/tags/tag115.xml><?xml version="1.0" encoding="utf-8"?>
<p:tagLst xmlns:p="http://schemas.openxmlformats.org/presentationml/2006/main">
  <p:tag name="KSO_WM_SLIDE_BACKGROUND_TYPE" val="bottomTop"/>
</p:tagLst>
</file>

<file path=ppt/tags/tag116.xml><?xml version="1.0" encoding="utf-8"?>
<p:tagLst xmlns:p="http://schemas.openxmlformats.org/presentationml/2006/main">
  <p:tag name="KSO_WM_SLIDE_BACKGROUND_TYPE" val="navigation"/>
</p:tagLst>
</file>

<file path=ppt/tags/tag117.xml><?xml version="1.0" encoding="utf-8"?>
<p:tagLst xmlns:p="http://schemas.openxmlformats.org/presentationml/2006/main">
  <p:tag name="KSO_WM_SLIDE_BACKGROUND_TYPE" val="navigation"/>
</p:tagLst>
</file>

<file path=ppt/tags/tag118.xml><?xml version="1.0" encoding="utf-8"?>
<p:tagLst xmlns:p="http://schemas.openxmlformats.org/presentationml/2006/main">
  <p:tag name="KSO_WM_SLIDE_BACKGROUND_TYPE" val="navigation"/>
</p:tagLst>
</file>

<file path=ppt/tags/tag119.xml><?xml version="1.0" encoding="utf-8"?>
<p:tagLst xmlns:p="http://schemas.openxmlformats.org/presentationml/2006/main">
  <p:tag name="KSO_WM_SLIDE_BACKGROUND_TYPE" val="navigation"/>
</p:tagLst>
</file>

<file path=ppt/tags/tag120.xml><?xml version="1.0" encoding="utf-8"?>
<p:tagLst xmlns:p="http://schemas.openxmlformats.org/presentationml/2006/main">
  <p:tag name="KSO_WM_SLIDE_BACKGROUND_TYPE" val="navigation"/>
</p:tagLst>
</file>

<file path=ppt/tags/tag121.xml><?xml version="1.0" encoding="utf-8"?>
<p:tagLst xmlns:p="http://schemas.openxmlformats.org/presentationml/2006/main">
  <p:tag name="KSO_WM_SLIDE_BACKGROUND_TYPE" val="navigation"/>
</p:tagLst>
</file>

<file path=ppt/tags/tag122.xml><?xml version="1.0" encoding="utf-8"?>
<p:tagLst xmlns:p="http://schemas.openxmlformats.org/presentationml/2006/main">
  <p:tag name="KSO_WM_SLIDE_BACKGROUND_TYPE" val="navigation"/>
</p:tagLst>
</file>

<file path=ppt/tags/tag123.xml><?xml version="1.0" encoding="utf-8"?>
<p:tagLst xmlns:p="http://schemas.openxmlformats.org/presentationml/2006/main">
  <p:tag name="KSO_WM_SLIDE_BACKGROUND_TYPE" val="navigation"/>
</p:tagLst>
</file>

<file path=ppt/tags/tag124.xml><?xml version="1.0" encoding="utf-8"?>
<p:tagLst xmlns:p="http://schemas.openxmlformats.org/presentationml/2006/main">
  <p:tag name="KSO_WM_SLIDE_BACKGROUND_TYPE" val="belt"/>
</p:tagLst>
</file>

<file path=ppt/tags/tag125.xml><?xml version="1.0" encoding="utf-8"?>
<p:tagLst xmlns:p="http://schemas.openxmlformats.org/presentationml/2006/main">
  <p:tag name="KSO_WM_SLIDE_BACKGROUND_TYPE" val="belt"/>
</p:tagLst>
</file>

<file path=ppt/tags/tag126.xml><?xml version="1.0" encoding="utf-8"?>
<p:tagLst xmlns:p="http://schemas.openxmlformats.org/presentationml/2006/main">
  <p:tag name="KSO_WM_SLIDE_BACKGROUND_TYPE" val="belt"/>
</p:tagLst>
</file>

<file path=ppt/tags/tag127.xml><?xml version="1.0" encoding="utf-8"?>
<p:tagLst xmlns:p="http://schemas.openxmlformats.org/presentationml/2006/main">
  <p:tag name="KSO_WM_SLIDE_BACKGROUND_TYPE" val="belt"/>
</p:tagLst>
</file>

<file path=ppt/tags/tag128.xml><?xml version="1.0" encoding="utf-8"?>
<p:tagLst xmlns:p="http://schemas.openxmlformats.org/presentationml/2006/main">
  <p:tag name="KSO_WM_SLIDE_BACKGROUND_TYPE" val="belt"/>
</p:tagLst>
</file>

<file path=ppt/tags/tag129.xml><?xml version="1.0" encoding="utf-8"?>
<p:tagLst xmlns:p="http://schemas.openxmlformats.org/presentationml/2006/main">
  <p:tag name="KSO_WM_TEMPLATE_CATEGORY" val="custom"/>
  <p:tag name="KSO_WM_TEMPLATE_INDEX" val="20214704"/>
</p:tagLst>
</file>

<file path=ppt/tags/tag130.xml><?xml version="1.0" encoding="utf-8"?>
<p:tagLst xmlns:p="http://schemas.openxmlformats.org/presentationml/2006/main">
  <p:tag name="KSO_WM_TEMPLATE_CATEGORY" val="custom"/>
  <p:tag name="KSO_WM_TEMPLATE_INDEX" val="20214704"/>
</p:tagLst>
</file>

<file path=ppt/tags/tag131.xml><?xml version="1.0" encoding="utf-8"?>
<p:tagLst xmlns:p="http://schemas.openxmlformats.org/presentationml/2006/main">
  <p:tag name="KSO_WM_BEAUTIFY_FLAG" val="#wm#"/>
  <p:tag name="KSO_WM_TAG_VERSION" val="1.0"/>
  <p:tag name="KSO_WM_TEMPLATE_CATEGORY" val="custom"/>
  <p:tag name="KSO_WM_TEMPLATE_INDEX" val="20214704"/>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14704_1*i*1"/>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8e2e37053bfb42cf9d9e7b17a011e0b3"/>
  <p:tag name="KSO_WM_UNIT_DECORATE_INFO" val="{&quot;DecorateInfoH&quot;:{&quot;IsAbs&quot;:true},&quot;DecorateInfoW&quot;:{&quot;IsAbs&quot;:true},&quot;DecorateInfoX&quot;:{&quot;IsAbs&quot;:true,&quot;Pos&quot;:0},&quot;DecorateInfoY&quot;:{&quot;IsAbs&quot;:true,&quot;Pos&quot;:2},&quot;ReferentInfo&quot;:{&quot;Id&quot;:&quot;303ac59f079f47cda557830297e8287b;5e9547825ffb475b905e9871ab291bd1&quot;,&quot;X&quot;:{&quot;Pos&quot;:2},&quot;Y&quot;:{&quot;Pos&quot;:2}},&quot;whChangeMode&quot;:0}"/>
  <p:tag name="KSO_WM_CHIP_GROUPID" val="5f2a1a4945e1f15ec24fe3ea"/>
  <p:tag name="KSO_WM_CHIP_XID" val="5f2a1a4945e1f15ec24fe3eb"/>
  <p:tag name="KSO_WM_CHIP_FILLAREA_FILL_RULE" val="{&quot;fill_align&quot;:&quot;cm&quot;,&quot;fill_mode&quot;:&quot;adaptive&quot;,&quot;sacle_strategy&quot;:&quot;smart&quot;}"/>
  <p:tag name="KSO_WM_UNIT_DEC_SUPPORTCHANGEPIC" val="0"/>
  <p:tag name="KSO_WM_UNIT_DEC_CHANGEPICRESERVED" val="0"/>
  <p:tag name="KSO_WM_ASSEMBLE_CHIP_INDEX" val="966fe570183e45959517f40db614b2a3"/>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1"/>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4704_1*a*1"/>
  <p:tag name="KSO_WM_TEMPLATE_CATEGORY" val="custom"/>
  <p:tag name="KSO_WM_TEMPLATE_INDEX" val="20214704"/>
  <p:tag name="KSO_WM_UNIT_LAYERLEVEL" val="1"/>
  <p:tag name="KSO_WM_TAG_VERSION" val="1.0"/>
  <p:tag name="KSO_WM_BEAUTIFY_FLAG" val="#wm#"/>
  <p:tag name="KSO_WM_UNIT_ISCONTENTSTITLE" val="0"/>
  <p:tag name="KSO_WM_UNIT_NOCLEAR" val="0"/>
  <p:tag name="KSO_WM_UNIT_VALUE" val="24"/>
  <p:tag name="KSO_WM_UNIT_TYPE" val="a"/>
  <p:tag name="KSO_WM_UNIT_INDEX" val="1"/>
  <p:tag name="KSO_WM_UNIT_ISNUMDGMTITLE" val="0"/>
  <p:tag name="KSO_WM_UNIT_PRESET_TEXT" val="同心逐梦 不断超越"/>
  <p:tag name="KSO_WM_UNIT_BLOCK" val="0"/>
  <p:tag name="KSO_WM_UNIT_DEC_AREA_ID" val="303ac59f079f47cda557830297e8287b"/>
  <p:tag name="KSO_WM_UNIT_DEFAULT_FONT" val="24;60;4"/>
  <p:tag name="KSO_WM_CHIP_GROUPID" val="5f2a1a4945e1f15ec24fe3ea"/>
  <p:tag name="KSO_WM_CHIP_XID" val="5f2a1a4945e1f15ec24fe3eb"/>
  <p:tag name="KSO_WM_CHIP_FILLAREA_FILL_RULE" val="{&quot;fill_align&quot;:&quot;cm&quot;,&quot;fill_mode&quot;:&quot;adaptive&quot;,&quot;sacle_strategy&quot;:&quot;smart&quot;}"/>
  <p:tag name="KSO_WM_ASSEMBLE_CHIP_INDEX" val="966fe570183e45959517f40db614b2a3"/>
  <p:tag name="KSO_WM_UNIT_TEXT_FILL_FORE_SCHEMECOLOR_INDEX_BRIGHTNESS" val="0.15"/>
  <p:tag name="KSO_WM_UNIT_TEXT_FILL_FORE_SCHEMECOLOR_INDEX" val="13"/>
  <p:tag name="KSO_WM_UNIT_TEXT_FILL_TYPE" val="1"/>
  <p:tag name="KSO_WM_UNIT_SMARTLAYOUT_COMPRESS_INFO" val="{&#10;    &quot;id&quot;: &quot;2020-11-05T09:17:38&quot;,&#10;    &quot;max&quot;: 1.3840742951742868e-05,&#10;    &quot;parentMax&quot;: {&#10;        &quot;max&quot;: 14.040000000000049&#10;    },&#10;    &quot;topChanged&quot;: 0&#10;}&#10;"/>
  <p:tag name="KSO_WM_UNIT_LAST_MAX_FONTSIZE" val="1200"/>
</p:tagLst>
</file>

<file path=ppt/tags/tag134.xml><?xml version="1.0" encoding="utf-8"?>
<p:tagLst xmlns:p="http://schemas.openxmlformats.org/presentationml/2006/main">
  <p:tag name="KSO_WM_CHIP_INFOS" val="{&quot;layout_type&quot;:&quot;formiddle3&quot;,&quot;slide_type&quot;:[&quot;title&quot;],&quot;aspect_ratio&quot;:&quot;16:9&quot;}"/>
  <p:tag name="KSO_WM_CHIP_XID" val="5ebe041a0ac41c4a0a52557e"/>
  <p:tag name="KSO_WM_CHIP_FILLPROP" val="[[{&quot;fill_id&quot;:&quot;0fc8cb0b5be24332a6c5a6db9e174d8a&quot;,&quot;fill_align&quot;:&quot;cm&quot;,&quot;text_align&quot;:&quot;cm&quot;,&quot;text_direction&quot;:&quot;horizontal&quot;,&quot;chip_types&quot;:[&quot;text&quot;,&quot;header&quot;]}]]"/>
  <p:tag name="KSO_WM_SLIDE_ID" val="custom20214704_1"/>
  <p:tag name="KSO_WM_TEMPLATE_SUBCATEGORY" val="21"/>
  <p:tag name="KSO_WM_TEMPLATE_MASTER_TYPE" val="1"/>
  <p:tag name="KSO_WM_TEMPLATE_COLOR_TYPE" val="1"/>
  <p:tag name="KSO_WM_SLIDE_TYPE" val="title"/>
  <p:tag name="KSO_WM_SLIDE_SUBTYPE" val="pureTxt"/>
  <p:tag name="KSO_WM_SLIDE_ITEM_CNT" val="0"/>
  <p:tag name="KSO_WM_SLIDE_INDEX" val="1"/>
  <p:tag name="KSO_WM_SLIDE_SIZE" val="700*380"/>
  <p:tag name="KSO_WM_SLIDE_POSITION" val="130*79"/>
  <p:tag name="KSO_WM_TAG_VERSION" val="1.0"/>
  <p:tag name="KSO_WM_BEAUTIFY_FLAG" val="#wm#"/>
  <p:tag name="KSO_WM_TEMPLATE_CATEGORY" val="custom"/>
  <p:tag name="KSO_WM_TEMPLATE_INDEX" val="20214704"/>
  <p:tag name="KSO_WM_SLIDE_LAYOUT" val="a_b"/>
  <p:tag name="KSO_WM_SLIDE_LAYOUT_CNT" val="1_1"/>
  <p:tag name="KSO_WM_CHIP_GROUPID" val="5ebf6661ddc3daf3fef3f760"/>
  <p:tag name="KSO_WM_SLIDE_LAYOUT_INFO" val="{&quot;id&quot;:&quot;2020-11-05T09:17:38&quot;,&quot;maxSize&quot;:{&quot;size1&quot;:55.025887496383113},&quot;minSize&quot;:{&quot;size1&quot;:49.82588749638311},&quot;normalSize&quot;:{&quot;size1&quot;:55.025887496383113},&quot;subLayout&quot;:[{&quot;id&quot;:&quot;2020-11-05T09:17:38&quot;,&quot;margin&quot;:{&quot;bottom&quot;:0.3720366358757019,&quot;left&quot;:4.5896391868591309,&quot;right&quot;:4.5824065208435059,&quot;top&quot;:4.4854865074157715},&quot;type&quot;:0},{&quot;id&quot;:&quot;2020-11-05T09:17:38&quot;,&quot;margin&quot;:{&quot;bottom&quot;:4.4854917526245117,&quot;left&quot;:4.5896391868591309,&quot;right&quot;:14.330286979675293,&quot;top&quot;:0.23816074430942535},&quot;type&quot;:0}],&quot;type&quot;:0}"/>
  <p:tag name="KSO_WM_SLIDE_BK_DARK_LIGHT" val="2"/>
  <p:tag name="KSO_WM_SLIDE_BACKGROUND_TYPE" val="general"/>
  <p:tag name="KSO_WM_SLIDE_SUPPORT_FEATURE_TYPE" val="0"/>
  <p:tag name="KSO_WM_TEMPLATE_MASTER_THUMB_INDEX" val="12"/>
  <p:tag name="KSO_WM_TEMPLATE_ASSEMBLE_XID" val="5fa35297a8fc48be80830166"/>
  <p:tag name="KSO_WM_TEMPLATE_ASSEMBLE_GROUPID" val="5f9f7fa9e206d3a5ffe887ea"/>
  <p:tag name="KSO_WM_TEMPLATE_THUMBS_INDEX" val="1、4、5、6、7、51"/>
</p:tagLst>
</file>

<file path=ppt/tags/tag135.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2"/>
  <p:tag name="KSO_WM_UNIT_HIGHLIGHT" val="0"/>
  <p:tag name="KSO_WM_UNIT_COMPATIBLE" val="0"/>
  <p:tag name="KSO_WM_UNIT_DIAGRAM_ISNUMVISUAL" val="0"/>
  <p:tag name="KSO_WM_UNIT_DIAGRAM_ISREFERUNIT" val="0"/>
  <p:tag name="KSO_WM_UNIT_TYPE" val="a"/>
  <p:tag name="KSO_WM_UNIT_INDEX" val="1"/>
  <p:tag name="KSO_WM_UNIT_ID" val="custom20214704_6*a*1"/>
  <p:tag name="KSO_WM_TEMPLATE_CATEGORY" val="custom"/>
  <p:tag name="KSO_WM_TEMPLATE_INDEX" val="20214704"/>
  <p:tag name="KSO_WM_UNIT_LAYERLEVEL" val="1"/>
  <p:tag name="KSO_WM_TAG_VERSION" val="1.0"/>
  <p:tag name="KSO_WM_BEAUTIFY_FLAG" val="#wm#"/>
  <p:tag name="KSO_WM_CHIP_GROUPID" val="5ec7ae378193540dcf6eab6a"/>
  <p:tag name="KSO_WM_CHIP_XID" val="5ec7ae378193540dcf6eab6b"/>
  <p:tag name="KSO_WM_UNIT_DEC_AREA_ID" val="010aa7c0684343f999ab3d6de644dee5"/>
  <p:tag name="KSO_WM_UNIT_DECORATE_INFO" val=""/>
  <p:tag name="KSO_WM_UNIT_SM_LIMIT_TYPE" val=""/>
  <p:tag name="KSO_WM_CHIP_FILLAREA_FILL_RULE" val="{&quot;fill_align&quot;:&quot;cm&quot;,&quot;fill_mode&quot;:&quot;adaptive&quot;,&quot;sacle_strategy&quot;:&quot;smart&quot;}"/>
  <p:tag name="KSO_WM_ASSEMBLE_CHIP_INDEX" val="087f42c38c4e42d38c0b6346465e4215"/>
  <p:tag name="KSO_WM_UNIT_TEXT_FILL_FORE_SCHEMECOLOR_INDEX_BRIGHTNESS" val="0"/>
  <p:tag name="KSO_WM_UNIT_TEXT_FILL_FORE_SCHEMECOLOR_INDEX" val="5"/>
  <p:tag name="KSO_WM_UNIT_TEXT_FILL_TYPE" val="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14704_6*l_h_i*1_1_1"/>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2d6f9f9102e74aa0b8e19355116b76a9"/>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27"/>
  <p:tag name="KSO_WM_UNIT_USESOURCEFORMAT_APPLY" val="1"/>
</p:tagLst>
</file>

<file path=ppt/tags/tag137.xml><?xml version="1.0" encoding="utf-8"?>
<p:tagLst xmlns:p="http://schemas.openxmlformats.org/presentationml/2006/main">
  <p:tag name="KSO_WM_UNIT_ISCONTENTSTITLE" val="0"/>
  <p:tag name="KSO_WM_UNIT_ISNUMDGMTITLE" val="0"/>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214704_6*l_h_f*1_1_1"/>
  <p:tag name="KSO_WM_TEMPLATE_CATEGORY" val="custom"/>
  <p:tag name="KSO_WM_TEMPLATE_INDEX" val="20214704"/>
  <p:tag name="KSO_WM_UNIT_LAYERLEVEL" val="1_1_1"/>
  <p:tag name="KSO_WM_TAG_VERSION" val="1.0"/>
  <p:tag name="KSO_WM_BEAUTIFY_FLAG" val="#wm#"/>
  <p:tag name="KSO_WM_UNIT_PRESET_TEXT" val="输入标题"/>
  <p:tag name="KSO_WM_CHIP_GROUPID" val="5f7306a20ff15d9a40f72d07"/>
  <p:tag name="KSO_WM_CHIP_XID" val="5f7306a20ff15d9a40f72d0c"/>
  <p:tag name="KSO_WM_UNIT_DEC_AREA_ID" val="e3a843efd6054f0c93fe4c52065eecad"/>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TEXT_FILL_FORE_SCHEMECOLOR_INDEX_BRIGHTNESS" val="0.15"/>
  <p:tag name="KSO_WM_UNIT_TEXT_FILL_FORE_SCHEMECOLOR_INDEX" val="13"/>
  <p:tag name="KSO_WM_UNIT_TEXT_FILL_TYPE" val="1"/>
  <p:tag name="KSO_WM_UNIT_VALUE" val="6"/>
  <p:tag name="KSO_WM_UNIT_USESOURCEFORMAT_APPLY" val="1"/>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2"/>
  <p:tag name="KSO_WM_UNIT_ID" val="custom20214704_6*l_h_i*1_1_2"/>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c7ad5abd2283438295dca81eb5eb0595"/>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TEXT_FILL_FORE_SCHEMECOLOR_INDEX_BRIGHTNESS" val="0"/>
  <p:tag name="KSO_WM_UNIT_TEXT_FILL_FORE_SCHEMECOLOR_INDEX" val="5"/>
  <p:tag name="KSO_WM_UNIT_TEXT_FILL_TYPE" val="1"/>
  <p:tag name="KSO_WM_UNIT_VALUE" val="2"/>
  <p:tag name="KSO_WM_UNIT_USESOURCEFORMAT_APPLY" val="1"/>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custom20214704_6*l_h_i*1_1_3"/>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544633219af34f7a8b8db9e19fee727a"/>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LINE_FORE_SCHEMECOLOR_INDEX_BRIGHTNESS" val="0"/>
  <p:tag name="KSO_WM_UNIT_LINE_FORE_SCHEMECOLOR_INDEX" val="5"/>
  <p:tag name="KSO_WM_UNIT_LINE_FILL_TYPE" val="2"/>
  <p:tag name="KSO_WM_UNIT_USESOURCEFORMAT_APPLY" val="1"/>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custom20214704_6*l_h_i*1_1_4"/>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17050135b30d48de8dd8fcc30ac94158"/>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LINE_FORE_SCHEMECOLOR_INDEX_BRIGHTNESS" val="0"/>
  <p:tag name="KSO_WM_UNIT_LINE_FORE_SCHEMECOLOR_INDEX" val="5"/>
  <p:tag name="KSO_WM_UNIT_LINE_FILL_TYPE" val="2"/>
  <p:tag name="KSO_WM_UNIT_USESOURCEFORMAT_APPLY" val="1"/>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14704_6*l_h_i*1_3_1"/>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36ab4be19d104f1dba0e06e5148ae99d"/>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27"/>
  <p:tag name="KSO_WM_UNIT_USESOURCEFORMAT_APPLY" val="1"/>
</p:tagLst>
</file>

<file path=ppt/tags/tag142.xml><?xml version="1.0" encoding="utf-8"?>
<p:tagLst xmlns:p="http://schemas.openxmlformats.org/presentationml/2006/main">
  <p:tag name="KSO_WM_UNIT_ISCONTENTSTITLE" val="0"/>
  <p:tag name="KSO_WM_UNIT_ISNUMDGMTITLE" val="0"/>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custom20214704_6*l_h_f*1_3_1"/>
  <p:tag name="KSO_WM_TEMPLATE_CATEGORY" val="custom"/>
  <p:tag name="KSO_WM_TEMPLATE_INDEX" val="20214704"/>
  <p:tag name="KSO_WM_UNIT_LAYERLEVEL" val="1_1_1"/>
  <p:tag name="KSO_WM_TAG_VERSION" val="1.0"/>
  <p:tag name="KSO_WM_BEAUTIFY_FLAG" val="#wm#"/>
  <p:tag name="KSO_WM_UNIT_PRESET_TEXT" val="输入标题"/>
  <p:tag name="KSO_WM_CHIP_GROUPID" val="5f7306a20ff15d9a40f72d07"/>
  <p:tag name="KSO_WM_CHIP_XID" val="5f7306a20ff15d9a40f72d0c"/>
  <p:tag name="KSO_WM_UNIT_DEC_AREA_ID" val="02d5cbef19364f2986a03c9ef4f19aa6"/>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TEXT_FILL_FORE_SCHEMECOLOR_INDEX_BRIGHTNESS" val="0.15"/>
  <p:tag name="KSO_WM_UNIT_TEXT_FILL_FORE_SCHEMECOLOR_INDEX" val="13"/>
  <p:tag name="KSO_WM_UNIT_TEXT_FILL_TYPE" val="1"/>
  <p:tag name="KSO_WM_UNIT_VALUE" val="6"/>
  <p:tag name="KSO_WM_UNIT_USESOURCEFORMAT_APPLY" val="1"/>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2"/>
  <p:tag name="KSO_WM_UNIT_ID" val="custom20214704_6*l_h_i*1_3_2"/>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1ee24063169a428795293c2ee302c577"/>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TEXT_FILL_FORE_SCHEMECOLOR_INDEX_BRIGHTNESS" val="0"/>
  <p:tag name="KSO_WM_UNIT_TEXT_FILL_FORE_SCHEMECOLOR_INDEX" val="5"/>
  <p:tag name="KSO_WM_UNIT_TEXT_FILL_TYPE" val="1"/>
  <p:tag name="KSO_WM_UNIT_VALUE" val="2"/>
  <p:tag name="KSO_WM_UNIT_USESOURCEFORMAT_APPLY" val="1"/>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custom20214704_6*l_h_i*1_3_3"/>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1b34588336664842bffad72afbbfad06"/>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LINE_FORE_SCHEMECOLOR_INDEX_BRIGHTNESS" val="0"/>
  <p:tag name="KSO_WM_UNIT_LINE_FORE_SCHEMECOLOR_INDEX" val="5"/>
  <p:tag name="KSO_WM_UNIT_LINE_FILL_TYPE" val="2"/>
  <p:tag name="KSO_WM_UNIT_USESOURCEFORMAT_APPLY" val="1"/>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custom20214704_6*l_h_i*1_3_4"/>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39ebe3493c484d1d96b18ebd8c329f4d"/>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LINE_FORE_SCHEMECOLOR_INDEX_BRIGHTNESS" val="0"/>
  <p:tag name="KSO_WM_UNIT_LINE_FORE_SCHEMECOLOR_INDEX" val="5"/>
  <p:tag name="KSO_WM_UNIT_LINE_FILL_TYPE" val="2"/>
  <p:tag name="KSO_WM_UNIT_USESOURCEFORMAT_APPLY"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14704_6*l_h_i*1_5_1"/>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d5eff95c2a5a4e3bbbac1ebc35906646"/>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27"/>
  <p:tag name="KSO_WM_UNIT_USESOURCEFORMAT_APPLY" val="1"/>
</p:tagLst>
</file>

<file path=ppt/tags/tag147.xml><?xml version="1.0" encoding="utf-8"?>
<p:tagLst xmlns:p="http://schemas.openxmlformats.org/presentationml/2006/main">
  <p:tag name="KSO_WM_UNIT_ISCONTENTSTITLE" val="0"/>
  <p:tag name="KSO_WM_UNIT_ISNUMDGMTITLE" val="0"/>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custom20214704_6*l_h_f*1_5_1"/>
  <p:tag name="KSO_WM_TEMPLATE_CATEGORY" val="custom"/>
  <p:tag name="KSO_WM_TEMPLATE_INDEX" val="20214704"/>
  <p:tag name="KSO_WM_UNIT_LAYERLEVEL" val="1_1_1"/>
  <p:tag name="KSO_WM_TAG_VERSION" val="1.0"/>
  <p:tag name="KSO_WM_BEAUTIFY_FLAG" val="#wm#"/>
  <p:tag name="KSO_WM_UNIT_PRESET_TEXT" val="输入标题"/>
  <p:tag name="KSO_WM_CHIP_GROUPID" val="5f7306a20ff15d9a40f72d07"/>
  <p:tag name="KSO_WM_CHIP_XID" val="5f7306a20ff15d9a40f72d0c"/>
  <p:tag name="KSO_WM_UNIT_DEC_AREA_ID" val="203e133c12c949b6b96deec3d5b95aa5"/>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TEXT_FILL_FORE_SCHEMECOLOR_INDEX_BRIGHTNESS" val="0.15"/>
  <p:tag name="KSO_WM_UNIT_TEXT_FILL_FORE_SCHEMECOLOR_INDEX" val="13"/>
  <p:tag name="KSO_WM_UNIT_TEXT_FILL_TYPE" val="1"/>
  <p:tag name="KSO_WM_UNIT_VALUE" val="6"/>
  <p:tag name="KSO_WM_UNIT_USESOURCEFORMAT_APPLY"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5_2"/>
  <p:tag name="KSO_WM_UNIT_ID" val="custom20214704_6*l_h_i*1_5_2"/>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1b04333b90e84205a45526802490fabc"/>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TEXT_FILL_FORE_SCHEMECOLOR_INDEX_BRIGHTNESS" val="0"/>
  <p:tag name="KSO_WM_UNIT_TEXT_FILL_FORE_SCHEMECOLOR_INDEX" val="5"/>
  <p:tag name="KSO_WM_UNIT_TEXT_FILL_TYPE" val="1"/>
  <p:tag name="KSO_WM_UNIT_VALUE" val="2"/>
  <p:tag name="KSO_WM_UNIT_USESOURCEFORMAT_APPLY" val="1"/>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custom20214704_6*l_h_i*1_5_3"/>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7211f977e2f6445097f46d01780a0fb5"/>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LINE_FORE_SCHEMECOLOR_INDEX_BRIGHTNESS" val="0"/>
  <p:tag name="KSO_WM_UNIT_LINE_FORE_SCHEMECOLOR_INDEX" val="5"/>
  <p:tag name="KSO_WM_UNIT_LINE_FILL_TYPE" val="2"/>
  <p:tag name="KSO_WM_UNIT_USESOURCEFORMAT_APPLY" val="1"/>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4"/>
  <p:tag name="KSO_WM_UNIT_ID" val="custom20214704_6*l_h_i*1_5_4"/>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8d2f962d49dd46baa68871decc0a98e4"/>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LINE_FORE_SCHEMECOLOR_INDEX_BRIGHTNESS" val="0"/>
  <p:tag name="KSO_WM_UNIT_LINE_FORE_SCHEMECOLOR_INDEX" val="5"/>
  <p:tag name="KSO_WM_UNIT_LINE_FILL_TYPE" val="2"/>
  <p:tag name="KSO_WM_UNIT_USESOURCEFORMAT_APPLY" val="1"/>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14704_6*l_h_i*1_2_1"/>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afde49105c44495a94e8a87920629208"/>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27"/>
  <p:tag name="KSO_WM_UNIT_USESOURCEFORMAT_APPLY" val="1"/>
</p:tagLst>
</file>

<file path=ppt/tags/tag152.xml><?xml version="1.0" encoding="utf-8"?>
<p:tagLst xmlns:p="http://schemas.openxmlformats.org/presentationml/2006/main">
  <p:tag name="KSO_WM_UNIT_ISCONTENTSTITLE" val="0"/>
  <p:tag name="KSO_WM_UNIT_ISNUMDGMTITLE" val="0"/>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custom20214704_6*l_h_f*1_2_1"/>
  <p:tag name="KSO_WM_TEMPLATE_CATEGORY" val="custom"/>
  <p:tag name="KSO_WM_TEMPLATE_INDEX" val="20214704"/>
  <p:tag name="KSO_WM_UNIT_LAYERLEVEL" val="1_1_1"/>
  <p:tag name="KSO_WM_TAG_VERSION" val="1.0"/>
  <p:tag name="KSO_WM_BEAUTIFY_FLAG" val="#wm#"/>
  <p:tag name="KSO_WM_UNIT_PRESET_TEXT" val="输入标题"/>
  <p:tag name="KSO_WM_CHIP_GROUPID" val="5f7306a20ff15d9a40f72d07"/>
  <p:tag name="KSO_WM_CHIP_XID" val="5f7306a20ff15d9a40f72d0c"/>
  <p:tag name="KSO_WM_UNIT_DEC_AREA_ID" val="be9d96565d104968b1af04101380e1d6"/>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TEXT_FILL_FORE_SCHEMECOLOR_INDEX_BRIGHTNESS" val="0.15"/>
  <p:tag name="KSO_WM_UNIT_TEXT_FILL_FORE_SCHEMECOLOR_INDEX" val="13"/>
  <p:tag name="KSO_WM_UNIT_TEXT_FILL_TYPE" val="1"/>
  <p:tag name="KSO_WM_UNIT_VALUE" val="6"/>
  <p:tag name="KSO_WM_UNIT_USESOURCEFORMAT_APPLY" val="1"/>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custom20214704_6*l_h_i*1_2_2"/>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cc098379cc784a519d96778dfa4f7017"/>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TEXT_FILL_FORE_SCHEMECOLOR_INDEX_BRIGHTNESS" val="0"/>
  <p:tag name="KSO_WM_UNIT_TEXT_FILL_FORE_SCHEMECOLOR_INDEX" val="5"/>
  <p:tag name="KSO_WM_UNIT_TEXT_FILL_TYPE" val="1"/>
  <p:tag name="KSO_WM_UNIT_VALUE" val="2"/>
  <p:tag name="KSO_WM_UNIT_USESOURCEFORMAT_APPLY"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custom20214704_6*l_h_i*1_2_3"/>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990eea15874e424996ea7232bcb0f9ae"/>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LINE_FORE_SCHEMECOLOR_INDEX_BRIGHTNESS" val="0"/>
  <p:tag name="KSO_WM_UNIT_LINE_FORE_SCHEMECOLOR_INDEX" val="5"/>
  <p:tag name="KSO_WM_UNIT_LINE_FILL_TYPE" val="2"/>
  <p:tag name="KSO_WM_UNIT_USESOURCEFORMAT_APPLY" val="1"/>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custom20214704_6*l_h_i*1_2_4"/>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3f4fb6d628154f02b37c8bfe1858a194"/>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LINE_FORE_SCHEMECOLOR_INDEX_BRIGHTNESS" val="0"/>
  <p:tag name="KSO_WM_UNIT_LINE_FORE_SCHEMECOLOR_INDEX" val="5"/>
  <p:tag name="KSO_WM_UNIT_LINE_FILL_TYPE" val="2"/>
  <p:tag name="KSO_WM_UNIT_USESOURCEFORMAT_APPLY" val="1"/>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14704_6*l_h_i*1_4_1"/>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dfd50ea610554adb82bfe10e469fad18"/>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27"/>
  <p:tag name="KSO_WM_UNIT_USESOURCEFORMAT_APPLY" val="1"/>
</p:tagLst>
</file>

<file path=ppt/tags/tag157.xml><?xml version="1.0" encoding="utf-8"?>
<p:tagLst xmlns:p="http://schemas.openxmlformats.org/presentationml/2006/main">
  <p:tag name="KSO_WM_UNIT_ISCONTENTSTITLE" val="0"/>
  <p:tag name="KSO_WM_UNIT_ISNUMDGMTITLE" val="0"/>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custom20214704_6*l_h_f*1_4_1"/>
  <p:tag name="KSO_WM_TEMPLATE_CATEGORY" val="custom"/>
  <p:tag name="KSO_WM_TEMPLATE_INDEX" val="20214704"/>
  <p:tag name="KSO_WM_UNIT_LAYERLEVEL" val="1_1_1"/>
  <p:tag name="KSO_WM_TAG_VERSION" val="1.0"/>
  <p:tag name="KSO_WM_BEAUTIFY_FLAG" val="#wm#"/>
  <p:tag name="KSO_WM_UNIT_PRESET_TEXT" val="输入标题"/>
  <p:tag name="KSO_WM_CHIP_GROUPID" val="5f7306a20ff15d9a40f72d07"/>
  <p:tag name="KSO_WM_CHIP_XID" val="5f7306a20ff15d9a40f72d0c"/>
  <p:tag name="KSO_WM_UNIT_DEC_AREA_ID" val="fa8eddca8fd743f2a149cb78fd07949d"/>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TEXT_FILL_FORE_SCHEMECOLOR_INDEX_BRIGHTNESS" val="0.15"/>
  <p:tag name="KSO_WM_UNIT_TEXT_FILL_FORE_SCHEMECOLOR_INDEX" val="13"/>
  <p:tag name="KSO_WM_UNIT_TEXT_FILL_TYPE" val="1"/>
  <p:tag name="KSO_WM_UNIT_VALUE" val="6"/>
  <p:tag name="KSO_WM_UNIT_USESOURCEFORMAT_APPLY" val="1"/>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2"/>
  <p:tag name="KSO_WM_UNIT_ID" val="custom20214704_6*l_h_i*1_4_2"/>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4742b62d9bb64eb286295b2dfc222739"/>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TEXT_FILL_FORE_SCHEMECOLOR_INDEX_BRIGHTNESS" val="0"/>
  <p:tag name="KSO_WM_UNIT_TEXT_FILL_FORE_SCHEMECOLOR_INDEX" val="5"/>
  <p:tag name="KSO_WM_UNIT_TEXT_FILL_TYPE" val="1"/>
  <p:tag name="KSO_WM_UNIT_VALUE" val="2"/>
  <p:tag name="KSO_WM_UNIT_USESOURCEFORMAT_APPLY" val="1"/>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custom20214704_6*l_h_i*1_4_3"/>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a495a494ed7c487195f0e8ba5a700e9f"/>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LINE_FORE_SCHEMECOLOR_INDEX_BRIGHTNESS" val="0"/>
  <p:tag name="KSO_WM_UNIT_LINE_FORE_SCHEMECOLOR_INDEX" val="5"/>
  <p:tag name="KSO_WM_UNIT_LINE_FILL_TYPE" val="2"/>
  <p:tag name="KSO_WM_UNIT_USESOURCEFORMAT_APPLY" val="1"/>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custom20214704_6*l_h_i*1_4_4"/>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47fb834c03f54b66b6dfafd1425f5c95"/>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LINE_FORE_SCHEMECOLOR_INDEX_BRIGHTNESS" val="0"/>
  <p:tag name="KSO_WM_UNIT_LINE_FORE_SCHEMECOLOR_INDEX" val="5"/>
  <p:tag name="KSO_WM_UNIT_LINE_FILL_TYPE" val="2"/>
  <p:tag name="KSO_WM_UNIT_USESOURCEFORMAT_APPLY" val="1"/>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custom20214704_6*l_h_i*1_6_1"/>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df7b7862c7ad417592dbaba53b5c2d58"/>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27"/>
  <p:tag name="KSO_WM_UNIT_USESOURCEFORMAT_APPLY" val="1"/>
</p:tagLst>
</file>

<file path=ppt/tags/tag162.xml><?xml version="1.0" encoding="utf-8"?>
<p:tagLst xmlns:p="http://schemas.openxmlformats.org/presentationml/2006/main">
  <p:tag name="KSO_WM_UNIT_ISCONTENTSTITLE" val="0"/>
  <p:tag name="KSO_WM_UNIT_ISNUMDGMTITLE" val="0"/>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custom20214704_6*l_h_f*1_6_1"/>
  <p:tag name="KSO_WM_TEMPLATE_CATEGORY" val="custom"/>
  <p:tag name="KSO_WM_TEMPLATE_INDEX" val="20214704"/>
  <p:tag name="KSO_WM_UNIT_LAYERLEVEL" val="1_1_1"/>
  <p:tag name="KSO_WM_TAG_VERSION" val="1.0"/>
  <p:tag name="KSO_WM_BEAUTIFY_FLAG" val="#wm#"/>
  <p:tag name="KSO_WM_UNIT_PRESET_TEXT" val="输入标题"/>
  <p:tag name="KSO_WM_CHIP_GROUPID" val="5f7306a20ff15d9a40f72d07"/>
  <p:tag name="KSO_WM_CHIP_XID" val="5f7306a20ff15d9a40f72d0c"/>
  <p:tag name="KSO_WM_UNIT_DEC_AREA_ID" val="913251d1448644ccad97e5ae26efbf88"/>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TEXT_FILL_FORE_SCHEMECOLOR_INDEX_BRIGHTNESS" val="0.15"/>
  <p:tag name="KSO_WM_UNIT_TEXT_FILL_FORE_SCHEMECOLOR_INDEX" val="13"/>
  <p:tag name="KSO_WM_UNIT_TEXT_FILL_TYPE" val="1"/>
  <p:tag name="KSO_WM_UNIT_VALUE" val="6"/>
  <p:tag name="KSO_WM_UNIT_USESOURCEFORMAT_APPLY" val="1"/>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6_2"/>
  <p:tag name="KSO_WM_UNIT_ID" val="custom20214704_6*l_h_i*1_6_2"/>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92519d162c9548a3b0f74bf6d3218458"/>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TEXT_FILL_FORE_SCHEMECOLOR_INDEX_BRIGHTNESS" val="0"/>
  <p:tag name="KSO_WM_UNIT_TEXT_FILL_FORE_SCHEMECOLOR_INDEX" val="5"/>
  <p:tag name="KSO_WM_UNIT_TEXT_FILL_TYPE" val="1"/>
  <p:tag name="KSO_WM_UNIT_VALUE" val="2"/>
  <p:tag name="KSO_WM_UNIT_USESOURCEFORMAT_APPLY" val="1"/>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3"/>
  <p:tag name="KSO_WM_UNIT_ID" val="custom20214704_6*l_h_i*1_6_3"/>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ed26cb00409c42d484d126e343048c36"/>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LINE_FORE_SCHEMECOLOR_INDEX_BRIGHTNESS" val="0"/>
  <p:tag name="KSO_WM_UNIT_LINE_FORE_SCHEMECOLOR_INDEX" val="5"/>
  <p:tag name="KSO_WM_UNIT_LINE_FILL_TYPE" val="2"/>
  <p:tag name="KSO_WM_UNIT_USESOURCEFORMAT_APPLY" val="1"/>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6_4"/>
  <p:tag name="KSO_WM_UNIT_ID" val="custom20214704_6*l_h_i*1_6_4"/>
  <p:tag name="KSO_WM_TEMPLATE_CATEGORY" val="custom"/>
  <p:tag name="KSO_WM_TEMPLATE_INDEX" val="20214704"/>
  <p:tag name="KSO_WM_UNIT_LAYERLEVEL" val="1_1_1"/>
  <p:tag name="KSO_WM_TAG_VERSION" val="1.0"/>
  <p:tag name="KSO_WM_BEAUTIFY_FLAG" val="#wm#"/>
  <p:tag name="KSO_WM_CHIP_GROUPID" val="5f7306a20ff15d9a40f72d07"/>
  <p:tag name="KSO_WM_CHIP_XID" val="5f7306a20ff15d9a40f72d0c"/>
  <p:tag name="KSO_WM_UNIT_DEC_AREA_ID" val="984aef28a1a846e88c07561467c05b8b"/>
  <p:tag name="KSO_WM_UNIT_DECORATE_INFO" val=""/>
  <p:tag name="KSO_WM_UNIT_SM_LIMIT_TYPE" val=""/>
  <p:tag name="KSO_WM_CHIP_FILLAREA_FILL_RULE" val="{&quot;fill_align&quot;:&quot;cm&quot;,&quot;fill_mode&quot;:&quot;adaptive&quot;,&quot;sacle_strategy&quot;:&quot;stretch&quot;}"/>
  <p:tag name="KSO_WM_ASSEMBLE_CHIP_INDEX" val="6dc5c2c592d94efd9cf8f7c357b405da"/>
  <p:tag name="KSO_WM_UNIT_LINE_FORE_SCHEMECOLOR_INDEX_BRIGHTNESS" val="0"/>
  <p:tag name="KSO_WM_UNIT_LINE_FORE_SCHEMECOLOR_INDEX" val="5"/>
  <p:tag name="KSO_WM_UNIT_LINE_FILL_TYPE" val="2"/>
  <p:tag name="KSO_WM_UNIT_USESOURCEFORMAT_APPLY" val="1"/>
</p:tagLst>
</file>

<file path=ppt/tags/tag166.xml><?xml version="1.0" encoding="utf-8"?>
<p:tagLst xmlns:p="http://schemas.openxmlformats.org/presentationml/2006/main">
  <p:tag name="KSO_WM_CHIP_INFOS" val="{&quot;layout_type&quot;:&quot;forleft1&quot;,&quot;slide_type&quot;:[&quot;contents&quot;],&quot;aspect_ratio&quot;:&quot;16:9&quot;}"/>
  <p:tag name="KSO_WM_CHIP_XID" val="5ebe041a0ac41c4a0a525586"/>
  <p:tag name="KSO_WM_CHIP_FILLPROP" val="[[{&quot;fill_id&quot;:&quot;d79d01ab9c5b48b2b2cbf77aa60cbef5&quot;,&quot;fill_align&quot;:&quot;lm&quot;,&quot;text_align&quot;:&quot;lm&quot;,&quot;text_direction&quot;:&quot;horizontal&quot;,&quot;chip_types&quot;:[&quot;catalogtitle&quot;]},{&quot;fill_id&quot;:&quot;a69f4e6202b0487186f701e832e75495&quot;,&quot;fill_align&quot;:&quot;lm&quot;,&quot;text_align&quot;:&quot;lm&quot;,&quot;text_direction&quot;:&quot;horizontal&quot;,&quot;chip_types&quot;:[&quot;diagram&quot;]}],[{&quot;fill_id&quot;:&quot;d79d01ab9c5b48b2b2cbf77aa60cbef5&quot;,&quot;fill_align&quot;:&quot;cm&quot;,&quot;text_align&quot;:&quot;cm&quot;,&quot;text_direction&quot;:&quot;horizontal&quot;,&quot;chip_types&quot;:[&quot;catalogtitle&quot;]},{&quot;fill_id&quot;:&quot;a69f4e6202b0487186f701e832e75495&quot;,&quot;fill_align&quot;:&quot;lm&quot;,&quot;text_align&quot;:&quot;lm&quot;,&quot;text_direction&quot;:&quot;horizontal&quot;,&quot;chip_types&quot;:[&quot;diagram&quot;]}],[{&quot;fill_id&quot;:&quot;d79d01ab9c5b48b2b2cbf77aa60cbef5&quot;,&quot;fill_align&quot;:&quot;cm&quot;,&quot;text_align&quot;:&quot;cm&quot;,&quot;text_direction&quot;:&quot;horizontal&quot;,&quot;chip_types&quot;:[&quot;catalogtitle&quot;]},{&quot;fill_id&quot;:&quot;a69f4e6202b0487186f701e832e75495&quot;,&quot;fill_align&quot;:&quot;cm&quot;,&quot;text_align&quot;:&quot;lm&quot;,&quot;text_direction&quot;:&quot;horizontal&quot;,&quot;chip_types&quot;:[&quot;diagram&quot;]}]]"/>
  <p:tag name="KSO_WM_SLIDE_ID" val="custom20214704_6"/>
  <p:tag name="KSO_WM_TEMPLATE_SUBCATEGORY" val="21"/>
  <p:tag name="KSO_WM_TEMPLATE_MASTER_TYPE" val="1"/>
  <p:tag name="KSO_WM_TEMPLATE_COLOR_TYPE" val="1"/>
  <p:tag name="KSO_WM_SLIDE_TYPE" val="contents"/>
  <p:tag name="KSO_WM_SLIDE_SUBTYPE" val="diag"/>
  <p:tag name="KSO_WM_SLIDE_ITEM_CNT" val="6"/>
  <p:tag name="KSO_WM_SLIDE_INDEX" val="6"/>
  <p:tag name="KSO_WM_SLIDE_SIZE" val="396*384"/>
  <p:tag name="KSO_WM_SLIDE_POSITION" val="122*36"/>
  <p:tag name="KSO_WM_TAG_VERSION" val="1.0"/>
  <p:tag name="KSO_WM_BEAUTIFY_FLAG" val="#wm#"/>
  <p:tag name="KSO_WM_TEMPLATE_CATEGORY" val="custom"/>
  <p:tag name="KSO_WM_TEMPLATE_INDEX" val="20214704"/>
  <p:tag name="KSO_WM_SLIDE_LAYOUT" val="a_l"/>
  <p:tag name="KSO_WM_SLIDE_LAYOUT_CNT" val="1_1"/>
  <p:tag name="KSO_WM_SLIDE_RATIO" val="1.777778"/>
  <p:tag name="KSO_WM_CHIP_GROUPID" val="5ebf6661ddc3daf3fef3f760"/>
  <p:tag name="KSO_WM_SLIDE_BK_DARK_LIGHT" val="2"/>
  <p:tag name="KSO_WM_SLIDE_BACKGROUND_TYPE" val="general"/>
  <p:tag name="KSO_WM_DIAGRAM_GROUP_CODE" val="l1-1"/>
  <p:tag name="KSO_WM_SLIDE_DIAGTYPE" val="l"/>
  <p:tag name="KSO_WM_SLIDE_SUPPORT_FEATURE_TYPE" val="0"/>
  <p:tag name="KSO_WM_TEMPLATE_ASSEMBLE_XID" val="5fa35297a8fc48be8083023b"/>
  <p:tag name="KSO_WM_TEMPLATE_ASSEMBLE_GROUPID" val="5f9f7fa9e206d3a5ffe887ea"/>
</p:tagLst>
</file>

<file path=ppt/tags/tag167.xml><?xml version="1.0" encoding="utf-8"?>
<p:tagLst xmlns:p="http://schemas.openxmlformats.org/presentationml/2006/main">
  <p:tag name="KSO_WM_UNIT_SMARTLAYOUT_COMPRESS_INFO" val="{&#10;    &quot;id&quot;: &quot;2020-11-05T09:17:22&quot;,&#10;    &quot;max&quot;: 0,&#10;    &quot;topChanged&quot;: 0&#10;}&#1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14704_7*i*1"/>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560041f0125447e6a90ec0bb28f6780e"/>
  <p:tag name="KSO_WM_UNIT_DECORATE_INFO" val="{&quot;DecorateInfoH&quot;:{&quot;IsAbs&quot;:true},&quot;DecorateInfoW&quot;:{&quot;IsAbs&quot;:true},&quot;DecorateInfoX&quot;:{&quot;IsAbs&quot;:true,&quot;Pos&quot;:2},&quot;DecorateInfoY&quot;:{&quot;IsAbs&quot;:true,&quot;Pos&quot;:0},&quot;ReferentInfo&quot;:{&quot;Id&quot;:&quot;aaf8b3af9615440e80a9016665dd4e4a&quot;,&quot;X&quot;:{&quot;Pos&quot;:2},&quot;Y&quot;:{&quot;Pos&quot;:2}},&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14704_7*i*2"/>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feb66f080fee42bf87db299ff7120f44"/>
  <p:tag name="KSO_WM_UNIT_DECORATE_INFO" val="{&quot;DecorateInfoH&quot;:{&quot;IsAbs&quot;:true},&quot;DecorateInfoW&quot;:{&quot;IsAbs&quot;:true},&quot;DecorateInfoX&quot;:{&quot;IsAbs&quot;:true,&quot;Pos&quot;:0},&quot;DecorateInfoY&quot;:{&quot;IsAbs&quot;:true,&quot;Pos&quot;:2},&quot;ReferentInfo&quot;:{&quot;Id&quot;:&quot;aaf8b3af9615440e80a9016665dd4e4a&quot;,&quot;X&quot;:{&quot;Pos&quot;:0},&quot;Y&quot;:{&quot;Pos&quot;:0}},&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4704_7*a*1"/>
  <p:tag name="KSO_WM_TEMPLATE_CATEGORY" val="custom"/>
  <p:tag name="KSO_WM_TEMPLATE_INDEX" val="20214704"/>
  <p:tag name="KSO_WM_UNIT_LAYERLEVEL" val="1"/>
  <p:tag name="KSO_WM_TAG_VERSION" val="1.0"/>
  <p:tag name="KSO_WM_BEAUTIFY_FLAG" val="#wm#"/>
  <p:tag name="KSO_WM_UNIT_ISCONTENTSTITLE" val="0"/>
  <p:tag name="KSO_WM_UNIT_NOCLEAR" val="0"/>
  <p:tag name="KSO_WM_UNIT_VALUE" val="42"/>
  <p:tag name="KSO_WM_UNIT_TYPE" val="a"/>
  <p:tag name="KSO_WM_UNIT_INDEX" val="1"/>
  <p:tag name="KSO_WM_UNIT_ISNUMDGMTITLE" val="0"/>
  <p:tag name="KSO_WM_UNIT_PRESET_TEXT" val="单击此处可以编辑与添加低于大约三十字的章节标题"/>
  <p:tag name="KSO_WM_UNIT_BLOCK" val="0"/>
  <p:tag name="KSO_WM_UNIT_DEC_AREA_ID" val="aaf8b3af9615440e80a9016665dd4e4a"/>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TEXT_FILL_FORE_SCHEMECOLOR_INDEX_BRIGHTNESS" val="0.15"/>
  <p:tag name="KSO_WM_UNIT_TEXT_FILL_FORE_SCHEMECOLOR_INDEX" val="13"/>
  <p:tag name="KSO_WM_UNIT_TEXT_FILL_TYPE" val="1"/>
</p:tagLst>
</file>

<file path=ppt/tags/tag171.xml><?xml version="1.0" encoding="utf-8"?>
<p:tagLst xmlns:p="http://schemas.openxmlformats.org/presentationml/2006/main">
  <p:tag name="KSO_WM_BEAUTIFY_FLAG" val="#wm#"/>
  <p:tag name="KSO_WM_TEMPLATE_CATEGORY" val="custom"/>
  <p:tag name="KSO_WM_TEMPLATE_INDEX" val="20214704"/>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14704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
  <p:tag name="KSO_WM_SLIDE_LAYOUT_CNT" val="1"/>
  <p:tag name="KSO_WM_CHIP_GROUPID" val="5ebf6661ddc3daf3fef3f760"/>
  <p:tag name="KSO_WM_SLIDE_LAYOUT_INFO" val="{&quot;id&quot;:&quot;2020-11-05T09:17:22&quot;,&quot;margin&quot;:{&quot;bottom&quot;:6.4544796943664551,&quot;left&quot;:12.8480224609375,&quot;right&quot;:2.5553529262542725,&quot;top&quot;:6.5929355621337891},&quot;type&quot;:0}"/>
  <p:tag name="KSO_WM_SLIDE_BK_DARK_LIGHT" val="2"/>
  <p:tag name="KSO_WM_SLIDE_BACKGROUND_TYPE" val="general"/>
  <p:tag name="KSO_WM_SLIDE_SUPPORT_FEATURE_TYPE" val="0"/>
  <p:tag name="KSO_WM_TEMPLATE_ASSEMBLE_XID" val="5fa35297a8fc48be8083015a"/>
  <p:tag name="KSO_WM_TEMPLATE_ASSEMBLE_GROUPID" val="5f9f7fa9e206d3a5ffe887ea"/>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3d1ef5df-71ce-40c7-9706-0e4e1edb0865}"/>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09dd5300-7ad7-485e-94ea-f4ffd1bc8f77}"/>
</p:tagLst>
</file>

<file path=ppt/tags/tag174.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175.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76.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177.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7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7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80.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181.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82.xml><?xml version="1.0" encoding="utf-8"?>
<p:tagLst xmlns:p="http://schemas.openxmlformats.org/presentationml/2006/main">
  <p:tag name="KSO_WM_SLIDE_BK_DARK_LIGHT" val=""/>
  <p:tag name="KSO_WM_SLIDE_BACKGROUND_TYPE" val="general"/>
</p:tagLst>
</file>

<file path=ppt/tags/tag183.xml><?xml version="1.0" encoding="utf-8"?>
<p:tagLst xmlns:p="http://schemas.openxmlformats.org/presentationml/2006/main">
  <p:tag name="KSO_WM_UNIT_PLACING_PICTURE_USER_VIEWPORT" val="{&quot;height&quot;:12782.576377952755,&quot;width&quot;:19193.059842519684}"/>
</p:tagLst>
</file>

<file path=ppt/tags/tag184.xml><?xml version="1.0" encoding="utf-8"?>
<p:tagLst xmlns:p="http://schemas.openxmlformats.org/presentationml/2006/main">
  <p:tag name="KSO_WM_UNIT_SMARTLAYOUT_COMPRESS_INFO" val="{&#10;    &quot;id&quot;: &quot;2020-11-05T09:17:22&quot;,&#10;    &quot;max&quot;: 0,&#10;    &quot;topChanged&quot;: 0&#10;}&#1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14704_7*i*1"/>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560041f0125447e6a90ec0bb28f6780e"/>
  <p:tag name="KSO_WM_UNIT_DECORATE_INFO" val="{&quot;DecorateInfoH&quot;:{&quot;IsAbs&quot;:true},&quot;DecorateInfoW&quot;:{&quot;IsAbs&quot;:true},&quot;DecorateInfoX&quot;:{&quot;IsAbs&quot;:true,&quot;Pos&quot;:2},&quot;DecorateInfoY&quot;:{&quot;IsAbs&quot;:true,&quot;Pos&quot;:0},&quot;ReferentInfo&quot;:{&quot;Id&quot;:&quot;aaf8b3af9615440e80a9016665dd4e4a&quot;,&quot;X&quot;:{&quot;Pos&quot;:2},&quot;Y&quot;:{&quot;Pos&quot;:2}},&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14704_7*i*2"/>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feb66f080fee42bf87db299ff7120f44"/>
  <p:tag name="KSO_WM_UNIT_DECORATE_INFO" val="{&quot;DecorateInfoH&quot;:{&quot;IsAbs&quot;:true},&quot;DecorateInfoW&quot;:{&quot;IsAbs&quot;:true},&quot;DecorateInfoX&quot;:{&quot;IsAbs&quot;:true,&quot;Pos&quot;:0},&quot;DecorateInfoY&quot;:{&quot;IsAbs&quot;:true,&quot;Pos&quot;:2},&quot;ReferentInfo&quot;:{&quot;Id&quot;:&quot;aaf8b3af9615440e80a9016665dd4e4a&quot;,&quot;X&quot;:{&quot;Pos&quot;:0},&quot;Y&quot;:{&quot;Pos&quot;:0}},&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4704_7*a*1"/>
  <p:tag name="KSO_WM_TEMPLATE_CATEGORY" val="custom"/>
  <p:tag name="KSO_WM_TEMPLATE_INDEX" val="20214704"/>
  <p:tag name="KSO_WM_UNIT_LAYERLEVEL" val="1"/>
  <p:tag name="KSO_WM_TAG_VERSION" val="1.0"/>
  <p:tag name="KSO_WM_BEAUTIFY_FLAG" val="#wm#"/>
  <p:tag name="KSO_WM_UNIT_ISCONTENTSTITLE" val="0"/>
  <p:tag name="KSO_WM_UNIT_NOCLEAR" val="0"/>
  <p:tag name="KSO_WM_UNIT_VALUE" val="42"/>
  <p:tag name="KSO_WM_UNIT_TYPE" val="a"/>
  <p:tag name="KSO_WM_UNIT_INDEX" val="1"/>
  <p:tag name="KSO_WM_UNIT_ISNUMDGMTITLE" val="0"/>
  <p:tag name="KSO_WM_UNIT_PRESET_TEXT" val="单击此处可以编辑与添加低于大约三十字的章节标题"/>
  <p:tag name="KSO_WM_UNIT_BLOCK" val="0"/>
  <p:tag name="KSO_WM_UNIT_DEC_AREA_ID" val="aaf8b3af9615440e80a9016665dd4e4a"/>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TEXT_FILL_FORE_SCHEMECOLOR_INDEX_BRIGHTNESS" val="0.15"/>
  <p:tag name="KSO_WM_UNIT_TEXT_FILL_FORE_SCHEMECOLOR_INDEX" val="13"/>
  <p:tag name="KSO_WM_UNIT_TEXT_FILL_TYPE" val="1"/>
</p:tagLst>
</file>

<file path=ppt/tags/tag188.xml><?xml version="1.0" encoding="utf-8"?>
<p:tagLst xmlns:p="http://schemas.openxmlformats.org/presentationml/2006/main">
  <p:tag name="KSO_WM_BEAUTIFY_FLAG" val="#wm#"/>
  <p:tag name="KSO_WM_TEMPLATE_CATEGORY" val="custom"/>
  <p:tag name="KSO_WM_TEMPLATE_INDEX" val="20214704"/>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14704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
  <p:tag name="KSO_WM_SLIDE_LAYOUT_CNT" val="1"/>
  <p:tag name="KSO_WM_CHIP_GROUPID" val="5ebf6661ddc3daf3fef3f760"/>
  <p:tag name="KSO_WM_SLIDE_LAYOUT_INFO" val="{&quot;id&quot;:&quot;2020-11-05T09:17:22&quot;,&quot;margin&quot;:{&quot;bottom&quot;:6.4544796943664551,&quot;left&quot;:12.8480224609375,&quot;right&quot;:2.5553529262542725,&quot;top&quot;:6.5929355621337891},&quot;type&quot;:0}"/>
  <p:tag name="KSO_WM_SLIDE_BK_DARK_LIGHT" val="2"/>
  <p:tag name="KSO_WM_SLIDE_BACKGROUND_TYPE" val="general"/>
  <p:tag name="KSO_WM_SLIDE_SUPPORT_FEATURE_TYPE" val="0"/>
  <p:tag name="KSO_WM_TEMPLATE_ASSEMBLE_XID" val="5fa35297a8fc48be8083015a"/>
  <p:tag name="KSO_WM_TEMPLATE_ASSEMBLE_GROUPID" val="5f9f7fa9e206d3a5ffe887ea"/>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58e73431-5348-446f-8c73-e294b0a39cde}"/>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9d34d59e-ce81-4a81-85f8-630b7a80d24a}"/>
</p:tagLst>
</file>

<file path=ppt/tags/tag191.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5"/>
  <p:tag name="KSO_WM_UNIT_FILL_FORE_SCHEMECOLOR_INDEX_2_TRANS" val="0"/>
  <p:tag name="KSO_WM_UNIT_FILL_FORE_SCHEMECOLOR_INDEX_3_BRIGHTNESS" val="-0.35"/>
  <p:tag name="KSO_WM_UNIT_FILL_FORE_SCHEMECOLOR_INDEX_3" val="14"/>
  <p:tag name="KSO_WM_UNIT_FILL_FORE_SCHEMECOLOR_INDEX_3_POS" val="1"/>
  <p:tag name="KSO_WM_UNIT_FILL_FORE_SCHEMECOLOR_INDEX_3_TRANS" val="0"/>
  <p:tag name="KSO_WM_UNIT_FILL_GRADIENT_TYPE" val="0"/>
  <p:tag name="KSO_WM_UNIT_FILL_GRADIENT_ANGLE" val="135"/>
  <p:tag name="KSO_WM_UNIT_FILL_GRADIENT_Direction" val="2"/>
  <p:tag name="KSO_WM_UNIT_FILL_TYPE" val="3"/>
</p:tagLst>
</file>

<file path=ppt/tags/tag192.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1"/>
  <p:tag name="KSO_WM_UNIT_FILL_FORE_SCHEMECOLOR_INDEX_2_TRANS" val="0"/>
  <p:tag name="KSO_WM_UNIT_FILL_FORE_SCHEMECOLOR_INDEX_3_BRIGHTNESS" val="-0.25"/>
  <p:tag name="KSO_WM_UNIT_FILL_FORE_SCHEMECOLOR_INDEX_3" val="14"/>
  <p:tag name="KSO_WM_UNIT_FILL_FORE_SCHEMECOLOR_INDEX_3_POS" val="1"/>
  <p:tag name="KSO_WM_UNIT_FILL_FORE_SCHEMECOLOR_INDEX_3_TRANS" val="0"/>
  <p:tag name="KSO_WM_UNIT_FILL_GRADIENT_TYPE" val="0"/>
  <p:tag name="KSO_WM_UNIT_FILL_GRADIENT_ANGLE" val="315"/>
  <p:tag name="KSO_WM_UNIT_FILL_GRADIENT_Direction" val="5"/>
  <p:tag name="KSO_WM_UNIT_FILL_TYPE" val="3"/>
</p:tagLst>
</file>

<file path=ppt/tags/tag193.xml><?xml version="1.0" encoding="utf-8"?>
<p:tagLst xmlns:p="http://schemas.openxmlformats.org/presentationml/2006/main">
  <p:tag name="KSO_WM_UNIT_PLACING_PICTURE_USER_VIEWPORT" val="{&quot;height&quot;:6930.0015748031492,&quot;width&quot;:4863.3338582677161}"/>
</p:tagLst>
</file>

<file path=ppt/tags/tag194.xml><?xml version="1.0" encoding="utf-8"?>
<p:tagLst xmlns:p="http://schemas.openxmlformats.org/presentationml/2006/main">
  <p:tag name="KSO_WM_SLIDE_BK_DARK_LIGHT" val=""/>
  <p:tag name="KSO_WM_SLIDE_BACKGROUND_TYPE" val="general"/>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be9e4416-8432-437b-9d4d-0bdf08a6e6c3}"/>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4063c993-0dd5-4cfc-9f49-9e36d3f68f0a}"/>
</p:tagLst>
</file>

<file path=ppt/tags/tag197.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198.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199.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00.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201.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02.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203.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04.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05.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06.xml><?xml version="1.0" encoding="utf-8"?>
<p:tagLst xmlns:p="http://schemas.openxmlformats.org/presentationml/2006/main">
  <p:tag name="KSO_WM_UNIT_LINE_FORE_SCHEMECOLOR_INDEX_BRIGHTNESS" val="-0.35"/>
  <p:tag name="KSO_WM_UNIT_LINE_FORE_SCHEMECOLOR_INDEX" val="14"/>
  <p:tag name="KSO_WM_UNIT_LINE_FILL_TYPE" val="2"/>
</p:tagLst>
</file>

<file path=ppt/tags/tag207.xml><?xml version="1.0" encoding="utf-8"?>
<p:tagLst xmlns:p="http://schemas.openxmlformats.org/presentationml/2006/main">
  <p:tag name="KSO_WM_UNIT_LINE_FORE_SCHEMECOLOR_INDEX_BRIGHTNESS" val="-0.35"/>
  <p:tag name="KSO_WM_UNIT_LINE_FORE_SCHEMECOLOR_INDEX" val="14"/>
  <p:tag name="KSO_WM_UNIT_LINE_FILL_TYPE" val="2"/>
</p:tagLst>
</file>

<file path=ppt/tags/tag208.xml><?xml version="1.0" encoding="utf-8"?>
<p:tagLst xmlns:p="http://schemas.openxmlformats.org/presentationml/2006/main">
  <p:tag name="KSO_WM_UNIT_LINE_FORE_SCHEMECOLOR_INDEX_BRIGHTNESS" val="-0.35"/>
  <p:tag name="KSO_WM_UNIT_LINE_FORE_SCHEMECOLOR_INDEX" val="14"/>
  <p:tag name="KSO_WM_UNIT_LINE_FILL_TYPE" val="2"/>
</p:tagLst>
</file>

<file path=ppt/tags/tag209.xml><?xml version="1.0" encoding="utf-8"?>
<p:tagLst xmlns:p="http://schemas.openxmlformats.org/presentationml/2006/main">
  <p:tag name="KSO_WM_UNIT_LINE_FORE_SCHEMECOLOR_INDEX_BRIGHTNESS" val="-0.35"/>
  <p:tag name="KSO_WM_UNIT_LINE_FORE_SCHEMECOLOR_INDEX" val="14"/>
  <p:tag name="KSO_WM_UNIT_LINE_FILL_TYPE" val="2"/>
</p:tagLst>
</file>

<file path=ppt/tags/tag210.xml><?xml version="1.0" encoding="utf-8"?>
<p:tagLst xmlns:p="http://schemas.openxmlformats.org/presentationml/2006/main">
  <p:tag name="KSO_WM_UNIT_LINE_FORE_SCHEMECOLOR_INDEX_BRIGHTNESS" val="-0.35"/>
  <p:tag name="KSO_WM_UNIT_LINE_FORE_SCHEMECOLOR_INDEX" val="14"/>
  <p:tag name="KSO_WM_UNIT_LINE_FILL_TYPE" val="2"/>
</p:tagLst>
</file>

<file path=ppt/tags/tag211.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12.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13.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14.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15.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16.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17.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18.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19.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20.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21.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22.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223.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24.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25.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26.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27.xml><?xml version="1.0" encoding="utf-8"?>
<p:tagLst xmlns:p="http://schemas.openxmlformats.org/presentationml/2006/main">
  <p:tag name="KSO_WM_UNIT_TEXT_FILL_FORE_SCHEMECOLOR_INDEX_BRIGHTNESS" val="0.15"/>
  <p:tag name="KSO_WM_UNIT_TEXT_FILL_FORE_SCHEMECOLOR_INDEX" val="13"/>
  <p:tag name="KSO_WM_UNIT_TEXT_FILL_TYPE" val="1"/>
</p:tagLst>
</file>

<file path=ppt/tags/tag228.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22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30.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15"/>
  <p:tag name="KSO_WM_UNIT_FILL_FORE_SCHEMECOLOR_INDEX_2" val="14"/>
  <p:tag name="KSO_WM_UNIT_FILL_FORE_SCHEMECOLOR_INDEX_2_POS" val="0.57"/>
  <p:tag name="KSO_WM_UNIT_FILL_FORE_SCHEMECOLOR_INDEX_2_TRANS" val="0"/>
  <p:tag name="KSO_WM_UNIT_FILL_FORE_SCHEMECOLOR_INDEX_3_BRIGHTNESS" val="0"/>
  <p:tag name="KSO_WM_UNIT_FILL_FORE_SCHEMECOLOR_INDEX_3" val="14"/>
  <p:tag name="KSO_WM_UNIT_FILL_FORE_SCHEMECOLOR_INDEX_3_POS" val="1"/>
  <p:tag name="KSO_WM_UNIT_FILL_FORE_SCHEMECOLOR_INDEX_3_TRANS" val="0"/>
  <p:tag name="KSO_WM_UNIT_FILL_GRADIENT_TYPE" val="0"/>
  <p:tag name="KSO_WM_UNIT_FILL_GRADIENT_ANGLE" val="135"/>
  <p:tag name="KSO_WM_UNIT_FILL_GRADIENT_Direction" val="2"/>
  <p:tag name="KSO_WM_UNIT_FILL_TYPE" val="3"/>
</p:tagLst>
</file>

<file path=ppt/tags/tag231.xml><?xml version="1.0" encoding="utf-8"?>
<p:tagLst xmlns:p="http://schemas.openxmlformats.org/presentationml/2006/main">
  <p:tag name="KSO_WM_UNIT_FILL_FORE_SCHEMECOLOR_INDEX_1_BRIGHTNESS" val="-0.15"/>
  <p:tag name="KSO_WM_UNIT_FILL_FORE_SCHEMECOLOR_INDEX_1" val="14"/>
  <p:tag name="KSO_WM_UNIT_FILL_FORE_SCHEMECOLOR_INDEX_1_POS" val="0.01667"/>
  <p:tag name="KSO_WM_UNIT_FILL_FORE_SCHEMECOLOR_INDEX_1_TRANS" val="0"/>
  <p:tag name="KSO_WM_UNIT_FILL_FORE_SCHEMECOLOR_INDEX_2_BRIGHTNESS" val="0"/>
  <p:tag name="KSO_WM_UNIT_FILL_FORE_SCHEMECOLOR_INDEX_2" val="14"/>
  <p:tag name="KSO_WM_UNIT_FILL_FORE_SCHEMECOLOR_INDEX_2_POS" val="0.47"/>
  <p:tag name="KSO_WM_UNIT_FILL_FORE_SCHEMECOLOR_INDEX_2_TRANS" val="0"/>
  <p:tag name="KSO_WM_UNIT_FILL_FORE_SCHEMECOLOR_INDEX_3_BRIGHTNESS" val="-0.15"/>
  <p:tag name="KSO_WM_UNIT_FILL_FORE_SCHEMECOLOR_INDEX_3" val="14"/>
  <p:tag name="KSO_WM_UNIT_FILL_FORE_SCHEMECOLOR_INDEX_3_POS" val="1"/>
  <p:tag name="KSO_WM_UNIT_FILL_FORE_SCHEMECOLOR_INDEX_3_TRANS" val="0"/>
  <p:tag name="KSO_WM_UNIT_FILL_GRADIENT_TYPE" val="0"/>
  <p:tag name="KSO_WM_UNIT_FILL_GRADIENT_ANGLE" val="270"/>
  <p:tag name="KSO_WM_UNIT_FILL_GRADIENT_Direction" val="6"/>
  <p:tag name="KSO_WM_UNIT_FILL_TYPE" val="3"/>
</p:tagLst>
</file>

<file path=ppt/tags/tag232.xml><?xml version="1.0" encoding="utf-8"?>
<p:tagLst xmlns:p="http://schemas.openxmlformats.org/presentationml/2006/main">
  <p:tag name="KSO_WM_UNIT_FILL_FORE_SCHEMECOLOR_INDEX_1_BRIGHTNESS" val="-0.05"/>
  <p:tag name="KSO_WM_UNIT_FILL_FORE_SCHEMECOLOR_INDEX_1" val="14"/>
  <p:tag name="KSO_WM_UNIT_FILL_FORE_SCHEMECOLOR_INDEX_1_POS" val="0"/>
  <p:tag name="KSO_WM_UNIT_FILL_FORE_SCHEMECOLOR_INDEX_1_TRANS" val="0"/>
  <p:tag name="KSO_WM_UNIT_TEXT_FILL_FORE_SCHEMECOLOR_INDEX_BRIGHTNESS" val="0"/>
  <p:tag name="KSO_WM_UNIT_TEXT_FILL_FORE_SCHEMECOLOR_INDEX" val="2"/>
  <p:tag name="KSO_WM_UNIT_TEXT_FILL_TYPE" val="1"/>
</p:tagLst>
</file>

<file path=ppt/tags/tag233.xml><?xml version="1.0" encoding="utf-8"?>
<p:tagLst xmlns:p="http://schemas.openxmlformats.org/presentationml/2006/main">
  <p:tag name="KSO_WM_SLIDE_BK_DARK_LIGHT" val=""/>
  <p:tag name="KSO_WM_SLIDE_BACKGROUND_TYPE" val="general"/>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108bec73-0ed0-46cd-b473-4ed76d94bb40}"/>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958fa4a5-8706-4b9c-b8bb-14647921b8eb}"/>
</p:tagLst>
</file>

<file path=ppt/tags/tag23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15"/>
  <p:tag name="KSO_WM_UNIT_FILL_FORE_SCHEMECOLOR_INDEX_2" val="14"/>
  <p:tag name="KSO_WM_UNIT_FILL_FORE_SCHEMECOLOR_INDEX_2_POS" val="0.57"/>
  <p:tag name="KSO_WM_UNIT_FILL_FORE_SCHEMECOLOR_INDEX_2_TRANS" val="0"/>
  <p:tag name="KSO_WM_UNIT_FILL_FORE_SCHEMECOLOR_INDEX_3_BRIGHTNESS" val="0"/>
  <p:tag name="KSO_WM_UNIT_FILL_FORE_SCHEMECOLOR_INDEX_3" val="14"/>
  <p:tag name="KSO_WM_UNIT_FILL_FORE_SCHEMECOLOR_INDEX_3_POS" val="1"/>
  <p:tag name="KSO_WM_UNIT_FILL_FORE_SCHEMECOLOR_INDEX_3_TRANS" val="0"/>
  <p:tag name="KSO_WM_UNIT_FILL_GRADIENT_TYPE" val="0"/>
  <p:tag name="KSO_WM_UNIT_FILL_GRADIENT_ANGLE" val="135"/>
  <p:tag name="KSO_WM_UNIT_FILL_GRADIENT_Direction" val="2"/>
  <p:tag name="KSO_WM_UNIT_FILL_TYPE" val="3"/>
</p:tagLst>
</file>

<file path=ppt/tags/tag237.xml><?xml version="1.0" encoding="utf-8"?>
<p:tagLst xmlns:p="http://schemas.openxmlformats.org/presentationml/2006/main">
  <p:tag name="KSO_WM_UNIT_FILL_FORE_SCHEMECOLOR_INDEX_1_BRIGHTNESS" val="-0.15"/>
  <p:tag name="KSO_WM_UNIT_FILL_FORE_SCHEMECOLOR_INDEX_1" val="14"/>
  <p:tag name="KSO_WM_UNIT_FILL_FORE_SCHEMECOLOR_INDEX_1_POS" val="0.01667"/>
  <p:tag name="KSO_WM_UNIT_FILL_FORE_SCHEMECOLOR_INDEX_1_TRANS" val="0"/>
  <p:tag name="KSO_WM_UNIT_FILL_FORE_SCHEMECOLOR_INDEX_2_BRIGHTNESS" val="0"/>
  <p:tag name="KSO_WM_UNIT_FILL_FORE_SCHEMECOLOR_INDEX_2" val="14"/>
  <p:tag name="KSO_WM_UNIT_FILL_FORE_SCHEMECOLOR_INDEX_2_POS" val="0.47"/>
  <p:tag name="KSO_WM_UNIT_FILL_FORE_SCHEMECOLOR_INDEX_2_TRANS" val="0"/>
  <p:tag name="KSO_WM_UNIT_FILL_FORE_SCHEMECOLOR_INDEX_3_BRIGHTNESS" val="-0.15"/>
  <p:tag name="KSO_WM_UNIT_FILL_FORE_SCHEMECOLOR_INDEX_3" val="14"/>
  <p:tag name="KSO_WM_UNIT_FILL_FORE_SCHEMECOLOR_INDEX_3_POS" val="1"/>
  <p:tag name="KSO_WM_UNIT_FILL_FORE_SCHEMECOLOR_INDEX_3_TRANS" val="0"/>
  <p:tag name="KSO_WM_UNIT_FILL_GRADIENT_TYPE" val="0"/>
  <p:tag name="KSO_WM_UNIT_FILL_GRADIENT_ANGLE" val="270"/>
  <p:tag name="KSO_WM_UNIT_FILL_GRADIENT_Direction" val="6"/>
  <p:tag name="KSO_WM_UNIT_FILL_TYPE" val="3"/>
</p:tagLst>
</file>

<file path=ppt/tags/tag238.xml><?xml version="1.0" encoding="utf-8"?>
<p:tagLst xmlns:p="http://schemas.openxmlformats.org/presentationml/2006/main">
  <p:tag name="KSO_WM_UNIT_FILL_FORE_SCHEMECOLOR_INDEX_1_BRIGHTNESS" val="-0.05"/>
  <p:tag name="KSO_WM_UNIT_FILL_FORE_SCHEMECOLOR_INDEX_1" val="14"/>
  <p:tag name="KSO_WM_UNIT_FILL_FORE_SCHEMECOLOR_INDEX_1_POS" val="0"/>
  <p:tag name="KSO_WM_UNIT_FILL_FORE_SCHEMECOLOR_INDEX_1_TRANS" val="0"/>
</p:tagLst>
</file>

<file path=ppt/tags/tag239.xml><?xml version="1.0" encoding="utf-8"?>
<p:tagLst xmlns:p="http://schemas.openxmlformats.org/presentationml/2006/main">
  <p:tag name="KSO_WM_UNIT_PLACING_PICTURE_USER_VIEWPORT" val="{&quot;height&quot;:2372.129838611856,&quot;width&quot;:2390.7348544127453}"/>
</p:tagLst>
</file>

<file path=ppt/tags/tag240.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15"/>
  <p:tag name="KSO_WM_UNIT_FILL_FORE_SCHEMECOLOR_INDEX_2" val="14"/>
  <p:tag name="KSO_WM_UNIT_FILL_FORE_SCHEMECOLOR_INDEX_2_POS" val="1"/>
  <p:tag name="KSO_WM_UNIT_FILL_FORE_SCHEMECOLOR_INDEX_2_TRANS" val="0"/>
  <p:tag name="KSO_WM_UNIT_FILL_GRADIENT_TYPE" val="0"/>
  <p:tag name="KSO_WM_UNIT_FILL_GRADIENT_ANGLE" val="135"/>
  <p:tag name="KSO_WM_UNIT_FILL_GRADIENT_Direction" val="2"/>
  <p:tag name="KSO_WM_UNIT_FILL_TYPE" val="3"/>
</p:tagLst>
</file>

<file path=ppt/tags/tag241.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15"/>
  <p:tag name="KSO_WM_UNIT_FILL_FORE_SCHEMECOLOR_INDEX_2" val="14"/>
  <p:tag name="KSO_WM_UNIT_FILL_FORE_SCHEMECOLOR_INDEX_2_POS" val="1"/>
  <p:tag name="KSO_WM_UNIT_FILL_FORE_SCHEMECOLOR_INDEX_2_TRANS" val="0"/>
  <p:tag name="KSO_WM_UNIT_FILL_GRADIENT_TYPE" val="0"/>
  <p:tag name="KSO_WM_UNIT_FILL_GRADIENT_ANGLE" val="270"/>
  <p:tag name="KSO_WM_UNIT_FILL_GRADIENT_Direction" val="6"/>
  <p:tag name="KSO_WM_UNIT_FILL_TYPE" val="3"/>
</p:tagLst>
</file>

<file path=ppt/tags/tag242.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243.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44.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245.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46.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247.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48.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249.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50.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251.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52.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253.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54.xml><?xml version="1.0" encoding="utf-8"?>
<p:tagLst xmlns:p="http://schemas.openxmlformats.org/presentationml/2006/main">
  <p:tag name="KSO_WM_UNIT_LINE_FORE_SCHEMECOLOR_INDEX_BRIGHTNESS" val="0"/>
  <p:tag name="KSO_WM_UNIT_LINE_FORE_SCHEMECOLOR_INDEX" val="5"/>
  <p:tag name="KSO_WM_UNIT_LINE_FILL_TYPE" val="2"/>
</p:tagLst>
</file>

<file path=ppt/tags/tag255.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56.xml><?xml version="1.0" encoding="utf-8"?>
<p:tagLst xmlns:p="http://schemas.openxmlformats.org/presentationml/2006/main">
  <p:tag name="KSO_WM_SLIDE_BK_DARK_LIGHT" val=""/>
  <p:tag name="KSO_WM_SLIDE_BACKGROUND_TYPE" val="general"/>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15788fbb-2f11-4883-ac6a-9f96e6d43a8c}"/>
</p:tagLst>
</file>

<file path=ppt/tags/tag2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701604ab-c73e-4c0f-9a45-e1453e969a58}"/>
</p:tagLst>
</file>

<file path=ppt/tags/tag259.xml><?xml version="1.0" encoding="utf-8"?>
<p:tagLst xmlns:p="http://schemas.openxmlformats.org/presentationml/2006/main">
  <p:tag name="MH" val="20150824163151"/>
  <p:tag name="MH_LIBRARY" val="GRAPHIC"/>
  <p:tag name="MH_TYPE" val="Text"/>
  <p:tag name="MH_ORDER" val="1"/>
  <p:tag name="KSO_WM_UNIT_TEXT_FILL_FORE_SCHEMECOLOR_INDEX_BRIGHTNESS" val="0.25"/>
  <p:tag name="KSO_WM_UNIT_TEXT_FILL_FORE_SCHEMECOLOR_INDEX" val="13"/>
  <p:tag name="KSO_WM_UNIT_TEXT_FILL_TYPE" val="1"/>
</p:tagLst>
</file>

<file path=ppt/tags/tag260.xml><?xml version="1.0" encoding="utf-8"?>
<p:tagLst xmlns:p="http://schemas.openxmlformats.org/presentationml/2006/main">
  <p:tag name="MH" val="20150824163151"/>
  <p:tag name="MH_LIBRARY" val="GRAPHIC"/>
  <p:tag name="MH_TYPE" val="SubTitle"/>
  <p:tag name="MH_ORDER" val="1"/>
</p:tagLst>
</file>

<file path=ppt/tags/tag261.xml><?xml version="1.0" encoding="utf-8"?>
<p:tagLst xmlns:p="http://schemas.openxmlformats.org/presentationml/2006/main">
  <p:tag name="KSO_WM_SLIDE_BK_DARK_LIGHT" val=""/>
  <p:tag name="KSO_WM_SLIDE_BACKGROUND_TYPE" val="general"/>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b1f0e813-ad97-4a79-8282-fcf978c2fffa}"/>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71d6af4f-56c4-45ea-9850-226cceba81af}"/>
</p:tagLst>
</file>

<file path=ppt/tags/tag264.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65.xml><?xml version="1.0" encoding="utf-8"?>
<p:tagLst xmlns:p="http://schemas.openxmlformats.org/presentationml/2006/main">
  <p:tag name="KSO_WM_UNIT_FILL_FORE_SCHEMECOLOR_INDEX_BRIGHTNESS" val="0"/>
  <p:tag name="KSO_WM_UNIT_FILL_FORE_SCHEMECOLOR_INDEX" val="6"/>
  <p:tag name="KSO_WM_UNIT_FILL_TYPE" val="1"/>
  <p:tag name="KSO_WM_UNIT_LINE_FORE_SCHEMECOLOR_INDEX_BRIGHTNESS" val="0"/>
  <p:tag name="KSO_WM_UNIT_LINE_FORE_SCHEMECOLOR_INDEX" val="6"/>
  <p:tag name="KSO_WM_UNIT_LINE_FILL_TYPE" val="2"/>
  <p:tag name="KSO_WM_UNIT_TEXT_FILL_FORE_SCHEMECOLOR_INDEX_BRIGHTNESS" val="0"/>
  <p:tag name="KSO_WM_UNIT_TEXT_FILL_FORE_SCHEMECOLOR_INDEX" val="2"/>
  <p:tag name="KSO_WM_UNIT_TEXT_FILL_TYPE" val="1"/>
</p:tagLst>
</file>

<file path=ppt/tags/tag266.xml><?xml version="1.0" encoding="utf-8"?>
<p:tagLst xmlns:p="http://schemas.openxmlformats.org/presentationml/2006/main">
  <p:tag name="KSO_WM_UNIT_FILL_FORE_SCHEMECOLOR_INDEX_BRIGHTNESS" val="0"/>
  <p:tag name="KSO_WM_UNIT_FILL_FORE_SCHEMECOLOR_INDEX" val="6"/>
  <p:tag name="KSO_WM_UNIT_FILL_TYPE" val="1"/>
  <p:tag name="KSO_WM_UNIT_LINE_FORE_SCHEMECOLOR_INDEX_BRIGHTNESS" val="0"/>
  <p:tag name="KSO_WM_UNIT_LINE_FORE_SCHEMECOLOR_INDEX" val="6"/>
  <p:tag name="KSO_WM_UNIT_LINE_FILL_TYPE" val="2"/>
  <p:tag name="KSO_WM_UNIT_TEXT_FILL_FORE_SCHEMECOLOR_INDEX_BRIGHTNESS" val="0"/>
  <p:tag name="KSO_WM_UNIT_TEXT_FILL_FORE_SCHEMECOLOR_INDEX" val="2"/>
  <p:tag name="KSO_WM_UNIT_TEXT_FILL_TYPE" val="1"/>
</p:tagLst>
</file>

<file path=ppt/tags/tag267.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26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69.xml><?xml version="1.0" encoding="utf-8"?>
<p:tagLst xmlns:p="http://schemas.openxmlformats.org/presentationml/2006/main">
  <p:tag name="KSO_WM_UNIT_FILL_FORE_SCHEMECOLOR_INDEX_BRIGHTNESS" val="0"/>
  <p:tag name="KSO_WM_UNIT_FILL_FORE_SCHEMECOLOR_INDEX" val="6"/>
  <p:tag name="KSO_WM_UNIT_FILL_TYPE" val="1"/>
  <p:tag name="KSO_WM_UNIT_LINE_FORE_SCHEMECOLOR_INDEX_BRIGHTNESS" val="0"/>
  <p:tag name="KSO_WM_UNIT_LINE_FORE_SCHEMECOLOR_INDEX" val="6"/>
  <p:tag name="KSO_WM_UNIT_LINE_FILL_TYPE" val="2"/>
  <p:tag name="KSO_WM_UNIT_TEXT_FILL_FORE_SCHEMECOLOR_INDEX_BRIGHTNESS" val="0"/>
  <p:tag name="KSO_WM_UNIT_TEXT_FILL_FORE_SCHEMECOLOR_INDEX" val="2"/>
  <p:tag name="KSO_WM_UNIT_TEXT_FILL_TYPE" val="1"/>
</p:tagLst>
</file>

<file path=ppt/tags/tag270.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271.xml><?xml version="1.0" encoding="utf-8"?>
<p:tagLst xmlns:p="http://schemas.openxmlformats.org/presentationml/2006/main">
  <p:tag name="MH" val="20150824125749"/>
  <p:tag name="MH_LIBRARY" val="GRAPHIC"/>
  <p:tag name="MH_TYPE" val="SubTitle"/>
  <p:tag name="MH_ORDER" val="2"/>
</p:tagLst>
</file>

<file path=ppt/tags/tag272.xml><?xml version="1.0" encoding="utf-8"?>
<p:tagLst xmlns:p="http://schemas.openxmlformats.org/presentationml/2006/main">
  <p:tag name="MH" val="20150824125749"/>
  <p:tag name="MH_LIBRARY" val="GRAPHIC"/>
  <p:tag name="MH_TYPE" val="Picture"/>
  <p:tag name="MH_ORDER" val="3"/>
</p:tagLst>
</file>

<file path=ppt/tags/tag273.xml><?xml version="1.0" encoding="utf-8"?>
<p:tagLst xmlns:p="http://schemas.openxmlformats.org/presentationml/2006/main">
  <p:tag name="KSO_WM_UNIT_LINE_FORE_SCHEMECOLOR_INDEX_BRIGHTNESS" val="0.8"/>
  <p:tag name="KSO_WM_UNIT_LINE_FORE_SCHEMECOLOR_INDEX" val="13"/>
  <p:tag name="KSO_WM_UNIT_LINE_FILL_TYPE" val="2"/>
</p:tagLst>
</file>

<file path=ppt/tags/tag274.xml><?xml version="1.0" encoding="utf-8"?>
<p:tagLst xmlns:p="http://schemas.openxmlformats.org/presentationml/2006/main">
  <p:tag name="KSO_WM_UNIT_LINE_FORE_SCHEMECOLOR_INDEX_BRIGHTNESS" val="0.8"/>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75.xml><?xml version="1.0" encoding="utf-8"?>
<p:tagLst xmlns:p="http://schemas.openxmlformats.org/presentationml/2006/main">
  <p:tag name="MH" val="20150824125749"/>
  <p:tag name="MH_LIBRARY" val="GRAPHIC"/>
  <p:tag name="MH_TYPE" val="SubTitle"/>
  <p:tag name="MH_ORDER" val="3"/>
  <p:tag name="KSO_WM_UNIT_LINE_FORE_SCHEMECOLOR_INDEX_BRIGHTNESS" val="-0.35"/>
  <p:tag name="KSO_WM_UNIT_LINE_FORE_SCHEMECOLOR_INDEX" val="7"/>
  <p:tag name="KSO_WM_UNIT_LINE_FILL_TYPE" val="2"/>
</p:tagLst>
</file>

<file path=ppt/tags/tag276.xml><?xml version="1.0" encoding="utf-8"?>
<p:tagLst xmlns:p="http://schemas.openxmlformats.org/presentationml/2006/main">
  <p:tag name="MH" val="20150824125749"/>
  <p:tag name="MH_LIBRARY" val="GRAPHIC"/>
  <p:tag name="MH_TYPE" val="Picture"/>
  <p:tag name="MH_ORDER" val="5"/>
  <p:tag name="KSO_WM_UNIT_LINE_FORE_SCHEMECOLOR_INDEX_BRIGHTNESS" val="-0.05"/>
  <p:tag name="KSO_WM_UNIT_LINE_FORE_SCHEMECOLOR_INDEX" val="14"/>
  <p:tag name="KSO_WM_UNIT_LINE_FILL_TYPE" val="2"/>
</p:tagLst>
</file>

<file path=ppt/tags/tag277.xml><?xml version="1.0" encoding="utf-8"?>
<p:tagLst xmlns:p="http://schemas.openxmlformats.org/presentationml/2006/main">
  <p:tag name="KSO_WM_UNIT_LINE_FORE_SCHEMECOLOR_INDEX_BRIGHTNESS" val="-0.05"/>
  <p:tag name="KSO_WM_UNIT_LINE_FORE_SCHEMECOLOR_INDEX" val="14"/>
  <p:tag name="KSO_WM_UNIT_LINE_FILL_TYPE" val="2"/>
</p:tagLst>
</file>

<file path=ppt/tags/tag278.xml><?xml version="1.0" encoding="utf-8"?>
<p:tagLst xmlns:p="http://schemas.openxmlformats.org/presentationml/2006/main">
  <p:tag name="KSO_WM_UNIT_LINE_FORE_SCHEMECOLOR_INDEX_BRIGHTNESS" val="-0.05"/>
  <p:tag name="KSO_WM_UNIT_LINE_FORE_SCHEMECOLOR_INDEX" val="14"/>
  <p:tag name="KSO_WM_UNIT_LINE_FILL_TYPE" val="2"/>
</p:tagLst>
</file>

<file path=ppt/tags/tag279.xml><?xml version="1.0" encoding="utf-8"?>
<p:tagLst xmlns:p="http://schemas.openxmlformats.org/presentationml/2006/main">
  <p:tag name="KSO_WM_UNIT_LINE_FORE_SCHEMECOLOR_INDEX_BRIGHTNESS" val="0.8"/>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80.xml><?xml version="1.0" encoding="utf-8"?>
<p:tagLst xmlns:p="http://schemas.openxmlformats.org/presentationml/2006/main">
  <p:tag name="KSO_WM_SLIDE_BK_DARK_LIGHT" val=""/>
  <p:tag name="KSO_WM_SLIDE_BACKGROUND_TYPE" val="general"/>
</p:tagLst>
</file>

<file path=ppt/tags/tag2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4a424992-173f-4697-a21e-287376a627f7}"/>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e6141c3a-3ae1-41a0-90fe-d6342e3eecde}"/>
</p:tagLst>
</file>

<file path=ppt/tags/tag283.xml><?xml version="1.0" encoding="utf-8"?>
<p:tagLst xmlns:p="http://schemas.openxmlformats.org/presentationml/2006/main">
  <p:tag name="MH" val="20150824163151"/>
  <p:tag name="MH_LIBRARY" val="GRAPHIC"/>
  <p:tag name="MH_TYPE" val="Text"/>
  <p:tag name="MH_ORDER" val="1"/>
  <p:tag name="KSO_WM_UNIT_TEXT_FILL_FORE_SCHEMECOLOR_INDEX_BRIGHTNESS" val="0.25"/>
  <p:tag name="KSO_WM_UNIT_TEXT_FILL_FORE_SCHEMECOLOR_INDEX" val="13"/>
  <p:tag name="KSO_WM_UNIT_TEXT_FILL_TYPE" val="1"/>
</p:tagLst>
</file>

<file path=ppt/tags/tag284.xml><?xml version="1.0" encoding="utf-8"?>
<p:tagLst xmlns:p="http://schemas.openxmlformats.org/presentationml/2006/main">
  <p:tag name="MH" val="20150824163151"/>
  <p:tag name="MH_LIBRARY" val="GRAPHIC"/>
  <p:tag name="MH_TYPE" val="SubTitle"/>
  <p:tag name="MH_ORDER" val="1"/>
</p:tagLst>
</file>

<file path=ppt/tags/tag285.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286.xml><?xml version="1.0" encoding="utf-8"?>
<p:tagLst xmlns:p="http://schemas.openxmlformats.org/presentationml/2006/main">
  <p:tag name="KSO_WM_SLIDE_BK_DARK_LIGHT" val=""/>
  <p:tag name="KSO_WM_SLIDE_BACKGROUND_TYPE" val="general"/>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49e94c80-dabe-45e8-be6b-14c6e6b14842}"/>
</p:tagLst>
</file>

<file path=ppt/tags/tag2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e38e8f8e-2c76-4b6e-8dfc-3e64e908fb03}"/>
</p:tagLst>
</file>

<file path=ppt/tags/tag289.xml><?xml version="1.0" encoding="utf-8"?>
<p:tagLst xmlns:p="http://schemas.openxmlformats.org/presentationml/2006/main">
  <p:tag name="KSO_WM_UNIT_FILL_FORE_SCHEMECOLOR_INDEX_1_BRIGHTNESS" val="0"/>
  <p:tag name="KSO_WM_UNIT_FILL_FORE_SCHEMECOLOR_INDEX_1" val="16"/>
  <p:tag name="KSO_WM_UNIT_FILL_FORE_SCHEMECOLOR_INDEX_1_POS" val="0"/>
  <p:tag name="KSO_WM_UNIT_FILL_FORE_SCHEMECOLOR_INDEX_1_TRANS" val="0"/>
  <p:tag name="KSO_WM_UNIT_FILL_FORE_SCHEMECOLOR_INDEX_2_BRIGHTNESS" val="0"/>
  <p:tag name="KSO_WM_UNIT_FILL_FORE_SCHEMECOLOR_INDEX_2" val="16"/>
  <p:tag name="KSO_WM_UNIT_FILL_FORE_SCHEMECOLOR_INDEX_2_POS" val="1"/>
  <p:tag name="KSO_WM_UNIT_FILL_FORE_SCHEMECOLOR_INDEX_2_TRANS" val="0"/>
  <p:tag name="KSO_WM_UNIT_FILL_GRADIENT_TYPE" val="0"/>
  <p:tag name="KSO_WM_UNIT_FILL_GRADIENT_ANGLE" val="90"/>
  <p:tag name="KSO_WM_UNIT_FILL_GRADIENT_Direction" val="1"/>
  <p:tag name="KSO_WM_UNIT_FILL_TYPE" val="3"/>
</p:tagLst>
</file>

<file path=ppt/tags/tag290.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91.xml><?xml version="1.0" encoding="utf-8"?>
<p:tagLst xmlns:p="http://schemas.openxmlformats.org/presentationml/2006/main">
  <p:tag name="KSO_WM_SLIDE_BK_DARK_LIGHT" val=""/>
  <p:tag name="KSO_WM_SLIDE_BACKGROUND_TYPE" val="general"/>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ce496470-6e00-4f3f-a5a1-0a799bf42e97}"/>
</p:tagLst>
</file>

<file path=ppt/tags/tag2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91ac36ce-601a-4db7-8e0a-4ea52568feb3}"/>
</p:tagLst>
</file>

<file path=ppt/tags/tag294.xml><?xml version="1.0" encoding="utf-8"?>
<p:tagLst xmlns:p="http://schemas.openxmlformats.org/presentationml/2006/main">
  <p:tag name="KSO_WM_UNIT_FILL_FORE_SCHEMECOLOR_INDEX_1_BRIGHTNESS" val="0"/>
  <p:tag name="KSO_WM_UNIT_FILL_FORE_SCHEMECOLOR_INDEX_1" val="16"/>
  <p:tag name="KSO_WM_UNIT_FILL_FORE_SCHEMECOLOR_INDEX_1_POS" val="0"/>
  <p:tag name="KSO_WM_UNIT_FILL_FORE_SCHEMECOLOR_INDEX_1_TRANS" val="0"/>
  <p:tag name="KSO_WM_UNIT_FILL_FORE_SCHEMECOLOR_INDEX_2_BRIGHTNESS" val="0"/>
  <p:tag name="KSO_WM_UNIT_FILL_FORE_SCHEMECOLOR_INDEX_2" val="16"/>
  <p:tag name="KSO_WM_UNIT_FILL_FORE_SCHEMECOLOR_INDEX_2_POS" val="1"/>
  <p:tag name="KSO_WM_UNIT_FILL_FORE_SCHEMECOLOR_INDEX_2_TRANS" val="0"/>
  <p:tag name="KSO_WM_UNIT_FILL_GRADIENT_TYPE" val="0"/>
  <p:tag name="KSO_WM_UNIT_FILL_GRADIENT_ANGLE" val="90"/>
  <p:tag name="KSO_WM_UNIT_FILL_GRADIENT_Direction" val="1"/>
  <p:tag name="KSO_WM_UNIT_FILL_TYPE" val="3"/>
</p:tagLst>
</file>

<file path=ppt/tags/tag295.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96.xml><?xml version="1.0" encoding="utf-8"?>
<p:tagLst xmlns:p="http://schemas.openxmlformats.org/presentationml/2006/main">
  <p:tag name="KSO_WM_SLIDE_BK_DARK_LIGHT" val=""/>
  <p:tag name="KSO_WM_SLIDE_BACKGROUND_TYPE" val="general"/>
</p:tagLst>
</file>

<file path=ppt/tags/tag297.xml><?xml version="1.0" encoding="utf-8"?>
<p:tagLst xmlns:p="http://schemas.openxmlformats.org/presentationml/2006/main">
  <p:tag name="MH" val="20150824133256"/>
  <p:tag name="MH_LIBRARY" val="GRAPHIC"/>
  <p:tag name="MH_TYPE" val="Picture"/>
  <p:tag name="MH_ORDER" val="3"/>
  <p:tag name="KSO_WM_UNIT_TEXT_FILL_FORE_SCHEMECOLOR_INDEX_BRIGHTNESS" val="0"/>
  <p:tag name="KSO_WM_UNIT_TEXT_FILL_FORE_SCHEMECOLOR_INDEX" val="13"/>
  <p:tag name="KSO_WM_UNIT_TEXT_FILL_TYPE" val="1"/>
</p:tagLst>
</file>

<file path=ppt/tags/tag298.xml><?xml version="1.0" encoding="utf-8"?>
<p:tagLst xmlns:p="http://schemas.openxmlformats.org/presentationml/2006/main">
  <p:tag name="KSO_WM_UNIT_LINE_FORE_SCHEMECOLOR_INDEX_BRIGHTNESS" val="-0.05"/>
  <p:tag name="KSO_WM_UNIT_LINE_FORE_SCHEMECOLOR_INDEX" val="14"/>
  <p:tag name="KSO_WM_UNIT_LINE_FILL_TYPE" val="2"/>
</p:tagLst>
</file>

<file path=ppt/tags/tag2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14704_7*i*1"/>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560041f0125447e6a90ec0bb28f6780e"/>
  <p:tag name="KSO_WM_UNIT_DECORATE_INFO" val="{&quot;DecorateInfoH&quot;:{&quot;IsAbs&quot;:true},&quot;DecorateInfoW&quot;:{&quot;IsAbs&quot;:true},&quot;DecorateInfoX&quot;:{&quot;IsAbs&quot;:true,&quot;Pos&quot;:2},&quot;DecorateInfoY&quot;:{&quot;IsAbs&quot;:true,&quot;Pos&quot;:0},&quot;ReferentInfo&quot;:{&quot;Id&quot;:&quot;aaf8b3af9615440e80a9016665dd4e4a&quot;,&quot;X&quot;:{&quot;Pos&quot;:2},&quot;Y&quot;:{&quot;Pos&quot;:2}},&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3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14704_7*i*2"/>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feb66f080fee42bf87db299ff7120f44"/>
  <p:tag name="KSO_WM_UNIT_DECORATE_INFO" val="{&quot;DecorateInfoH&quot;:{&quot;IsAbs&quot;:true},&quot;DecorateInfoW&quot;:{&quot;IsAbs&quot;:true},&quot;DecorateInfoX&quot;:{&quot;IsAbs&quot;:true,&quot;Pos&quot;:0},&quot;DecorateInfoY&quot;:{&quot;IsAbs&quot;:true,&quot;Pos&quot;:2},&quot;ReferentInfo&quot;:{&quot;Id&quot;:&quot;aaf8b3af9615440e80a9016665dd4e4a&quot;,&quot;X&quot;:{&quot;Pos&quot;:0},&quot;Y&quot;:{&quot;Pos&quot;:0}},&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3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4704_7*a*1"/>
  <p:tag name="KSO_WM_TEMPLATE_CATEGORY" val="custom"/>
  <p:tag name="KSO_WM_TEMPLATE_INDEX" val="20214704"/>
  <p:tag name="KSO_WM_UNIT_LAYERLEVEL" val="1"/>
  <p:tag name="KSO_WM_TAG_VERSION" val="1.0"/>
  <p:tag name="KSO_WM_BEAUTIFY_FLAG" val="#wm#"/>
  <p:tag name="KSO_WM_UNIT_ISCONTENTSTITLE" val="0"/>
  <p:tag name="KSO_WM_UNIT_NOCLEAR" val="0"/>
  <p:tag name="KSO_WM_UNIT_VALUE" val="42"/>
  <p:tag name="KSO_WM_UNIT_TYPE" val="a"/>
  <p:tag name="KSO_WM_UNIT_INDEX" val="1"/>
  <p:tag name="KSO_WM_UNIT_ISNUMDGMTITLE" val="0"/>
  <p:tag name="KSO_WM_UNIT_PRESET_TEXT" val="单击此处可以编辑与添加低于大约三十字的章节标题"/>
  <p:tag name="KSO_WM_UNIT_BLOCK" val="0"/>
  <p:tag name="KSO_WM_UNIT_DEC_AREA_ID" val="aaf8b3af9615440e80a9016665dd4e4a"/>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TEXT_FILL_FORE_SCHEMECOLOR_INDEX_BRIGHTNESS" val="0.15"/>
  <p:tag name="KSO_WM_UNIT_TEXT_FILL_FORE_SCHEMECOLOR_INDEX" val="13"/>
  <p:tag name="KSO_WM_UNIT_TEXT_FILL_TYPE" val="1"/>
</p:tagLst>
</file>

<file path=ppt/tags/tag302.xml><?xml version="1.0" encoding="utf-8"?>
<p:tagLst xmlns:p="http://schemas.openxmlformats.org/presentationml/2006/main">
  <p:tag name="KSO_WM_BEAUTIFY_FLAG" val="#wm#"/>
  <p:tag name="KSO_WM_TEMPLATE_CATEGORY" val="custom"/>
  <p:tag name="KSO_WM_TEMPLATE_INDEX" val="20214704"/>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14704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
  <p:tag name="KSO_WM_SLIDE_LAYOUT_CNT" val="1"/>
  <p:tag name="KSO_WM_CHIP_GROUPID" val="5ebf6661ddc3daf3fef3f760"/>
  <p:tag name="KSO_WM_SLIDE_LAYOUT_INFO" val="{&quot;id&quot;:&quot;2020-11-05T09:17:22&quot;,&quot;margin&quot;:{&quot;bottom&quot;:6.4544796943664551,&quot;left&quot;:12.8480224609375,&quot;right&quot;:2.5553529262542725,&quot;top&quot;:6.5929355621337891},&quot;type&quot;:0}"/>
  <p:tag name="KSO_WM_SLIDE_BK_DARK_LIGHT" val="2"/>
  <p:tag name="KSO_WM_SLIDE_BACKGROUND_TYPE" val="general"/>
  <p:tag name="KSO_WM_SLIDE_SUPPORT_FEATURE_TYPE" val="0"/>
  <p:tag name="KSO_WM_TEMPLATE_ASSEMBLE_XID" val="5fa35297a8fc48be8083015a"/>
  <p:tag name="KSO_WM_TEMPLATE_ASSEMBLE_GROUPID" val="5f9f7fa9e206d3a5ffe887ea"/>
</p:tagLst>
</file>

<file path=ppt/tags/tag3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a21436c2-1979-4051-a45f-2ad0c8f7a9b9}"/>
</p:tagLst>
</file>

<file path=ppt/tags/tag3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ff76e73c-9ed5-4edf-bd7d-3e87675ec9bd}"/>
</p:tagLst>
</file>

<file path=ppt/tags/tag305.xml><?xml version="1.0" encoding="utf-8"?>
<p:tagLst xmlns:p="http://schemas.openxmlformats.org/presentationml/2006/main">
  <p:tag name="MH" val="20150824163151"/>
  <p:tag name="MH_LIBRARY" val="GRAPHIC"/>
  <p:tag name="MH_TYPE" val="Text"/>
  <p:tag name="MH_ORDER" val="1"/>
</p:tagLst>
</file>

<file path=ppt/tags/tag306.xml><?xml version="1.0" encoding="utf-8"?>
<p:tagLst xmlns:p="http://schemas.openxmlformats.org/presentationml/2006/main">
  <p:tag name="MH" val="20150824163151"/>
  <p:tag name="MH_LIBRARY" val="GRAPHIC"/>
  <p:tag name="MH_TYPE" val="SubTitle"/>
  <p:tag name="MH_ORDER" val="1"/>
</p:tagLst>
</file>

<file path=ppt/tags/tag307.xml><?xml version="1.0" encoding="utf-8"?>
<p:tagLst xmlns:p="http://schemas.openxmlformats.org/presentationml/2006/main">
  <p:tag name="KSO_WM_SLIDE_BK_DARK_LIGHT" val=""/>
  <p:tag name="KSO_WM_SLIDE_BACKGROUND_TYPE" val="general"/>
</p:tagLst>
</file>

<file path=ppt/tags/tag3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f3b35c55-fe6f-4dea-a9a0-52aac7039fb4}"/>
</p:tagLst>
</file>

<file path=ppt/tags/tag3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50da70bd-488d-4626-83ba-5378c589c9ee}"/>
</p:tagLst>
</file>

<file path=ppt/tags/tag310.xml><?xml version="1.0" encoding="utf-8"?>
<p:tagLst xmlns:p="http://schemas.openxmlformats.org/presentationml/2006/main">
  <p:tag name="MH" val="20150824163151"/>
  <p:tag name="MH_LIBRARY" val="GRAPHIC"/>
  <p:tag name="MH_TYPE" val="Text"/>
  <p:tag name="MH_ORDER" val="1"/>
  <p:tag name="KSO_WM_UNIT_TEXT_FILL_FORE_SCHEMECOLOR_INDEX_BRIGHTNESS" val="0.25"/>
  <p:tag name="KSO_WM_UNIT_TEXT_FILL_FORE_SCHEMECOLOR_INDEX" val="13"/>
  <p:tag name="KSO_WM_UNIT_TEXT_FILL_TYPE" val="1"/>
</p:tagLst>
</file>

<file path=ppt/tags/tag311.xml><?xml version="1.0" encoding="utf-8"?>
<p:tagLst xmlns:p="http://schemas.openxmlformats.org/presentationml/2006/main">
  <p:tag name="MH" val="20150824163151"/>
  <p:tag name="MH_LIBRARY" val="GRAPHIC"/>
  <p:tag name="MH_TYPE" val="SubTitle"/>
  <p:tag name="MH_ORDER" val="1"/>
</p:tagLst>
</file>

<file path=ppt/tags/tag31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13.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314.xml><?xml version="1.0" encoding="utf-8"?>
<p:tagLst xmlns:p="http://schemas.openxmlformats.org/presentationml/2006/main">
  <p:tag name="KSO_WM_SLIDE_BK_DARK_LIGHT" val=""/>
  <p:tag name="KSO_WM_SLIDE_BACKGROUND_TYPE" val="general"/>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99f23520-d2d8-44c0-bb40-a4aae403a848}"/>
</p:tagLst>
</file>

<file path=ppt/tags/tag3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622dea5d-240b-488d-be43-45eb0295b253}"/>
</p:tagLst>
</file>

<file path=ppt/tags/tag317.xml><?xml version="1.0" encoding="utf-8"?>
<p:tagLst xmlns:p="http://schemas.openxmlformats.org/presentationml/2006/main">
  <p:tag name="MH" val="20150824112304"/>
  <p:tag name="MH_LIBRARY" val="GRAPHIC"/>
  <p:tag name="MH_TYPE" val="Other"/>
  <p:tag name="MH_ORDER" val="1"/>
  <p:tag name="KSO_WM_UNIT_LINE_FORE_SCHEMECOLOR_INDEX_BRIGHTNESS" val="-0.25"/>
  <p:tag name="KSO_WM_UNIT_LINE_FORE_SCHEMECOLOR_INDEX" val="5"/>
  <p:tag name="KSO_WM_UNIT_LINE_FILL_TYPE" val="2"/>
</p:tagLst>
</file>

<file path=ppt/tags/tag318.xml><?xml version="1.0" encoding="utf-8"?>
<p:tagLst xmlns:p="http://schemas.openxmlformats.org/presentationml/2006/main">
  <p:tag name="MH" val="20150824112304"/>
  <p:tag name="MH_LIBRARY" val="GRAPHIC"/>
  <p:tag name="MH_TYPE" val="Other"/>
  <p:tag name="MH_ORDER" val="4"/>
</p:tagLst>
</file>

<file path=ppt/tags/tag319.xml><?xml version="1.0" encoding="utf-8"?>
<p:tagLst xmlns:p="http://schemas.openxmlformats.org/presentationml/2006/main">
  <p:tag name="MH" val="20150824112304"/>
  <p:tag name="MH_LIBRARY" val="GRAPHIC"/>
  <p:tag name="MH_TYPE" val="SubTitle"/>
  <p:tag name="MH_ORDER" val="1"/>
</p:tagLst>
</file>

<file path=ppt/tags/tag320.xml><?xml version="1.0" encoding="utf-8"?>
<p:tagLst xmlns:p="http://schemas.openxmlformats.org/presentationml/2006/main">
  <p:tag name="MH" val="20150824112304"/>
  <p:tag name="MH_LIBRARY" val="GRAPHIC"/>
  <p:tag name="MH_TYPE" val="Other"/>
  <p:tag name="MH_ORDER" val="2"/>
  <p:tag name="KSO_WM_UNIT_LINE_FORE_SCHEMECOLOR_INDEX_BRIGHTNESS" val="-0.25"/>
  <p:tag name="KSO_WM_UNIT_LINE_FORE_SCHEMECOLOR_INDEX" val="5"/>
  <p:tag name="KSO_WM_UNIT_LINE_FILL_TYPE" val="2"/>
</p:tagLst>
</file>

<file path=ppt/tags/tag321.xml><?xml version="1.0" encoding="utf-8"?>
<p:tagLst xmlns:p="http://schemas.openxmlformats.org/presentationml/2006/main">
  <p:tag name="MH" val="20150824112304"/>
  <p:tag name="MH_LIBRARY" val="GRAPHIC"/>
  <p:tag name="MH_TYPE" val="Picture"/>
  <p:tag name="MH_ORDER" val="2"/>
  <p:tag name="KSO_WM_UNIT_LINE_FORE_SCHEMECOLOR_INDEX_BRIGHTNESS" val="-0.25"/>
  <p:tag name="KSO_WM_UNIT_LINE_FORE_SCHEMECOLOR_INDEX" val="5"/>
  <p:tag name="KSO_WM_UNIT_LINE_FILL_TYPE" val="2"/>
</p:tagLst>
</file>

<file path=ppt/tags/tag322.xml><?xml version="1.0" encoding="utf-8"?>
<p:tagLst xmlns:p="http://schemas.openxmlformats.org/presentationml/2006/main">
  <p:tag name="MH" val="20150824112304"/>
  <p:tag name="MH_LIBRARY" val="GRAPHIC"/>
  <p:tag name="MH_TYPE" val="Picture"/>
  <p:tag name="MH_ORDER" val="3"/>
  <p:tag name="KSO_WM_UNIT_LINE_FORE_SCHEMECOLOR_INDEX_BRIGHTNESS" val="-0.25"/>
  <p:tag name="KSO_WM_UNIT_LINE_FORE_SCHEMECOLOR_INDEX" val="5"/>
  <p:tag name="KSO_WM_UNIT_LINE_FILL_TYPE" val="2"/>
</p:tagLst>
</file>

<file path=ppt/tags/tag323.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324.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325.xml><?xml version="1.0" encoding="utf-8"?>
<p:tagLst xmlns:p="http://schemas.openxmlformats.org/presentationml/2006/main">
  <p:tag name="KSO_WM_SLIDE_BK_DARK_LIGHT" val=""/>
  <p:tag name="KSO_WM_SLIDE_BACKGROUND_TYPE" val="general"/>
</p:tagLst>
</file>

<file path=ppt/tags/tag326.xml><?xml version="1.0" encoding="utf-8"?>
<p:tagLst xmlns:p="http://schemas.openxmlformats.org/presentationml/2006/main">
  <p:tag name="KSO_WM_UNIT_PLACING_PICTURE_USER_VIEWPORT" val="{&quot;height&quot;:12782.576377952755,&quot;width&quot;:19193.059842519684}"/>
</p:tagLst>
</file>

<file path=ppt/tags/tag327.xml><?xml version="1.0" encoding="utf-8"?>
<p:tagLst xmlns:p="http://schemas.openxmlformats.org/presentationml/2006/main">
  <p:tag name="KSO_WM_UNIT_SMARTLAYOUT_COMPRESS_INFO" val="{&#10;    &quot;id&quot;: &quot;2020-11-05T09:17:22&quot;,&#10;    &quot;max&quot;: 0,&#10;    &quot;topChanged&quot;: 0&#10;}&#10;"/>
</p:tagLst>
</file>

<file path=ppt/tags/tag3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14704_7*i*1"/>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560041f0125447e6a90ec0bb28f6780e"/>
  <p:tag name="KSO_WM_UNIT_DECORATE_INFO" val="{&quot;DecorateInfoH&quot;:{&quot;IsAbs&quot;:true},&quot;DecorateInfoW&quot;:{&quot;IsAbs&quot;:true},&quot;DecorateInfoX&quot;:{&quot;IsAbs&quot;:true,&quot;Pos&quot;:2},&quot;DecorateInfoY&quot;:{&quot;IsAbs&quot;:true,&quot;Pos&quot;:0},&quot;ReferentInfo&quot;:{&quot;Id&quot;:&quot;aaf8b3af9615440e80a9016665dd4e4a&quot;,&quot;X&quot;:{&quot;Pos&quot;:2},&quot;Y&quot;:{&quot;Pos&quot;:2}},&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3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14704_7*i*2"/>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feb66f080fee42bf87db299ff7120f44"/>
  <p:tag name="KSO_WM_UNIT_DECORATE_INFO" val="{&quot;DecorateInfoH&quot;:{&quot;IsAbs&quot;:true},&quot;DecorateInfoW&quot;:{&quot;IsAbs&quot;:true},&quot;DecorateInfoX&quot;:{&quot;IsAbs&quot;:true,&quot;Pos&quot;:0},&quot;DecorateInfoY&quot;:{&quot;IsAbs&quot;:true,&quot;Pos&quot;:2},&quot;ReferentInfo&quot;:{&quot;Id&quot;:&quot;aaf8b3af9615440e80a9016665dd4e4a&quot;,&quot;X&quot;:{&quot;Pos&quot;:0},&quot;Y&quot;:{&quot;Pos&quot;:0}},&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3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4704_7*a*1"/>
  <p:tag name="KSO_WM_TEMPLATE_CATEGORY" val="custom"/>
  <p:tag name="KSO_WM_TEMPLATE_INDEX" val="20214704"/>
  <p:tag name="KSO_WM_UNIT_LAYERLEVEL" val="1"/>
  <p:tag name="KSO_WM_TAG_VERSION" val="1.0"/>
  <p:tag name="KSO_WM_BEAUTIFY_FLAG" val="#wm#"/>
  <p:tag name="KSO_WM_UNIT_ISCONTENTSTITLE" val="0"/>
  <p:tag name="KSO_WM_UNIT_NOCLEAR" val="0"/>
  <p:tag name="KSO_WM_UNIT_VALUE" val="42"/>
  <p:tag name="KSO_WM_UNIT_TYPE" val="a"/>
  <p:tag name="KSO_WM_UNIT_INDEX" val="1"/>
  <p:tag name="KSO_WM_UNIT_ISNUMDGMTITLE" val="0"/>
  <p:tag name="KSO_WM_UNIT_PRESET_TEXT" val="单击此处可以编辑与添加低于大约三十字的章节标题"/>
  <p:tag name="KSO_WM_UNIT_BLOCK" val="0"/>
  <p:tag name="KSO_WM_UNIT_DEC_AREA_ID" val="aaf8b3af9615440e80a9016665dd4e4a"/>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TEXT_FILL_FORE_SCHEMECOLOR_INDEX_BRIGHTNESS" val="0.15"/>
  <p:tag name="KSO_WM_UNIT_TEXT_FILL_FORE_SCHEMECOLOR_INDEX" val="13"/>
  <p:tag name="KSO_WM_UNIT_TEXT_FILL_TYPE" val="1"/>
</p:tagLst>
</file>

<file path=ppt/tags/tag331.xml><?xml version="1.0" encoding="utf-8"?>
<p:tagLst xmlns:p="http://schemas.openxmlformats.org/presentationml/2006/main">
  <p:tag name="KSO_WM_BEAUTIFY_FLAG" val="#wm#"/>
  <p:tag name="KSO_WM_TEMPLATE_CATEGORY" val="custom"/>
  <p:tag name="KSO_WM_TEMPLATE_INDEX" val="20214704"/>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14704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
  <p:tag name="KSO_WM_SLIDE_LAYOUT_CNT" val="1"/>
  <p:tag name="KSO_WM_CHIP_GROUPID" val="5ebf6661ddc3daf3fef3f760"/>
  <p:tag name="KSO_WM_SLIDE_LAYOUT_INFO" val="{&quot;id&quot;:&quot;2020-11-05T09:17:22&quot;,&quot;margin&quot;:{&quot;bottom&quot;:6.4544796943664551,&quot;left&quot;:12.8480224609375,&quot;right&quot;:2.5553529262542725,&quot;top&quot;:6.5929355621337891},&quot;type&quot;:0}"/>
  <p:tag name="KSO_WM_SLIDE_BK_DARK_LIGHT" val="2"/>
  <p:tag name="KSO_WM_SLIDE_BACKGROUND_TYPE" val="general"/>
  <p:tag name="KSO_WM_SLIDE_SUPPORT_FEATURE_TYPE" val="0"/>
  <p:tag name="KSO_WM_TEMPLATE_ASSEMBLE_XID" val="5fa35297a8fc48be8083015a"/>
  <p:tag name="KSO_WM_TEMPLATE_ASSEMBLE_GROUPID" val="5f9f7fa9e206d3a5ffe887ea"/>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5c24bd57-6e0b-43d4-bc8a-508f8aacbf52}"/>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692dd4ca-3a72-4bea-9c1e-d2c5f1605d47}"/>
</p:tagLst>
</file>

<file path=ppt/tags/tag334.xml><?xml version="1.0" encoding="utf-8"?>
<p:tagLst xmlns:p="http://schemas.openxmlformats.org/presentationml/2006/main">
  <p:tag name="KSO_WM_UNIT_FILL_FORE_SCHEMECOLOR_INDEX_BRIGHTNESS" val="0"/>
  <p:tag name="KSO_WM_UNIT_FILL_FORE_SCHEMECOLOR_INDEX" val="6"/>
  <p:tag name="KSO_WM_UNIT_FILL_TYPE" val="1"/>
</p:tagLst>
</file>

<file path=ppt/tags/tag335.xml><?xml version="1.0" encoding="utf-8"?>
<p:tagLst xmlns:p="http://schemas.openxmlformats.org/presentationml/2006/main">
  <p:tag name="KSO_WM_UNIT_FILL_FORE_SCHEMECOLOR_INDEX_BRIGHTNESS" val="0"/>
  <p:tag name="KSO_WM_UNIT_FILL_FORE_SCHEMECOLOR_INDEX" val="6"/>
  <p:tag name="KSO_WM_UNIT_FILL_TYPE" val="1"/>
</p:tagLst>
</file>

<file path=ppt/tags/tag336.xml><?xml version="1.0" encoding="utf-8"?>
<p:tagLst xmlns:p="http://schemas.openxmlformats.org/presentationml/2006/main">
  <p:tag name="KSO_WM_UNIT_FILL_FORE_SCHEMECOLOR_INDEX_BRIGHTNESS" val="0"/>
  <p:tag name="KSO_WM_UNIT_FILL_FORE_SCHEMECOLOR_INDEX" val="6"/>
  <p:tag name="KSO_WM_UNIT_FILL_TYPE" val="1"/>
</p:tagLst>
</file>

<file path=ppt/tags/tag337.xml><?xml version="1.0" encoding="utf-8"?>
<p:tagLst xmlns:p="http://schemas.openxmlformats.org/presentationml/2006/main">
  <p:tag name="KSO_WM_UNIT_FILL_FORE_SCHEMECOLOR_INDEX_BRIGHTNESS" val="0"/>
  <p:tag name="KSO_WM_UNIT_FILL_FORE_SCHEMECOLOR_INDEX" val="6"/>
  <p:tag name="KSO_WM_UNIT_FILL_TYPE" val="1"/>
</p:tagLst>
</file>

<file path=ppt/tags/tag338.xml><?xml version="1.0" encoding="utf-8"?>
<p:tagLst xmlns:p="http://schemas.openxmlformats.org/presentationml/2006/main">
  <p:tag name="KSO_WM_UNIT_LINE_FORE_SCHEMECOLOR_INDEX_1_BRIGHTNESS" val="0"/>
  <p:tag name="KSO_WM_UNIT_LINE_FORE_SCHEMECOLOR_INDEX_1" val="14"/>
  <p:tag name="KSO_WM_UNIT_LINE_FORE_SCHEMECOLOR_INDEX_1_POS" val="0"/>
  <p:tag name="KSO_WM_UNIT_LINE_FORE_SCHEMECOLOR_INDEX_1_TRANS" val="0"/>
</p:tagLst>
</file>

<file path=ppt/tags/tag339.xml><?xml version="1.0" encoding="utf-8"?>
<p:tagLst xmlns:p="http://schemas.openxmlformats.org/presentationml/2006/main">
  <p:tag name="KSO_WM_UNIT_LINE_FORE_SCHEMECOLOR_INDEX_1_BRIGHTNESS" val="0"/>
  <p:tag name="KSO_WM_UNIT_LINE_FORE_SCHEMECOLOR_INDEX_1" val="14"/>
  <p:tag name="KSO_WM_UNIT_LINE_FORE_SCHEMECOLOR_INDEX_1_POS" val="0"/>
  <p:tag name="KSO_WM_UNIT_LINE_FORE_SCHEMECOLOR_INDEX_1_TRANS" val="0"/>
</p:tagLst>
</file>

<file path=ppt/tags/tag340.xml><?xml version="1.0" encoding="utf-8"?>
<p:tagLst xmlns:p="http://schemas.openxmlformats.org/presentationml/2006/main">
  <p:tag name="KSO_WM_UNIT_LINE_FORE_SCHEMECOLOR_INDEX_1_BRIGHTNESS" val="0"/>
  <p:tag name="KSO_WM_UNIT_LINE_FORE_SCHEMECOLOR_INDEX_1" val="14"/>
  <p:tag name="KSO_WM_UNIT_LINE_FORE_SCHEMECOLOR_INDEX_1_POS" val="0"/>
  <p:tag name="KSO_WM_UNIT_LINE_FORE_SCHEMECOLOR_INDEX_1_TRANS" val="0"/>
</p:tagLst>
</file>

<file path=ppt/tags/tag341.xml><?xml version="1.0" encoding="utf-8"?>
<p:tagLst xmlns:p="http://schemas.openxmlformats.org/presentationml/2006/main">
  <p:tag name="KSO_WM_UNIT_LINE_FORE_SCHEMECOLOR_INDEX_1_BRIGHTNESS" val="0"/>
  <p:tag name="KSO_WM_UNIT_LINE_FORE_SCHEMECOLOR_INDEX_1" val="14"/>
  <p:tag name="KSO_WM_UNIT_LINE_FORE_SCHEMECOLOR_INDEX_1_POS" val="0"/>
  <p:tag name="KSO_WM_UNIT_LINE_FORE_SCHEMECOLOR_INDEX_1_TRANS" val="0"/>
</p:tagLst>
</file>

<file path=ppt/tags/tag342.xml><?xml version="1.0" encoding="utf-8"?>
<p:tagLst xmlns:p="http://schemas.openxmlformats.org/presentationml/2006/main">
  <p:tag name="KSO_WM_SLIDE_BK_DARK_LIGHT" val=""/>
  <p:tag name="KSO_WM_SLIDE_BACKGROUND_TYPE" val="general"/>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f260e52d-c2f8-41c2-89b4-e9c26903ccc6}"/>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44e36c17-2db3-4d23-ada9-c5f5357357ee}"/>
</p:tagLst>
</file>

<file path=ppt/tags/tag345.xml><?xml version="1.0" encoding="utf-8"?>
<p:tagLst xmlns:p="http://schemas.openxmlformats.org/presentationml/2006/main">
  <p:tag name="MH" val="20150824163151"/>
  <p:tag name="MH_LIBRARY" val="GRAPHIC"/>
  <p:tag name="MH_TYPE" val="Text"/>
  <p:tag name="MH_ORDER" val="1"/>
  <p:tag name="KSO_WM_UNIT_TEXT_FILL_FORE_SCHEMECOLOR_INDEX_BRIGHTNESS" val="0.25"/>
  <p:tag name="KSO_WM_UNIT_TEXT_FILL_FORE_SCHEMECOLOR_INDEX" val="13"/>
  <p:tag name="KSO_WM_UNIT_TEXT_FILL_TYPE" val="1"/>
</p:tagLst>
</file>

<file path=ppt/tags/tag346.xml><?xml version="1.0" encoding="utf-8"?>
<p:tagLst xmlns:p="http://schemas.openxmlformats.org/presentationml/2006/main">
  <p:tag name="MH" val="20150824163151"/>
  <p:tag name="MH_LIBRARY" val="GRAPHIC"/>
  <p:tag name="MH_TYPE" val="SubTitle"/>
  <p:tag name="MH_ORDER" val="1"/>
</p:tagLst>
</file>

<file path=ppt/tags/tag347.xml><?xml version="1.0" encoding="utf-8"?>
<p:tagLst xmlns:p="http://schemas.openxmlformats.org/presentationml/2006/main">
  <p:tag name="KSO_WM_UNIT_LINE_FORE_SCHEMECOLOR_INDEX_BRIGHTNESS" val="-0.25"/>
  <p:tag name="KSO_WM_UNIT_LINE_FORE_SCHEMECOLOR_INDEX" val="6"/>
  <p:tag name="KSO_WM_UNIT_LINE_FILL_TYPE" val="2"/>
</p:tagLst>
</file>

<file path=ppt/tags/tag348.xml><?xml version="1.0" encoding="utf-8"?>
<p:tagLst xmlns:p="http://schemas.openxmlformats.org/presentationml/2006/main">
  <p:tag name="KSO_WM_UNIT_LINE_FORE_SCHEMECOLOR_INDEX_BRIGHTNESS" val="-0.25"/>
  <p:tag name="KSO_WM_UNIT_LINE_FORE_SCHEMECOLOR_INDEX" val="6"/>
  <p:tag name="KSO_WM_UNIT_LINE_FILL_TYPE" val="2"/>
</p:tagLst>
</file>

<file path=ppt/tags/tag349.xml><?xml version="1.0" encoding="utf-8"?>
<p:tagLst xmlns:p="http://schemas.openxmlformats.org/presentationml/2006/main">
  <p:tag name="KSO_WM_UNIT_LINE_FORE_SCHEMECOLOR_INDEX_BRIGHTNESS" val="-0.25"/>
  <p:tag name="KSO_WM_UNIT_LINE_FORE_SCHEMECOLOR_INDEX" val="6"/>
  <p:tag name="KSO_WM_UNIT_LINE_FILL_TYPE" val="2"/>
</p:tagLst>
</file>

<file path=ppt/tags/tag3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51.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352.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353.xml><?xml version="1.0" encoding="utf-8"?>
<p:tagLst xmlns:p="http://schemas.openxmlformats.org/presentationml/2006/main">
  <p:tag name="KSO_WM_SLIDE_BK_DARK_LIGHT" val=""/>
  <p:tag name="KSO_WM_SLIDE_BACKGROUND_TYPE" val="general"/>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04726b1b-07ab-4538-a8fa-b97620219397}"/>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d3d1be7d-42f2-42e0-a158-9a603fe47b83}"/>
</p:tagLst>
</file>

<file path=ppt/tags/tag35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5"/>
  <p:tag name="KSO_WM_UNIT_FILL_FORE_SCHEMECOLOR_INDEX_2_TRANS" val="0"/>
  <p:tag name="KSO_WM_UNIT_FILL_FORE_SCHEMECOLOR_INDEX_3_BRIGHTNESS" val="-0.35"/>
  <p:tag name="KSO_WM_UNIT_FILL_FORE_SCHEMECOLOR_INDEX_3" val="14"/>
  <p:tag name="KSO_WM_UNIT_FILL_FORE_SCHEMECOLOR_INDEX_3_POS" val="1"/>
  <p:tag name="KSO_WM_UNIT_FILL_FORE_SCHEMECOLOR_INDEX_3_TRANS" val="0"/>
  <p:tag name="KSO_WM_UNIT_FILL_GRADIENT_TYPE" val="0"/>
  <p:tag name="KSO_WM_UNIT_FILL_GRADIENT_ANGLE" val="135"/>
  <p:tag name="KSO_WM_UNIT_FILL_GRADIENT_Direction" val="2"/>
  <p:tag name="KSO_WM_UNIT_FILL_TYPE" val="3"/>
</p:tagLst>
</file>

<file path=ppt/tags/tag357.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1"/>
  <p:tag name="KSO_WM_UNIT_FILL_FORE_SCHEMECOLOR_INDEX_2_TRANS" val="0"/>
  <p:tag name="KSO_WM_UNIT_FILL_FORE_SCHEMECOLOR_INDEX_3_BRIGHTNESS" val="-0.25"/>
  <p:tag name="KSO_WM_UNIT_FILL_FORE_SCHEMECOLOR_INDEX_3" val="14"/>
  <p:tag name="KSO_WM_UNIT_FILL_FORE_SCHEMECOLOR_INDEX_3_POS" val="1"/>
  <p:tag name="KSO_WM_UNIT_FILL_FORE_SCHEMECOLOR_INDEX_3_TRANS" val="0"/>
  <p:tag name="KSO_WM_UNIT_FILL_GRADIENT_TYPE" val="0"/>
  <p:tag name="KSO_WM_UNIT_FILL_GRADIENT_ANGLE" val="315"/>
  <p:tag name="KSO_WM_UNIT_FILL_GRADIENT_Direction" val="5"/>
  <p:tag name="KSO_WM_UNIT_FILL_TYPE" val="3"/>
</p:tagLst>
</file>

<file path=ppt/tags/tag358.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59.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15"/>
  <p:tag name="KSO_WM_UNIT_FILL_FORE_SCHEMECOLOR_INDEX_2" val="14"/>
  <p:tag name="KSO_WM_UNIT_FILL_FORE_SCHEMECOLOR_INDEX_2_POS" val="1"/>
  <p:tag name="KSO_WM_UNIT_FILL_FORE_SCHEMECOLOR_INDEX_2_TRANS" val="0"/>
  <p:tag name="KSO_WM_UNIT_FILL_GRADIENT_TYPE" val="0"/>
  <p:tag name="KSO_WM_UNIT_FILL_GRADIENT_ANGLE" val="0"/>
  <p:tag name="KSO_WM_UNIT_FILL_GRADIENT_Direction" val="3"/>
  <p:tag name="KSO_WM_UNIT_FILL_TYPE" val="3"/>
  <p:tag name="KSO_WM_UNIT_LINE_FORE_SCHEMECOLOR_INDEX_1_BRIGHTNESS" val="0"/>
  <p:tag name="KSO_WM_UNIT_LINE_FORE_SCHEMECOLOR_INDEX_1" val="14"/>
  <p:tag name="KSO_WM_UNIT_LINE_FORE_SCHEMECOLOR_INDEX_1_POS" val="0"/>
  <p:tag name="KSO_WM_UNIT_LINE_FORE_SCHEMECOLOR_INDEX_1_TRANS" val="0"/>
  <p:tag name="KSO_WM_UNIT_LINE_FORE_SCHEMECOLOR_INDEX_2_BRIGHTNESS" val="-0.15"/>
  <p:tag name="KSO_WM_UNIT_LINE_FORE_SCHEMECOLOR_INDEX_2" val="14"/>
  <p:tag name="KSO_WM_UNIT_LINE_FORE_SCHEMECOLOR_INDEX_2_POS" val="1"/>
  <p:tag name="KSO_WM_UNIT_LINE_FORE_SCHEMECOLOR_INDEX_2_TRANS" val="0"/>
  <p:tag name="KSO_WM_UNIT_LINE_GRADIENT_TYPE" val="0"/>
  <p:tag name="KSO_WM_UNIT_LINE_GRADIENT_ANGLE" val="90"/>
  <p:tag name="KSO_WM_UNIT_LINE_GRADIENT_Direction" val="1"/>
  <p:tag name="KSO_WM_UNIT_LINE_FILL_TYPE" val="5"/>
</p:tagLst>
</file>

<file path=ppt/tags/tag360.xml><?xml version="1.0" encoding="utf-8"?>
<p:tagLst xmlns:p="http://schemas.openxmlformats.org/presentationml/2006/main">
  <p:tag name="KSO_WM_UNIT_FILL_FORE_SCHEMECOLOR_INDEX_BRIGHTNESS" val="-0.35"/>
  <p:tag name="KSO_WM_UNIT_FILL_FORE_SCHEMECOLOR_INDEX" val="14"/>
  <p:tag name="KSO_WM_UNIT_FILL_BACK_SCHEMECOLOR_INDEX_BRIGHTNESS" val="-0.05"/>
  <p:tag name="KSO_WM_UNIT_FILL_BACK_SCHEMECOLOR_INDEX" val="14"/>
  <p:tag name="KSO_WM_UNIT_FILL_TYPE" val="2"/>
</p:tagLst>
</file>

<file path=ppt/tags/tag361.xml><?xml version="1.0" encoding="utf-8"?>
<p:tagLst xmlns:p="http://schemas.openxmlformats.org/presentationml/2006/main">
  <p:tag name="KSO_WM_UNIT_FILL_FORE_SCHEMECOLOR_INDEX_BRIGHTNESS" val="-0.35"/>
  <p:tag name="KSO_WM_UNIT_FILL_FORE_SCHEMECOLOR_INDEX" val="14"/>
  <p:tag name="KSO_WM_UNIT_FILL_BACK_SCHEMECOLOR_INDEX_BRIGHTNESS" val="-0.05"/>
  <p:tag name="KSO_WM_UNIT_FILL_BACK_SCHEMECOLOR_INDEX" val="14"/>
  <p:tag name="KSO_WM_UNIT_FILL_TYPE" val="2"/>
</p:tagLst>
</file>

<file path=ppt/tags/tag362.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5"/>
  <p:tag name="KSO_WM_UNIT_FILL_FORE_SCHEMECOLOR_INDEX_2_TRANS" val="0"/>
  <p:tag name="KSO_WM_UNIT_FILL_FORE_SCHEMECOLOR_INDEX_3_BRIGHTNESS" val="-0.35"/>
  <p:tag name="KSO_WM_UNIT_FILL_FORE_SCHEMECOLOR_INDEX_3" val="14"/>
  <p:tag name="KSO_WM_UNIT_FILL_FORE_SCHEMECOLOR_INDEX_3_POS" val="1"/>
  <p:tag name="KSO_WM_UNIT_FILL_FORE_SCHEMECOLOR_INDEX_3_TRANS" val="0"/>
  <p:tag name="KSO_WM_UNIT_FILL_GRADIENT_TYPE" val="0"/>
  <p:tag name="KSO_WM_UNIT_FILL_GRADIENT_ANGLE" val="135"/>
  <p:tag name="KSO_WM_UNIT_FILL_GRADIENT_Direction" val="2"/>
  <p:tag name="KSO_WM_UNIT_FILL_TYPE" val="3"/>
</p:tagLst>
</file>

<file path=ppt/tags/tag363.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1"/>
  <p:tag name="KSO_WM_UNIT_FILL_FORE_SCHEMECOLOR_INDEX_2_TRANS" val="0"/>
  <p:tag name="KSO_WM_UNIT_FILL_FORE_SCHEMECOLOR_INDEX_3_BRIGHTNESS" val="-0.25"/>
  <p:tag name="KSO_WM_UNIT_FILL_FORE_SCHEMECOLOR_INDEX_3" val="14"/>
  <p:tag name="KSO_WM_UNIT_FILL_FORE_SCHEMECOLOR_INDEX_3_POS" val="1"/>
  <p:tag name="KSO_WM_UNIT_FILL_FORE_SCHEMECOLOR_INDEX_3_TRANS" val="0"/>
  <p:tag name="KSO_WM_UNIT_FILL_GRADIENT_TYPE" val="0"/>
  <p:tag name="KSO_WM_UNIT_FILL_GRADIENT_ANGLE" val="315"/>
  <p:tag name="KSO_WM_UNIT_FILL_GRADIENT_Direction" val="5"/>
  <p:tag name="KSO_WM_UNIT_FILL_TYPE" val="3"/>
</p:tagLst>
</file>

<file path=ppt/tags/tag36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5"/>
  <p:tag name="KSO_WM_UNIT_FILL_FORE_SCHEMECOLOR_INDEX_2_TRANS" val="0"/>
  <p:tag name="KSO_WM_UNIT_FILL_FORE_SCHEMECOLOR_INDEX_3_BRIGHTNESS" val="-0.35"/>
  <p:tag name="KSO_WM_UNIT_FILL_FORE_SCHEMECOLOR_INDEX_3" val="14"/>
  <p:tag name="KSO_WM_UNIT_FILL_FORE_SCHEMECOLOR_INDEX_3_POS" val="1"/>
  <p:tag name="KSO_WM_UNIT_FILL_FORE_SCHEMECOLOR_INDEX_3_TRANS" val="0"/>
  <p:tag name="KSO_WM_UNIT_FILL_GRADIENT_TYPE" val="0"/>
  <p:tag name="KSO_WM_UNIT_FILL_GRADIENT_ANGLE" val="135"/>
  <p:tag name="KSO_WM_UNIT_FILL_GRADIENT_Direction" val="2"/>
  <p:tag name="KSO_WM_UNIT_FILL_TYPE" val="3"/>
</p:tagLst>
</file>

<file path=ppt/tags/tag365.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1"/>
  <p:tag name="KSO_WM_UNIT_FILL_FORE_SCHEMECOLOR_INDEX_2_TRANS" val="0"/>
  <p:tag name="KSO_WM_UNIT_FILL_FORE_SCHEMECOLOR_INDEX_3_BRIGHTNESS" val="-0.25"/>
  <p:tag name="KSO_WM_UNIT_FILL_FORE_SCHEMECOLOR_INDEX_3" val="14"/>
  <p:tag name="KSO_WM_UNIT_FILL_FORE_SCHEMECOLOR_INDEX_3_POS" val="1"/>
  <p:tag name="KSO_WM_UNIT_FILL_FORE_SCHEMECOLOR_INDEX_3_TRANS" val="0"/>
  <p:tag name="KSO_WM_UNIT_FILL_GRADIENT_TYPE" val="0"/>
  <p:tag name="KSO_WM_UNIT_FILL_GRADIENT_ANGLE" val="315"/>
  <p:tag name="KSO_WM_UNIT_FILL_GRADIENT_Direction" val="5"/>
  <p:tag name="KSO_WM_UNIT_FILL_TYPE" val="3"/>
</p:tagLst>
</file>

<file path=ppt/tags/tag36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5"/>
  <p:tag name="KSO_WM_UNIT_FILL_FORE_SCHEMECOLOR_INDEX_2_TRANS" val="0"/>
  <p:tag name="KSO_WM_UNIT_FILL_FORE_SCHEMECOLOR_INDEX_3_BRIGHTNESS" val="-0.35"/>
  <p:tag name="KSO_WM_UNIT_FILL_FORE_SCHEMECOLOR_INDEX_3" val="14"/>
  <p:tag name="KSO_WM_UNIT_FILL_FORE_SCHEMECOLOR_INDEX_3_POS" val="1"/>
  <p:tag name="KSO_WM_UNIT_FILL_FORE_SCHEMECOLOR_INDEX_3_TRANS" val="0"/>
  <p:tag name="KSO_WM_UNIT_FILL_GRADIENT_TYPE" val="0"/>
  <p:tag name="KSO_WM_UNIT_FILL_GRADIENT_ANGLE" val="135"/>
  <p:tag name="KSO_WM_UNIT_FILL_GRADIENT_Direction" val="2"/>
  <p:tag name="KSO_WM_UNIT_FILL_TYPE" val="3"/>
</p:tagLst>
</file>

<file path=ppt/tags/tag367.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1"/>
  <p:tag name="KSO_WM_UNIT_FILL_FORE_SCHEMECOLOR_INDEX_2_TRANS" val="0"/>
  <p:tag name="KSO_WM_UNIT_FILL_FORE_SCHEMECOLOR_INDEX_3_BRIGHTNESS" val="-0.25"/>
  <p:tag name="KSO_WM_UNIT_FILL_FORE_SCHEMECOLOR_INDEX_3" val="14"/>
  <p:tag name="KSO_WM_UNIT_FILL_FORE_SCHEMECOLOR_INDEX_3_POS" val="1"/>
  <p:tag name="KSO_WM_UNIT_FILL_FORE_SCHEMECOLOR_INDEX_3_TRANS" val="0"/>
  <p:tag name="KSO_WM_UNIT_FILL_GRADIENT_TYPE" val="0"/>
  <p:tag name="KSO_WM_UNIT_FILL_GRADIENT_ANGLE" val="315"/>
  <p:tag name="KSO_WM_UNIT_FILL_GRADIENT_Direction" val="5"/>
  <p:tag name="KSO_WM_UNIT_FILL_TYPE" val="3"/>
</p:tagLst>
</file>

<file path=ppt/tags/tag368.xml><?xml version="1.0" encoding="utf-8"?>
<p:tagLst xmlns:p="http://schemas.openxmlformats.org/presentationml/2006/main">
  <p:tag name="KSO_WM_SLIDE_BK_DARK_LIGHT" val=""/>
  <p:tag name="KSO_WM_SLIDE_BACKGROUND_TYPE" val="general"/>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ffe17c53-f4a5-4451-8b33-2a04ff522572}"/>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a181a530-1a07-48d6-989d-730a56287322}"/>
</p:tagLst>
</file>

<file path=ppt/tags/tag371.xml><?xml version="1.0" encoding="utf-8"?>
<p:tagLst xmlns:p="http://schemas.openxmlformats.org/presentationml/2006/main">
  <p:tag name="MH" val="20150824163151"/>
  <p:tag name="MH_LIBRARY" val="GRAPHIC"/>
  <p:tag name="MH_TYPE" val="Text"/>
  <p:tag name="MH_ORDER" val="1"/>
  <p:tag name="KSO_WM_UNIT_TEXT_FILL_FORE_SCHEMECOLOR_INDEX_BRIGHTNESS" val="0.25"/>
  <p:tag name="KSO_WM_UNIT_TEXT_FILL_FORE_SCHEMECOLOR_INDEX" val="13"/>
  <p:tag name="KSO_WM_UNIT_TEXT_FILL_TYPE" val="1"/>
</p:tagLst>
</file>

<file path=ppt/tags/tag372.xml><?xml version="1.0" encoding="utf-8"?>
<p:tagLst xmlns:p="http://schemas.openxmlformats.org/presentationml/2006/main">
  <p:tag name="MH" val="20150824163151"/>
  <p:tag name="MH_LIBRARY" val="GRAPHIC"/>
  <p:tag name="MH_TYPE" val="SubTitle"/>
  <p:tag name="MH_ORDER" val="1"/>
</p:tagLst>
</file>

<file path=ppt/tags/tag373.xml><?xml version="1.0" encoding="utf-8"?>
<p:tagLst xmlns:p="http://schemas.openxmlformats.org/presentationml/2006/main">
  <p:tag name="KSO_WM_SLIDE_BK_DARK_LIGHT" val=""/>
  <p:tag name="KSO_WM_SLIDE_BACKGROUND_TYPE" val="general"/>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7499e828-df75-450c-9d1c-992b19ecc960}"/>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a763d8b2-3805-4f5f-9ddd-28d022a0ee9c}"/>
</p:tagLst>
</file>

<file path=ppt/tags/tag376.xml><?xml version="1.0" encoding="utf-8"?>
<p:tagLst xmlns:p="http://schemas.openxmlformats.org/presentationml/2006/main">
  <p:tag name="MH" val="20150824163151"/>
  <p:tag name="MH_LIBRARY" val="GRAPHIC"/>
  <p:tag name="MH_TYPE" val="Text"/>
  <p:tag name="MH_ORDER" val="1"/>
  <p:tag name="KSO_WM_UNIT_TEXT_FILL_FORE_SCHEMECOLOR_INDEX_BRIGHTNESS" val="0.25"/>
  <p:tag name="KSO_WM_UNIT_TEXT_FILL_FORE_SCHEMECOLOR_INDEX" val="13"/>
  <p:tag name="KSO_WM_UNIT_TEXT_FILL_TYPE" val="1"/>
</p:tagLst>
</file>

<file path=ppt/tags/tag377.xml><?xml version="1.0" encoding="utf-8"?>
<p:tagLst xmlns:p="http://schemas.openxmlformats.org/presentationml/2006/main">
  <p:tag name="MH" val="20150824163151"/>
  <p:tag name="MH_LIBRARY" val="GRAPHIC"/>
  <p:tag name="MH_TYPE" val="SubTitle"/>
  <p:tag name="MH_ORDER" val="1"/>
</p:tagLst>
</file>

<file path=ppt/tags/tag378.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379.xml><?xml version="1.0" encoding="utf-8"?>
<p:tagLst xmlns:p="http://schemas.openxmlformats.org/presentationml/2006/main">
  <p:tag name="KSO_WM_SLIDE_BK_DARK_LIGHT" val=""/>
  <p:tag name="KSO_WM_SLIDE_BACKGROUND_TYPE" val="general"/>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fbb9b8c3-baaa-43c1-a5a9-b66e3aaf82c9}"/>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818af20e-bfcc-473c-b27a-da163d522085}"/>
</p:tagLst>
</file>

<file path=ppt/tags/tag382.xml><?xml version="1.0" encoding="utf-8"?>
<p:tagLst xmlns:p="http://schemas.openxmlformats.org/presentationml/2006/main">
  <p:tag name="KSO_WM_UNIT_PLACING_PICTURE_USER_VIEWPORT" val="{&quot;height&quot;:3594.6494220371878,&quot;width&quot;:6994.6425196850396}"/>
</p:tagLst>
</file>

<file path=ppt/tags/tag383.xml><?xml version="1.0" encoding="utf-8"?>
<p:tagLst xmlns:p="http://schemas.openxmlformats.org/presentationml/2006/main">
  <p:tag name="KSO_WM_UNIT_PLACING_PICTURE_USER_VIEWPORT" val="{&quot;height&quot;:2613.1166727205036,&quot;width&quot;:4471.8015748031494}"/>
</p:tagLst>
</file>

<file path=ppt/tags/tag384.xml><?xml version="1.0" encoding="utf-8"?>
<p:tagLst xmlns:p="http://schemas.openxmlformats.org/presentationml/2006/main">
  <p:tag name="KSO_WM_SLIDE_BK_DARK_LIGHT" val=""/>
  <p:tag name="KSO_WM_SLIDE_BACKGROUND_TYPE" val="general"/>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048cd3cd-42b9-4e1a-93fa-e72669918ab6}"/>
</p:tagLst>
</file>

<file path=ppt/tags/tag3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3d8c8a96-e40e-4356-99e8-580aa31dc70c}"/>
</p:tagLst>
</file>

<file path=ppt/tags/tag387.xml><?xml version="1.0" encoding="utf-8"?>
<p:tagLst xmlns:p="http://schemas.openxmlformats.org/presentationml/2006/main">
  <p:tag name="MH" val="20150824163151"/>
  <p:tag name="MH_LIBRARY" val="GRAPHIC"/>
  <p:tag name="MH_TYPE" val="Text"/>
  <p:tag name="MH_ORDER" val="1"/>
</p:tagLst>
</file>

<file path=ppt/tags/tag388.xml><?xml version="1.0" encoding="utf-8"?>
<p:tagLst xmlns:p="http://schemas.openxmlformats.org/presentationml/2006/main">
  <p:tag name="MH" val="20150824163151"/>
  <p:tag name="MH_LIBRARY" val="GRAPHIC"/>
  <p:tag name="MH_TYPE" val="SubTitle"/>
  <p:tag name="MH_ORDER" val="1"/>
</p:tagLst>
</file>

<file path=ppt/tags/tag389.xml><?xml version="1.0" encoding="utf-8"?>
<p:tagLst xmlns:p="http://schemas.openxmlformats.org/presentationml/2006/main">
  <p:tag name="KSO_WM_UNIT_PLACING_PICTURE_USER_VIEWPORT" val="{&quot;height&quot;:2801.9157030865749,&quot;width&quot;:11738.963779527559}"/>
</p:tagLst>
</file>

<file path=ppt/tags/tag390.xml><?xml version="1.0" encoding="utf-8"?>
<p:tagLst xmlns:p="http://schemas.openxmlformats.org/presentationml/2006/main">
  <p:tag name="KSO_WM_UNIT_PLACING_PICTURE_USER_VIEWPORT" val="{&quot;height&quot;:2646.4300072188034,&quot;width&quot;:11738.963779527559}"/>
</p:tagLst>
</file>

<file path=ppt/tags/tag391.xml><?xml version="1.0" encoding="utf-8"?>
<p:tagLst xmlns:p="http://schemas.openxmlformats.org/presentationml/2006/main">
  <p:tag name="KSO_WM_UNIT_PLACING_PICTURE_USER_VIEWPORT" val="{&quot;height&quot;:2580,&quot;width&quot;:3376}"/>
</p:tagLst>
</file>

<file path=ppt/tags/tag392.xml><?xml version="1.0" encoding="utf-8"?>
<p:tagLst xmlns:p="http://schemas.openxmlformats.org/presentationml/2006/main">
  <p:tag name="KSO_WM_UNIT_PLACING_PICTURE_USER_VIEWPORT" val="{&quot;height&quot;:2963.0614173228346,&quot;width&quot;:2527.5464566929131}"/>
</p:tagLst>
</file>

<file path=ppt/tags/tag393.xml><?xml version="1.0" encoding="utf-8"?>
<p:tagLst xmlns:p="http://schemas.openxmlformats.org/presentationml/2006/main">
  <p:tag name="KSO_WM_SLIDE_BK_DARK_LIGHT" val=""/>
  <p:tag name="KSO_WM_SLIDE_BACKGROUND_TYPE" val="general"/>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deb1e876-3503-4d08-8dc5-e04b95d7bb83}"/>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82209691-bc15-496f-b707-c9d1e7cd07f6}"/>
</p:tagLst>
</file>

<file path=ppt/tags/tag396.xml><?xml version="1.0" encoding="utf-8"?>
<p:tagLst xmlns:p="http://schemas.openxmlformats.org/presentationml/2006/main">
  <p:tag name="KSO_WM_UNIT_PLACING_PICTURE_USER_VIEWPORT" val="{&quot;height&quot;:7430.7732283464566,&quot;width&quot;:15308.307086614173}"/>
</p:tagLst>
</file>

<file path=ppt/tags/tag397.xml><?xml version="1.0" encoding="utf-8"?>
<p:tagLst xmlns:p="http://schemas.openxmlformats.org/presentationml/2006/main">
  <p:tag name="MH" val="20150824165258"/>
  <p:tag name="MH_LIBRARY" val="GRAPHIC"/>
  <p:tag name="MH_TYPE" val="SubTitle"/>
  <p:tag name="MH_ORDER" val="1"/>
  <p:tag name="KSO_WM_UNIT_TEXT_FILL_FORE_SCHEMECOLOR_INDEX_BRIGHTNESS" val="0"/>
  <p:tag name="KSO_WM_UNIT_TEXT_FILL_FORE_SCHEMECOLOR_INDEX" val="2"/>
  <p:tag name="KSO_WM_UNIT_TEXT_FILL_TYPE" val="1"/>
</p:tagLst>
</file>

<file path=ppt/tags/tag398.xml><?xml version="1.0" encoding="utf-8"?>
<p:tagLst xmlns:p="http://schemas.openxmlformats.org/presentationml/2006/main">
  <p:tag name="KSO_WM_UNIT_PLACING_PICTURE_USER_VIEWPORT" val="{&quot;height&quot;:6111.4960629921261,&quot;width&quot;:4575.1181102362207}"/>
</p:tagLst>
</file>

<file path=ppt/tags/tag399.xml><?xml version="1.0" encoding="utf-8"?>
<p:tagLst xmlns:p="http://schemas.openxmlformats.org/presentationml/2006/main">
  <p:tag name="KSO_WM_SLIDE_BK_DARK_LIGHT" val=""/>
  <p:tag name="KSO_WM_SLIDE_BACKGROUND_TYPE" val="general"/>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7447350d-e78b-40da-b32f-b4ab58284f75}"/>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d8f8b304-d0d9-44b3-8f15-633b28ad5959}"/>
</p:tagLst>
</file>

<file path=ppt/tags/tag402.xml><?xml version="1.0" encoding="utf-8"?>
<p:tagLst xmlns:p="http://schemas.openxmlformats.org/presentationml/2006/main">
  <p:tag name="KSO_WM_UNIT_PLACING_PICTURE_USER_VIEWPORT" val="{&quot;height&quot;:3008.5039370078739,&quot;width&quot;:3310.8661417322833}"/>
</p:tagLst>
</file>

<file path=ppt/tags/tag403.xml><?xml version="1.0" encoding="utf-8"?>
<p:tagLst xmlns:p="http://schemas.openxmlformats.org/presentationml/2006/main">
  <p:tag name="MH" val="20150824163151"/>
  <p:tag name="MH_LIBRARY" val="GRAPHIC"/>
  <p:tag name="MH_TYPE" val="Text"/>
  <p:tag name="MH_ORDER" val="1"/>
</p:tagLst>
</file>

<file path=ppt/tags/tag404.xml><?xml version="1.0" encoding="utf-8"?>
<p:tagLst xmlns:p="http://schemas.openxmlformats.org/presentationml/2006/main">
  <p:tag name="MH" val="20150824163151"/>
  <p:tag name="MH_LIBRARY" val="GRAPHIC"/>
  <p:tag name="MH_TYPE" val="SubTitle"/>
  <p:tag name="MH_ORDER" val="1"/>
</p:tagLst>
</file>

<file path=ppt/tags/tag405.xml><?xml version="1.0" encoding="utf-8"?>
<p:tagLst xmlns:p="http://schemas.openxmlformats.org/presentationml/2006/main">
  <p:tag name="KSO_WM_UNIT_PLACING_PICTURE_USER_VIEWPORT" val="{&quot;height&quot;:2974.1133858267717,&quot;width&quot;:4245}"/>
</p:tagLst>
</file>

<file path=ppt/tags/tag406.xml><?xml version="1.0" encoding="utf-8"?>
<p:tagLst xmlns:p="http://schemas.openxmlformats.org/presentationml/2006/main">
  <p:tag name="KSO_WM_UNIT_LINE_FORE_SCHEMECOLOR_INDEX_BRIGHTNESS" val="0.8"/>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407.xml><?xml version="1.0" encoding="utf-8"?>
<p:tagLst xmlns:p="http://schemas.openxmlformats.org/presentationml/2006/main">
  <p:tag name="KSO_WM_SLIDE_BK_DARK_LIGHT" val=""/>
  <p:tag name="KSO_WM_SLIDE_BACKGROUND_TYPE" val="general"/>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22a95413-1fc6-4757-a18e-3f0e49b21476}"/>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4fa09374-2055-4200-a209-220dd4afd020}"/>
</p:tagLst>
</file>

<file path=ppt/tags/tag410.xml><?xml version="1.0" encoding="utf-8"?>
<p:tagLst xmlns:p="http://schemas.openxmlformats.org/presentationml/2006/main">
  <p:tag name="MH" val="20150824174920"/>
  <p:tag name="MH_LIBRARY" val="GRAPHIC"/>
  <p:tag name="MH_TYPE" val="Other"/>
  <p:tag name="MH_ORDER" val="1"/>
</p:tagLst>
</file>

<file path=ppt/tags/tag411.xml><?xml version="1.0" encoding="utf-8"?>
<p:tagLst xmlns:p="http://schemas.openxmlformats.org/presentationml/2006/main">
  <p:tag name="MH" val="20150824174920"/>
  <p:tag name="MH_LIBRARY" val="GRAPHIC"/>
  <p:tag name="MH_TYPE" val="Other"/>
  <p:tag name="MH_ORDER" val="2"/>
</p:tagLst>
</file>

<file path=ppt/tags/tag412.xml><?xml version="1.0" encoding="utf-8"?>
<p:tagLst xmlns:p="http://schemas.openxmlformats.org/presentationml/2006/main">
  <p:tag name="MH" val="20150824174920"/>
  <p:tag name="MH_LIBRARY" val="GRAPHIC"/>
  <p:tag name="MH_TYPE" val="Other"/>
  <p:tag name="MH_ORDER" val="3"/>
</p:tagLst>
</file>

<file path=ppt/tags/tag413.xml><?xml version="1.0" encoding="utf-8"?>
<p:tagLst xmlns:p="http://schemas.openxmlformats.org/presentationml/2006/main">
  <p:tag name="MH" val="20150824174920"/>
  <p:tag name="MH_LIBRARY" val="GRAPHIC"/>
  <p:tag name="MH_TYPE" val="Other"/>
  <p:tag name="MH_ORDER" val="4"/>
</p:tagLst>
</file>

<file path=ppt/tags/tag414.xml><?xml version="1.0" encoding="utf-8"?>
<p:tagLst xmlns:p="http://schemas.openxmlformats.org/presentationml/2006/main">
  <p:tag name="MH" val="20150824174920"/>
  <p:tag name="MH_LIBRARY" val="GRAPHIC"/>
  <p:tag name="MH_TYPE" val="Other"/>
  <p:tag name="MH_ORDER" val="5"/>
</p:tagLst>
</file>

<file path=ppt/tags/tag415.xml><?xml version="1.0" encoding="utf-8"?>
<p:tagLst xmlns:p="http://schemas.openxmlformats.org/presentationml/2006/main">
  <p:tag name="MH" val="20150824174920"/>
  <p:tag name="MH_LIBRARY" val="GRAPHIC"/>
  <p:tag name="MH_TYPE" val="Other"/>
  <p:tag name="MH_ORDER" val="6"/>
</p:tagLst>
</file>

<file path=ppt/tags/tag416.xml><?xml version="1.0" encoding="utf-8"?>
<p:tagLst xmlns:p="http://schemas.openxmlformats.org/presentationml/2006/main">
  <p:tag name="MH" val="20150824174920"/>
  <p:tag name="MH_LIBRARY" val="GRAPHIC"/>
  <p:tag name="MH_TYPE" val="Other"/>
  <p:tag name="MH_ORDER" val="7"/>
</p:tagLst>
</file>

<file path=ppt/tags/tag417.xml><?xml version="1.0" encoding="utf-8"?>
<p:tagLst xmlns:p="http://schemas.openxmlformats.org/presentationml/2006/main">
  <p:tag name="MH" val="20150824174920"/>
  <p:tag name="MH_LIBRARY" val="GRAPHIC"/>
  <p:tag name="MH_TYPE" val="SubTitle"/>
  <p:tag name="MH_ORDER" val="1"/>
  <p:tag name="KSO_WM_UNIT_TEXT_FILL_FORE_SCHEMECOLOR_INDEX_BRIGHTNESS" val="0"/>
  <p:tag name="KSO_WM_UNIT_TEXT_FILL_FORE_SCHEMECOLOR_INDEX" val="14"/>
  <p:tag name="KSO_WM_UNIT_TEXT_FILL_TYPE" val="1"/>
</p:tagLst>
</file>

<file path=ppt/tags/tag418.xml><?xml version="1.0" encoding="utf-8"?>
<p:tagLst xmlns:p="http://schemas.openxmlformats.org/presentationml/2006/main">
  <p:tag name="KSO_WM_SLIDE_BK_DARK_LIGHT" val=""/>
  <p:tag name="KSO_WM_SLIDE_BACKGROUND_TYPE" val="general"/>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ef7e03b9-209d-41dd-b958-b3702a163da9}"/>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d47b2886-40d1-4610-8c43-903445d09e2c}"/>
</p:tagLst>
</file>

<file path=ppt/tags/tag421.xml><?xml version="1.0" encoding="utf-8"?>
<p:tagLst xmlns:p="http://schemas.openxmlformats.org/presentationml/2006/main">
  <p:tag name="MH" val="20150824165317"/>
  <p:tag name="MH_LIBRARY" val="GRAPHIC"/>
  <p:tag name="MH_TYPE" val="Other"/>
  <p:tag name="MH_ORDER" val="1"/>
  <p:tag name="KSO_WM_UNIT_TEXT_FILL_FORE_SCHEMECOLOR_INDEX_BRIGHTNESS" val="0"/>
  <p:tag name="KSO_WM_UNIT_TEXT_FILL_FORE_SCHEMECOLOR_INDEX" val="2"/>
  <p:tag name="KSO_WM_UNIT_TEXT_FILL_TYPE" val="1"/>
</p:tagLst>
</file>

<file path=ppt/tags/tag422.xml><?xml version="1.0" encoding="utf-8"?>
<p:tagLst xmlns:p="http://schemas.openxmlformats.org/presentationml/2006/main">
  <p:tag name="MH" val="20150824165317"/>
  <p:tag name="MH_LIBRARY" val="GRAPHIC"/>
  <p:tag name="MH_TYPE" val="Other"/>
  <p:tag name="MH_ORDER" val="2"/>
  <p:tag name="KSO_WM_UNIT_TEXT_FILL_FORE_SCHEMECOLOR_INDEX_BRIGHTNESS" val="0"/>
  <p:tag name="KSO_WM_UNIT_TEXT_FILL_FORE_SCHEMECOLOR_INDEX" val="2"/>
  <p:tag name="KSO_WM_UNIT_TEXT_FILL_TYPE" val="1"/>
</p:tagLst>
</file>

<file path=ppt/tags/tag423.xml><?xml version="1.0" encoding="utf-8"?>
<p:tagLst xmlns:p="http://schemas.openxmlformats.org/presentationml/2006/main">
  <p:tag name="MH" val="20150824165317"/>
  <p:tag name="MH_LIBRARY" val="GRAPHIC"/>
  <p:tag name="MH_TYPE" val="Other"/>
  <p:tag name="MH_ORDER" val="3"/>
  <p:tag name="KSO_WM_UNIT_PLACING_PICTURE_USER_VIEWPORT" val="{&quot;height&quot;:4365.6188976377953,&quot;width&quot;:19370.285039370079}"/>
</p:tagLst>
</file>

<file path=ppt/tags/tag424.xml><?xml version="1.0" encoding="utf-8"?>
<p:tagLst xmlns:p="http://schemas.openxmlformats.org/presentationml/2006/main">
  <p:tag name="MH" val="20150824165317"/>
  <p:tag name="MH_LIBRARY" val="GRAPHIC"/>
  <p:tag name="MH_TYPE" val="Other"/>
  <p:tag name="MH_ORDER" val="4"/>
  <p:tag name="KSO_WM_UNIT_TEXT_FILL_FORE_SCHEMECOLOR_INDEX_BRIGHTNESS" val="0"/>
  <p:tag name="KSO_WM_UNIT_TEXT_FILL_FORE_SCHEMECOLOR_INDEX" val="2"/>
  <p:tag name="KSO_WM_UNIT_TEXT_FILL_TYPE" val="1"/>
</p:tagLst>
</file>

<file path=ppt/tags/tag425.xml><?xml version="1.0" encoding="utf-8"?>
<p:tagLst xmlns:p="http://schemas.openxmlformats.org/presentationml/2006/main">
  <p:tag name="MH" val="20150824165317"/>
  <p:tag name="MH_LIBRARY" val="GRAPHIC"/>
  <p:tag name="MH_TYPE" val="Other"/>
  <p:tag name="MH_ORDER" val="5"/>
  <p:tag name="KSO_WM_UNIT_TEXT_FILL_FORE_SCHEMECOLOR_INDEX_BRIGHTNESS" val="0"/>
  <p:tag name="KSO_WM_UNIT_TEXT_FILL_FORE_SCHEMECOLOR_INDEX" val="2"/>
  <p:tag name="KSO_WM_UNIT_TEXT_FILL_TYPE" val="1"/>
</p:tagLst>
</file>

<file path=ppt/tags/tag426.xml><?xml version="1.0" encoding="utf-8"?>
<p:tagLst xmlns:p="http://schemas.openxmlformats.org/presentationml/2006/main">
  <p:tag name="MH" val="20150824165317"/>
  <p:tag name="MH_LIBRARY" val="GRAPHIC"/>
  <p:tag name="MH_TYPE" val="Other"/>
  <p:tag name="MH_ORDER" val="6"/>
  <p:tag name="KSO_WM_UNIT_TEXT_FILL_FORE_SCHEMECOLOR_INDEX_BRIGHTNESS" val="0"/>
  <p:tag name="KSO_WM_UNIT_TEXT_FILL_FORE_SCHEMECOLOR_INDEX" val="2"/>
  <p:tag name="KSO_WM_UNIT_TEXT_FILL_TYPE" val="1"/>
</p:tagLst>
</file>

<file path=ppt/tags/tag427.xml><?xml version="1.0" encoding="utf-8"?>
<p:tagLst xmlns:p="http://schemas.openxmlformats.org/presentationml/2006/main">
  <p:tag name="MH" val="20150824165317"/>
  <p:tag name="MH_LIBRARY" val="GRAPHIC"/>
  <p:tag name="MH_TYPE" val="Other"/>
  <p:tag name="MH_ORDER" val="7"/>
  <p:tag name="KSO_WM_UNIT_TEXT_FILL_FORE_SCHEMECOLOR_INDEX_BRIGHTNESS" val="0"/>
  <p:tag name="KSO_WM_UNIT_TEXT_FILL_FORE_SCHEMECOLOR_INDEX" val="2"/>
  <p:tag name="KSO_WM_UNIT_TEXT_FILL_TYPE" val="1"/>
</p:tagLst>
</file>

<file path=ppt/tags/tag428.xml><?xml version="1.0" encoding="utf-8"?>
<p:tagLst xmlns:p="http://schemas.openxmlformats.org/presentationml/2006/main">
  <p:tag name="MH" val="20150824165317"/>
  <p:tag name="MH_LIBRARY" val="GRAPHIC"/>
  <p:tag name="MH_TYPE" val="Picture"/>
  <p:tag name="MH_ORDER" val="1"/>
  <p:tag name="KSO_WM_UNIT_PLACING_PICTURE_USER_VIEWPORT" val="{&quot;height&quot;:4640.6078740157482,&quot;width&quot;:5104.9732283464564}"/>
  <p:tag name="KSO_WM_UNIT_TEXT_FILL_FORE_SCHEMECOLOR_INDEX_BRIGHTNESS" val="0"/>
  <p:tag name="KSO_WM_UNIT_TEXT_FILL_FORE_SCHEMECOLOR_INDEX" val="2"/>
  <p:tag name="KSO_WM_UNIT_TEXT_FILL_TYPE" val="1"/>
</p:tagLst>
</file>

<file path=ppt/tags/tag429.xml><?xml version="1.0" encoding="utf-8"?>
<p:tagLst xmlns:p="http://schemas.openxmlformats.org/presentationml/2006/main">
  <p:tag name="MH" val="20150824165317"/>
  <p:tag name="MH_LIBRARY" val="GRAPHIC"/>
  <p:tag name="MH_TYPE" val="Picture"/>
  <p:tag name="MH_ORDER" val="2"/>
  <p:tag name="KSO_WM_UNIT_PLACING_PICTURE_USER_VIEWPORT" val="{&quot;height&quot;:4640.6078740157482,&quot;width&quot;:5104.9732283464564}"/>
  <p:tag name="KSO_WM_UNIT_TEXT_FILL_FORE_SCHEMECOLOR_INDEX_BRIGHTNESS" val="0"/>
  <p:tag name="KSO_WM_UNIT_TEXT_FILL_FORE_SCHEMECOLOR_INDEX" val="2"/>
  <p:tag name="KSO_WM_UNIT_TEXT_FILL_TYPE" val="1"/>
</p:tagLst>
</file>

<file path=ppt/tags/tag430.xml><?xml version="1.0" encoding="utf-8"?>
<p:tagLst xmlns:p="http://schemas.openxmlformats.org/presentationml/2006/main">
  <p:tag name="MH" val="20150824165317"/>
  <p:tag name="MH_LIBRARY" val="GRAPHIC"/>
  <p:tag name="MH_TYPE" val="SubTitle"/>
  <p:tag name="MH_ORDER" val="1"/>
</p:tagLst>
</file>

<file path=ppt/tags/tag431.xml><?xml version="1.0" encoding="utf-8"?>
<p:tagLst xmlns:p="http://schemas.openxmlformats.org/presentationml/2006/main">
  <p:tag name="KSO_WM_UNIT_PLACING_PICTURE_USER_VIEWPORT" val="{&quot;height&quot;:3558.3496062992126,&quot;width&quot;:3401.363779527559}"/>
</p:tagLst>
</file>

<file path=ppt/tags/tag432.xml><?xml version="1.0" encoding="utf-8"?>
<p:tagLst xmlns:p="http://schemas.openxmlformats.org/presentationml/2006/main">
  <p:tag name="KSO_WM_SLIDE_BK_DARK_LIGHT" val=""/>
  <p:tag name="KSO_WM_SLIDE_BACKGROUND_TYPE" val="general"/>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f53a59ce-b8c8-495d-9264-1c1801c1969f}"/>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530c1d48-256b-4708-aa63-97e554714572}"/>
</p:tagLst>
</file>

<file path=ppt/tags/tag435.xml><?xml version="1.0" encoding="utf-8"?>
<p:tagLst xmlns:p="http://schemas.openxmlformats.org/presentationml/2006/main">
  <p:tag name="MH" val="20150824165317"/>
  <p:tag name="MH_LIBRARY" val="GRAPHIC"/>
  <p:tag name="MH_TYPE" val="Other"/>
  <p:tag name="MH_ORDER" val="2"/>
  <p:tag name="KSO_WM_UNIT_TEXT_FILL_FORE_SCHEMECOLOR_INDEX_BRIGHTNESS" val="0"/>
  <p:tag name="KSO_WM_UNIT_TEXT_FILL_FORE_SCHEMECOLOR_INDEX" val="2"/>
  <p:tag name="KSO_WM_UNIT_TEXT_FILL_TYPE" val="1"/>
</p:tagLst>
</file>

<file path=ppt/tags/tag436.xml><?xml version="1.0" encoding="utf-8"?>
<p:tagLst xmlns:p="http://schemas.openxmlformats.org/presentationml/2006/main">
  <p:tag name="MH" val="20150824165317"/>
  <p:tag name="MH_LIBRARY" val="GRAPHIC"/>
  <p:tag name="MH_TYPE" val="Other"/>
  <p:tag name="MH_ORDER" val="3"/>
  <p:tag name="KSO_WM_UNIT_PLACING_PICTURE_USER_VIEWPORT" val="{&quot;height&quot;:4365.6188976377953,&quot;width&quot;:19370.285039370079}"/>
</p:tagLst>
</file>

<file path=ppt/tags/tag437.xml><?xml version="1.0" encoding="utf-8"?>
<p:tagLst xmlns:p="http://schemas.openxmlformats.org/presentationml/2006/main">
  <p:tag name="MH" val="20150824165317"/>
  <p:tag name="MH_LIBRARY" val="GRAPHIC"/>
  <p:tag name="MH_TYPE" val="Other"/>
  <p:tag name="MH_ORDER" val="6"/>
  <p:tag name="KSO_WM_UNIT_TEXT_FILL_FORE_SCHEMECOLOR_INDEX_BRIGHTNESS" val="0"/>
  <p:tag name="KSO_WM_UNIT_TEXT_FILL_FORE_SCHEMECOLOR_INDEX" val="2"/>
  <p:tag name="KSO_WM_UNIT_TEXT_FILL_TYPE" val="1"/>
</p:tagLst>
</file>

<file path=ppt/tags/tag438.xml><?xml version="1.0" encoding="utf-8"?>
<p:tagLst xmlns:p="http://schemas.openxmlformats.org/presentationml/2006/main">
  <p:tag name="MH" val="20150824165317"/>
  <p:tag name="MH_LIBRARY" val="GRAPHIC"/>
  <p:tag name="MH_TYPE" val="Other"/>
  <p:tag name="MH_ORDER" val="7"/>
  <p:tag name="KSO_WM_UNIT_TEXT_FILL_FORE_SCHEMECOLOR_INDEX_BRIGHTNESS" val="0"/>
  <p:tag name="KSO_WM_UNIT_TEXT_FILL_FORE_SCHEMECOLOR_INDEX" val="2"/>
  <p:tag name="KSO_WM_UNIT_TEXT_FILL_TYPE" val="1"/>
</p:tagLst>
</file>

<file path=ppt/tags/tag439.xml><?xml version="1.0" encoding="utf-8"?>
<p:tagLst xmlns:p="http://schemas.openxmlformats.org/presentationml/2006/main">
  <p:tag name="MH" val="20150824165317"/>
  <p:tag name="MH_LIBRARY" val="GRAPHIC"/>
  <p:tag name="MH_TYPE" val="Other"/>
  <p:tag name="MH_ORDER" val="1"/>
  <p:tag name="KSO_WM_UNIT_TEXT_FILL_FORE_SCHEMECOLOR_INDEX_BRIGHTNESS" val="0"/>
  <p:tag name="KSO_WM_UNIT_TEXT_FILL_FORE_SCHEMECOLOR_INDEX" val="2"/>
  <p:tag name="KSO_WM_UNIT_TEXT_FILL_TYPE" val="1"/>
</p:tagLst>
</file>

<file path=ppt/tags/tag440.xml><?xml version="1.0" encoding="utf-8"?>
<p:tagLst xmlns:p="http://schemas.openxmlformats.org/presentationml/2006/main">
  <p:tag name="MH" val="20150824165317"/>
  <p:tag name="MH_LIBRARY" val="GRAPHIC"/>
  <p:tag name="MH_TYPE" val="Other"/>
  <p:tag name="MH_ORDER" val="4"/>
  <p:tag name="KSO_WM_UNIT_TEXT_FILL_FORE_SCHEMECOLOR_INDEX_BRIGHTNESS" val="0"/>
  <p:tag name="KSO_WM_UNIT_TEXT_FILL_FORE_SCHEMECOLOR_INDEX" val="2"/>
  <p:tag name="KSO_WM_UNIT_TEXT_FILL_TYPE" val="1"/>
</p:tagLst>
</file>

<file path=ppt/tags/tag441.xml><?xml version="1.0" encoding="utf-8"?>
<p:tagLst xmlns:p="http://schemas.openxmlformats.org/presentationml/2006/main">
  <p:tag name="MH" val="20150824165317"/>
  <p:tag name="MH_LIBRARY" val="GRAPHIC"/>
  <p:tag name="MH_TYPE" val="Other"/>
  <p:tag name="MH_ORDER" val="5"/>
  <p:tag name="KSO_WM_UNIT_TEXT_FILL_FORE_SCHEMECOLOR_INDEX_BRIGHTNESS" val="0"/>
  <p:tag name="KSO_WM_UNIT_TEXT_FILL_FORE_SCHEMECOLOR_INDEX" val="2"/>
  <p:tag name="KSO_WM_UNIT_TEXT_FILL_TYPE" val="1"/>
</p:tagLst>
</file>

<file path=ppt/tags/tag442.xml><?xml version="1.0" encoding="utf-8"?>
<p:tagLst xmlns:p="http://schemas.openxmlformats.org/presentationml/2006/main">
  <p:tag name="MH" val="20150824165317"/>
  <p:tag name="MH_LIBRARY" val="GRAPHIC"/>
  <p:tag name="MH_TYPE" val="Picture"/>
  <p:tag name="MH_ORDER" val="1"/>
  <p:tag name="KSO_WM_UNIT_PLACING_PICTURE_USER_VIEWPORT" val="{&quot;height&quot;:4640.6078740157482,&quot;width&quot;:5104.9732283464564}"/>
  <p:tag name="KSO_WM_UNIT_TEXT_FILL_FORE_SCHEMECOLOR_INDEX_BRIGHTNESS" val="0"/>
  <p:tag name="KSO_WM_UNIT_TEXT_FILL_FORE_SCHEMECOLOR_INDEX" val="2"/>
  <p:tag name="KSO_WM_UNIT_TEXT_FILL_TYPE" val="1"/>
</p:tagLst>
</file>

<file path=ppt/tags/tag443.xml><?xml version="1.0" encoding="utf-8"?>
<p:tagLst xmlns:p="http://schemas.openxmlformats.org/presentationml/2006/main">
  <p:tag name="MH" val="20150824165317"/>
  <p:tag name="MH_LIBRARY" val="GRAPHIC"/>
  <p:tag name="MH_TYPE" val="Picture"/>
  <p:tag name="MH_ORDER" val="2"/>
  <p:tag name="KSO_WM_UNIT_PLACING_PICTURE_USER_VIEWPORT" val="{&quot;height&quot;:4640.6078740157482,&quot;width&quot;:5104.9732283464564}"/>
  <p:tag name="KSO_WM_UNIT_TEXT_FILL_FORE_SCHEMECOLOR_INDEX_BRIGHTNESS" val="0"/>
  <p:tag name="KSO_WM_UNIT_TEXT_FILL_FORE_SCHEMECOLOR_INDEX" val="2"/>
  <p:tag name="KSO_WM_UNIT_TEXT_FILL_TYPE" val="1"/>
</p:tagLst>
</file>

<file path=ppt/tags/tag444.xml><?xml version="1.0" encoding="utf-8"?>
<p:tagLst xmlns:p="http://schemas.openxmlformats.org/presentationml/2006/main">
  <p:tag name="MH" val="20150824165317"/>
  <p:tag name="MH_LIBRARY" val="GRAPHIC"/>
  <p:tag name="MH_TYPE" val="SubTitle"/>
  <p:tag name="MH_ORDER" val="1"/>
</p:tagLst>
</file>

<file path=ppt/tags/tag445.xml><?xml version="1.0" encoding="utf-8"?>
<p:tagLst xmlns:p="http://schemas.openxmlformats.org/presentationml/2006/main">
  <p:tag name="KSO_WM_SLIDE_BK_DARK_LIGHT" val=""/>
  <p:tag name="KSO_WM_SLIDE_BACKGROUND_TYPE" val="general"/>
</p:tagLst>
</file>

<file path=ppt/tags/tag446.xml><?xml version="1.0" encoding="utf-8"?>
<p:tagLst xmlns:p="http://schemas.openxmlformats.org/presentationml/2006/main">
  <p:tag name="KSO_WM_UNIT_PLACING_PICTURE_USER_VIEWPORT" val="{&quot;height&quot;:12782.576377952755,&quot;width&quot;:19193.059842519684}"/>
</p:tagLst>
</file>

<file path=ppt/tags/tag447.xml><?xml version="1.0" encoding="utf-8"?>
<p:tagLst xmlns:p="http://schemas.openxmlformats.org/presentationml/2006/main">
  <p:tag name="KSO_WM_UNIT_SMARTLAYOUT_COMPRESS_INFO" val="{&#10;    &quot;id&quot;: &quot;2020-11-05T09:17:22&quot;,&#10;    &quot;max&quot;: 0,&#10;    &quot;topChanged&quot;: 0&#10;}&#10;"/>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14704_7*i*1"/>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560041f0125447e6a90ec0bb28f6780e"/>
  <p:tag name="KSO_WM_UNIT_DECORATE_INFO" val="{&quot;DecorateInfoH&quot;:{&quot;IsAbs&quot;:true},&quot;DecorateInfoW&quot;:{&quot;IsAbs&quot;:true},&quot;DecorateInfoX&quot;:{&quot;IsAbs&quot;:true,&quot;Pos&quot;:2},&quot;DecorateInfoY&quot;:{&quot;IsAbs&quot;:true,&quot;Pos&quot;:0},&quot;ReferentInfo&quot;:{&quot;Id&quot;:&quot;aaf8b3af9615440e80a9016665dd4e4a&quot;,&quot;X&quot;:{&quot;Pos&quot;:2},&quot;Y&quot;:{&quot;Pos&quot;:2}},&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14704_7*i*2"/>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feb66f080fee42bf87db299ff7120f44"/>
  <p:tag name="KSO_WM_UNIT_DECORATE_INFO" val="{&quot;DecorateInfoH&quot;:{&quot;IsAbs&quot;:true},&quot;DecorateInfoW&quot;:{&quot;IsAbs&quot;:true},&quot;DecorateInfoX&quot;:{&quot;IsAbs&quot;:true,&quot;Pos&quot;:0},&quot;DecorateInfoY&quot;:{&quot;IsAbs&quot;:true,&quot;Pos&quot;:2},&quot;ReferentInfo&quot;:{&quot;Id&quot;:&quot;aaf8b3af9615440e80a9016665dd4e4a&quot;,&quot;X&quot;:{&quot;Pos&quot;:0},&quot;Y&quot;:{&quot;Pos&quot;:0}},&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4704_7*a*1"/>
  <p:tag name="KSO_WM_TEMPLATE_CATEGORY" val="custom"/>
  <p:tag name="KSO_WM_TEMPLATE_INDEX" val="20214704"/>
  <p:tag name="KSO_WM_UNIT_LAYERLEVEL" val="1"/>
  <p:tag name="KSO_WM_TAG_VERSION" val="1.0"/>
  <p:tag name="KSO_WM_BEAUTIFY_FLAG" val="#wm#"/>
  <p:tag name="KSO_WM_UNIT_ISCONTENTSTITLE" val="0"/>
  <p:tag name="KSO_WM_UNIT_NOCLEAR" val="0"/>
  <p:tag name="KSO_WM_UNIT_VALUE" val="42"/>
  <p:tag name="KSO_WM_UNIT_TYPE" val="a"/>
  <p:tag name="KSO_WM_UNIT_INDEX" val="1"/>
  <p:tag name="KSO_WM_UNIT_ISNUMDGMTITLE" val="0"/>
  <p:tag name="KSO_WM_UNIT_PRESET_TEXT" val="单击此处可以编辑与添加低于大约三十字的章节标题"/>
  <p:tag name="KSO_WM_UNIT_BLOCK" val="0"/>
  <p:tag name="KSO_WM_UNIT_DEC_AREA_ID" val="aaf8b3af9615440e80a9016665dd4e4a"/>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TEXT_FILL_FORE_SCHEMECOLOR_INDEX_BRIGHTNESS" val="0.15"/>
  <p:tag name="KSO_WM_UNIT_TEXT_FILL_FORE_SCHEMECOLOR_INDEX" val="13"/>
  <p:tag name="KSO_WM_UNIT_TEXT_FILL_TYPE" val="1"/>
</p:tagLst>
</file>

<file path=ppt/tags/tag451.xml><?xml version="1.0" encoding="utf-8"?>
<p:tagLst xmlns:p="http://schemas.openxmlformats.org/presentationml/2006/main">
  <p:tag name="KSO_WM_BEAUTIFY_FLAG" val="#wm#"/>
  <p:tag name="KSO_WM_TEMPLATE_CATEGORY" val="custom"/>
  <p:tag name="KSO_WM_TEMPLATE_INDEX" val="20214704"/>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14704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
  <p:tag name="KSO_WM_SLIDE_LAYOUT_CNT" val="1"/>
  <p:tag name="KSO_WM_CHIP_GROUPID" val="5ebf6661ddc3daf3fef3f760"/>
  <p:tag name="KSO_WM_SLIDE_LAYOUT_INFO" val="{&quot;id&quot;:&quot;2020-11-05T09:17:22&quot;,&quot;margin&quot;:{&quot;bottom&quot;:6.4544796943664551,&quot;left&quot;:12.8480224609375,&quot;right&quot;:2.5553529262542725,&quot;top&quot;:6.5929355621337891},&quot;type&quot;:0}"/>
  <p:tag name="KSO_WM_SLIDE_BK_DARK_LIGHT" val="2"/>
  <p:tag name="KSO_WM_SLIDE_BACKGROUND_TYPE" val="general"/>
  <p:tag name="KSO_WM_SLIDE_SUPPORT_FEATURE_TYPE" val="0"/>
  <p:tag name="KSO_WM_TEMPLATE_ASSEMBLE_XID" val="5fa35297a8fc48be8083015a"/>
  <p:tag name="KSO_WM_TEMPLATE_ASSEMBLE_GROUPID" val="5f9f7fa9e206d3a5ffe887ea"/>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c6e67288-f40f-40f5-9d8c-666715ee2b2f}"/>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716cb349-88a7-41d9-b9bf-1ec34c049741}"/>
</p:tagLst>
</file>

<file path=ppt/tags/tag454.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455.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5"/>
  <p:tag name="KSO_WM_UNIT_FILL_FORE_SCHEMECOLOR_INDEX_2_TRANS" val="0"/>
  <p:tag name="KSO_WM_UNIT_FILL_FORE_SCHEMECOLOR_INDEX_3_BRIGHTNESS" val="-0.35"/>
  <p:tag name="KSO_WM_UNIT_FILL_FORE_SCHEMECOLOR_INDEX_3" val="14"/>
  <p:tag name="KSO_WM_UNIT_FILL_FORE_SCHEMECOLOR_INDEX_3_POS" val="1"/>
  <p:tag name="KSO_WM_UNIT_FILL_FORE_SCHEMECOLOR_INDEX_3_TRANS" val="0"/>
  <p:tag name="KSO_WM_UNIT_FILL_GRADIENT_TYPE" val="0"/>
  <p:tag name="KSO_WM_UNIT_FILL_GRADIENT_ANGLE" val="135"/>
  <p:tag name="KSO_WM_UNIT_FILL_GRADIENT_Direction" val="2"/>
  <p:tag name="KSO_WM_UNIT_FILL_TYPE" val="3"/>
  <p:tag name="KSO_WM_UNIT_TEXT_FILL_FORE_SCHEMECOLOR_INDEX_BRIGHTNESS" val="0"/>
  <p:tag name="KSO_WM_UNIT_TEXT_FILL_FORE_SCHEMECOLOR_INDEX" val="13"/>
  <p:tag name="KSO_WM_UNIT_TEXT_FILL_TYPE" val="1"/>
</p:tagLst>
</file>

<file path=ppt/tags/tag45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1"/>
  <p:tag name="KSO_WM_UNIT_FILL_FORE_SCHEMECOLOR_INDEX_2_TRANS" val="0"/>
  <p:tag name="KSO_WM_UNIT_FILL_FORE_SCHEMECOLOR_INDEX_3_BRIGHTNESS" val="-0.25"/>
  <p:tag name="KSO_WM_UNIT_FILL_FORE_SCHEMECOLOR_INDEX_3" val="14"/>
  <p:tag name="KSO_WM_UNIT_FILL_FORE_SCHEMECOLOR_INDEX_3_POS" val="1"/>
  <p:tag name="KSO_WM_UNIT_FILL_FORE_SCHEMECOLOR_INDEX_3_TRANS" val="0"/>
  <p:tag name="KSO_WM_UNIT_FILL_GRADIENT_TYPE" val="0"/>
  <p:tag name="KSO_WM_UNIT_FILL_GRADIENT_ANGLE" val="315"/>
  <p:tag name="KSO_WM_UNIT_FILL_GRADIENT_Direction" val="5"/>
  <p:tag name="KSO_WM_UNIT_FILL_TYPE" val="3"/>
  <p:tag name="KSO_WM_UNIT_TEXT_FILL_FORE_SCHEMECOLOR_INDEX_BRIGHTNESS" val="0"/>
  <p:tag name="KSO_WM_UNIT_TEXT_FILL_FORE_SCHEMECOLOR_INDEX" val="2"/>
  <p:tag name="KSO_WM_UNIT_TEXT_FILL_TYPE" val="1"/>
</p:tagLst>
</file>

<file path=ppt/tags/tag457.xml><?xml version="1.0" encoding="utf-8"?>
<p:tagLst xmlns:p="http://schemas.openxmlformats.org/presentationml/2006/main">
  <p:tag name="KSO_WM_UNIT_TEXT_FILL_FORE_SCHEMECOLOR_INDEX_BRIGHTNESS" val="0"/>
  <p:tag name="KSO_WM_UNIT_TEXT_FILL_FORE_SCHEMECOLOR_INDEX" val="6"/>
  <p:tag name="KSO_WM_UNIT_TEXT_FILL_TYPE" val="1"/>
</p:tagLst>
</file>

<file path=ppt/tags/tag458.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459.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460.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46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462.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2"/>
  <p:tag name="KSO_WM_UNIT_TEXT_FILL_TYPE" val="1"/>
</p:tagLst>
</file>

<file path=ppt/tags/tag463.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6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65.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66.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67.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4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9.xml><?xml version="1.0" encoding="utf-8"?>
<p:tagLst xmlns:p="http://schemas.openxmlformats.org/presentationml/2006/main">
  <p:tag name="KSO_WM_SLIDE_BK_DARK_LIGHT" val=""/>
  <p:tag name="KSO_WM_SLIDE_BACKGROUND_TYPE" val="general"/>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9781a8be-620e-4fb5-a148-536f82271b3b}"/>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59f3a9ab-9ab1-4a69-ab8b-720219735a5a}"/>
</p:tagLst>
</file>

<file path=ppt/tags/tag472.xml><?xml version="1.0" encoding="utf-8"?>
<p:tagLst xmlns:p="http://schemas.openxmlformats.org/presentationml/2006/main">
  <p:tag name="KSO_WM_UNIT_PLACING_PICTURE_USER_VIEWPORT" val="{&quot;height&quot;:3906.5086614173229,&quot;width&quot;:5521.8897637795271}"/>
</p:tagLst>
</file>

<file path=ppt/tags/tag473.xml><?xml version="1.0" encoding="utf-8"?>
<p:tagLst xmlns:p="http://schemas.openxmlformats.org/presentationml/2006/main">
  <p:tag name="KSO_WM_UNIT_PLACING_PICTURE_USER_VIEWPORT" val="{&quot;height&quot;:3906.9385826771654,&quot;width&quot;:5521.8897637795271}"/>
</p:tagLst>
</file>

<file path=ppt/tags/tag474.xml><?xml version="1.0" encoding="utf-8"?>
<p:tagLst xmlns:p="http://schemas.openxmlformats.org/presentationml/2006/main">
  <p:tag name="KSO_WM_SLIDE_BK_DARK_LIGHT" val=""/>
  <p:tag name="KSO_WM_SLIDE_BACKGROUND_TYPE" val="general"/>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91e23ab7-b412-47a9-9d17-af3a8d239733}"/>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a002d50d-de38-437d-ae81-272225830c30}"/>
</p:tagLst>
</file>

<file path=ppt/tags/tag477.xml><?xml version="1.0" encoding="utf-8"?>
<p:tagLst xmlns:p="http://schemas.openxmlformats.org/presentationml/2006/main">
  <p:tag name="KSO_WM_UNIT_PLACING_PICTURE_USER_VIEWPORT" val="{&quot;height&quot;:2857.3196850393701,&quot;width&quot;:4146.6440944881888}"/>
</p:tagLst>
</file>

<file path=ppt/tags/tag478.xml><?xml version="1.0" encoding="utf-8"?>
<p:tagLst xmlns:p="http://schemas.openxmlformats.org/presentationml/2006/main">
  <p:tag name="KSO_WM_UNIT_PLACING_PICTURE_USER_VIEWPORT" val="{&quot;height&quot;:2696.0062992125986,&quot;width&quot;:4146.6440944881888}"/>
</p:tagLst>
</file>

<file path=ppt/tags/tag479.xml><?xml version="1.0" encoding="utf-8"?>
<p:tagLst xmlns:p="http://schemas.openxmlformats.org/presentationml/2006/main">
  <p:tag name="KSO_WM_UNIT_PLACING_PICTURE_USER_VIEWPORT" val="{&quot;height&quot;:8392.8362204724417,&quot;width&quot;:7166.8330708661415}"/>
</p:tagLst>
</file>

<file path=ppt/tags/tag480.xml><?xml version="1.0" encoding="utf-8"?>
<p:tagLst xmlns:p="http://schemas.openxmlformats.org/presentationml/2006/main">
  <p:tag name="KSO_WM_UNIT_PLACING_PICTURE_USER_VIEWPORT" val="{&quot;height&quot;:2990.5700787401574,&quot;width&quot;:6182.110236220472}"/>
</p:tagLst>
</file>

<file path=ppt/tags/tag481.xml><?xml version="1.0" encoding="utf-8"?>
<p:tagLst xmlns:p="http://schemas.openxmlformats.org/presentationml/2006/main">
  <p:tag name="KSO_WM_SLIDE_BK_DARK_LIGHT" val=""/>
  <p:tag name="KSO_WM_SLIDE_BACKGROUND_TYPE" val="general"/>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bc76ecb3-7c57-4498-b554-5a3ae995af4b}"/>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20bb94af-fb28-44d2-b6c7-450560e6ad6a}"/>
</p:tagLst>
</file>

<file path=ppt/tags/tag484.xml><?xml version="1.0" encoding="utf-8"?>
<p:tagLst xmlns:p="http://schemas.openxmlformats.org/presentationml/2006/main">
  <p:tag name="MH" val="20150824163151"/>
  <p:tag name="MH_LIBRARY" val="GRAPHIC"/>
  <p:tag name="MH_TYPE" val="Text"/>
  <p:tag name="MH_ORDER" val="1"/>
</p:tagLst>
</file>

<file path=ppt/tags/tag485.xml><?xml version="1.0" encoding="utf-8"?>
<p:tagLst xmlns:p="http://schemas.openxmlformats.org/presentationml/2006/main">
  <p:tag name="MH" val="20150824163151"/>
  <p:tag name="MH_LIBRARY" val="GRAPHIC"/>
  <p:tag name="MH_TYPE" val="SubTitle"/>
  <p:tag name="MH_ORDER" val="1"/>
</p:tagLst>
</file>

<file path=ppt/tags/tag486.xml><?xml version="1.0" encoding="utf-8"?>
<p:tagLst xmlns:p="http://schemas.openxmlformats.org/presentationml/2006/main">
  <p:tag name="KSO_WM_UNIT_FILL_FORE_SCHEMECOLOR_INDEX_BRIGHTNESS" val="0"/>
  <p:tag name="KSO_WM_UNIT_FILL_FORE_SCHEMECOLOR_INDEX" val="7"/>
  <p:tag name="KSO_WM_UNIT_FILL_TYPE" val="1"/>
</p:tagLst>
</file>

<file path=ppt/tags/tag487.xml><?xml version="1.0" encoding="utf-8"?>
<p:tagLst xmlns:p="http://schemas.openxmlformats.org/presentationml/2006/main">
  <p:tag name="KSO_WM_SLIDE_BK_DARK_LIGHT" val=""/>
  <p:tag name="KSO_WM_SLIDE_BACKGROUND_TYPE" val="general"/>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9a6cd368-25f7-488d-863d-a61835197ace}"/>
</p:tagLst>
</file>

<file path=ppt/tags/tag4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1a2454ab-9ab7-49b5-af8c-0e38900035f6}"/>
</p:tagLst>
</file>

<file path=ppt/tags/tag490.xml><?xml version="1.0" encoding="utf-8"?>
<p:tagLst xmlns:p="http://schemas.openxmlformats.org/presentationml/2006/main">
  <p:tag name="MH" val="20150824163151"/>
  <p:tag name="MH_LIBRARY" val="GRAPHIC"/>
  <p:tag name="MH_TYPE" val="Text"/>
  <p:tag name="MH_ORDER" val="1"/>
</p:tagLst>
</file>

<file path=ppt/tags/tag491.xml><?xml version="1.0" encoding="utf-8"?>
<p:tagLst xmlns:p="http://schemas.openxmlformats.org/presentationml/2006/main">
  <p:tag name="MH" val="20150824163151"/>
  <p:tag name="MH_LIBRARY" val="GRAPHIC"/>
  <p:tag name="MH_TYPE" val="SubTitle"/>
  <p:tag name="MH_ORDER" val="1"/>
</p:tagLst>
</file>

<file path=ppt/tags/tag492.xml><?xml version="1.0" encoding="utf-8"?>
<p:tagLst xmlns:p="http://schemas.openxmlformats.org/presentationml/2006/main">
  <p:tag name="KSO_WM_UNIT_PLACING_PICTURE_USER_VIEWPORT" val="{&quot;height&quot;:6177.3196850393697,&quot;width&quot;:11331.499212598424}"/>
</p:tagLst>
</file>

<file path=ppt/tags/tag493.xml><?xml version="1.0" encoding="utf-8"?>
<p:tagLst xmlns:p="http://schemas.openxmlformats.org/presentationml/2006/main">
  <p:tag name="KSO_WM_UNIT_PLACING_PICTURE_USER_VIEWPORT" val="{&quot;height&quot;:6164.3511811023618,&quot;width&quot;:4747.2157480314963}"/>
</p:tagLst>
</file>

<file path=ppt/tags/tag494.xml><?xml version="1.0" encoding="utf-8"?>
<p:tagLst xmlns:p="http://schemas.openxmlformats.org/presentationml/2006/main">
  <p:tag name="KSO_WM_SLIDE_BK_DARK_LIGHT" val=""/>
  <p:tag name="KSO_WM_SLIDE_BACKGROUND_TYPE" val="general"/>
</p:tagLst>
</file>

<file path=ppt/tags/tag4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14dce813-8152-47de-9ad6-53ec7f50ca18}"/>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9a02fe3c-7e0b-4e99-9de5-f6542217f09b}"/>
</p:tagLst>
</file>

<file path=ppt/tags/tag497.xml><?xml version="1.0" encoding="utf-8"?>
<p:tagLst xmlns:p="http://schemas.openxmlformats.org/presentationml/2006/main">
  <p:tag name="MH" val="20150824163151"/>
  <p:tag name="MH_LIBRARY" val="GRAPHIC"/>
  <p:tag name="MH_TYPE" val="Text"/>
  <p:tag name="MH_ORDER" val="1"/>
</p:tagLst>
</file>

<file path=ppt/tags/tag498.xml><?xml version="1.0" encoding="utf-8"?>
<p:tagLst xmlns:p="http://schemas.openxmlformats.org/presentationml/2006/main">
  <p:tag name="MH" val="20150824163151"/>
  <p:tag name="MH_LIBRARY" val="GRAPHIC"/>
  <p:tag name="MH_TYPE" val="SubTitle"/>
  <p:tag name="MH_ORDER" val="1"/>
</p:tagLst>
</file>

<file path=ppt/tags/tag499.xml><?xml version="1.0" encoding="utf-8"?>
<p:tagLst xmlns:p="http://schemas.openxmlformats.org/presentationml/2006/main">
  <p:tag name="KSO_WM_UNIT_PLACING_PICTURE_USER_VIEWPORT" val="{&quot;height&quot;:5902.3559055118112,&quot;width&quot;:12047.07874015748}"/>
</p:tagLst>
</file>

<file path=ppt/tags/tag500.xml><?xml version="1.0" encoding="utf-8"?>
<p:tagLst xmlns:p="http://schemas.openxmlformats.org/presentationml/2006/main">
  <p:tag name="KSO_WM_UNIT_PLACING_PICTURE_USER_VIEWPORT" val="{&quot;height&quot;:3976.7622047244095,&quot;width&quot;:6330.1275590551177}"/>
</p:tagLst>
</file>

<file path=ppt/tags/tag501.xml><?xml version="1.0" encoding="utf-8"?>
<p:tagLst xmlns:p="http://schemas.openxmlformats.org/presentationml/2006/main">
  <p:tag name="KSO_WM_SLIDE_BK_DARK_LIGHT" val=""/>
  <p:tag name="KSO_WM_SLIDE_BACKGROUND_TYPE" val="general"/>
</p:tagLst>
</file>

<file path=ppt/tags/tag5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e9382b5d-7bf2-434b-9746-af8cb9defa31}"/>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cf55b2c4-9ba3-41e8-bffe-44abca256956}"/>
</p:tagLst>
</file>

<file path=ppt/tags/tag504.xml><?xml version="1.0" encoding="utf-8"?>
<p:tagLst xmlns:p="http://schemas.openxmlformats.org/presentationml/2006/main">
  <p:tag name="KSO_WM_UNIT_PLACING_PICTURE_USER_VIEWPORT" val="{&quot;height&quot;:3648.3165354330708,&quot;width&quot;:7815.0771653543306}"/>
</p:tagLst>
</file>

<file path=ppt/tags/tag505.xml><?xml version="1.0" encoding="utf-8"?>
<p:tagLst xmlns:p="http://schemas.openxmlformats.org/presentationml/2006/main">
  <p:tag name="KSO_WM_UNIT_PLACING_PICTURE_USER_VIEWPORT" val="{&quot;height&quot;:3648.3165354330708,&quot;width&quot;:7805.4771653543303}"/>
</p:tagLst>
</file>

<file path=ppt/tags/tag506.xml><?xml version="1.0" encoding="utf-8"?>
<p:tagLst xmlns:p="http://schemas.openxmlformats.org/presentationml/2006/main">
  <p:tag name="MH" val="20150824163151"/>
  <p:tag name="MH_LIBRARY" val="GRAPHIC"/>
  <p:tag name="MH_TYPE" val="SubTitle"/>
  <p:tag name="MH_ORDER" val="1"/>
</p:tagLst>
</file>

<file path=ppt/tags/tag507.xml><?xml version="1.0" encoding="utf-8"?>
<p:tagLst xmlns:p="http://schemas.openxmlformats.org/presentationml/2006/main">
  <p:tag name="KSO_WM_SLIDE_BK_DARK_LIGHT" val=""/>
  <p:tag name="KSO_WM_SLIDE_BACKGROUND_TYPE" val="general"/>
</p:tagLst>
</file>

<file path=ppt/tags/tag508.xml><?xml version="1.0" encoding="utf-8"?>
<p:tagLst xmlns:p="http://schemas.openxmlformats.org/presentationml/2006/main">
  <p:tag name="KSO_WM_UNIT_PLACING_PICTURE_USER_VIEWPORT" val="{&quot;height&quot;:12782.576377952755,&quot;width&quot;:19193.059842519684}"/>
</p:tagLst>
</file>

<file path=ppt/tags/tag509.xml><?xml version="1.0" encoding="utf-8"?>
<p:tagLst xmlns:p="http://schemas.openxmlformats.org/presentationml/2006/main">
  <p:tag name="KSO_WM_UNIT_SMARTLAYOUT_COMPRESS_INFO" val="{&#10;    &quot;id&quot;: &quot;2020-11-05T09:17:22&quot;,&#10;    &quot;max&quot;: 0,&#10;    &quot;topChanged&quot;: 0&#10;}&#10;"/>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14704_7*i*1"/>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560041f0125447e6a90ec0bb28f6780e"/>
  <p:tag name="KSO_WM_UNIT_DECORATE_INFO" val="{&quot;DecorateInfoH&quot;:{&quot;IsAbs&quot;:true},&quot;DecorateInfoW&quot;:{&quot;IsAbs&quot;:true},&quot;DecorateInfoX&quot;:{&quot;IsAbs&quot;:true,&quot;Pos&quot;:2},&quot;DecorateInfoY&quot;:{&quot;IsAbs&quot;:true,&quot;Pos&quot;:0},&quot;ReferentInfo&quot;:{&quot;Id&quot;:&quot;aaf8b3af9615440e80a9016665dd4e4a&quot;,&quot;X&quot;:{&quot;Pos&quot;:2},&quot;Y&quot;:{&quot;Pos&quot;:2}},&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14704_7*i*2"/>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feb66f080fee42bf87db299ff7120f44"/>
  <p:tag name="KSO_WM_UNIT_DECORATE_INFO" val="{&quot;DecorateInfoH&quot;:{&quot;IsAbs&quot;:true},&quot;DecorateInfoW&quot;:{&quot;IsAbs&quot;:true},&quot;DecorateInfoX&quot;:{&quot;IsAbs&quot;:true,&quot;Pos&quot;:0},&quot;DecorateInfoY&quot;:{&quot;IsAbs&quot;:true,&quot;Pos&quot;:2},&quot;ReferentInfo&quot;:{&quot;Id&quot;:&quot;aaf8b3af9615440e80a9016665dd4e4a&quot;,&quot;X&quot;:{&quot;Pos&quot;:0},&quot;Y&quot;:{&quot;Pos&quot;:0}},&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4704_7*a*1"/>
  <p:tag name="KSO_WM_TEMPLATE_CATEGORY" val="custom"/>
  <p:tag name="KSO_WM_TEMPLATE_INDEX" val="20214704"/>
  <p:tag name="KSO_WM_UNIT_LAYERLEVEL" val="1"/>
  <p:tag name="KSO_WM_TAG_VERSION" val="1.0"/>
  <p:tag name="KSO_WM_BEAUTIFY_FLAG" val="#wm#"/>
  <p:tag name="KSO_WM_UNIT_ISCONTENTSTITLE" val="0"/>
  <p:tag name="KSO_WM_UNIT_NOCLEAR" val="0"/>
  <p:tag name="KSO_WM_UNIT_VALUE" val="42"/>
  <p:tag name="KSO_WM_UNIT_TYPE" val="a"/>
  <p:tag name="KSO_WM_UNIT_INDEX" val="1"/>
  <p:tag name="KSO_WM_UNIT_ISNUMDGMTITLE" val="0"/>
  <p:tag name="KSO_WM_UNIT_PRESET_TEXT" val="单击此处可以编辑与添加低于大约三十字的章节标题"/>
  <p:tag name="KSO_WM_UNIT_BLOCK" val="0"/>
  <p:tag name="KSO_WM_UNIT_DEC_AREA_ID" val="aaf8b3af9615440e80a9016665dd4e4a"/>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TEXT_FILL_FORE_SCHEMECOLOR_INDEX_BRIGHTNESS" val="0.15"/>
  <p:tag name="KSO_WM_UNIT_TEXT_FILL_FORE_SCHEMECOLOR_INDEX" val="13"/>
  <p:tag name="KSO_WM_UNIT_TEXT_FILL_TYPE" val="1"/>
</p:tagLst>
</file>

<file path=ppt/tags/tag513.xml><?xml version="1.0" encoding="utf-8"?>
<p:tagLst xmlns:p="http://schemas.openxmlformats.org/presentationml/2006/main">
  <p:tag name="KSO_WM_BEAUTIFY_FLAG" val="#wm#"/>
  <p:tag name="KSO_WM_TEMPLATE_CATEGORY" val="custom"/>
  <p:tag name="KSO_WM_TEMPLATE_INDEX" val="20214704"/>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14704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
  <p:tag name="KSO_WM_SLIDE_LAYOUT_CNT" val="1"/>
  <p:tag name="KSO_WM_CHIP_GROUPID" val="5ebf6661ddc3daf3fef3f760"/>
  <p:tag name="KSO_WM_SLIDE_LAYOUT_INFO" val="{&quot;id&quot;:&quot;2020-11-05T09:17:22&quot;,&quot;margin&quot;:{&quot;bottom&quot;:6.4544796943664551,&quot;left&quot;:12.8480224609375,&quot;right&quot;:2.5553529262542725,&quot;top&quot;:6.5929355621337891},&quot;type&quot;:0}"/>
  <p:tag name="KSO_WM_SLIDE_BK_DARK_LIGHT" val="2"/>
  <p:tag name="KSO_WM_SLIDE_BACKGROUND_TYPE" val="general"/>
  <p:tag name="KSO_WM_SLIDE_SUPPORT_FEATURE_TYPE" val="0"/>
  <p:tag name="KSO_WM_TEMPLATE_ASSEMBLE_XID" val="5fa35297a8fc48be8083015a"/>
  <p:tag name="KSO_WM_TEMPLATE_ASSEMBLE_GROUPID" val="5f9f7fa9e206d3a5ffe887ea"/>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66fb044f-0009-45f5-8f02-13e17a2b0c6e}"/>
</p:tagLst>
</file>

<file path=ppt/tags/tag5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e6b387c0-7371-40c2-bc76-6c894c9de6fd}"/>
</p:tagLst>
</file>

<file path=ppt/tags/tag516.xml><?xml version="1.0" encoding="utf-8"?>
<p:tagLst xmlns:p="http://schemas.openxmlformats.org/presentationml/2006/main">
  <p:tag name="KSO_WM_UNIT_FILL_FORE_SCHEMECOLOR_INDEX_BRIGHTNESS" val="-0.1"/>
  <p:tag name="KSO_WM_UNIT_FILL_FORE_SCHEMECOLOR_INDEX" val="16"/>
  <p:tag name="KSO_WM_UNIT_FILL_TYPE" val="1"/>
</p:tagLst>
</file>

<file path=ppt/tags/tag517.xml><?xml version="1.0" encoding="utf-8"?>
<p:tagLst xmlns:p="http://schemas.openxmlformats.org/presentationml/2006/main">
  <p:tag name="KSO_WM_SLIDE_BK_DARK_LIGHT" val=""/>
  <p:tag name="KSO_WM_SLIDE_BACKGROUND_TYPE" val="general"/>
</p:tagLst>
</file>

<file path=ppt/tags/tag518.xml><?xml version="1.0" encoding="utf-8"?>
<p:tagLst xmlns:p="http://schemas.openxmlformats.org/presentationml/2006/main">
  <p:tag name="KSO_WM_UNIT_PLACING_PICTURE_USER_VIEWPORT" val="{&quot;height&quot;:12782.576377952755,&quot;width&quot;:19193.059842519684}"/>
</p:tagLst>
</file>

<file path=ppt/tags/tag519.xml><?xml version="1.0" encoding="utf-8"?>
<p:tagLst xmlns:p="http://schemas.openxmlformats.org/presentationml/2006/main">
  <p:tag name="KSO_WM_UNIT_SMARTLAYOUT_COMPRESS_INFO" val="{&#10;    &quot;id&quot;: &quot;2020-11-05T09:17:22&quot;,&#10;    &quot;max&quot;: 0,&#10;    &quot;topChanged&quot;: 0&#10;}&#10;"/>
</p:tagLst>
</file>

<file path=ppt/tags/tag5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14704_7*i*1"/>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560041f0125447e6a90ec0bb28f6780e"/>
  <p:tag name="KSO_WM_UNIT_DECORATE_INFO" val="{&quot;DecorateInfoH&quot;:{&quot;IsAbs&quot;:true},&quot;DecorateInfoW&quot;:{&quot;IsAbs&quot;:true},&quot;DecorateInfoX&quot;:{&quot;IsAbs&quot;:true,&quot;Pos&quot;:2},&quot;DecorateInfoY&quot;:{&quot;IsAbs&quot;:true,&quot;Pos&quot;:0},&quot;ReferentInfo&quot;:{&quot;Id&quot;:&quot;aaf8b3af9615440e80a9016665dd4e4a&quot;,&quot;X&quot;:{&quot;Pos&quot;:2},&quot;Y&quot;:{&quot;Pos&quot;:2}},&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5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14704_7*i*2"/>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feb66f080fee42bf87db299ff7120f44"/>
  <p:tag name="KSO_WM_UNIT_DECORATE_INFO" val="{&quot;DecorateInfoH&quot;:{&quot;IsAbs&quot;:true},&quot;DecorateInfoW&quot;:{&quot;IsAbs&quot;:true},&quot;DecorateInfoX&quot;:{&quot;IsAbs&quot;:true,&quot;Pos&quot;:0},&quot;DecorateInfoY&quot;:{&quot;IsAbs&quot;:true,&quot;Pos&quot;:2},&quot;ReferentInfo&quot;:{&quot;Id&quot;:&quot;aaf8b3af9615440e80a9016665dd4e4a&quot;,&quot;X&quot;:{&quot;Pos&quot;:0},&quot;Y&quot;:{&quot;Pos&quot;:0}},&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4704_7*a*1"/>
  <p:tag name="KSO_WM_TEMPLATE_CATEGORY" val="custom"/>
  <p:tag name="KSO_WM_TEMPLATE_INDEX" val="20214704"/>
  <p:tag name="KSO_WM_UNIT_LAYERLEVEL" val="1"/>
  <p:tag name="KSO_WM_TAG_VERSION" val="1.0"/>
  <p:tag name="KSO_WM_BEAUTIFY_FLAG" val="#wm#"/>
  <p:tag name="KSO_WM_UNIT_ISCONTENTSTITLE" val="0"/>
  <p:tag name="KSO_WM_UNIT_NOCLEAR" val="0"/>
  <p:tag name="KSO_WM_UNIT_VALUE" val="42"/>
  <p:tag name="KSO_WM_UNIT_TYPE" val="a"/>
  <p:tag name="KSO_WM_UNIT_INDEX" val="1"/>
  <p:tag name="KSO_WM_UNIT_ISNUMDGMTITLE" val="0"/>
  <p:tag name="KSO_WM_UNIT_PRESET_TEXT" val="单击此处可以编辑与添加低于大约三十字的章节标题"/>
  <p:tag name="KSO_WM_UNIT_BLOCK" val="0"/>
  <p:tag name="KSO_WM_UNIT_DEC_AREA_ID" val="aaf8b3af9615440e80a9016665dd4e4a"/>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TEXT_FILL_FORE_SCHEMECOLOR_INDEX_BRIGHTNESS" val="0.15"/>
  <p:tag name="KSO_WM_UNIT_TEXT_FILL_FORE_SCHEMECOLOR_INDEX" val="13"/>
  <p:tag name="KSO_WM_UNIT_TEXT_FILL_TYPE" val="1"/>
</p:tagLst>
</file>

<file path=ppt/tags/tag523.xml><?xml version="1.0" encoding="utf-8"?>
<p:tagLst xmlns:p="http://schemas.openxmlformats.org/presentationml/2006/main">
  <p:tag name="KSO_WM_BEAUTIFY_FLAG" val="#wm#"/>
  <p:tag name="KSO_WM_TEMPLATE_CATEGORY" val="custom"/>
  <p:tag name="KSO_WM_TEMPLATE_INDEX" val="20214704"/>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14704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
  <p:tag name="KSO_WM_SLIDE_LAYOUT_CNT" val="1"/>
  <p:tag name="KSO_WM_CHIP_GROUPID" val="5ebf6661ddc3daf3fef3f760"/>
  <p:tag name="KSO_WM_SLIDE_LAYOUT_INFO" val="{&quot;id&quot;:&quot;2020-11-05T09:17:22&quot;,&quot;margin&quot;:{&quot;bottom&quot;:6.4544796943664551,&quot;left&quot;:12.8480224609375,&quot;right&quot;:2.5553529262542725,&quot;top&quot;:6.5929355621337891},&quot;type&quot;:0}"/>
  <p:tag name="KSO_WM_SLIDE_BK_DARK_LIGHT" val="2"/>
  <p:tag name="KSO_WM_SLIDE_BACKGROUND_TYPE" val="general"/>
  <p:tag name="KSO_WM_SLIDE_SUPPORT_FEATURE_TYPE" val="0"/>
  <p:tag name="KSO_WM_TEMPLATE_ASSEMBLE_XID" val="5fa35297a8fc48be8083015a"/>
  <p:tag name="KSO_WM_TEMPLATE_ASSEMBLE_GROUPID" val="5f9f7fa9e206d3a5ffe887ea"/>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ca6e1676-cef6-42ab-ba28-6c1f65004389}"/>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da386fcf-9a40-47d2-bcf2-20dbbbf53910}"/>
</p:tagLst>
</file>

<file path=ppt/tags/tag526.xml><?xml version="1.0" encoding="utf-8"?>
<p:tagLst xmlns:p="http://schemas.openxmlformats.org/presentationml/2006/main">
  <p:tag name="KSO_WM_SLIDE_BK_DARK_LIGHT" val=""/>
  <p:tag name="KSO_WM_SLIDE_BACKGROUND_TYPE" val="general"/>
</p:tagLst>
</file>

<file path=ppt/tags/tag5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f374a9c6-98ce-4433-90b2-525e9c7f4a83}"/>
</p:tagLst>
</file>

<file path=ppt/tags/tag5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6c625863-2454-4609-806a-35fcd4d3b1d6}"/>
</p:tagLst>
</file>

<file path=ppt/tags/tag52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3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31.xml><?xml version="1.0" encoding="utf-8"?>
<p:tagLst xmlns:p="http://schemas.openxmlformats.org/presentationml/2006/main">
  <p:tag name="KSO_WM_UNIT_PLACING_PICTURE_USER_VIEWPORT" val="{&quot;height&quot;:5643.9574803149608,&quot;width&quot;:4627.070866141732}"/>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532.xml><?xml version="1.0" encoding="utf-8"?>
<p:tagLst xmlns:p="http://schemas.openxmlformats.org/presentationml/2006/main">
  <p:tag name="KSO_WM_UNIT_PLACING_PICTURE_USER_VIEWPORT" val="{&quot;height&quot;:5643.9574803149608,&quot;width&quot;:4627.070866141732}"/>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533.xml><?xml version="1.0" encoding="utf-8"?>
<p:tagLst xmlns:p="http://schemas.openxmlformats.org/presentationml/2006/main">
  <p:tag name="KSO_WM_UNIT_PLACING_PICTURE_USER_VIEWPORT" val="{&quot;height&quot;:5643.9574803149608,&quot;width&quot;:4627.070866141732}"/>
</p:tagLst>
</file>

<file path=ppt/tags/tag534.xml><?xml version="1.0" encoding="utf-8"?>
<p:tagLst xmlns:p="http://schemas.openxmlformats.org/presentationml/2006/main">
  <p:tag name="KSO_WM_SLIDE_BK_DARK_LIGHT" val=""/>
  <p:tag name="KSO_WM_SLIDE_BACKGROUND_TYPE" val="general"/>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1e09a037-4bb6-464a-938f-ad78cc66ff40}"/>
</p:tagLst>
</file>

<file path=ppt/tags/tag5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337a3c04-1ebf-44d5-a5ae-8989eccd38fb}"/>
</p:tagLst>
</file>

<file path=ppt/tags/tag537.xml><?xml version="1.0" encoding="utf-8"?>
<p:tagLst xmlns:p="http://schemas.openxmlformats.org/presentationml/2006/main">
  <p:tag name="KSO_WM_UNIT_PLACING_PICTURE_USER_VIEWPORT" val="{&quot;height&quot;:6890.2062992125984,&quot;width&quot;:8066.4897637795275}"/>
</p:tagLst>
</file>

<file path=ppt/tags/tag538.xml><?xml version="1.0" encoding="utf-8"?>
<p:tagLst xmlns:p="http://schemas.openxmlformats.org/presentationml/2006/main">
  <p:tag name="KSO_WM_UNIT_PLACING_PICTURE_USER_VIEWPORT" val="{&quot;height&quot;:6510.7921259842515,&quot;width&quot;:10615.804724409449}"/>
  <p:tag name="KSO_WM_UNIT_LINE_FORE_SCHEMECOLOR_INDEX_BRIGHTNESS" val="-0.35"/>
  <p:tag name="KSO_WM_UNIT_LINE_FORE_SCHEMECOLOR_INDEX" val="14"/>
  <p:tag name="KSO_WM_UNIT_LINE_FILL_TYPE" val="2"/>
</p:tagLst>
</file>

<file path=ppt/tags/tag539.xml><?xml version="1.0" encoding="utf-8"?>
<p:tagLst xmlns:p="http://schemas.openxmlformats.org/presentationml/2006/main">
  <p:tag name="KSO_WM_SLIDE_BK_DARK_LIGHT" val=""/>
  <p:tag name="KSO_WM_SLIDE_BACKGROUND_TYPE" val="general"/>
</p:tagLst>
</file>

<file path=ppt/tags/tag5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d3eacec6-1b2f-46d7-8f64-9eb8efc84e1f}"/>
</p:tagLst>
</file>

<file path=ppt/tags/tag5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786f45a0-e012-4f75-8098-08c8fc5fa43d}"/>
</p:tagLst>
</file>

<file path=ppt/tags/tag542.xml><?xml version="1.0" encoding="utf-8"?>
<p:tagLst xmlns:p="http://schemas.openxmlformats.org/presentationml/2006/main">
  <p:tag name="MH" val="20180822215704"/>
  <p:tag name="MH_LIBRARY" val="GRAPHIC"/>
  <p:tag name="MH_TYPE" val="Text"/>
  <p:tag name="MH_ORDER" val="1"/>
  <p:tag name="KSO_WM_UNIT_FILL_FORE_SCHEMECOLOR_INDEX_BRIGHTNESS" val="0"/>
  <p:tag name="KSO_WM_UNIT_FILL_FORE_SCHEMECOLOR_INDEX" val="5"/>
  <p:tag name="KSO_WM_UNIT_FILL_TYPE" val="1"/>
</p:tagLst>
</file>

<file path=ppt/tags/tag543.xml><?xml version="1.0" encoding="utf-8"?>
<p:tagLst xmlns:p="http://schemas.openxmlformats.org/presentationml/2006/main">
  <p:tag name="MH" val="20180822215704"/>
  <p:tag name="MH_LIBRARY" val="GRAPHIC"/>
  <p:tag name="MH_TYPE" val="Other"/>
  <p:tag name="MH_ORDER" val="1"/>
  <p:tag name="KSO_WM_UNIT_FILL_FORE_SCHEMECOLOR_INDEX_BRIGHTNESS" val="0"/>
  <p:tag name="KSO_WM_UNIT_FILL_FORE_SCHEMECOLOR_INDEX" val="5"/>
  <p:tag name="KSO_WM_UNIT_FILL_TYPE" val="1"/>
</p:tagLst>
</file>

<file path=ppt/tags/tag544.xml><?xml version="1.0" encoding="utf-8"?>
<p:tagLst xmlns:p="http://schemas.openxmlformats.org/presentationml/2006/main">
  <p:tag name="MH" val="20180822215704"/>
  <p:tag name="MH_LIBRARY" val="GRAPHIC"/>
  <p:tag name="MH_TYPE" val="Other"/>
  <p:tag name="MH_ORDER" val="2"/>
  <p:tag name="KSO_WM_UNIT_FILL_FORE_SCHEMECOLOR_INDEX_BRIGHTNESS" val="0.6"/>
  <p:tag name="KSO_WM_UNIT_FILL_FORE_SCHEMECOLOR_INDEX" val="5"/>
  <p:tag name="KSO_WM_UNIT_FILL_TYPE" val="1"/>
</p:tagLst>
</file>

<file path=ppt/tags/tag545.xml><?xml version="1.0" encoding="utf-8"?>
<p:tagLst xmlns:p="http://schemas.openxmlformats.org/presentationml/2006/main">
  <p:tag name="MH" val="20180822215704"/>
  <p:tag name="MH_LIBRARY" val="GRAPHIC"/>
  <p:tag name="MH_TYPE" val="Other"/>
  <p:tag name="MH_ORDER" val="3"/>
  <p:tag name="KSO_WM_UNIT_FILL_FORE_SCHEMECOLOR_INDEX_BRIGHTNESS" val="0.6"/>
  <p:tag name="KSO_WM_UNIT_FILL_FORE_SCHEMECOLOR_INDEX" val="5"/>
  <p:tag name="KSO_WM_UNIT_FILL_TYPE" val="1"/>
</p:tagLst>
</file>

<file path=ppt/tags/tag546.xml><?xml version="1.0" encoding="utf-8"?>
<p:tagLst xmlns:p="http://schemas.openxmlformats.org/presentationml/2006/main">
  <p:tag name="MH" val="20180822215704"/>
  <p:tag name="MH_LIBRARY" val="GRAPHIC"/>
  <p:tag name="MH_TYPE" val="Picture"/>
  <p:tag name="MH_ORDER" val="1"/>
  <p:tag name="KSO_WM_UNIT_PLACING_PICTURE_USER_VIEWPORT" val="{&quot;height&quot;:5400,&quot;width&quot;:10428.11968503937}"/>
</p:tagLst>
</file>

<file path=ppt/tags/tag547.xml><?xml version="1.0" encoding="utf-8"?>
<p:tagLst xmlns:p="http://schemas.openxmlformats.org/presentationml/2006/main">
  <p:tag name="MH_TYPE" val="#NeiR#"/>
  <p:tag name="MH_NUMBER" val="1"/>
  <p:tag name="MH_CATEGORY" val="#TuWHP#"/>
  <p:tag name="MH_LAYOUT" val="Text"/>
  <p:tag name="MH" val="20180822215704"/>
  <p:tag name="MH_LIBRARY" val="GRAPHIC"/>
  <p:tag name="KSO_WM_SLIDE_BK_DARK_LIGHT" val=""/>
  <p:tag name="KSO_WM_SLIDE_BACKGROUND_TYPE" val="general"/>
</p:tagLst>
</file>

<file path=ppt/tags/tag5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927422a4-0d47-4124-b83a-ccafa73bde94}"/>
</p:tagLst>
</file>

<file path=ppt/tags/tag5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f717c46d-0d86-4d89-8cfa-ab1e77e2f59f}"/>
</p:tagLst>
</file>

<file path=ppt/tags/tag550.xml><?xml version="1.0" encoding="utf-8"?>
<p:tagLst xmlns:p="http://schemas.openxmlformats.org/presentationml/2006/main">
  <p:tag name="KSO_WM_UNIT_PLACING_PICTURE_USER_VIEWPORT" val="{&quot;height&quot;:6508.2771653543305,&quot;width&quot;:6515.4220472440948}"/>
</p:tagLst>
</file>

<file path=ppt/tags/tag551.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552.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553.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554.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555.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556.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557.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558.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559.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560.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561.xml><?xml version="1.0" encoding="utf-8"?>
<p:tagLst xmlns:p="http://schemas.openxmlformats.org/presentationml/2006/main">
  <p:tag name="MH" val="20150824125653"/>
  <p:tag name="MH_LIBRARY" val="GRAPHIC"/>
  <p:tag name="MH_TYPE" val="Picture"/>
  <p:tag name="MH_ORDER" val="4"/>
  <p:tag name="KSO_WM_UNIT_PLACING_PICTURE_USER_VIEWPORT" val="{&quot;height&quot;:2608.6488412523613,&quot;width&quot;:2473.0310821498792}"/>
</p:tagLst>
</file>

<file path=ppt/tags/tag562.xml><?xml version="1.0" encoding="utf-8"?>
<p:tagLst xmlns:p="http://schemas.openxmlformats.org/presentationml/2006/main">
  <p:tag name="MH" val="20150824125653"/>
  <p:tag name="MH_LIBRARY" val="GRAPHIC"/>
  <p:tag name="MH_TYPE" val="Picture"/>
  <p:tag name="MH_ORDER" val="1"/>
  <p:tag name="KSO_WM_UNIT_PLACING_PICTURE_USER_VIEWPORT" val="{&quot;height&quot;:2608.6488412523613,&quot;width&quot;:2473.0310821498792}"/>
</p:tagLst>
</file>

<file path=ppt/tags/tag563.xml><?xml version="1.0" encoding="utf-8"?>
<p:tagLst xmlns:p="http://schemas.openxmlformats.org/presentationml/2006/main">
  <p:tag name="MH" val="20150824125653"/>
  <p:tag name="MH_LIBRARY" val="GRAPHIC"/>
  <p:tag name="MH_TYPE" val="Picture"/>
  <p:tag name="MH_ORDER" val="2"/>
  <p:tag name="KSO_WM_UNIT_PLACING_PICTURE_USER_VIEWPORT" val="{&quot;height&quot;:2608.6488412523613,&quot;width&quot;:2473.0310821498792}"/>
</p:tagLst>
</file>

<file path=ppt/tags/tag564.xml><?xml version="1.0" encoding="utf-8"?>
<p:tagLst xmlns:p="http://schemas.openxmlformats.org/presentationml/2006/main">
  <p:tag name="KSO_WM_SLIDE_BK_DARK_LIGHT" val=""/>
  <p:tag name="KSO_WM_SLIDE_BACKGROUND_TYPE" val="general"/>
</p:tagLst>
</file>

<file path=ppt/tags/tag5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3*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d"/>
  <p:tag name="KSO_WM_UNIT_DEC_AREA_ID" val="ac036586ed154e5cb038c307a32c5d50"/>
  <p:tag name="KSO_WM_UNIT_DECORATE_INFO" val=""/>
  <p:tag name="KSO_WM_UNIT_SM_LIMIT_TYPE" val=""/>
  <p:tag name="KSO_WM_CHIP_FILLAREA_FILL_RULE" val="{&quot;fill_align&quot;:&quot;cm&quot;,&quot;fill_effect&quot;:[],&quot;fill_mode&quot;:&quot;full&quot;,&quot;sacle_strategy&quot;:&quot;stretch&quot;}"/>
  <p:tag name="KSO_WM_ASSEMBLE_CHIP_INDEX" val="b9251299b3e74da580dd038898eb31b7"/>
  <p:tag name="KSO_WM_SLIDE_BACKGROUND_TYPE" val="general"/>
  <p:tag name="WM_BEAUTIFY_SHAPE_IDENTITY" val="{1d52fd46-0f9c-4100-8972-98ba907981d3}"/>
</p:tagLst>
</file>

<file path=ppt/tags/tag5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t"/>
  <p:tag name="KSO_WM_UNIT_TYPE" val="i"/>
  <p:tag name="KSO_WM_UNIT_INDEX" val="1"/>
  <p:tag name="KSO_WM_UNIT_ID" val="chip20214704_4*i*1"/>
  <p:tag name="KSO_WM_TEMPLATE_CATEGORY" val="chip"/>
  <p:tag name="KSO_WM_TEMPLATE_INDEX" val="20214704"/>
  <p:tag name="KSO_WM_UNIT_LAYERLEVEL" val="1"/>
  <p:tag name="KSO_WM_TAG_VERSION" val="1.0"/>
  <p:tag name="KSO_WM_BEAUTIFY_FLAG" val="#wm#"/>
  <p:tag name="KSO_WM_CHIP_GROUPID" val="5f9f7fa9e206d3a5ffe887ea"/>
  <p:tag name="KSO_WM_CHIP_XID" val="5f9f7fa9e206d3a5ffe887ee"/>
  <p:tag name="KSO_WM_UNIT_DEC_AREA_ID" val="7003f109d592407dafe995cf2c183e9b"/>
  <p:tag name="KSO_WM_UNIT_DECORATE_INFO" val=""/>
  <p:tag name="KSO_WM_UNIT_SM_LIMIT_TYPE" val=""/>
  <p:tag name="KSO_WM_CHIP_FILLAREA_FILL_RULE" val="{&quot;fill_align&quot;:&quot;cm&quot;,&quot;fill_effect&quot;:[],&quot;fill_mode&quot;:&quot;full&quot;,&quot;sacle_strategy&quot;:&quot;stretch&quot;}"/>
  <p:tag name="KSO_WM_ASSEMBLE_CHIP_INDEX" val="11aa31b989174b7f8eb08132de9445cd"/>
  <p:tag name="KSO_WM_SLIDE_BACKGROUND_TYPE" val="general"/>
  <p:tag name="WM_BEAUTIFY_SHAPE_IDENTITY" val="{c2422fdf-ed3b-4e2f-b6ce-299275ef4326}"/>
</p:tagLst>
</file>

<file path=ppt/tags/tag567.xml><?xml version="1.0" encoding="utf-8"?>
<p:tagLst xmlns:p="http://schemas.openxmlformats.org/presentationml/2006/main">
  <p:tag name="KSO_WM_UNIT_FILL_FORE_SCHEMECOLOR_INDEX_BRIGHTNESS" val="-0.05"/>
  <p:tag name="KSO_WM_UNIT_FILL_FORE_SCHEMECOLOR_INDEX" val="6"/>
  <p:tag name="KSO_WM_UNIT_FILL_TYPE" val="1"/>
  <p:tag name="KSO_WM_UNIT_LINE_FORE_SCHEMECOLOR_INDEX_BRIGHTNESS" val="0.4"/>
  <p:tag name="KSO_WM_UNIT_LINE_FORE_SCHEMECOLOR_INDEX" val="5"/>
  <p:tag name="KSO_WM_UNIT_LINE_FILL_TYPE" val="2"/>
</p:tagLst>
</file>

<file path=ppt/tags/tag568.xml><?xml version="1.0" encoding="utf-8"?>
<p:tagLst xmlns:p="http://schemas.openxmlformats.org/presentationml/2006/main">
  <p:tag name="KSO_WM_UNIT_FILL_FORE_SCHEMECOLOR_INDEX_BRIGHTNESS" val="-0.05"/>
  <p:tag name="KSO_WM_UNIT_FILL_FORE_SCHEMECOLOR_INDEX" val="6"/>
  <p:tag name="KSO_WM_UNIT_FILL_TYPE" val="1"/>
  <p:tag name="KSO_WM_UNIT_LINE_FORE_SCHEMECOLOR_INDEX_BRIGHTNESS" val="0.4"/>
  <p:tag name="KSO_WM_UNIT_LINE_FORE_SCHEMECOLOR_INDEX" val="5"/>
  <p:tag name="KSO_WM_UNIT_LINE_FILL_TYPE" val="2"/>
</p:tagLst>
</file>

<file path=ppt/tags/tag569.xml><?xml version="1.0" encoding="utf-8"?>
<p:tagLst xmlns:p="http://schemas.openxmlformats.org/presentationml/2006/main">
  <p:tag name="KSO_WM_UNIT_FILL_FORE_SCHEMECOLOR_INDEX_BRIGHTNESS" val="-0.05"/>
  <p:tag name="KSO_WM_UNIT_FILL_FORE_SCHEMECOLOR_INDEX" val="6"/>
  <p:tag name="KSO_WM_UNIT_FILL_TYPE" val="1"/>
  <p:tag name="KSO_WM_UNIT_LINE_FORE_SCHEMECOLOR_INDEX_BRIGHTNESS" val="0.4"/>
  <p:tag name="KSO_WM_UNIT_LINE_FORE_SCHEMECOLOR_INDEX" val="5"/>
  <p:tag name="KSO_WM_UNIT_LINE_FILL_TYPE" val="2"/>
</p:tagLst>
</file>

<file path=ppt/tags/tag570.xml><?xml version="1.0" encoding="utf-8"?>
<p:tagLst xmlns:p="http://schemas.openxmlformats.org/presentationml/2006/main">
  <p:tag name="KSO_WM_UNIT_FILL_FORE_SCHEMECOLOR_INDEX_BRIGHTNESS" val="-0.05"/>
  <p:tag name="KSO_WM_UNIT_FILL_FORE_SCHEMECOLOR_INDEX" val="6"/>
  <p:tag name="KSO_WM_UNIT_FILL_TYPE" val="1"/>
  <p:tag name="KSO_WM_UNIT_LINE_FORE_SCHEMECOLOR_INDEX_BRIGHTNESS" val="0.4"/>
  <p:tag name="KSO_WM_UNIT_LINE_FORE_SCHEMECOLOR_INDEX" val="5"/>
  <p:tag name="KSO_WM_UNIT_LINE_FILL_TYPE" val="2"/>
</p:tagLst>
</file>

<file path=ppt/tags/tag571.xml><?xml version="1.0" encoding="utf-8"?>
<p:tagLst xmlns:p="http://schemas.openxmlformats.org/presentationml/2006/main">
  <p:tag name="KSO_WM_UNIT_FILL_FORE_SCHEMECOLOR_INDEX_BRIGHTNESS" val="0"/>
  <p:tag name="KSO_WM_UNIT_FILL_FORE_SCHEMECOLOR_INDEX" val="13"/>
  <p:tag name="KSO_WM_UNIT_FILL_TYPE" val="1"/>
</p:tagLst>
</file>

<file path=ppt/tags/tag572.xml><?xml version="1.0" encoding="utf-8"?>
<p:tagLst xmlns:p="http://schemas.openxmlformats.org/presentationml/2006/main">
  <p:tag name="KSO_WM_UNIT_FILL_FORE_SCHEMECOLOR_INDEX_BRIGHTNESS" val="0"/>
  <p:tag name="KSO_WM_UNIT_FILL_FORE_SCHEMECOLOR_INDEX" val="16"/>
  <p:tag name="KSO_WM_UNIT_FILL_TYPE" val="1"/>
</p:tagLst>
</file>

<file path=ppt/tags/tag573.xml><?xml version="1.0" encoding="utf-8"?>
<p:tagLst xmlns:p="http://schemas.openxmlformats.org/presentationml/2006/main">
  <p:tag name="KSO_WM_UNIT_FILL_FORE_SCHEMECOLOR_INDEX_BRIGHTNESS" val="0"/>
  <p:tag name="KSO_WM_UNIT_FILL_FORE_SCHEMECOLOR_INDEX" val="15"/>
  <p:tag name="KSO_WM_UNIT_FILL_TYPE" val="1"/>
</p:tagLst>
</file>

<file path=ppt/tags/tag574.xml><?xml version="1.0" encoding="utf-8"?>
<p:tagLst xmlns:p="http://schemas.openxmlformats.org/presentationml/2006/main">
  <p:tag name="KSO_WM_UNIT_FILL_FORE_SCHEMECOLOR_INDEX_BRIGHTNESS" val="0"/>
  <p:tag name="KSO_WM_UNIT_FILL_FORE_SCHEMECOLOR_INDEX" val="14"/>
  <p:tag name="KSO_WM_UNIT_FILL_TYPE" val="1"/>
</p:tagLst>
</file>

<file path=ppt/tags/tag575.xml><?xml version="1.0" encoding="utf-8"?>
<p:tagLst xmlns:p="http://schemas.openxmlformats.org/presentationml/2006/main">
  <p:tag name="KSO_WM_UNIT_FILL_FORE_SCHEMECOLOR_INDEX_BRIGHTNESS" val="0"/>
  <p:tag name="KSO_WM_UNIT_FILL_FORE_SCHEMECOLOR_INDEX" val="5"/>
  <p:tag name="KSO_WM_UNIT_FILL_TYPE" val="1"/>
</p:tagLst>
</file>

<file path=ppt/tags/tag576.xml><?xml version="1.0" encoding="utf-8"?>
<p:tagLst xmlns:p="http://schemas.openxmlformats.org/presentationml/2006/main">
  <p:tag name="KSO_WM_SLIDE_BK_DARK_LIGHT" val=""/>
  <p:tag name="KSO_WM_SLIDE_BACKGROUND_TYPE" val="general"/>
</p:tagLst>
</file>

<file path=ppt/tags/tag577.xml><?xml version="1.0" encoding="utf-8"?>
<p:tagLst xmlns:p="http://schemas.openxmlformats.org/presentationml/2006/main">
  <p:tag name="KSO_WM_UNIT_PLACING_PICTURE_USER_VIEWPORT" val="{&quot;height&quot;:10808.489763779527,&quot;width&quot;:10731.603149606299}"/>
</p:tagLst>
</file>

<file path=ppt/tags/tag578.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5"/>
  <p:tag name="KSO_WM_UNIT_FILL_FORE_SCHEMECOLOR_INDEX_2_TRANS" val="0"/>
  <p:tag name="KSO_WM_UNIT_FILL_FORE_SCHEMECOLOR_INDEX_3_BRIGHTNESS" val="-0.35"/>
  <p:tag name="KSO_WM_UNIT_FILL_FORE_SCHEMECOLOR_INDEX_3" val="14"/>
  <p:tag name="KSO_WM_UNIT_FILL_FORE_SCHEMECOLOR_INDEX_3_POS" val="1"/>
  <p:tag name="KSO_WM_UNIT_FILL_FORE_SCHEMECOLOR_INDEX_3_TRANS" val="0"/>
  <p:tag name="KSO_WM_UNIT_FILL_GRADIENT_TYPE" val="0"/>
  <p:tag name="KSO_WM_UNIT_FILL_GRADIENT_ANGLE" val="135"/>
  <p:tag name="KSO_WM_UNIT_FILL_GRADIENT_Direction" val="2"/>
  <p:tag name="KSO_WM_UNIT_FILL_TYPE" val="3"/>
</p:tagLst>
</file>

<file path=ppt/tags/tag579.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1"/>
  <p:tag name="KSO_WM_UNIT_FILL_FORE_SCHEMECOLOR_INDEX_2_TRANS" val="0"/>
  <p:tag name="KSO_WM_UNIT_FILL_FORE_SCHEMECOLOR_INDEX_3_BRIGHTNESS" val="-0.25"/>
  <p:tag name="KSO_WM_UNIT_FILL_FORE_SCHEMECOLOR_INDEX_3" val="14"/>
  <p:tag name="KSO_WM_UNIT_FILL_FORE_SCHEMECOLOR_INDEX_3_POS" val="1"/>
  <p:tag name="KSO_WM_UNIT_FILL_FORE_SCHEMECOLOR_INDEX_3_TRANS" val="0"/>
  <p:tag name="KSO_WM_UNIT_FILL_GRADIENT_TYPE" val="0"/>
  <p:tag name="KSO_WM_UNIT_FILL_GRADIENT_ANGLE" val="315"/>
  <p:tag name="KSO_WM_UNIT_FILL_GRADIENT_Direction" val="5"/>
  <p:tag name="KSO_WM_UNIT_FILL_TYPE" val="3"/>
</p:tagLst>
</file>

<file path=ppt/tags/tag58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81.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5"/>
  <p:tag name="KSO_WM_UNIT_FILL_FORE_SCHEMECOLOR_INDEX_2_TRANS" val="0"/>
  <p:tag name="KSO_WM_UNIT_FILL_FORE_SCHEMECOLOR_INDEX_3_BRIGHTNESS" val="-0.35"/>
  <p:tag name="KSO_WM_UNIT_FILL_FORE_SCHEMECOLOR_INDEX_3" val="14"/>
  <p:tag name="KSO_WM_UNIT_FILL_FORE_SCHEMECOLOR_INDEX_3_POS" val="1"/>
  <p:tag name="KSO_WM_UNIT_FILL_FORE_SCHEMECOLOR_INDEX_3_TRANS" val="0"/>
  <p:tag name="KSO_WM_UNIT_FILL_GRADIENT_TYPE" val="0"/>
  <p:tag name="KSO_WM_UNIT_FILL_GRADIENT_ANGLE" val="135"/>
  <p:tag name="KSO_WM_UNIT_FILL_GRADIENT_Direction" val="2"/>
  <p:tag name="KSO_WM_UNIT_FILL_TYPE" val="3"/>
</p:tagLst>
</file>

<file path=ppt/tags/tag582.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1"/>
  <p:tag name="KSO_WM_UNIT_FILL_FORE_SCHEMECOLOR_INDEX_2_TRANS" val="0"/>
  <p:tag name="KSO_WM_UNIT_FILL_FORE_SCHEMECOLOR_INDEX_3_BRIGHTNESS" val="-0.25"/>
  <p:tag name="KSO_WM_UNIT_FILL_FORE_SCHEMECOLOR_INDEX_3" val="14"/>
  <p:tag name="KSO_WM_UNIT_FILL_FORE_SCHEMECOLOR_INDEX_3_POS" val="1"/>
  <p:tag name="KSO_WM_UNIT_FILL_FORE_SCHEMECOLOR_INDEX_3_TRANS" val="0"/>
  <p:tag name="KSO_WM_UNIT_FILL_GRADIENT_TYPE" val="0"/>
  <p:tag name="KSO_WM_UNIT_FILL_GRADIENT_ANGLE" val="315"/>
  <p:tag name="KSO_WM_UNIT_FILL_GRADIENT_Direction" val="5"/>
  <p:tag name="KSO_WM_UNIT_FILL_TYPE" val="3"/>
</p:tagLst>
</file>

<file path=ppt/tags/tag58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58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5"/>
  <p:tag name="KSO_WM_UNIT_FILL_FORE_SCHEMECOLOR_INDEX_2_TRANS" val="0"/>
  <p:tag name="KSO_WM_UNIT_FILL_FORE_SCHEMECOLOR_INDEX_3_BRIGHTNESS" val="-0.35"/>
  <p:tag name="KSO_WM_UNIT_FILL_FORE_SCHEMECOLOR_INDEX_3" val="14"/>
  <p:tag name="KSO_WM_UNIT_FILL_FORE_SCHEMECOLOR_INDEX_3_POS" val="1"/>
  <p:tag name="KSO_WM_UNIT_FILL_FORE_SCHEMECOLOR_INDEX_3_TRANS" val="0"/>
  <p:tag name="KSO_WM_UNIT_FILL_GRADIENT_TYPE" val="0"/>
  <p:tag name="KSO_WM_UNIT_FILL_GRADIENT_ANGLE" val="135"/>
  <p:tag name="KSO_WM_UNIT_FILL_GRADIENT_Direction" val="2"/>
  <p:tag name="KSO_WM_UNIT_FILL_TYPE" val="3"/>
</p:tagLst>
</file>

<file path=ppt/tags/tag585.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1"/>
  <p:tag name="KSO_WM_UNIT_FILL_FORE_SCHEMECOLOR_INDEX_2_TRANS" val="0"/>
  <p:tag name="KSO_WM_UNIT_FILL_FORE_SCHEMECOLOR_INDEX_3_BRIGHTNESS" val="-0.25"/>
  <p:tag name="KSO_WM_UNIT_FILL_FORE_SCHEMECOLOR_INDEX_3" val="14"/>
  <p:tag name="KSO_WM_UNIT_FILL_FORE_SCHEMECOLOR_INDEX_3_POS" val="1"/>
  <p:tag name="KSO_WM_UNIT_FILL_FORE_SCHEMECOLOR_INDEX_3_TRANS" val="0"/>
  <p:tag name="KSO_WM_UNIT_FILL_GRADIENT_TYPE" val="0"/>
  <p:tag name="KSO_WM_UNIT_FILL_GRADIENT_ANGLE" val="315"/>
  <p:tag name="KSO_WM_UNIT_FILL_GRADIENT_Direction" val="5"/>
  <p:tag name="KSO_WM_UNIT_FILL_TYPE" val="3"/>
</p:tagLst>
</file>

<file path=ppt/tags/tag586.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5"/>
  <p:tag name="KSO_WM_UNIT_FILL_FORE_SCHEMECOLOR_INDEX_2_TRANS" val="0"/>
  <p:tag name="KSO_WM_UNIT_FILL_FORE_SCHEMECOLOR_INDEX_3_BRIGHTNESS" val="-0.35"/>
  <p:tag name="KSO_WM_UNIT_FILL_FORE_SCHEMECOLOR_INDEX_3" val="14"/>
  <p:tag name="KSO_WM_UNIT_FILL_FORE_SCHEMECOLOR_INDEX_3_POS" val="1"/>
  <p:tag name="KSO_WM_UNIT_FILL_FORE_SCHEMECOLOR_INDEX_3_TRANS" val="0"/>
  <p:tag name="KSO_WM_UNIT_FILL_GRADIENT_TYPE" val="0"/>
  <p:tag name="KSO_WM_UNIT_FILL_GRADIENT_ANGLE" val="135"/>
  <p:tag name="KSO_WM_UNIT_FILL_GRADIENT_Direction" val="2"/>
  <p:tag name="KSO_WM_UNIT_FILL_TYPE" val="3"/>
</p:tagLst>
</file>

<file path=ppt/tags/tag587.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05"/>
  <p:tag name="KSO_WM_UNIT_FILL_FORE_SCHEMECOLOR_INDEX_2" val="14"/>
  <p:tag name="KSO_WM_UNIT_FILL_FORE_SCHEMECOLOR_INDEX_2_POS" val="0.51"/>
  <p:tag name="KSO_WM_UNIT_FILL_FORE_SCHEMECOLOR_INDEX_2_TRANS" val="0"/>
  <p:tag name="KSO_WM_UNIT_FILL_FORE_SCHEMECOLOR_INDEX_3_BRIGHTNESS" val="-0.25"/>
  <p:tag name="KSO_WM_UNIT_FILL_FORE_SCHEMECOLOR_INDEX_3" val="14"/>
  <p:tag name="KSO_WM_UNIT_FILL_FORE_SCHEMECOLOR_INDEX_3_POS" val="1"/>
  <p:tag name="KSO_WM_UNIT_FILL_FORE_SCHEMECOLOR_INDEX_3_TRANS" val="0"/>
  <p:tag name="KSO_WM_UNIT_FILL_GRADIENT_TYPE" val="0"/>
  <p:tag name="KSO_WM_UNIT_FILL_GRADIENT_ANGLE" val="315"/>
  <p:tag name="KSO_WM_UNIT_FILL_GRADIENT_Direction" val="5"/>
  <p:tag name="KSO_WM_UNIT_FILL_TYPE" val="3"/>
</p:tagLst>
</file>

<file path=ppt/tags/tag588.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
  <p:tag name="KSO_WM_UNIT_FILL_FORE_SCHEMECOLOR_INDEX_2" val="14"/>
  <p:tag name="KSO_WM_UNIT_FILL_FORE_SCHEMECOLOR_INDEX_2_POS" val="0"/>
  <p:tag name="KSO_WM_UNIT_FILL_FORE_SCHEMECOLOR_INDEX_2_TRANS" val="0"/>
  <p:tag name="KSO_WM_UNIT_FILL_FORE_SCHEMECOLOR_INDEX_3_BRIGHTNESS" val="-0.05"/>
  <p:tag name="KSO_WM_UNIT_FILL_FORE_SCHEMECOLOR_INDEX_3" val="14"/>
  <p:tag name="KSO_WM_UNIT_FILL_FORE_SCHEMECOLOR_INDEX_3_POS" val="0.62"/>
  <p:tag name="KSO_WM_UNIT_FILL_FORE_SCHEMECOLOR_INDEX_3_TRANS" val="0"/>
  <p:tag name="KSO_WM_UNIT_FILL_FORE_SCHEMECOLOR_INDEX_4_BRIGHTNESS" val="-0.15"/>
  <p:tag name="KSO_WM_UNIT_FILL_FORE_SCHEMECOLOR_INDEX_4" val="14"/>
  <p:tag name="KSO_WM_UNIT_FILL_FORE_SCHEMECOLOR_INDEX_4_POS" val="1"/>
  <p:tag name="KSO_WM_UNIT_FILL_FORE_SCHEMECOLOR_INDEX_4_TRANS" val="0"/>
  <p:tag name="KSO_WM_UNIT_FILL_GRADIENT_TYPE" val="0"/>
  <p:tag name="KSO_WM_UNIT_FILL_GRADIENT_ANGLE" val="135"/>
  <p:tag name="KSO_WM_UNIT_FILL_GRADIENT_Direction" val="2"/>
  <p:tag name="KSO_WM_UNIT_FILL_TYPE" val="3"/>
</p:tagLst>
</file>

<file path=ppt/tags/tag589.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0"/>
  <p:tag name="KSO_WM_UNIT_FILL_FORE_SCHEMECOLOR_INDEX_2_BRIGHTNESS" val="0"/>
  <p:tag name="KSO_WM_UNIT_FILL_FORE_SCHEMECOLOR_INDEX_2" val="14"/>
  <p:tag name="KSO_WM_UNIT_FILL_FORE_SCHEMECOLOR_INDEX_2_POS" val="0"/>
  <p:tag name="KSO_WM_UNIT_FILL_FORE_SCHEMECOLOR_INDEX_2_TRANS" val="0"/>
</p:tagLst>
</file>

<file path=ppt/tags/tag590.xml><?xml version="1.0" encoding="utf-8"?>
<p:tagLst xmlns:p="http://schemas.openxmlformats.org/presentationml/2006/main">
  <p:tag name="KSO_WM_UNIT_SMARTLAYOUT_COMPRESS_INFO" val="{&#10;    &quot;id&quot;: &quot;2020-11-05T09:19:26&quot;,&#10;    &quot;max&quot;: 1.7687401574803197,&#10;    &quot;topChanged&quot;: 6.6007635184657779e-07&#10;}&#10;"/>
</p:tagLst>
</file>

<file path=ppt/tags/tag591.xml><?xml version="1.0" encoding="utf-8"?>
<p:tagLst xmlns:p="http://schemas.openxmlformats.org/presentationml/2006/main">
  <p:tag name="KSO_WM_UNIT_ISCONTENTSTITLE" val="0"/>
  <p:tag name="KSO_WM_UNIT_ISNUMDGMTITLE" val="0"/>
  <p:tag name="KSO_WM_UNIT_NOCLEAR" val="0"/>
  <p:tag name="KSO_WM_UNIT_VALUE" val="102"/>
  <p:tag name="KSO_WM_UNIT_HIGHLIGHT" val="0"/>
  <p:tag name="KSO_WM_UNIT_COMPATIBLE" val="0"/>
  <p:tag name="KSO_WM_UNIT_DIAGRAM_ISNUMVISUAL" val="0"/>
  <p:tag name="KSO_WM_UNIT_DIAGRAM_ISREFERUNIT" val="0"/>
  <p:tag name="KSO_WM_UNIT_TYPE" val="b"/>
  <p:tag name="KSO_WM_UNIT_INDEX" val="1"/>
  <p:tag name="KSO_WM_UNIT_ID" val="custom20214704_51*b*1"/>
  <p:tag name="KSO_WM_TEMPLATE_CATEGORY" val="custom"/>
  <p:tag name="KSO_WM_TEMPLATE_INDEX" val="20214704"/>
  <p:tag name="KSO_WM_UNIT_LAYERLEVEL" val="1"/>
  <p:tag name="KSO_WM_TAG_VERSION" val="1.0"/>
  <p:tag name="KSO_WM_BEAUTIFY_FLAG" val="#wm#"/>
  <p:tag name="KSO_WM_UNIT_PRESET_TEXT" val="单击此处添加副标题内容"/>
  <p:tag name="KSO_WM_UNIT_DEFAULT_FONT" val="18;24;2"/>
  <p:tag name="KSO_WM_UNIT_BLOCK" val="0"/>
  <p:tag name="KSO_WM_UNIT_DEC_AREA_ID" val="197753635f7f48e091d37d7ef61eec93"/>
  <p:tag name="KSO_WM_CHIP_GROUPID" val="5ebe4d230ac41c4a0a525649"/>
  <p:tag name="KSO_WM_CHIP_XID" val="5ebe4d230ac41c4a0a52564a"/>
  <p:tag name="KSO_WM_CHIP_FILLAREA_FILL_RULE" val="{&quot;fill_align&quot;:&quot;cm&quot;,&quot;fill_mode&quot;:&quot;adaptive&quot;,&quot;sacle_strategy&quot;:&quot;smart&quot;}"/>
  <p:tag name="KSO_WM_ASSEMBLE_CHIP_INDEX" val="88fb5cc4ce87470182a457221d132d98"/>
  <p:tag name="KSO_WM_UNIT_TEXT_FILL_FORE_SCHEMECOLOR_INDEX_BRIGHTNESS" val="0.35"/>
  <p:tag name="KSO_WM_UNIT_TEXT_FILL_FORE_SCHEMECOLOR_INDEX" val="13"/>
  <p:tag name="KSO_WM_UNIT_TEXT_FILL_TYPE" val="1"/>
</p:tagLst>
</file>

<file path=ppt/tags/tag592.xml><?xml version="1.0" encoding="utf-8"?>
<p:tagLst xmlns:p="http://schemas.openxmlformats.org/presentationml/2006/main">
  <p:tag name="KSO_WM_UNIT_ISCONTENTSTITLE" val="0"/>
  <p:tag name="KSO_WM_UNIT_ISNUMDGMTITLE" val="0"/>
  <p:tag name="KSO_WM_UNIT_NOCLEAR" val="1"/>
  <p:tag name="KSO_WM_UNIT_VALUE" val="18"/>
  <p:tag name="KSO_WM_UNIT_HIGHLIGHT" val="0"/>
  <p:tag name="KSO_WM_UNIT_COMPATIBLE" val="0"/>
  <p:tag name="KSO_WM_UNIT_DIAGRAM_ISNUMVISUAL" val="0"/>
  <p:tag name="KSO_WM_UNIT_DIAGRAM_ISREFERUNIT" val="0"/>
  <p:tag name="KSO_WM_UNIT_TYPE" val="a"/>
  <p:tag name="KSO_WM_UNIT_INDEX" val="1"/>
  <p:tag name="KSO_WM_UNIT_ID" val="custom20214704_51*a*1"/>
  <p:tag name="KSO_WM_TEMPLATE_CATEGORY" val="custom"/>
  <p:tag name="KSO_WM_TEMPLATE_INDEX" val="20214704"/>
  <p:tag name="KSO_WM_UNIT_LAYERLEVEL" val="1"/>
  <p:tag name="KSO_WM_TAG_VERSION" val="1.0"/>
  <p:tag name="KSO_WM_BEAUTIFY_FLAG" val="#wm#"/>
  <p:tag name="KSO_WM_UNIT_PRESET_TEXT" val="谢谢观看"/>
  <p:tag name="KSO_WM_UNIT_DEFAULT_FONT" val="60;74;4"/>
  <p:tag name="KSO_WM_UNIT_BLOCK" val="0"/>
  <p:tag name="KSO_WM_UNIT_DEC_AREA_ID" val="bd3f9cef13ac417ab59b02acb355eca8"/>
  <p:tag name="KSO_WM_CHIP_GROUPID" val="5ebe4d230ac41c4a0a525649"/>
  <p:tag name="KSO_WM_CHIP_XID" val="5ebe4d230ac41c4a0a52564a"/>
  <p:tag name="KSO_WM_CHIP_FILLAREA_FILL_RULE" val="{&quot;fill_align&quot;:&quot;cm&quot;,&quot;fill_mode&quot;:&quot;adaptive&quot;,&quot;sacle_strategy&quot;:&quot;smart&quot;}"/>
  <p:tag name="KSO_WM_ASSEMBLE_CHIP_INDEX" val="88fb5cc4ce87470182a457221d132d98"/>
  <p:tag name="KSO_WM_UNIT_TEXT_FILL_FORE_SCHEMECOLOR_INDEX_BRIGHTNESS" val="0.15"/>
  <p:tag name="KSO_WM_UNIT_TEXT_FILL_FORE_SCHEMECOLOR_INDEX" val="13"/>
  <p:tag name="KSO_WM_UNIT_TEXT_FILL_TYPE" val="1"/>
</p:tagLst>
</file>

<file path=ppt/tags/tag593.xml><?xml version="1.0" encoding="utf-8"?>
<p:tagLst xmlns:p="http://schemas.openxmlformats.org/presentationml/2006/main">
  <p:tag name="KSO_WM_BEAUTIFY_FLAG" val="#wm#"/>
  <p:tag name="KSO_WM_TEMPLATE_CATEGORY" val="custom"/>
  <p:tag name="KSO_WM_TEMPLATE_INDEX" val="20214704"/>
  <p:tag name="KSO_WM_CHIP_INFOS" val="{&quot;layout_type&quot;:&quot;formiddle3&quot;,&quot;slide_type&quot;:[&quot;endPage&quot;],&quot;aspect_ratio&quot;:&quot;16:9&quot;}"/>
  <p:tag name="KSO_WM_CHIP_XID" val="5ec34a930ac41c4a0a525d3e"/>
  <p:tag name="KSO_WM_CHIP_FILLPROP" val="[[{&quot;fill_id&quot;:&quot;0fc8cb0b5be24332a6c5a6db9e174d8a&quot;,&quot;fill_align&quot;:&quot;cm&quot;,&quot;text_align&quot;:&quot;cm&quot;,&quot;text_direction&quot;:&quot;horizontal&quot;,&quot;chip_types&quot;:[&quot;text&quot;,&quot;header&quot;]}]]"/>
  <p:tag name="KSO_WM_SLIDE_ID" val="custom20214704_51"/>
  <p:tag name="KSO_WM_TEMPLATE_SUBCATEGORY" val="21"/>
  <p:tag name="KSO_WM_TEMPLATE_MASTER_TYPE" val="1"/>
  <p:tag name="KSO_WM_TEMPLATE_COLOR_TYPE" val="1"/>
  <p:tag name="KSO_WM_SLIDE_TYPE" val="endPage"/>
  <p:tag name="KSO_WM_SLIDE_SUBTYPE" val="pureTxt"/>
  <p:tag name="KSO_WM_SLIDE_ITEM_CNT" val="0"/>
  <p:tag name="KSO_WM_SLIDE_INDEX" val="51"/>
  <p:tag name="KSO_WM_SLIDE_SIZE" val="700*380"/>
  <p:tag name="KSO_WM_SLIDE_POSITION" val="130*79"/>
  <p:tag name="KSO_WM_TAG_VERSION" val="1.0"/>
  <p:tag name="KSO_WM_SLIDE_LAYOUT" val="a_b"/>
  <p:tag name="KSO_WM_SLIDE_LAYOUT_CNT" val="1_1"/>
  <p:tag name="KSO_WM_CHIP_GROUPID" val="5ebf6661ddc3daf3fef3f760"/>
  <p:tag name="KSO_WM_SLIDE_LAYOUT_INFO" val="{&quot;id&quot;:&quot;2020-11-05T09:19:26&quot;,&quot;maxSize&quot;:{&quot;size1&quot;:51.782079286928536},&quot;minSize&quot;:{&quot;size1&quot;:33.582079286928533},&quot;normalSize&quot;:{&quot;size1&quot;:41.582079286928533},&quot;subLayout&quot;:[{&quot;id&quot;:&quot;2020-11-05T09:19:26&quot;,&quot;margin&quot;:{&quot;bottom&quot;:0.20371513068675995,&quot;left&quot;:4.5896391868591309,&quot;right&quot;:4.5824065208435059,&quot;top&quot;:4.5836849212646484},&quot;type&quot;:0},{&quot;id&quot;:&quot;2020-11-05T09:19:26&quot;,&quot;margin&quot;:{&quot;bottom&quot;:4.5836896896362305,&quot;left&quot;:4.5896391868591309,&quot;right&quot;:4.5824065208435059,&quot;top&quot;:0.21961826086044312},&quot;type&quot;:0}],&quot;type&quot;:0}"/>
  <p:tag name="KSO_WM_SLIDE_BK_DARK_LIGHT" val="2"/>
  <p:tag name="KSO_WM_SLIDE_BACKGROUND_TYPE" val="general"/>
  <p:tag name="KSO_WM_SLIDE_SUPPORT_FEATURE_TYPE" val="0"/>
  <p:tag name="KSO_WM_TEMPLATE_ASSEMBLE_XID" val="5fa35297a8fc48be8083019f"/>
  <p:tag name="KSO_WM_TEMPLATE_ASSEMBLE_GROUPID" val="5f9f7fa9e206d3a5ffe887ea"/>
</p:tagLst>
</file>

<file path=ppt/tags/tag594.xml><?xml version="1.0" encoding="utf-8"?>
<p:tagLst xmlns:p="http://schemas.openxmlformats.org/presentationml/2006/main">
  <p:tag name="KSO_WM_UNIT_SMARTLAYOUT_COMPRESS_INFO" val="{&#10;    &quot;id&quot;: &quot;2020-11-05T09:17:22&quot;,&#10;    &quot;max&quot;: 3.8596850393700777,&#10;    &quot;topChanged&quot;: 3.2086829954632377e-07&#10;}&#10;"/>
</p:tagLst>
</file>

<file path=ppt/tags/tag5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14704_7*i*1"/>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560041f0125447e6a90ec0bb28f6780e"/>
  <p:tag name="KSO_WM_UNIT_DECORATE_INFO" val="{&quot;DecorateInfoH&quot;:{&quot;IsAbs&quot;:true},&quot;DecorateInfoW&quot;:{&quot;IsAbs&quot;:true},&quot;DecorateInfoX&quot;:{&quot;IsAbs&quot;:true,&quot;Pos&quot;:2},&quot;DecorateInfoY&quot;:{&quot;IsAbs&quot;:true,&quot;Pos&quot;:0},&quot;ReferentInfo&quot;:{&quot;Id&quot;:&quot;aaf8b3af9615440e80a9016665dd4e4a&quot;,&quot;X&quot;:{&quot;Pos&quot;:2},&quot;Y&quot;:{&quot;Pos&quot;:2}},&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5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14704_7*i*2"/>
  <p:tag name="KSO_WM_TEMPLATE_CATEGORY" val="custom"/>
  <p:tag name="KSO_WM_TEMPLATE_INDEX" val="20214704"/>
  <p:tag name="KSO_WM_UNIT_LAYERLEVEL" val="1"/>
  <p:tag name="KSO_WM_TAG_VERSION" val="1.0"/>
  <p:tag name="KSO_WM_BEAUTIFY_FLAG" val="#wm#"/>
  <p:tag name="KSO_WM_UNIT_BLOCK" val="0"/>
  <p:tag name="KSO_WM_UNIT_SM_LIMIT_TYPE" val="0"/>
  <p:tag name="KSO_WM_UNIT_DEC_AREA_ID" val="feb66f080fee42bf87db299ff7120f44"/>
  <p:tag name="KSO_WM_UNIT_DECORATE_INFO" val="{&quot;DecorateInfoH&quot;:{&quot;IsAbs&quot;:true},&quot;DecorateInfoW&quot;:{&quot;IsAbs&quot;:true},&quot;DecorateInfoX&quot;:{&quot;IsAbs&quot;:true,&quot;Pos&quot;:0},&quot;DecorateInfoY&quot;:{&quot;IsAbs&quot;:true,&quot;Pos&quot;:2},&quot;ReferentInfo&quot;:{&quot;Id&quot;:&quot;aaf8b3af9615440e80a9016665dd4e4a&quot;,&quot;X&quot;:{&quot;Pos&quot;:0},&quot;Y&quot;:{&quot;Pos&quot;:0}},&quot;whChangeMode&quot;:0}"/>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FILL_FORE_SCHEMECOLOR_INDEX_BRIGHTNESS" val="0.25"/>
  <p:tag name="KSO_WM_UNIT_FILL_FORE_SCHEMECOLOR_INDEX" val="13"/>
  <p:tag name="KSO_WM_UNIT_FILL_TYPE" val="1"/>
  <p:tag name="KSO_WM_UNIT_LINE_FORE_SCHEMECOLOR_INDEX_BRIGHTNESS" val="0.25"/>
  <p:tag name="KSO_WM_UNIT_LINE_FORE_SCHEMECOLOR_INDEX" val="13"/>
  <p:tag name="KSO_WM_UNIT_LINE_FILL_TYPE" val="2"/>
  <p:tag name="KSO_WM_UNIT_TEXT_FILL_FORE_SCHEMECOLOR_INDEX_BRIGHTNESS" val="0"/>
  <p:tag name="KSO_WM_UNIT_TEXT_FILL_FORE_SCHEMECOLOR_INDEX" val="2"/>
  <p:tag name="KSO_WM_UNIT_TEXT_FILL_TYPE" val="1"/>
  <p:tag name="KSO_WM_UNIT_VALUE" val="4"/>
</p:tagLst>
</file>

<file path=ppt/tags/tag5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14704_7*a*1"/>
  <p:tag name="KSO_WM_TEMPLATE_CATEGORY" val="custom"/>
  <p:tag name="KSO_WM_TEMPLATE_INDEX" val="20214704"/>
  <p:tag name="KSO_WM_UNIT_LAYERLEVEL" val="1"/>
  <p:tag name="KSO_WM_TAG_VERSION" val="1.0"/>
  <p:tag name="KSO_WM_BEAUTIFY_FLAG" val="#wm#"/>
  <p:tag name="KSO_WM_UNIT_ISCONTENTSTITLE" val="0"/>
  <p:tag name="KSO_WM_UNIT_NOCLEAR" val="0"/>
  <p:tag name="KSO_WM_UNIT_VALUE" val="42"/>
  <p:tag name="KSO_WM_UNIT_TYPE" val="a"/>
  <p:tag name="KSO_WM_UNIT_INDEX" val="1"/>
  <p:tag name="KSO_WM_UNIT_ISNUMDGMTITLE" val="0"/>
  <p:tag name="KSO_WM_UNIT_PRESET_TEXT" val="单击此处可以编辑与添加低于大约三十字的章节标题"/>
  <p:tag name="KSO_WM_UNIT_BLOCK" val="0"/>
  <p:tag name="KSO_WM_UNIT_DEC_AREA_ID" val="aaf8b3af9615440e80a9016665dd4e4a"/>
  <p:tag name="KSO_WM_CHIP_GROUPID" val="5f2a4d1d1f3c142e57c6bacd"/>
  <p:tag name="KSO_WM_CHIP_XID" val="5f2a4d1d1f3c142e57c6bace"/>
  <p:tag name="KSO_WM_CHIP_FILLAREA_FILL_RULE" val="{&quot;fill_align&quot;:&quot;cm&quot;,&quot;fill_mode&quot;:&quot;adaptive&quot;,&quot;sacle_strategy&quot;:&quot;smart&quot;}"/>
  <p:tag name="KSO_WM_ASSEMBLE_CHIP_INDEX" val="85da1789ea194224a89d9312a9fc4624"/>
  <p:tag name="KSO_WM_UNIT_TEXT_FILL_FORE_SCHEMECOLOR_INDEX_BRIGHTNESS" val="0.15"/>
  <p:tag name="KSO_WM_UNIT_TEXT_FILL_FORE_SCHEMECOLOR_INDEX" val="13"/>
  <p:tag name="KSO_WM_UNIT_TEXT_FILL_TYPE" val="1"/>
</p:tagLst>
</file>

<file path=ppt/tags/tag598.xml><?xml version="1.0" encoding="utf-8"?>
<p:tagLst xmlns:p="http://schemas.openxmlformats.org/presentationml/2006/main">
  <p:tag name="KSO_WM_BEAUTIFY_FLAG" val="#wm#"/>
  <p:tag name="KSO_WM_TEMPLATE_CATEGORY" val="custom"/>
  <p:tag name="KSO_WM_TEMPLATE_INDEX" val="20214704"/>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14704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
  <p:tag name="KSO_WM_SLIDE_LAYOUT_CNT" val="1"/>
  <p:tag name="KSO_WM_CHIP_GROUPID" val="5ebf6661ddc3daf3fef3f760"/>
  <p:tag name="KSO_WM_SLIDE_LAYOUT_INFO" val="{&quot;id&quot;:&quot;2020-11-05T09:17:22&quot;,&quot;margin&quot;:{&quot;bottom&quot;:6.4544796943664551,&quot;left&quot;:12.8480224609375,&quot;right&quot;:2.5553529262542725,&quot;top&quot;:6.5929355621337891},&quot;type&quot;:0}"/>
  <p:tag name="KSO_WM_SLIDE_BK_DARK_LIGHT" val="2"/>
  <p:tag name="KSO_WM_SLIDE_BACKGROUND_TYPE" val="general"/>
  <p:tag name="KSO_WM_SLIDE_SUPPORT_FEATURE_TYPE" val="0"/>
  <p:tag name="KSO_WM_TEMPLATE_ASSEMBLE_XID" val="5fa35297a8fc48be8083015a"/>
  <p:tag name="KSO_WM_TEMPLATE_ASSEMBLE_GROUPID" val="5f9f7fa9e206d3a5ffe887ea"/>
</p:tagLst>
</file>

<file path=ppt/theme/theme1.xml><?xml version="1.0" encoding="utf-8"?>
<a:theme xmlns:a="http://schemas.openxmlformats.org/drawingml/2006/main" name="免费安全资料 加微anquan2023">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
      <a:dk1>
        <a:srgbClr val="000000"/>
      </a:dk1>
      <a:lt1>
        <a:srgbClr val="FFFFFF"/>
      </a:lt1>
      <a:dk2>
        <a:srgbClr val="E4D4ED"/>
      </a:dk2>
      <a:lt2>
        <a:srgbClr val="F1EAF5"/>
      </a:lt2>
      <a:accent1>
        <a:srgbClr val="69288B"/>
      </a:accent1>
      <a:accent2>
        <a:srgbClr val="1449D0"/>
      </a:accent2>
      <a:accent3>
        <a:srgbClr val="0069C3"/>
      </a:accent3>
      <a:accent4>
        <a:srgbClr val="00807C"/>
      </a:accent4>
      <a:accent5>
        <a:srgbClr val="228B3F"/>
      </a:accent5>
      <a:accent6>
        <a:srgbClr val="7C8A26"/>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4052</Words>
  <Application>WPS 演示</Application>
  <PresentationFormat>宽屏</PresentationFormat>
  <Paragraphs>850</Paragraphs>
  <Slides>49</Slides>
  <Notes>19</Notes>
  <HiddenSlides>0</HiddenSlides>
  <MMClips>0</MMClips>
  <ScaleCrop>false</ScaleCrop>
  <HeadingPairs>
    <vt:vector size="6" baseType="variant">
      <vt:variant>
        <vt:lpstr>已用的字体</vt:lpstr>
      </vt:variant>
      <vt:variant>
        <vt:i4>40</vt:i4>
      </vt:variant>
      <vt:variant>
        <vt:lpstr>主题</vt:lpstr>
      </vt:variant>
      <vt:variant>
        <vt:i4>2</vt:i4>
      </vt:variant>
      <vt:variant>
        <vt:lpstr>幻灯片标题</vt:lpstr>
      </vt:variant>
      <vt:variant>
        <vt:i4>49</vt:i4>
      </vt:variant>
    </vt:vector>
  </HeadingPairs>
  <TitlesOfParts>
    <vt:vector size="91" baseType="lpstr">
      <vt:lpstr>Arial</vt:lpstr>
      <vt:lpstr>宋体</vt:lpstr>
      <vt:lpstr>Wingdings</vt:lpstr>
      <vt:lpstr>U.S. 101</vt:lpstr>
      <vt:lpstr>Segoe Print</vt:lpstr>
      <vt:lpstr>Roboto</vt:lpstr>
      <vt:lpstr>Open Sans Light</vt:lpstr>
      <vt:lpstr>Arial</vt:lpstr>
      <vt:lpstr>方正兰亭超细黑简体</vt:lpstr>
      <vt:lpstr>黑体</vt:lpstr>
      <vt:lpstr>微软雅黑</vt:lpstr>
      <vt:lpstr>Wingdings</vt:lpstr>
      <vt:lpstr>方正大标宋简体</vt:lpstr>
      <vt:lpstr>方正小标宋_GBK</vt:lpstr>
      <vt:lpstr>华文中宋</vt:lpstr>
      <vt:lpstr>가는각진제목체</vt:lpstr>
      <vt:lpstr>GungsuhChe</vt:lpstr>
      <vt:lpstr>Malgun Gothic</vt:lpstr>
      <vt:lpstr>Impact</vt:lpstr>
      <vt:lpstr>等线</vt:lpstr>
      <vt:lpstr>Agency FB</vt:lpstr>
      <vt:lpstr>方正仿宋_GBK</vt:lpstr>
      <vt:lpstr>Lato Regular</vt:lpstr>
      <vt:lpstr>Calibri</vt:lpstr>
      <vt:lpstr>幼圆</vt:lpstr>
      <vt:lpstr>Verdana</vt:lpstr>
      <vt:lpstr>BatangChe</vt:lpstr>
      <vt:lpstr>Arial Unicode MS</vt:lpstr>
      <vt:lpstr>Tahoma</vt:lpstr>
      <vt:lpstr>方正兰亭粗黑_GBK</vt:lpstr>
      <vt:lpstr>Calibri</vt:lpstr>
      <vt:lpstr>Gulim</vt:lpstr>
      <vt:lpstr>Times New Roman</vt:lpstr>
      <vt:lpstr>Century Gothic</vt:lpstr>
      <vt:lpstr>Aharoni</vt:lpstr>
      <vt:lpstr>Arial Narrow</vt:lpstr>
      <vt:lpstr>华文细黑</vt:lpstr>
      <vt:lpstr>Arial Unicode MS</vt:lpstr>
      <vt:lpstr>Wide Latin</vt:lpstr>
      <vt:lpstr>汉仪旗黑-85S</vt:lpstr>
      <vt:lpstr>免费安全资料 加微anquan2023</vt:lpstr>
      <vt:lpstr>2_Office 主题​​</vt:lpstr>
      <vt:lpstr>PowerPoint 演示文稿</vt:lpstr>
      <vt:lpstr>PowerPoint 演示文稿</vt:lpstr>
      <vt:lpstr>公司概况</vt:lpstr>
      <vt:lpstr>PowerPoint 演示文稿</vt:lpstr>
      <vt:lpstr>基本管理</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风险分级管控体系建设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隐患排查治理体系建设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信息化管理</vt:lpstr>
      <vt:lpstr>PowerPoint 演示文稿</vt:lpstr>
      <vt:lpstr>持续改进</vt:lpstr>
      <vt:lpstr>PowerPoint 演示文稿</vt:lpstr>
      <vt:lpstr>PowerPoint 演示文稿</vt:lpstr>
      <vt:lpstr>PowerPoint 演示文稿</vt:lpstr>
      <vt:lpstr>PowerPoint 演示文稿</vt:lpstr>
      <vt:lpstr>PowerPoint 演示文稿</vt:lpstr>
      <vt:lpstr>PowerPoint 演示文稿</vt:lpstr>
      <vt:lpstr>常</vt:lpstr>
      <vt:lpstr>安全</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A呀土豆baby</cp:lastModifiedBy>
  <cp:revision>445</cp:revision>
  <dcterms:created xsi:type="dcterms:W3CDTF">2018-03-13T07:56:00Z</dcterms:created>
  <dcterms:modified xsi:type="dcterms:W3CDTF">2021-03-09T13:20:23Z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y fmtid="{D5CDD505-2E9C-101B-9397-08002B2CF9AE}" pid="3" name="KSORubyTemplateID">
    <vt:lpwstr>2</vt:lpwstr>
  </property>
</Properties>
</file>