
<file path=[Content_Types].xml><?xml version="1.0" encoding="utf-8"?>
<Types xmlns="http://schemas.openxmlformats.org/package/2006/content-types">
  <Default Extension="jpeg" ContentType="image/jpe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media/image1.svg" ContentType="image/svg+xml"/>
  <Override PartName="/ppt/media/image2.svg" ContentType="image/svg+xml"/>
  <Override PartName="/ppt/media/image3.svg" ContentType="image/svg+xml"/>
  <Override PartName="/ppt/media/image4.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5"/>
  </p:notesMasterIdLst>
  <p:handoutMasterIdLst>
    <p:handoutMasterId r:id="rId54"/>
  </p:handoutMasterIdLst>
  <p:sldIdLst>
    <p:sldId id="977" r:id="rId4"/>
    <p:sldId id="978" r:id="rId6"/>
    <p:sldId id="979" r:id="rId7"/>
    <p:sldId id="980" r:id="rId8"/>
    <p:sldId id="981" r:id="rId9"/>
    <p:sldId id="982" r:id="rId10"/>
    <p:sldId id="983" r:id="rId11"/>
    <p:sldId id="984" r:id="rId12"/>
    <p:sldId id="985" r:id="rId13"/>
    <p:sldId id="986" r:id="rId14"/>
    <p:sldId id="987" r:id="rId15"/>
    <p:sldId id="988" r:id="rId16"/>
    <p:sldId id="989" r:id="rId17"/>
    <p:sldId id="990" r:id="rId18"/>
    <p:sldId id="991" r:id="rId19"/>
    <p:sldId id="992" r:id="rId20"/>
    <p:sldId id="993" r:id="rId21"/>
    <p:sldId id="994" r:id="rId22"/>
    <p:sldId id="995" r:id="rId23"/>
    <p:sldId id="996" r:id="rId24"/>
    <p:sldId id="997" r:id="rId25"/>
    <p:sldId id="998" r:id="rId26"/>
    <p:sldId id="999" r:id="rId27"/>
    <p:sldId id="1000" r:id="rId28"/>
    <p:sldId id="1001" r:id="rId29"/>
    <p:sldId id="1002" r:id="rId30"/>
    <p:sldId id="1003" r:id="rId31"/>
    <p:sldId id="1004" r:id="rId32"/>
    <p:sldId id="1005" r:id="rId33"/>
    <p:sldId id="1006" r:id="rId34"/>
    <p:sldId id="1007" r:id="rId35"/>
    <p:sldId id="1008" r:id="rId36"/>
    <p:sldId id="1009" r:id="rId37"/>
    <p:sldId id="1010" r:id="rId38"/>
    <p:sldId id="1011" r:id="rId39"/>
    <p:sldId id="1012" r:id="rId40"/>
    <p:sldId id="1013" r:id="rId41"/>
    <p:sldId id="1014" r:id="rId42"/>
    <p:sldId id="1015" r:id="rId43"/>
    <p:sldId id="1016" r:id="rId44"/>
    <p:sldId id="1017" r:id="rId45"/>
    <p:sldId id="1018" r:id="rId46"/>
    <p:sldId id="1019" r:id="rId47"/>
    <p:sldId id="1020" r:id="rId48"/>
    <p:sldId id="1021" r:id="rId49"/>
    <p:sldId id="1022" r:id="rId50"/>
    <p:sldId id="1023" r:id="rId51"/>
    <p:sldId id="1024" r:id="rId52"/>
    <p:sldId id="1025" r:id="rId5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幸全" initials="幸全" lastIdx="1" clrIdx="0"/>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669A"/>
    <a:srgbClr val="225EAB"/>
    <a:srgbClr val="A20000"/>
    <a:srgbClr val="E60000"/>
    <a:srgbClr val="FFFFFF"/>
    <a:srgbClr val="FFCE33"/>
    <a:srgbClr val="FFDF79"/>
    <a:srgbClr val="CC99FF"/>
    <a:srgbClr val="C80000"/>
    <a:srgbClr val="25B4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151" autoAdjust="0"/>
  </p:normalViewPr>
  <p:slideViewPr>
    <p:cSldViewPr snapToGrid="0" showGuides="1">
      <p:cViewPr varScale="1">
        <p:scale>
          <a:sx n="82" d="100"/>
          <a:sy n="82" d="100"/>
        </p:scale>
        <p:origin x="720" y="77"/>
      </p:cViewPr>
      <p:guideLst>
        <p:guide orient="horz" pos="230"/>
        <p:guide orient="horz" pos="2268"/>
        <p:guide orient="horz" pos="2818"/>
        <p:guide orient="horz" pos="1848"/>
        <p:guide orient="horz" pos="47"/>
        <p:guide pos="7538"/>
        <p:guide pos="3840"/>
        <p:guide pos="6717"/>
        <p:guide pos="4249"/>
      </p:guideLst>
    </p:cSldViewPr>
  </p:slideViewPr>
  <p:notesTextViewPr>
    <p:cViewPr>
      <p:scale>
        <a:sx n="1" d="1"/>
        <a:sy n="1" d="1"/>
      </p:scale>
      <p:origin x="0" y="0"/>
    </p:cViewPr>
  </p:notesTextViewPr>
  <p:sorterViewPr>
    <p:cViewPr>
      <p:scale>
        <a:sx n="57" d="100"/>
        <a:sy n="57"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8" Type="http://schemas.openxmlformats.org/officeDocument/2006/relationships/commentAuthors" Target="commentAuthors.xml"/><Relationship Id="rId57" Type="http://schemas.openxmlformats.org/officeDocument/2006/relationships/tableStyles" Target="tableStyles.xml"/><Relationship Id="rId56" Type="http://schemas.openxmlformats.org/officeDocument/2006/relationships/viewProps" Target="viewProps.xml"/><Relationship Id="rId55" Type="http://schemas.openxmlformats.org/officeDocument/2006/relationships/presProps" Target="presProps.xml"/><Relationship Id="rId54" Type="http://schemas.openxmlformats.org/officeDocument/2006/relationships/handoutMaster" Target="handoutMasters/handoutMaster1.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notesMaster" Target="notesMasters/notesMaster1.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104775" y="750888"/>
            <a:ext cx="6678613" cy="3757612"/>
          </a:xfrm>
        </p:spPr>
      </p:sp>
      <p:sp>
        <p:nvSpPr>
          <p:cNvPr id="3" name="슬라이드 노트 개체 틀 2"/>
          <p:cNvSpPr>
            <a:spLocks noGrp="1"/>
          </p:cNvSpPr>
          <p:nvPr>
            <p:ph type="body" idx="1"/>
          </p:nvPr>
        </p:nvSpPr>
        <p:spPr/>
        <p:txBody>
          <a:bodyPr/>
          <a:lstStyle/>
          <a:p>
            <a:r>
              <a:rPr lang="ko-KR" altLang="en-US" dirty="0" smtClean="0">
                <a:latin typeface="가는각진제목체" panose="02030600000101010101" pitchFamily="18" charset="-127"/>
                <a:ea typeface="가는각진제목체" panose="02030600000101010101" pitchFamily="18" charset="-127"/>
              </a:rPr>
              <a:t>방향 </a:t>
            </a:r>
            <a:r>
              <a:rPr lang="en-US" altLang="ko-KR" dirty="0" smtClean="0">
                <a:latin typeface="가는각진제목체" panose="02030600000101010101" pitchFamily="18" charset="-127"/>
                <a:ea typeface="가는각진제목체" panose="02030600000101010101" pitchFamily="18" charset="-127"/>
              </a:rPr>
              <a:t>– tobe, </a:t>
            </a:r>
            <a:r>
              <a:rPr lang="ko-KR" altLang="en-US" dirty="0" smtClean="0">
                <a:latin typeface="가는각진제목체" panose="02030600000101010101" pitchFamily="18" charset="-127"/>
                <a:ea typeface="가는각진제목체" panose="02030600000101010101" pitchFamily="18" charset="-127"/>
              </a:rPr>
              <a:t>지식근로자와 </a:t>
            </a:r>
            <a:r>
              <a:rPr lang="ko-KR" altLang="en-US" dirty="0" err="1" smtClean="0">
                <a:latin typeface="가는각진제목체" panose="02030600000101010101" pitchFamily="18" charset="-127"/>
                <a:ea typeface="가는각진제목체" panose="02030600000101010101" pitchFamily="18" charset="-127"/>
              </a:rPr>
              <a:t>강외이전문가</a:t>
            </a:r>
            <a:r>
              <a:rPr lang="ko-KR" altLang="en-US" dirty="0" smtClean="0">
                <a:latin typeface="가는각진제목체" panose="02030600000101010101" pitchFamily="18" charset="-127"/>
                <a:ea typeface="가는각진제목체" panose="02030600000101010101" pitchFamily="18" charset="-127"/>
              </a:rPr>
              <a:t> </a:t>
            </a:r>
            <a:r>
              <a:rPr lang="ko-KR" altLang="en-US" dirty="0" err="1" smtClean="0">
                <a:latin typeface="가는각진제목체" panose="02030600000101010101" pitchFamily="18" charset="-127"/>
                <a:ea typeface="가는각진제목체" panose="02030600000101010101" pitchFamily="18" charset="-127"/>
              </a:rPr>
              <a:t>되는것</a:t>
            </a:r>
            <a:r>
              <a:rPr lang="ko-KR" altLang="en-US" dirty="0" smtClean="0">
                <a:latin typeface="가는각진제목체" panose="02030600000101010101" pitchFamily="18" charset="-127"/>
                <a:ea typeface="가는각진제목체" panose="02030600000101010101" pitchFamily="18" charset="-127"/>
              </a:rPr>
              <a:t> 임을 강조</a:t>
            </a:r>
            <a:endParaRPr lang="en-US" altLang="ko-KR" dirty="0" smtClean="0">
              <a:latin typeface="가는각진제목체" panose="02030600000101010101" pitchFamily="18" charset="-127"/>
              <a:ea typeface="가는각진제목체" panose="02030600000101010101" pitchFamily="18" charset="-127"/>
            </a:endParaRPr>
          </a:p>
          <a:p>
            <a:endParaRPr lang="en-US" altLang="ko-KR" dirty="0" smtClean="0">
              <a:latin typeface="가는각진제목체" panose="02030600000101010101" pitchFamily="18" charset="-127"/>
              <a:ea typeface="가는각진제목체" panose="02030600000101010101" pitchFamily="18" charset="-127"/>
            </a:endParaRPr>
          </a:p>
          <a:p>
            <a:r>
              <a:rPr lang="ko-KR" altLang="en-US" dirty="0" smtClean="0">
                <a:latin typeface="가는각진제목체" panose="02030600000101010101" pitchFamily="18" charset="-127"/>
                <a:ea typeface="가는각진제목체" panose="02030600000101010101" pitchFamily="18" charset="-127"/>
              </a:rPr>
              <a:t>지식근로자에 대해 간단히 설명</a:t>
            </a:r>
            <a:r>
              <a:rPr lang="en-US" altLang="ko-KR" dirty="0" smtClean="0">
                <a:latin typeface="가는각진제목체" panose="02030600000101010101" pitchFamily="18" charset="-127"/>
                <a:ea typeface="가는각진제목체" panose="02030600000101010101" pitchFamily="18" charset="-127"/>
              </a:rPr>
              <a:t>, </a:t>
            </a:r>
            <a:endParaRPr lang="en-US" altLang="ko-KR" dirty="0" smtClean="0">
              <a:latin typeface="가는각진제목체" panose="02030600000101010101" pitchFamily="18" charset="-127"/>
              <a:ea typeface="가는각진제목체" panose="02030600000101010101" pitchFamily="18" charset="-127"/>
            </a:endParaRPr>
          </a:p>
          <a:p>
            <a:r>
              <a:rPr lang="ko-KR" altLang="en-US" dirty="0" err="1" smtClean="0">
                <a:latin typeface="가는각진제목체" panose="02030600000101010101" pitchFamily="18" charset="-127"/>
                <a:ea typeface="가는각진제목체" panose="02030600000101010101" pitchFamily="18" charset="-127"/>
              </a:rPr>
              <a:t>강외이전문가가</a:t>
            </a:r>
            <a:r>
              <a:rPr lang="ko-KR" altLang="en-US" dirty="0" smtClean="0">
                <a:latin typeface="가는각진제목체" panose="02030600000101010101" pitchFamily="18" charset="-127"/>
                <a:ea typeface="가는각진제목체" panose="02030600000101010101" pitchFamily="18" charset="-127"/>
              </a:rPr>
              <a:t> 되기 위해서</a:t>
            </a:r>
            <a:r>
              <a:rPr lang="en-US" altLang="ko-KR" dirty="0" smtClean="0">
                <a:latin typeface="가는각진제목체" panose="02030600000101010101" pitchFamily="18" charset="-127"/>
                <a:ea typeface="가는각진제목체" panose="02030600000101010101" pitchFamily="18" charset="-127"/>
              </a:rPr>
              <a:t>…</a:t>
            </a:r>
            <a:r>
              <a:rPr lang="ko-KR" altLang="en-US" dirty="0" smtClean="0">
                <a:latin typeface="가는각진제목체" panose="02030600000101010101" pitchFamily="18" charset="-127"/>
                <a:ea typeface="가는각진제목체" panose="02030600000101010101" pitchFamily="18" charset="-127"/>
              </a:rPr>
              <a:t>테스트</a:t>
            </a:r>
            <a:r>
              <a:rPr lang="en-US" altLang="ko-KR" dirty="0" smtClean="0">
                <a:latin typeface="가는각진제목체" panose="02030600000101010101" pitchFamily="18" charset="-127"/>
                <a:ea typeface="가는각진제목체" panose="02030600000101010101" pitchFamily="18" charset="-127"/>
              </a:rPr>
              <a:t> </a:t>
            </a:r>
            <a:r>
              <a:rPr lang="ko-KR" altLang="en-US" dirty="0" smtClean="0">
                <a:latin typeface="가는각진제목체" panose="02030600000101010101" pitchFamily="18" charset="-127"/>
                <a:ea typeface="가는각진제목체" panose="02030600000101010101" pitchFamily="18" charset="-127"/>
              </a:rPr>
              <a:t>해서</a:t>
            </a:r>
            <a:r>
              <a:rPr lang="en-US" altLang="ko-KR" dirty="0" smtClean="0">
                <a:latin typeface="가는각진제목체" panose="02030600000101010101" pitchFamily="18" charset="-127"/>
                <a:ea typeface="가는각진제목체" panose="02030600000101010101" pitchFamily="18" charset="-127"/>
              </a:rPr>
              <a:t>, </a:t>
            </a:r>
            <a:r>
              <a:rPr lang="ko-KR" altLang="en-US" dirty="0" err="1" smtClean="0">
                <a:latin typeface="가는각진제목체" panose="02030600000101010101" pitchFamily="18" charset="-127"/>
                <a:ea typeface="가는각진제목체" panose="02030600000101010101" pitchFamily="18" charset="-127"/>
              </a:rPr>
              <a:t>강외이</a:t>
            </a:r>
            <a:r>
              <a:rPr lang="ko-KR" altLang="en-US" dirty="0" smtClean="0">
                <a:latin typeface="가는각진제목체" panose="02030600000101010101" pitchFamily="18" charset="-127"/>
                <a:ea typeface="가는각진제목체" panose="02030600000101010101" pitchFamily="18" charset="-127"/>
              </a:rPr>
              <a:t> 전문가가 아니다라는 것 유도</a:t>
            </a:r>
            <a:endParaRPr lang="en-US" altLang="ko-KR" dirty="0" smtClean="0">
              <a:latin typeface="가는각진제목체" panose="02030600000101010101" pitchFamily="18" charset="-127"/>
              <a:ea typeface="가는각진제목체" panose="02030600000101010101" pitchFamily="18" charset="-127"/>
            </a:endParaRPr>
          </a:p>
          <a:p>
            <a:r>
              <a:rPr lang="ko-KR" altLang="en-US" dirty="0" smtClean="0">
                <a:latin typeface="가는각진제목체" panose="02030600000101010101" pitchFamily="18" charset="-127"/>
                <a:ea typeface="가는각진제목체" panose="02030600000101010101" pitchFamily="18" charset="-127"/>
              </a:rPr>
              <a:t>그럼 </a:t>
            </a:r>
            <a:r>
              <a:rPr lang="ko-KR" altLang="en-US" dirty="0" err="1" smtClean="0">
                <a:latin typeface="가는각진제목체" panose="02030600000101010101" pitchFamily="18" charset="-127"/>
                <a:ea typeface="가는각진제목체" panose="02030600000101010101" pitchFamily="18" charset="-127"/>
              </a:rPr>
              <a:t>강외이</a:t>
            </a:r>
            <a:r>
              <a:rPr lang="ko-KR" altLang="en-US" dirty="0" smtClean="0">
                <a:latin typeface="가는각진제목체" panose="02030600000101010101" pitchFamily="18" charset="-127"/>
                <a:ea typeface="가는각진제목체" panose="02030600000101010101" pitchFamily="18" charset="-127"/>
              </a:rPr>
              <a:t> 전문가가 </a:t>
            </a:r>
            <a:r>
              <a:rPr lang="ko-KR" altLang="en-US" dirty="0" err="1" smtClean="0">
                <a:latin typeface="가는각진제목체" panose="02030600000101010101" pitchFamily="18" charset="-127"/>
                <a:ea typeface="가는각진제목체" panose="02030600000101010101" pitchFamily="18" charset="-127"/>
              </a:rPr>
              <a:t>되기위해</a:t>
            </a:r>
            <a:r>
              <a:rPr lang="ko-KR" altLang="en-US" dirty="0" smtClean="0">
                <a:latin typeface="가는각진제목체" panose="02030600000101010101" pitchFamily="18" charset="-127"/>
                <a:ea typeface="가는각진제목체" panose="02030600000101010101" pitchFamily="18" charset="-127"/>
              </a:rPr>
              <a:t> 무엇을 </a:t>
            </a:r>
            <a:r>
              <a:rPr lang="ko-KR" altLang="en-US" dirty="0" err="1" smtClean="0">
                <a:latin typeface="가는각진제목체" panose="02030600000101010101" pitchFamily="18" charset="-127"/>
                <a:ea typeface="가는각진제목체" panose="02030600000101010101" pitchFamily="18" charset="-127"/>
              </a:rPr>
              <a:t>해야할까</a:t>
            </a:r>
            <a:r>
              <a:rPr lang="ko-KR" altLang="en-US" dirty="0" smtClean="0">
                <a:latin typeface="가는각진제목체" panose="02030600000101010101" pitchFamily="18" charset="-127"/>
                <a:ea typeface="가는각진제목체" panose="02030600000101010101" pitchFamily="18" charset="-127"/>
              </a:rPr>
              <a:t> </a:t>
            </a:r>
            <a:r>
              <a:rPr lang="en-US" altLang="ko-KR" dirty="0" smtClean="0">
                <a:latin typeface="가는각진제목체" panose="02030600000101010101" pitchFamily="18" charset="-127"/>
                <a:ea typeface="가는각진제목체" panose="02030600000101010101" pitchFamily="18" charset="-127"/>
              </a:rPr>
              <a:t>?</a:t>
            </a:r>
            <a:endParaRPr lang="en-US" altLang="ko-KR" dirty="0" smtClean="0">
              <a:latin typeface="가는각진제목체" panose="02030600000101010101" pitchFamily="18" charset="-127"/>
              <a:ea typeface="가는각진제목체" panose="02030600000101010101" pitchFamily="18" charset="-127"/>
            </a:endParaRPr>
          </a:p>
          <a:p>
            <a:r>
              <a:rPr lang="ko-KR" altLang="en-US" dirty="0" smtClean="0">
                <a:latin typeface="가는각진제목체" panose="02030600000101010101" pitchFamily="18" charset="-127"/>
                <a:ea typeface="가는각진제목체" panose="02030600000101010101" pitchFamily="18" charset="-127"/>
              </a:rPr>
              <a:t>부서업무의 특징에 대해 설명</a:t>
            </a:r>
            <a:r>
              <a:rPr lang="en-US" altLang="ko-KR" dirty="0" smtClean="0">
                <a:latin typeface="가는각진제목체" panose="02030600000101010101" pitchFamily="18" charset="-127"/>
                <a:ea typeface="가는각진제목체" panose="02030600000101010101" pitchFamily="18" charset="-127"/>
              </a:rPr>
              <a:t>, </a:t>
            </a:r>
            <a:endParaRPr lang="en-US" altLang="ko-KR" dirty="0" smtClean="0">
              <a:latin typeface="가는각진제목체" panose="02030600000101010101" pitchFamily="18" charset="-127"/>
              <a:ea typeface="가는각진제목체" panose="02030600000101010101" pitchFamily="18" charset="-127"/>
            </a:endParaRPr>
          </a:p>
          <a:p>
            <a:r>
              <a:rPr lang="ko-KR" altLang="en-US" dirty="0" err="1" smtClean="0">
                <a:latin typeface="가는각진제목체" panose="02030600000101010101" pitchFamily="18" charset="-127"/>
                <a:ea typeface="가는각진제목체" panose="02030600000101010101" pitchFamily="18" charset="-127"/>
              </a:rPr>
              <a:t>푸야오</a:t>
            </a:r>
            <a:r>
              <a:rPr lang="ko-KR" altLang="en-US" dirty="0" smtClean="0">
                <a:latin typeface="가는각진제목체" panose="02030600000101010101" pitchFamily="18" charset="-127"/>
                <a:ea typeface="가는각진제목체" panose="02030600000101010101" pitchFamily="18" charset="-127"/>
              </a:rPr>
              <a:t> 사례를 보여주고</a:t>
            </a:r>
            <a:r>
              <a:rPr lang="en-US" altLang="ko-KR" dirty="0" smtClean="0">
                <a:latin typeface="가는각진제목체" panose="02030600000101010101" pitchFamily="18" charset="-127"/>
                <a:ea typeface="가는각진제목체" panose="02030600000101010101" pitchFamily="18" charset="-127"/>
              </a:rPr>
              <a:t>, </a:t>
            </a:r>
            <a:r>
              <a:rPr lang="ko-KR" altLang="en-US" dirty="0" smtClean="0">
                <a:latin typeface="가는각진제목체" panose="02030600000101010101" pitchFamily="18" charset="-127"/>
                <a:ea typeface="가는각진제목체" panose="02030600000101010101" pitchFamily="18" charset="-127"/>
              </a:rPr>
              <a:t>이렇게 되어야 한다고</a:t>
            </a:r>
            <a:r>
              <a:rPr lang="en-US" altLang="ko-KR" dirty="0" smtClean="0">
                <a:latin typeface="가는각진제목체" panose="02030600000101010101" pitchFamily="18" charset="-127"/>
                <a:ea typeface="가는각진제목체" panose="02030600000101010101" pitchFamily="18" charset="-127"/>
              </a:rPr>
              <a:t>, </a:t>
            </a:r>
            <a:r>
              <a:rPr lang="ko-KR" altLang="en-US" dirty="0" smtClean="0">
                <a:latin typeface="가는각진제목체" panose="02030600000101010101" pitchFamily="18" charset="-127"/>
                <a:ea typeface="가는각진제목체" panose="02030600000101010101" pitchFamily="18" charset="-127"/>
              </a:rPr>
              <a:t>구체적으로 설명하면서 </a:t>
            </a:r>
            <a:endParaRPr lang="en-US" altLang="ko-KR" dirty="0" smtClean="0">
              <a:latin typeface="가는각진제목체" panose="02030600000101010101" pitchFamily="18" charset="-127"/>
              <a:ea typeface="가는각진제목체" panose="02030600000101010101" pitchFamily="18" charset="-127"/>
            </a:endParaRPr>
          </a:p>
          <a:p>
            <a:r>
              <a:rPr lang="ko-KR" altLang="en-US" dirty="0" err="1" smtClean="0">
                <a:latin typeface="가는각진제목체" panose="02030600000101010101" pitchFamily="18" charset="-127"/>
                <a:ea typeface="가는각진제목체" panose="02030600000101010101" pitchFamily="18" charset="-127"/>
              </a:rPr>
              <a:t>포스코사례를</a:t>
            </a:r>
            <a:r>
              <a:rPr lang="ko-KR" altLang="en-US" dirty="0" smtClean="0">
                <a:latin typeface="가는각진제목체" panose="02030600000101010101" pitchFamily="18" charset="-127"/>
                <a:ea typeface="가는각진제목체" panose="02030600000101010101" pitchFamily="18" charset="-127"/>
              </a:rPr>
              <a:t> 보여줌 </a:t>
            </a:r>
            <a:r>
              <a:rPr lang="en-US" altLang="ko-KR" dirty="0" smtClean="0">
                <a:latin typeface="가는각진제목체" panose="02030600000101010101" pitchFamily="18" charset="-127"/>
                <a:ea typeface="가는각진제목체" panose="02030600000101010101" pitchFamily="18" charset="-127"/>
              </a:rPr>
              <a:t>–VP, </a:t>
            </a:r>
            <a:r>
              <a:rPr lang="ko-KR" altLang="en-US" dirty="0" smtClean="0">
                <a:latin typeface="가는각진제목체" panose="02030600000101010101" pitchFamily="18" charset="-127"/>
                <a:ea typeface="가는각진제목체" panose="02030600000101010101" pitchFamily="18" charset="-127"/>
              </a:rPr>
              <a:t>사무혁신사례</a:t>
            </a:r>
            <a:r>
              <a:rPr lang="en-US" altLang="ko-KR" dirty="0" smtClean="0">
                <a:latin typeface="가는각진제목체" panose="02030600000101010101" pitchFamily="18" charset="-127"/>
                <a:ea typeface="가는각진제목체" panose="02030600000101010101" pitchFamily="18" charset="-127"/>
              </a:rPr>
              <a:t> </a:t>
            </a:r>
            <a:endParaRPr lang="en-US" altLang="ko-KR" dirty="0" smtClean="0">
              <a:latin typeface="가는각진제목체" panose="02030600000101010101" pitchFamily="18" charset="-127"/>
              <a:ea typeface="가는각진제목체" panose="02030600000101010101" pitchFamily="18" charset="-127"/>
            </a:endParaRPr>
          </a:p>
          <a:p>
            <a:endParaRPr lang="en-US" altLang="ko-KR" dirty="0" smtClean="0">
              <a:latin typeface="가는각진제목체" panose="02030600000101010101" pitchFamily="18" charset="-127"/>
              <a:ea typeface="가는각진제목체" panose="02030600000101010101" pitchFamily="18" charset="-127"/>
            </a:endParaRPr>
          </a:p>
          <a:p>
            <a:r>
              <a:rPr lang="ko-KR" altLang="en-US" dirty="0" err="1" smtClean="0">
                <a:latin typeface="가는각진제목체" panose="02030600000101010101" pitchFamily="18" charset="-127"/>
                <a:ea typeface="가는각진제목체" panose="02030600000101010101" pitchFamily="18" charset="-127"/>
              </a:rPr>
              <a:t>그런다음</a:t>
            </a:r>
            <a:r>
              <a:rPr lang="en-US" altLang="ko-KR" dirty="0" smtClean="0">
                <a:latin typeface="가는각진제목체" panose="02030600000101010101" pitchFamily="18" charset="-127"/>
                <a:ea typeface="가는각진제목체" panose="02030600000101010101" pitchFamily="18" charset="-127"/>
              </a:rPr>
              <a:t>, </a:t>
            </a:r>
            <a:r>
              <a:rPr lang="ko-KR" altLang="en-US" dirty="0" smtClean="0">
                <a:latin typeface="가는각진제목체" panose="02030600000101010101" pitchFamily="18" charset="-127"/>
                <a:ea typeface="가는각진제목체" panose="02030600000101010101" pitchFamily="18" charset="-127"/>
              </a:rPr>
              <a:t>프로세스로 표현하는 방향으로 설계</a:t>
            </a:r>
            <a:r>
              <a:rPr lang="en-US" altLang="ko-KR" dirty="0" smtClean="0">
                <a:latin typeface="가는각진제목체" panose="02030600000101010101" pitchFamily="18" charset="-127"/>
                <a:ea typeface="가는각진제목체" panose="02030600000101010101" pitchFamily="18" charset="-127"/>
              </a:rPr>
              <a:t>,</a:t>
            </a:r>
            <a:endParaRPr lang="en-US" altLang="ko-KR" dirty="0" smtClean="0">
              <a:latin typeface="가는각진제목체" panose="02030600000101010101" pitchFamily="18" charset="-127"/>
              <a:ea typeface="가는각진제목체" panose="02030600000101010101" pitchFamily="18" charset="-127"/>
            </a:endParaRPr>
          </a:p>
          <a:p>
            <a:endParaRPr lang="en-US" altLang="ko-KR" dirty="0" smtClean="0">
              <a:latin typeface="가는각진제목체" panose="02030600000101010101" pitchFamily="18" charset="-127"/>
              <a:ea typeface="가는각진제목체" panose="02030600000101010101" pitchFamily="18" charset="-127"/>
            </a:endParaRPr>
          </a:p>
          <a:p>
            <a:r>
              <a:rPr lang="ko-KR" altLang="en-US" dirty="0" smtClean="0">
                <a:latin typeface="가는각진제목체" panose="02030600000101010101" pitchFamily="18" charset="-127"/>
                <a:ea typeface="가는각진제목체" panose="02030600000101010101" pitchFamily="18" charset="-127"/>
              </a:rPr>
              <a:t>구체적으로 </a:t>
            </a:r>
            <a:r>
              <a:rPr lang="ko-KR" altLang="en-US" dirty="0" err="1" smtClean="0">
                <a:latin typeface="가는각진제목체" panose="02030600000101010101" pitchFamily="18" charset="-127"/>
                <a:ea typeface="가는각진제목체" panose="02030600000101010101" pitchFamily="18" charset="-127"/>
              </a:rPr>
              <a:t>그리는것</a:t>
            </a:r>
            <a:r>
              <a:rPr lang="en-US" altLang="ko-KR" dirty="0" smtClean="0">
                <a:latin typeface="가는각진제목체" panose="02030600000101010101" pitchFamily="18" charset="-127"/>
                <a:ea typeface="가는각진제목체" panose="02030600000101010101" pitchFamily="18" charset="-127"/>
              </a:rPr>
              <a:t>, </a:t>
            </a:r>
            <a:r>
              <a:rPr lang="ko-KR" altLang="en-US" dirty="0" err="1" smtClean="0">
                <a:latin typeface="가는각진제목체" panose="02030600000101010101" pitchFamily="18" charset="-127"/>
                <a:ea typeface="가는각진제목체" panose="02030600000101010101" pitchFamily="18" charset="-127"/>
              </a:rPr>
              <a:t>푸야오</a:t>
            </a:r>
            <a:r>
              <a:rPr lang="ko-KR" altLang="en-US" dirty="0" smtClean="0">
                <a:latin typeface="가는각진제목체" panose="02030600000101010101" pitchFamily="18" charset="-127"/>
                <a:ea typeface="가는각진제목체" panose="02030600000101010101" pitchFamily="18" charset="-127"/>
              </a:rPr>
              <a:t> 보여주고</a:t>
            </a:r>
            <a:r>
              <a:rPr lang="en-US" altLang="ko-KR" dirty="0" smtClean="0">
                <a:latin typeface="가는각진제목체" panose="02030600000101010101" pitchFamily="18" charset="-127"/>
                <a:ea typeface="가는각진제목체" panose="02030600000101010101" pitchFamily="18" charset="-127"/>
              </a:rPr>
              <a:t>, </a:t>
            </a:r>
            <a:r>
              <a:rPr lang="ko-KR" altLang="en-US" dirty="0" smtClean="0">
                <a:latin typeface="가는각진제목체" panose="02030600000101010101" pitchFamily="18" charset="-127"/>
                <a:ea typeface="가는각진제목체" panose="02030600000101010101" pitchFamily="18" charset="-127"/>
              </a:rPr>
              <a:t>구체적으로 그리게 하는 것으로 설계</a:t>
            </a:r>
            <a:endParaRPr lang="en-US" altLang="ko-KR" dirty="0" smtClean="0">
              <a:latin typeface="가는각진제목체" panose="02030600000101010101" pitchFamily="18" charset="-127"/>
              <a:ea typeface="가는각진제목체" panose="02030600000101010101" pitchFamily="18" charset="-127"/>
            </a:endParaRPr>
          </a:p>
          <a:p>
            <a:endParaRPr lang="en-US" altLang="ko-KR" dirty="0" smtClean="0">
              <a:latin typeface="가는각진제목체" panose="02030600000101010101" pitchFamily="18" charset="-127"/>
              <a:ea typeface="가는각진제목체" panose="02030600000101010101" pitchFamily="18" charset="-127"/>
            </a:endParaRPr>
          </a:p>
          <a:p>
            <a:r>
              <a:rPr lang="en-US" altLang="ko-KR" dirty="0" smtClean="0">
                <a:latin typeface="가는각진제목체" panose="02030600000101010101" pitchFamily="18" charset="-127"/>
                <a:ea typeface="가는각진제목체" panose="02030600000101010101" pitchFamily="18" charset="-127"/>
              </a:rPr>
              <a:t>VP</a:t>
            </a:r>
            <a:r>
              <a:rPr lang="ko-KR" altLang="en-US" dirty="0" smtClean="0">
                <a:latin typeface="가는각진제목체" panose="02030600000101010101" pitchFamily="18" charset="-127"/>
                <a:ea typeface="가는각진제목체" panose="02030600000101010101" pitchFamily="18" charset="-127"/>
              </a:rPr>
              <a:t>관리에 대해서도 강조</a:t>
            </a:r>
            <a:r>
              <a:rPr lang="en-US" altLang="ko-KR" dirty="0" smtClean="0">
                <a:latin typeface="가는각진제목체" panose="02030600000101010101" pitchFamily="18" charset="-127"/>
                <a:ea typeface="가는각진제목체" panose="02030600000101010101" pitchFamily="18" charset="-127"/>
              </a:rPr>
              <a:t>.</a:t>
            </a:r>
            <a:endParaRPr lang="en-US" altLang="ko-KR" dirty="0" smtClean="0">
              <a:latin typeface="가는각진제목체" panose="02030600000101010101" pitchFamily="18" charset="-127"/>
              <a:ea typeface="가는각진제목체" panose="02030600000101010101" pitchFamily="18" charset="-127"/>
            </a:endParaRPr>
          </a:p>
          <a:p>
            <a:endParaRPr lang="en-US" altLang="ko-KR" dirty="0" smtClean="0">
              <a:latin typeface="가는각진제목체" panose="02030600000101010101" pitchFamily="18" charset="-127"/>
              <a:ea typeface="가는각진제목체" panose="02030600000101010101" pitchFamily="18" charset="-127"/>
            </a:endParaRPr>
          </a:p>
          <a:p>
            <a:r>
              <a:rPr lang="en-US" altLang="ko-KR" dirty="0" smtClean="0">
                <a:latin typeface="가는각진제목체" panose="02030600000101010101" pitchFamily="18" charset="-127"/>
                <a:ea typeface="가는각진제목체" panose="02030600000101010101" pitchFamily="18" charset="-127"/>
              </a:rPr>
              <a:t> </a:t>
            </a:r>
            <a:endParaRPr lang="ko-KR" altLang="en-US" dirty="0" smtClean="0">
              <a:latin typeface="가는각진제목체" panose="02030600000101010101" pitchFamily="18" charset="-127"/>
              <a:ea typeface="가는각진제목체" panose="02030600000101010101" pitchFamily="18" charset="-127"/>
            </a:endParaRPr>
          </a:p>
          <a:p>
            <a:endParaRPr lang="ko-KR" altLang="en-US" dirty="0"/>
          </a:p>
        </p:txBody>
      </p:sp>
      <p:sp>
        <p:nvSpPr>
          <p:cNvPr id="4" name="슬라이드 번호 개체 틀 3"/>
          <p:cNvSpPr>
            <a:spLocks noGrp="1"/>
          </p:cNvSpPr>
          <p:nvPr>
            <p:ph type="sldNum" sz="quarter" idx="10"/>
          </p:nvPr>
        </p:nvSpPr>
        <p:spPr/>
        <p:txBody>
          <a:bodyPr/>
          <a:lstStyle/>
          <a:p>
            <a:fld id="{A67846A5-C459-4177-859F-9E297B528337}" type="slidenum">
              <a:rPr lang="en-US" altLang="ko-KR" smtClean="0">
                <a:solidFill>
                  <a:prstClr val="black"/>
                </a:solidFill>
                <a:latin typeface="Malgun Gothic" panose="020B0503020000020004" charset="-127"/>
              </a:rPr>
            </a:fld>
            <a:endParaRPr lang="en-US" altLang="ko-KR">
              <a:solidFill>
                <a:prstClr val="black"/>
              </a:solidFill>
              <a:latin typeface="Malgun Gothic" panose="020B0503020000020004" charset="-127"/>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latin typeface="等线" panose="02010600030101010101" charset="-122"/>
                <a:ea typeface="等线" panose="02010600030101010101" charset="-122"/>
              </a:rPr>
            </a:fld>
            <a:endParaRPr lang="zh-CN" altLang="en-US">
              <a:solidFill>
                <a:prstClr val="black"/>
              </a:solidFill>
              <a:latin typeface="等线" panose="02010600030101010101" charset="-122"/>
              <a:ea typeface="等线" panose="02010600030101010101"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zh-CN" altLang="en-US" dirty="0"/>
          </a:p>
        </p:txBody>
      </p:sp>
      <p:sp>
        <p:nvSpPr>
          <p:cNvPr id="4" name="슬라이드 번호 개체 틀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latin typeface="等线" panose="02010600030101010101" charset="-122"/>
                <a:ea typeface="等线" panose="02010600030101010101" charset="-122"/>
              </a:rPr>
            </a:fld>
            <a:endParaRPr lang="zh-CN" altLang="en-US">
              <a:solidFill>
                <a:prstClr val="black"/>
              </a:solidFill>
              <a:latin typeface="等线" panose="02010600030101010101" charset="-122"/>
              <a:ea typeface="等线" panose="02010600030101010101" charset="-122"/>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37AAFA-26FE-4FFD-959A-17F2447D6A9A}"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latin typeface="等线" panose="02010600030101010101" charset="-122"/>
                <a:ea typeface="等线" panose="02010600030101010101" charset="-122"/>
              </a:rPr>
            </a:fld>
            <a:endParaRPr lang="zh-CN" altLang="en-US">
              <a:solidFill>
                <a:prstClr val="black"/>
              </a:solidFill>
              <a:latin typeface="等线" panose="02010600030101010101" charset="-122"/>
              <a:ea typeface="等线" panose="02010600030101010101" charset="-122"/>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latin typeface="等线" panose="02010600030101010101" charset="-122"/>
                <a:ea typeface="等线" panose="02010600030101010101" charset="-122"/>
              </a:rPr>
            </a:fld>
            <a:endParaRPr lang="zh-CN" altLang="en-US">
              <a:solidFill>
                <a:prstClr val="black"/>
              </a:solidFill>
              <a:latin typeface="等线" panose="02010600030101010101" charset="-122"/>
              <a:ea typeface="等线" panose="02010600030101010101" charset="-122"/>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p:sp>
      <p:sp>
        <p:nvSpPr>
          <p:cNvPr id="4099" name="备注占位符 2"/>
          <p:cNvSpPr>
            <a:spLocks noGrp="1"/>
          </p:cNvSpPr>
          <p:nvPr>
            <p:ph type="body" idx="1"/>
          </p:nvPr>
        </p:nvSpPr>
        <p:spPr>
          <a:noFill/>
          <a:extLst>
            <a:ext uri="{91240B29-F687-4F45-9708-019B960494DF}">
              <a14:hiddenLine xmlns:a14="http://schemas.microsoft.com/office/drawing/2010/main" w="12700">
                <a:solidFill>
                  <a:srgbClr val="000000"/>
                </a:solidFill>
                <a:miter lim="800000"/>
                <a:headEnd/>
                <a:tailEnd/>
              </a14:hiddenLine>
            </a:ext>
          </a:extLst>
        </p:spPr>
        <p:txBody>
          <a:bodyPr anchor="t"/>
          <a:lstStyle/>
          <a:p>
            <a:pPr eaLnBrk="1" hangingPunct="1">
              <a:spcBef>
                <a:spcPct val="0"/>
              </a:spcBef>
            </a:pPr>
            <a:r>
              <a:rPr lang="zh-CN" altLang="en-US" smtClean="0"/>
              <a:t>模板来自于 </a:t>
            </a:r>
            <a:r>
              <a:rPr lang="en-US" altLang="zh-CN" smtClean="0"/>
              <a:t>http://docer.wps.cn</a:t>
            </a:r>
            <a:endParaRPr lang="zh-CN" altLang="en-US" smtClean="0"/>
          </a:p>
        </p:txBody>
      </p:sp>
      <p:sp>
        <p:nvSpPr>
          <p:cNvPr id="4100" name="灯片编号占位符 3"/>
          <p:cNvSpPr txBox="1">
            <a:spLocks noGrp="1" noChangeArrowheads="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algn="r">
              <a:buFont typeface="Arial" panose="020B0604020202020204" pitchFamily="34" charset="0"/>
              <a:buNone/>
            </a:pPr>
            <a:fld id="{A6071DF2-F6D5-4A1C-A9FF-C888B756EEFC}" type="slidenum">
              <a:rPr lang="zh-CN" altLang="en-US" sz="1200">
                <a:solidFill>
                  <a:srgbClr val="000000"/>
                </a:solidFill>
                <a:latin typeface="Calibri" panose="020F0502020204030204" pitchFamily="34" charset="0"/>
              </a:rPr>
            </a:fld>
            <a:endParaRPr lang="zh-CN" altLang="en-US" sz="1200">
              <a:solidFill>
                <a:srgbClr val="000000"/>
              </a:solidFill>
              <a:latin typeface="Calibri" panose="020F0502020204030204" pitchFamily="34" charset="0"/>
            </a:endParaRPr>
          </a:p>
        </p:txBody>
      </p:sp>
    </p:spTree>
  </p:cSld>
  <p:clrMapOvr>
    <a:overrideClrMapping bg1="lt1" tx1="dk1" bg2="lt2" tx2="dk2" accent1="accent1" accent2="accent2" accent3="accent3" accent4="accent4" accent5="accent5" accent6="accent6" hlink="hlink" folHlink="folHlink"/>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914400" eaLnBrk="0" fontAlgn="base" hangingPunct="0">
              <a:spcBef>
                <a:spcPct val="0"/>
              </a:spcBef>
              <a:spcAft>
                <a:spcPct val="0"/>
              </a:spcAft>
              <a:buFont typeface="Arial" panose="020B0604020202020204" pitchFamily="34" charset="0"/>
              <a:buNone/>
              <a:defRPr/>
            </a:pPr>
            <a:fld id="{CE1689F0-D8FB-450F-A36F-553F26501FEE}" type="slidenum">
              <a:rPr lang="zh-CN" altLang="en-US" smtClean="0">
                <a:solidFill>
                  <a:prstClr val="black"/>
                </a:solidFill>
                <a:latin typeface="Arial" panose="020B0604020202020204" pitchFamily="34" charset="0"/>
              </a:rPr>
            </a:fld>
            <a:endParaRPr lang="en-US">
              <a:solidFill>
                <a:prstClr val="black"/>
              </a:solidFill>
              <a:latin typeface="Arial" panose="020B0604020202020204" pitchFamily="34" charset="0"/>
              <a:ea typeface="宋体" panose="02010600030101010101" pitchFamily="2" charset="-122"/>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16D6A01-66A6-41DB-92CC-920FC3B03F6E}"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5AACB6-7B3C-47D6-B20E-EE1E7FF62CD5}"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latin typeface="等线" panose="02010600030101010101" charset="-122"/>
                <a:ea typeface="等线" panose="02010600030101010101" charset="-122"/>
              </a:rPr>
            </a:fld>
            <a:endParaRPr lang="zh-CN" altLang="en-US">
              <a:solidFill>
                <a:prstClr val="black"/>
              </a:solidFill>
              <a:latin typeface="等线" panose="02010600030101010101" charset="-122"/>
              <a:ea typeface="等线" panose="02010600030101010101"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latin typeface="等线" panose="02010600030101010101" charset="-122"/>
                <a:ea typeface="等线" panose="02010600030101010101" charset="-122"/>
              </a:rPr>
            </a:fld>
            <a:endParaRPr lang="zh-CN" altLang="en-US">
              <a:solidFill>
                <a:prstClr val="black"/>
              </a:solidFill>
              <a:latin typeface="等线" panose="02010600030101010101" charset="-122"/>
              <a:ea typeface="等线" panose="02010600030101010101"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B5E402C-D499-47B8-98C9-405BBBE03341}" type="slidenum">
              <a:rPr lang="zh-CN" altLang="en-US" smtClean="0">
                <a:solidFill>
                  <a:prstClr val="black"/>
                </a:solidFill>
                <a:latin typeface="等线" panose="02010600030101010101" charset="-122"/>
                <a:ea typeface="等线" panose="02010600030101010101" charset="-122"/>
              </a:rPr>
            </a:fld>
            <a:endParaRPr lang="zh-CN" altLang="en-US">
              <a:solidFill>
                <a:prstClr val="black"/>
              </a:solidFill>
              <a:latin typeface="等线" panose="02010600030101010101" charset="-122"/>
              <a:ea typeface="等线" panose="02010600030101010101"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latin typeface="等线" panose="02010600030101010101" charset="-122"/>
                <a:ea typeface="等线" panose="02010600030101010101" charset="-122"/>
              </a:rPr>
            </a:fld>
            <a:endParaRPr lang="zh-CN" altLang="en-US">
              <a:solidFill>
                <a:prstClr val="black"/>
              </a:solidFill>
              <a:latin typeface="等线" panose="02010600030101010101" charset="-122"/>
              <a:ea typeface="等线" panose="02010600030101010101"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B5E402C-D499-47B8-98C9-405BBBE03341}" type="slidenum">
              <a:rPr lang="zh-CN" altLang="en-US" smtClean="0">
                <a:solidFill>
                  <a:prstClr val="black"/>
                </a:solidFill>
                <a:latin typeface="等线" panose="02010600030101010101" charset="-122"/>
                <a:ea typeface="等线" panose="02010600030101010101" charset="-122"/>
              </a:rPr>
            </a:fld>
            <a:endParaRPr lang="zh-CN" altLang="en-US">
              <a:solidFill>
                <a:prstClr val="black"/>
              </a:solidFill>
              <a:latin typeface="等线" panose="02010600030101010101" charset="-122"/>
              <a:ea typeface="等线" panose="02010600030101010101"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B5E402C-D499-47B8-98C9-405BBBE03341}" type="slidenum">
              <a:rPr lang="zh-CN" altLang="en-US" smtClean="0">
                <a:solidFill>
                  <a:prstClr val="black"/>
                </a:solidFill>
                <a:latin typeface="等线" panose="02010600030101010101" charset="-122"/>
                <a:ea typeface="等线" panose="02010600030101010101" charset="-122"/>
              </a:rPr>
            </a:fld>
            <a:endParaRPr lang="zh-CN" altLang="en-US">
              <a:solidFill>
                <a:prstClr val="black"/>
              </a:solidFill>
              <a:latin typeface="等线" panose="02010600030101010101" charset="-122"/>
              <a:ea typeface="等线" panose="02010600030101010101"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B5E402C-D499-47B8-98C9-405BBBE03341}" type="slidenum">
              <a:rPr lang="zh-CN" altLang="en-US" smtClean="0">
                <a:solidFill>
                  <a:prstClr val="black"/>
                </a:solidFill>
                <a:latin typeface="等线" panose="02010600030101010101" charset="-122"/>
                <a:ea typeface="等线" panose="02010600030101010101" charset="-122"/>
              </a:rPr>
            </a:fld>
            <a:endParaRPr lang="zh-CN" altLang="en-US">
              <a:solidFill>
                <a:prstClr val="black"/>
              </a:solidFill>
              <a:latin typeface="等线" panose="02010600030101010101" charset="-122"/>
              <a:ea typeface="等线" panose="02010600030101010101"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B5E402C-D499-47B8-98C9-405BBBE03341}" type="slidenum">
              <a:rPr lang="zh-CN" altLang="en-US" smtClean="0">
                <a:solidFill>
                  <a:prstClr val="black"/>
                </a:solidFill>
                <a:latin typeface="等线" panose="02010600030101010101" charset="-122"/>
                <a:ea typeface="等线" panose="02010600030101010101" charset="-122"/>
              </a:rPr>
            </a:fld>
            <a:endParaRPr lang="zh-CN" altLang="en-US">
              <a:solidFill>
                <a:prstClr val="black"/>
              </a:solidFill>
              <a:latin typeface="等线" panose="02010600030101010101" charset="-122"/>
              <a:ea typeface="等线" panose="02010600030101010101"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6" Type="http://schemas.openxmlformats.org/officeDocument/2006/relationships/tags" Target="../tags/tag65.xml"/><Relationship Id="rId5" Type="http://schemas.openxmlformats.org/officeDocument/2006/relationships/tags" Target="../tags/tag64.xml"/><Relationship Id="rId4" Type="http://schemas.openxmlformats.org/officeDocument/2006/relationships/image" Target="../media/image1.svg"/><Relationship Id="rId3" Type="http://schemas.openxmlformats.org/officeDocument/2006/relationships/image" Target="../media/image4.png"/><Relationship Id="rId2" Type="http://schemas.openxmlformats.org/officeDocument/2006/relationships/tags" Target="../tags/tag63.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7" Type="http://schemas.openxmlformats.org/officeDocument/2006/relationships/image" Target="../media/image3.svg"/><Relationship Id="rId6" Type="http://schemas.openxmlformats.org/officeDocument/2006/relationships/image" Target="../media/image6.png"/><Relationship Id="rId5" Type="http://schemas.openxmlformats.org/officeDocument/2006/relationships/tags" Target="../tags/tag67.xml"/><Relationship Id="rId4" Type="http://schemas.openxmlformats.org/officeDocument/2006/relationships/image" Target="../media/image2.svg"/><Relationship Id="rId3" Type="http://schemas.openxmlformats.org/officeDocument/2006/relationships/image" Target="../media/image5.png"/><Relationship Id="rId2" Type="http://schemas.openxmlformats.org/officeDocument/2006/relationships/tags" Target="../tags/tag66.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9" Type="http://schemas.openxmlformats.org/officeDocument/2006/relationships/image" Target="../media/image6.png"/><Relationship Id="rId8" Type="http://schemas.openxmlformats.org/officeDocument/2006/relationships/tags" Target="../tags/tag70.xml"/><Relationship Id="rId7" Type="http://schemas.openxmlformats.org/officeDocument/2006/relationships/image" Target="../media/image2.svg"/><Relationship Id="rId6" Type="http://schemas.openxmlformats.org/officeDocument/2006/relationships/image" Target="../media/image5.png"/><Relationship Id="rId5" Type="http://schemas.openxmlformats.org/officeDocument/2006/relationships/tags" Target="../tags/tag69.xml"/><Relationship Id="rId4" Type="http://schemas.openxmlformats.org/officeDocument/2006/relationships/image" Target="../media/image4.svg"/><Relationship Id="rId3" Type="http://schemas.openxmlformats.org/officeDocument/2006/relationships/image" Target="../media/image7.png"/><Relationship Id="rId2" Type="http://schemas.openxmlformats.org/officeDocument/2006/relationships/tags" Target="../tags/tag68.xml"/><Relationship Id="rId11" Type="http://schemas.openxmlformats.org/officeDocument/2006/relationships/tags" Target="../tags/tag71.xml"/><Relationship Id="rId10" Type="http://schemas.openxmlformats.org/officeDocument/2006/relationships/image" Target="../media/image3.sv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7" Type="http://schemas.openxmlformats.org/officeDocument/2006/relationships/image" Target="../media/image3.svg"/><Relationship Id="rId6" Type="http://schemas.openxmlformats.org/officeDocument/2006/relationships/image" Target="../media/image6.png"/><Relationship Id="rId5" Type="http://schemas.openxmlformats.org/officeDocument/2006/relationships/tags" Target="../tags/tag73.xml"/><Relationship Id="rId4" Type="http://schemas.openxmlformats.org/officeDocument/2006/relationships/image" Target="../media/image2.svg"/><Relationship Id="rId3" Type="http://schemas.openxmlformats.org/officeDocument/2006/relationships/image" Target="../media/image5.png"/><Relationship Id="rId2" Type="http://schemas.openxmlformats.org/officeDocument/2006/relationships/tags" Target="../tags/tag72.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7" Type="http://schemas.openxmlformats.org/officeDocument/2006/relationships/image" Target="../media/image3.svg"/><Relationship Id="rId6" Type="http://schemas.openxmlformats.org/officeDocument/2006/relationships/image" Target="../media/image6.png"/><Relationship Id="rId5" Type="http://schemas.openxmlformats.org/officeDocument/2006/relationships/tags" Target="../tags/tag75.xml"/><Relationship Id="rId4" Type="http://schemas.openxmlformats.org/officeDocument/2006/relationships/image" Target="../media/image2.svg"/><Relationship Id="rId3" Type="http://schemas.openxmlformats.org/officeDocument/2006/relationships/image" Target="../media/image5.png"/><Relationship Id="rId2" Type="http://schemas.openxmlformats.org/officeDocument/2006/relationships/tags" Target="../tags/tag74.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7" Type="http://schemas.openxmlformats.org/officeDocument/2006/relationships/image" Target="../media/image2.svg"/><Relationship Id="rId6" Type="http://schemas.openxmlformats.org/officeDocument/2006/relationships/image" Target="../media/image5.png"/><Relationship Id="rId5" Type="http://schemas.openxmlformats.org/officeDocument/2006/relationships/tags" Target="../tags/tag77.xml"/><Relationship Id="rId4" Type="http://schemas.openxmlformats.org/officeDocument/2006/relationships/image" Target="../media/image4.svg"/><Relationship Id="rId3" Type="http://schemas.openxmlformats.org/officeDocument/2006/relationships/image" Target="../media/image7.png"/><Relationship Id="rId2" Type="http://schemas.openxmlformats.org/officeDocument/2006/relationships/tags" Target="../tags/tag76.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7" Type="http://schemas.openxmlformats.org/officeDocument/2006/relationships/image" Target="../media/image3.svg"/><Relationship Id="rId6" Type="http://schemas.openxmlformats.org/officeDocument/2006/relationships/image" Target="../media/image6.png"/><Relationship Id="rId5" Type="http://schemas.openxmlformats.org/officeDocument/2006/relationships/tags" Target="../tags/tag79.xml"/><Relationship Id="rId4" Type="http://schemas.openxmlformats.org/officeDocument/2006/relationships/image" Target="../media/image2.svg"/><Relationship Id="rId3" Type="http://schemas.openxmlformats.org/officeDocument/2006/relationships/image" Target="../media/image5.png"/><Relationship Id="rId2" Type="http://schemas.openxmlformats.org/officeDocument/2006/relationships/tags" Target="../tags/tag78.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7" Type="http://schemas.openxmlformats.org/officeDocument/2006/relationships/image" Target="../media/image3.svg"/><Relationship Id="rId6" Type="http://schemas.openxmlformats.org/officeDocument/2006/relationships/image" Target="../media/image6.png"/><Relationship Id="rId5" Type="http://schemas.openxmlformats.org/officeDocument/2006/relationships/tags" Target="../tags/tag81.xml"/><Relationship Id="rId4" Type="http://schemas.openxmlformats.org/officeDocument/2006/relationships/image" Target="../media/image2.svg"/><Relationship Id="rId3" Type="http://schemas.openxmlformats.org/officeDocument/2006/relationships/image" Target="../media/image5.png"/><Relationship Id="rId2" Type="http://schemas.openxmlformats.org/officeDocument/2006/relationships/tags" Target="../tags/tag80.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7" Type="http://schemas.openxmlformats.org/officeDocument/2006/relationships/image" Target="../media/image3.svg"/><Relationship Id="rId6" Type="http://schemas.openxmlformats.org/officeDocument/2006/relationships/image" Target="../media/image6.png"/><Relationship Id="rId5" Type="http://schemas.openxmlformats.org/officeDocument/2006/relationships/tags" Target="../tags/tag83.xml"/><Relationship Id="rId4" Type="http://schemas.openxmlformats.org/officeDocument/2006/relationships/image" Target="../media/image2.svg"/><Relationship Id="rId3" Type="http://schemas.openxmlformats.org/officeDocument/2006/relationships/image" Target="../media/image5.png"/><Relationship Id="rId2" Type="http://schemas.openxmlformats.org/officeDocument/2006/relationships/tags" Target="../tags/tag82.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6" Type="http://schemas.openxmlformats.org/officeDocument/2006/relationships/tags" Target="../tags/tag86.xml"/><Relationship Id="rId5" Type="http://schemas.openxmlformats.org/officeDocument/2006/relationships/tags" Target="../tags/tag85.xml"/><Relationship Id="rId4" Type="http://schemas.openxmlformats.org/officeDocument/2006/relationships/image" Target="../media/image1.svg"/><Relationship Id="rId3" Type="http://schemas.openxmlformats.org/officeDocument/2006/relationships/image" Target="../media/image4.png"/><Relationship Id="rId2" Type="http://schemas.openxmlformats.org/officeDocument/2006/relationships/tags" Target="../tags/tag84.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9" Type="http://schemas.openxmlformats.org/officeDocument/2006/relationships/tags" Target="../tags/tag90.xml"/><Relationship Id="rId8" Type="http://schemas.openxmlformats.org/officeDocument/2006/relationships/tags" Target="../tags/tag89.xml"/><Relationship Id="rId7" Type="http://schemas.openxmlformats.org/officeDocument/2006/relationships/image" Target="../media/image3.svg"/><Relationship Id="rId6" Type="http://schemas.openxmlformats.org/officeDocument/2006/relationships/image" Target="../media/image6.png"/><Relationship Id="rId5" Type="http://schemas.openxmlformats.org/officeDocument/2006/relationships/tags" Target="../tags/tag88.xml"/><Relationship Id="rId4" Type="http://schemas.openxmlformats.org/officeDocument/2006/relationships/image" Target="../media/image2.svg"/><Relationship Id="rId3" Type="http://schemas.openxmlformats.org/officeDocument/2006/relationships/image" Target="../media/image5.png"/><Relationship Id="rId2" Type="http://schemas.openxmlformats.org/officeDocument/2006/relationships/tags" Target="../tags/tag87.xml"/><Relationship Id="rId11" Type="http://schemas.openxmlformats.org/officeDocument/2006/relationships/tags" Target="../tags/tag92.xml"/><Relationship Id="rId10" Type="http://schemas.openxmlformats.org/officeDocument/2006/relationships/tags" Target="../tags/tag91.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6" Type="http://schemas.openxmlformats.org/officeDocument/2006/relationships/tags" Target="../tags/tag97.xml"/><Relationship Id="rId5" Type="http://schemas.openxmlformats.org/officeDocument/2006/relationships/tags" Target="../tags/tag96.xml"/><Relationship Id="rId4" Type="http://schemas.openxmlformats.org/officeDocument/2006/relationships/tags" Target="../tags/tag95.xml"/><Relationship Id="rId3" Type="http://schemas.openxmlformats.org/officeDocument/2006/relationships/tags" Target="../tags/tag94.xml"/><Relationship Id="rId2" Type="http://schemas.openxmlformats.org/officeDocument/2006/relationships/tags" Target="../tags/tag93.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7" Type="http://schemas.openxmlformats.org/officeDocument/2006/relationships/tags" Target="../tags/tag103.xml"/><Relationship Id="rId6" Type="http://schemas.openxmlformats.org/officeDocument/2006/relationships/tags" Target="../tags/tag102.xml"/><Relationship Id="rId5" Type="http://schemas.openxmlformats.org/officeDocument/2006/relationships/tags" Target="../tags/tag101.xml"/><Relationship Id="rId4" Type="http://schemas.openxmlformats.org/officeDocument/2006/relationships/tags" Target="../tags/tag100.xml"/><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7" Type="http://schemas.openxmlformats.org/officeDocument/2006/relationships/tags" Target="../tags/tag109.xml"/><Relationship Id="rId6" Type="http://schemas.openxmlformats.org/officeDocument/2006/relationships/tags" Target="../tags/tag108.xml"/><Relationship Id="rId5" Type="http://schemas.openxmlformats.org/officeDocument/2006/relationships/tags" Target="../tags/tag107.xml"/><Relationship Id="rId4" Type="http://schemas.openxmlformats.org/officeDocument/2006/relationships/tags" Target="../tags/tag106.xml"/><Relationship Id="rId3" Type="http://schemas.openxmlformats.org/officeDocument/2006/relationships/tags" Target="../tags/tag105.xml"/><Relationship Id="rId2" Type="http://schemas.openxmlformats.org/officeDocument/2006/relationships/tags" Target="../tags/tag104.xm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7" Type="http://schemas.openxmlformats.org/officeDocument/2006/relationships/tags" Target="../tags/tag115.xml"/><Relationship Id="rId6" Type="http://schemas.openxmlformats.org/officeDocument/2006/relationships/tags" Target="../tags/tag114.xml"/><Relationship Id="rId5" Type="http://schemas.openxmlformats.org/officeDocument/2006/relationships/tags" Target="../tags/tag113.xml"/><Relationship Id="rId4" Type="http://schemas.openxmlformats.org/officeDocument/2006/relationships/tags" Target="../tags/tag112.xml"/><Relationship Id="rId3" Type="http://schemas.openxmlformats.org/officeDocument/2006/relationships/tags" Target="../tags/tag111.xml"/><Relationship Id="rId2" Type="http://schemas.openxmlformats.org/officeDocument/2006/relationships/tags" Target="../tags/tag110.xm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9" Type="http://schemas.openxmlformats.org/officeDocument/2006/relationships/tags" Target="../tags/tag123.xml"/><Relationship Id="rId8" Type="http://schemas.openxmlformats.org/officeDocument/2006/relationships/tags" Target="../tags/tag122.xml"/><Relationship Id="rId7" Type="http://schemas.openxmlformats.org/officeDocument/2006/relationships/tags" Target="../tags/tag121.xml"/><Relationship Id="rId6" Type="http://schemas.openxmlformats.org/officeDocument/2006/relationships/tags" Target="../tags/tag120.xml"/><Relationship Id="rId5" Type="http://schemas.openxmlformats.org/officeDocument/2006/relationships/tags" Target="../tags/tag119.xml"/><Relationship Id="rId4" Type="http://schemas.openxmlformats.org/officeDocument/2006/relationships/tags" Target="../tags/tag118.xml"/><Relationship Id="rId3" Type="http://schemas.openxmlformats.org/officeDocument/2006/relationships/tags" Target="../tags/tag117.xml"/><Relationship Id="rId2" Type="http://schemas.openxmlformats.org/officeDocument/2006/relationships/tags" Target="../tags/tag116.xm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6" Type="http://schemas.openxmlformats.org/officeDocument/2006/relationships/tags" Target="../tags/tag128.xml"/><Relationship Id="rId5" Type="http://schemas.openxmlformats.org/officeDocument/2006/relationships/tags" Target="../tags/tag127.xml"/><Relationship Id="rId4" Type="http://schemas.openxmlformats.org/officeDocument/2006/relationships/tags" Target="../tags/tag126.xml"/><Relationship Id="rId3" Type="http://schemas.openxmlformats.org/officeDocument/2006/relationships/tags" Target="../tags/tag125.xml"/><Relationship Id="rId2" Type="http://schemas.openxmlformats.org/officeDocument/2006/relationships/tags" Target="../tags/tag124.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7" Type="http://schemas.openxmlformats.org/officeDocument/2006/relationships/image" Target="../media/image3.png"/><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9" Type="http://schemas.openxmlformats.org/officeDocument/2006/relationships/image" Target="../media/image3.png"/><Relationship Id="rId8" Type="http://schemas.openxmlformats.org/officeDocument/2006/relationships/image" Target="../media/image2.jpeg"/><Relationship Id="rId7" Type="http://schemas.openxmlformats.org/officeDocument/2006/relationships/image" Target="../media/image1.jpeg"/><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b="1" i="0" spc="300" baseline="0">
                <a:solidFill>
                  <a:schemeClr val="tx1">
                    <a:lumMod val="85000"/>
                    <a:lumOff val="15000"/>
                  </a:schemeClr>
                </a:solidFill>
                <a:effectLst/>
              </a:defRPr>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solidFill>
                  <a:schemeClr val="tx1">
                    <a:lumMod val="65000"/>
                    <a:lumOff val="3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bg>
      <p:bgPr>
        <a:solidFill>
          <a:srgbClr val="FFFFFF"/>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lvl1pPr marL="228600" indent="-228600" eaLnBrk="1" fontAlgn="auto" latinLnBrk="0" hangingPunct="1">
              <a:lnSpc>
                <a:spcPct val="130000"/>
              </a:lnSpc>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rgbClr val="FFFFFF"/>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6000" b="1" i="0" u="none" strike="noStrike" kern="1200" cap="none" spc="300" normalizeH="0" baseline="0" noProof="1" dirty="0">
                <a:solidFill>
                  <a:schemeClr val="tx1">
                    <a:lumMod val="85000"/>
                    <a:lumOff val="15000"/>
                  </a:schemeClr>
                </a:solidFill>
                <a:effectLst/>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marL="0" indent="0" algn="ctr">
              <a:lnSpc>
                <a:spcPct val="110000"/>
              </a:lnSpc>
              <a:buNone/>
              <a:defRPr sz="2400" spc="200" baseline="0">
                <a:solidFill>
                  <a:schemeClr val="tx1">
                    <a:lumMod val="65000"/>
                    <a:lumOff val="35000"/>
                  </a:schemeClr>
                </a:solidFill>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27" name="图形 26"/>
          <p:cNvPicPr>
            <a:picLocks noChangeAspect="1"/>
          </p:cNvPicPr>
          <p:nvPr>
            <p:custDataLst>
              <p:tags r:id="rId2"/>
            </p:custDataLst>
          </p:nvPr>
        </p:nvPicPr>
        <p:blipFill>
          <a:blip r:embed="rId3">
            <a:extLst>
              <a:ext uri="{96DAC541-7B7A-43D3-8B79-37D633B846F1}">
                <asvg:svgBlip xmlns:asvg="http://schemas.microsoft.com/office/drawing/2016/SVG/main" r:embed="rId4"/>
              </a:ext>
            </a:extLst>
          </a:blip>
          <a:stretch>
            <a:fillRect/>
          </a:stretch>
        </p:blipFill>
        <p:spPr>
          <a:xfrm>
            <a:off x="16827" y="0"/>
            <a:ext cx="12158347" cy="6858000"/>
          </a:xfrm>
          <a:prstGeom prst="rect">
            <a:avLst/>
          </a:prstGeom>
        </p:spPr>
      </p:pic>
      <p:sp>
        <p:nvSpPr>
          <p:cNvPr id="16" name="日期占位符 15"/>
          <p:cNvSpPr>
            <a:spLocks noGrp="1"/>
          </p:cNvSpPr>
          <p:nvPr>
            <p:ph type="dt" sz="half" idx="10"/>
          </p:nvPr>
        </p:nvSpPr>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nvPr>
        </p:nvSpPr>
        <p:spPr/>
        <p:txBody>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18" name="灯片编号占位符 17"/>
          <p:cNvSpPr>
            <a:spLocks noGrp="1"/>
          </p:cNvSpPr>
          <p:nvPr>
            <p:ph type="sldNum" sz="quarter" idx="12"/>
          </p:nvPr>
        </p:nvSpPr>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2" name="标题 1"/>
          <p:cNvSpPr/>
          <p:nvPr>
            <p:ph type="ctrTitle" idx="2" hasCustomPrompt="1"/>
            <p:custDataLst>
              <p:tags r:id="rId5"/>
            </p:custDataLst>
          </p:nvPr>
        </p:nvSpPr>
        <p:spPr>
          <a:xfrm>
            <a:off x="1652270" y="1614775"/>
            <a:ext cx="8527206" cy="1846659"/>
          </a:xfrm>
        </p:spPr>
        <p:txBody>
          <a:bodyPr vert="horz" wrap="square" lIns="0" tIns="0" rIns="0" bIns="0" rtlCol="0" anchor="b" anchorCtr="0">
            <a:normAutofit lnSpcReduction="10000"/>
          </a:bodyPr>
          <a:lstStyle>
            <a:lvl1pPr marL="0" marR="0" lvl="0" algn="l" defTabSz="914400" rtl="0" eaLnBrk="1" fontAlgn="auto" latinLnBrk="0" hangingPunct="1">
              <a:lnSpc>
                <a:spcPct val="100000"/>
              </a:lnSpc>
              <a:spcBef>
                <a:spcPct val="0"/>
              </a:spcBef>
              <a:spcAft>
                <a:spcPts val="0"/>
              </a:spcAft>
              <a:buClrTx/>
              <a:buSzTx/>
              <a:buFontTx/>
              <a:buNone/>
              <a:defRPr kumimoji="0" lang="zh-CN" altLang="en-US" sz="6000" b="1" i="0" u="none" strike="noStrike" kern="1200" cap="none" spc="600" normalizeH="0" baseline="0" noProof="0" dirty="0">
                <a:ln>
                  <a:noFill/>
                </a:ln>
                <a:solidFill>
                  <a:schemeClr val="lt1"/>
                </a:solidFill>
                <a:effectLst/>
                <a:uLnTx/>
                <a:uFillTx/>
                <a:latin typeface="Arial" panose="020B0604020202020204" pitchFamily="34" charset="0"/>
                <a:ea typeface="汉仪旗黑-85S" panose="00020600040101010101" pitchFamily="18" charset="-122"/>
                <a:cs typeface="+mj-cs"/>
                <a:sym typeface="Arial" panose="020B0604020202020204" pitchFamily="34" charset="0"/>
              </a:defRPr>
            </a:lvl1pPr>
          </a:lstStyle>
          <a:p>
            <a:pPr lvl="0"/>
            <a:r>
              <a:rPr>
                <a:sym typeface="+mn-ea"/>
              </a:rPr>
              <a:t>编辑标题</a:t>
            </a:r>
            <a:endParaRPr>
              <a:sym typeface="+mn-ea"/>
            </a:endParaRPr>
          </a:p>
        </p:txBody>
      </p:sp>
      <p:sp>
        <p:nvSpPr>
          <p:cNvPr id="3" name="副标题 2"/>
          <p:cNvSpPr/>
          <p:nvPr>
            <p:ph type="subTitle" idx="3" hasCustomPrompt="1"/>
            <p:custDataLst>
              <p:tags r:id="rId6"/>
            </p:custDataLst>
          </p:nvPr>
        </p:nvSpPr>
        <p:spPr>
          <a:xfrm>
            <a:off x="1652271" y="3681105"/>
            <a:ext cx="5380825" cy="1562118"/>
          </a:xfrm>
        </p:spPr>
        <p:txBody>
          <a:bodyPr vert="horz" wrap="square" lIns="0" tIns="0" rIns="0" bIns="0" rtlCol="0" anchor="ctr" anchorCtr="0">
            <a:normAutofit/>
          </a:bodyPr>
          <a:lstStyle>
            <a:lvl1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defRPr kumimoji="0" lang="zh-CN" altLang="en-US" sz="2400" b="0" i="0" u="none" strike="noStrike" kern="1200" cap="none" spc="200" normalizeH="0" baseline="0" noProof="0" dirty="0">
                <a:ln>
                  <a:noFill/>
                </a:ln>
                <a:solidFill>
                  <a:schemeClr val="lt1"/>
                </a:solidFill>
                <a:effectLst/>
                <a:uLnTx/>
                <a:uFillTx/>
                <a:latin typeface="Arial" panose="020B0604020202020204" pitchFamily="34" charset="0"/>
                <a:ea typeface="微软雅黑" panose="020B0503020204020204" pitchFamily="34" charset="-122"/>
                <a:cs typeface="+mn-cs"/>
                <a:sym typeface="Arial" panose="020B0604020202020204" pitchFamily="34" charset="0"/>
              </a:defRPr>
            </a:lvl1pPr>
            <a:lvl2pPr marL="457200" indent="0" algn="ctr" defTabSz="914400" rtl="0" eaLnBrk="1" fontAlgn="auto" latinLnBrk="0" hangingPunct="1">
              <a:lnSpc>
                <a:spcPct val="130000"/>
              </a:lnSpc>
              <a:spcBef>
                <a:spcPts val="0"/>
              </a:spcBef>
              <a:spcAft>
                <a:spcPts val="1000"/>
              </a:spcAft>
              <a:buFont typeface="Arial" panose="020B0604020202020204" pitchFamily="34" charset="0"/>
              <a:buNone/>
              <a:tabLst>
                <a:tab pos="1609725" algn="l"/>
              </a:tabLst>
              <a:defRPr sz="2000" u="none" strike="noStrike" kern="1200" cap="none" spc="150" normalizeH="0" baseline="0">
                <a:solidFill>
                  <a:schemeClr val="tx1">
                    <a:lumMod val="85000"/>
                    <a:lumOff val="15000"/>
                  </a:schemeClr>
                </a:solidFill>
                <a:uFillTx/>
                <a:latin typeface="微软雅黑" panose="020B0503020204020204" pitchFamily="34" charset="-122"/>
                <a:ea typeface="微软雅黑" panose="020B0503020204020204" pitchFamily="34" charset="-122"/>
                <a:cs typeface="+mn-cs"/>
              </a:defRPr>
            </a:lvl2pPr>
            <a:lvl3pPr marL="914400" indent="0" algn="ctr" defTabSz="914400" rtl="0" eaLnBrk="1" fontAlgn="auto" latinLnBrk="0" hangingPunct="1">
              <a:lnSpc>
                <a:spcPct val="130000"/>
              </a:lnSpc>
              <a:spcBef>
                <a:spcPts val="0"/>
              </a:spcBef>
              <a:spcAft>
                <a:spcPts val="1000"/>
              </a:spcAft>
              <a:buFont typeface="Arial" panose="020B0604020202020204" pitchFamily="34" charset="0"/>
              <a:buNone/>
              <a:defRPr sz="1800" u="none" strike="noStrike" kern="1200" cap="none" spc="150" normalizeH="0" baseline="0">
                <a:solidFill>
                  <a:schemeClr val="tx1">
                    <a:lumMod val="85000"/>
                    <a:lumOff val="15000"/>
                  </a:schemeClr>
                </a:solidFill>
                <a:uFillTx/>
                <a:latin typeface="微软雅黑" panose="020B0503020204020204" pitchFamily="34" charset="-122"/>
                <a:ea typeface="微软雅黑" panose="020B0503020204020204" pitchFamily="34" charset="-122"/>
                <a:cs typeface="+mn-cs"/>
              </a:defRPr>
            </a:lvl3pPr>
            <a:lvl4pPr marL="1371600" indent="0" algn="ctr"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微软雅黑" panose="020B0503020204020204" pitchFamily="34" charset="-122"/>
                <a:ea typeface="微软雅黑" panose="020B0503020204020204" pitchFamily="34" charset="-122"/>
                <a:cs typeface="+mn-cs"/>
              </a:defRPr>
            </a:lvl4pPr>
            <a:lvl5pPr marL="1828800" indent="0" algn="ctr"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微软雅黑" panose="020B0503020204020204" pitchFamily="34" charset="-122"/>
                <a:ea typeface="微软雅黑" panose="020B0503020204020204" pitchFamily="34" charset="-122"/>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a:sym typeface="+mn-ea"/>
              </a:rPr>
              <a:t>单击此处编辑副标题</a:t>
            </a:r>
            <a:endParaRPr>
              <a:sym typeface="+mn-ea"/>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23" name="图形 22"/>
          <p:cNvPicPr>
            <a:picLocks noChangeAspect="1"/>
          </p:cNvPicPr>
          <p:nvPr>
            <p:custDataLst>
              <p:tags r:id="rId2"/>
            </p:custDataLst>
          </p:nvPr>
        </p:nvPicPr>
        <p:blipFill>
          <a:blip r:embed="rId3">
            <a:extLst>
              <a:ext uri="{96DAC541-7B7A-43D3-8B79-37D633B846F1}">
                <asvg:svgBlip xmlns:asvg="http://schemas.microsoft.com/office/drawing/2016/SVG/main" r:embed="rId4"/>
              </a:ext>
            </a:extLst>
          </a:blip>
          <a:stretch>
            <a:fillRect/>
          </a:stretch>
        </p:blipFill>
        <p:spPr>
          <a:xfrm>
            <a:off x="0" y="0"/>
            <a:ext cx="720090" cy="720090"/>
          </a:xfrm>
          <a:prstGeom prst="rect">
            <a:avLst/>
          </a:prstGeom>
        </p:spPr>
      </p:pic>
      <p:pic>
        <p:nvPicPr>
          <p:cNvPr id="7" name="图形 22"/>
          <p:cNvPicPr>
            <a:picLocks noChangeAspect="1"/>
          </p:cNvPicPr>
          <p:nvPr>
            <p:custDataLst>
              <p:tags r:id="rId5"/>
            </p:custDataLst>
          </p:nvPr>
        </p:nvPicPr>
        <p:blipFill>
          <a:blip r:embed="rId6">
            <a:extLst>
              <a:ext uri="{96DAC541-7B7A-43D3-8B79-37D633B846F1}">
                <asvg:svgBlip xmlns:asvg="http://schemas.microsoft.com/office/drawing/2016/SVG/main" r:embed="rId7"/>
              </a:ext>
            </a:extLst>
          </a:blip>
          <a:stretch>
            <a:fillRect/>
          </a:stretch>
        </p:blipFill>
        <p:spPr>
          <a:xfrm>
            <a:off x="11471910" y="-5379"/>
            <a:ext cx="720090" cy="720090"/>
          </a:xfrm>
          <a:prstGeom prst="rect">
            <a:avLst/>
          </a:prstGeom>
        </p:spPr>
      </p:pic>
      <p:sp>
        <p:nvSpPr>
          <p:cNvPr id="2" name="标题 1"/>
          <p:cNvSpPr>
            <a:spLocks noGrp="1"/>
          </p:cNvSpPr>
          <p:nvPr>
            <p:ph type="title"/>
          </p:nvPr>
        </p:nvSpPr>
        <p:spPr>
          <a:xfrm>
            <a:off x="669882" y="443234"/>
            <a:ext cx="10852237" cy="441964"/>
          </a:xfrm>
        </p:spPr>
        <p:txBody>
          <a:bodyPr vert="horz" lIns="90170" tIns="46990" rIns="90170" bIns="46990" rtlCol="0" anchor="ctr" anchorCtr="0">
            <a:no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nvPr>
        </p:nvSpPr>
        <p:spPr>
          <a:xfrm>
            <a:off x="669882" y="952508"/>
            <a:ext cx="10852237"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nvPr>
        </p:nvSpPr>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6" name="灯片编号占位符 5"/>
          <p:cNvSpPr>
            <a:spLocks noGrp="1"/>
          </p:cNvSpPr>
          <p:nvPr>
            <p:ph type="sldNum" sz="quarter" idx="12"/>
          </p:nvPr>
        </p:nvSpPr>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30" name="图形 29"/>
          <p:cNvPicPr>
            <a:picLocks noChangeAspect="1"/>
          </p:cNvPicPr>
          <p:nvPr>
            <p:custDataLst>
              <p:tags r:id="rId2"/>
            </p:custDataLst>
          </p:nvPr>
        </p:nvPicPr>
        <p:blipFill>
          <a:blip r:embed="rId3">
            <a:extLst>
              <a:ext uri="{96DAC541-7B7A-43D3-8B79-37D633B846F1}">
                <asvg:svgBlip xmlns:asvg="http://schemas.microsoft.com/office/drawing/2016/SVG/main" r:embed="rId4"/>
              </a:ext>
            </a:extLst>
          </a:blip>
          <a:stretch>
            <a:fillRect/>
          </a:stretch>
        </p:blipFill>
        <p:spPr>
          <a:xfrm>
            <a:off x="215153" y="1811319"/>
            <a:ext cx="3235350" cy="3235350"/>
          </a:xfrm>
          <a:prstGeom prst="rect">
            <a:avLst/>
          </a:prstGeom>
        </p:spPr>
      </p:pic>
      <p:pic>
        <p:nvPicPr>
          <p:cNvPr id="23" name="图形 22"/>
          <p:cNvPicPr>
            <a:picLocks noChangeAspect="1"/>
          </p:cNvPicPr>
          <p:nvPr>
            <p:custDataLst>
              <p:tags r:id="rId5"/>
            </p:custDataLst>
          </p:nvPr>
        </p:nvPicPr>
        <p:blipFill>
          <a:blip r:embed="rId6">
            <a:extLst>
              <a:ext uri="{96DAC541-7B7A-43D3-8B79-37D633B846F1}">
                <asvg:svgBlip xmlns:asvg="http://schemas.microsoft.com/office/drawing/2016/SVG/main" r:embed="rId7"/>
              </a:ext>
            </a:extLst>
          </a:blip>
          <a:stretch>
            <a:fillRect/>
          </a:stretch>
        </p:blipFill>
        <p:spPr>
          <a:xfrm>
            <a:off x="11471910" y="6137910"/>
            <a:ext cx="720090" cy="720090"/>
          </a:xfrm>
          <a:prstGeom prst="rect">
            <a:avLst/>
          </a:prstGeom>
        </p:spPr>
      </p:pic>
      <p:pic>
        <p:nvPicPr>
          <p:cNvPr id="2" name="图形 22"/>
          <p:cNvPicPr>
            <a:picLocks noChangeAspect="1"/>
          </p:cNvPicPr>
          <p:nvPr>
            <p:custDataLst>
              <p:tags r:id="rId8"/>
            </p:custDataLst>
          </p:nvPr>
        </p:nvPicPr>
        <p:blipFill>
          <a:blip r:embed="rId9">
            <a:extLst>
              <a:ext uri="{96DAC541-7B7A-43D3-8B79-37D633B846F1}">
                <asvg:svgBlip xmlns:asvg="http://schemas.microsoft.com/office/drawing/2016/SVG/main" r:embed="rId10"/>
              </a:ext>
            </a:extLst>
          </a:blip>
          <a:stretch>
            <a:fillRect/>
          </a:stretch>
        </p:blipFill>
        <p:spPr>
          <a:xfrm>
            <a:off x="11471910" y="0"/>
            <a:ext cx="720090" cy="720090"/>
          </a:xfrm>
          <a:prstGeom prst="rect">
            <a:avLst/>
          </a:prstGeom>
        </p:spPr>
      </p:pic>
      <p:sp>
        <p:nvSpPr>
          <p:cNvPr id="4" name="日期占位符 3"/>
          <p:cNvSpPr>
            <a:spLocks noGrp="1"/>
          </p:cNvSpPr>
          <p:nvPr>
            <p:ph type="dt" sz="half" idx="10"/>
          </p:nvPr>
        </p:nvSpPr>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6" name="灯片编号占位符 5"/>
          <p:cNvSpPr>
            <a:spLocks noGrp="1"/>
          </p:cNvSpPr>
          <p:nvPr>
            <p:ph type="sldNum" sz="quarter" idx="12"/>
          </p:nvPr>
        </p:nvSpPr>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
        <p:nvSpPr>
          <p:cNvPr id="3" name="标题 2"/>
          <p:cNvSpPr/>
          <p:nvPr>
            <p:ph type="ctrTitle" idx="2" hasCustomPrompt="1"/>
            <p:custDataLst>
              <p:tags r:id="rId11"/>
            </p:custDataLst>
          </p:nvPr>
        </p:nvSpPr>
        <p:spPr>
          <a:xfrm>
            <a:off x="4625288" y="2373457"/>
            <a:ext cx="6646785" cy="2160931"/>
          </a:xfrm>
          <a:ln>
            <a:noFill/>
          </a:ln>
        </p:spPr>
        <p:txBody>
          <a:bodyPr vert="horz" wrap="square" lIns="0" tIns="0" rIns="0" bIns="0" rtlCol="0" anchor="b" anchorCtr="0">
            <a:normAutofit/>
          </a:bodyPr>
          <a:lstStyle>
            <a:lvl1pPr marL="0" marR="0" lvl="0" algn="l" defTabSz="914400" rtl="0" eaLnBrk="1" fontAlgn="auto" latinLnBrk="0" hangingPunct="1">
              <a:lnSpc>
                <a:spcPct val="100000"/>
              </a:lnSpc>
              <a:spcBef>
                <a:spcPct val="0"/>
              </a:spcBef>
              <a:spcAft>
                <a:spcPts val="0"/>
              </a:spcAft>
              <a:buClrTx/>
              <a:buSzTx/>
              <a:buFontTx/>
              <a:buNone/>
              <a:defRPr kumimoji="0" lang="zh-CN" altLang="en-US" sz="4000" b="1" i="0" u="none" strike="noStrike" kern="1200" cap="none" spc="600" normalizeH="0" baseline="0" noProof="0" dirty="0">
                <a:ln>
                  <a:noFill/>
                </a:ln>
                <a:solidFill>
                  <a:schemeClr val="dk1">
                    <a:lumMod val="85000"/>
                    <a:lumOff val="15000"/>
                  </a:schemeClr>
                </a:solidFill>
                <a:effectLst/>
                <a:uLnTx/>
                <a:uFillTx/>
                <a:latin typeface="Arial" panose="020B0604020202020204" pitchFamily="34" charset="0"/>
                <a:ea typeface="汉仪旗黑-85S" panose="00020600040101010101" pitchFamily="18" charset="-122"/>
                <a:cs typeface="+mj-cs"/>
                <a:sym typeface="+mn-ea"/>
              </a:defRPr>
            </a:lvl1pPr>
          </a:lstStyle>
          <a:p>
            <a:pPr lvl="0"/>
            <a:r>
              <a:rPr>
                <a:sym typeface="+mn-ea"/>
              </a:rPr>
              <a:t>编辑标题</a:t>
            </a:r>
            <a:endParaRPr>
              <a:sym typeface="+mn-ea"/>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3" name="图形 22"/>
          <p:cNvPicPr>
            <a:picLocks noChangeAspect="1"/>
          </p:cNvPicPr>
          <p:nvPr>
            <p:custDataLst>
              <p:tags r:id="rId2"/>
            </p:custDataLst>
          </p:nvPr>
        </p:nvPicPr>
        <p:blipFill>
          <a:blip r:embed="rId3">
            <a:extLst>
              <a:ext uri="{96DAC541-7B7A-43D3-8B79-37D633B846F1}">
                <asvg:svgBlip xmlns:asvg="http://schemas.microsoft.com/office/drawing/2016/SVG/main" r:embed="rId4"/>
              </a:ext>
            </a:extLst>
          </a:blip>
          <a:stretch>
            <a:fillRect/>
          </a:stretch>
        </p:blipFill>
        <p:spPr>
          <a:xfrm>
            <a:off x="0" y="0"/>
            <a:ext cx="720090" cy="720090"/>
          </a:xfrm>
          <a:prstGeom prst="rect">
            <a:avLst/>
          </a:prstGeom>
        </p:spPr>
      </p:pic>
      <p:pic>
        <p:nvPicPr>
          <p:cNvPr id="8" name="图形 22"/>
          <p:cNvPicPr>
            <a:picLocks noChangeAspect="1"/>
          </p:cNvPicPr>
          <p:nvPr>
            <p:custDataLst>
              <p:tags r:id="rId5"/>
            </p:custDataLst>
          </p:nvPr>
        </p:nvPicPr>
        <p:blipFill>
          <a:blip r:embed="rId6">
            <a:extLst>
              <a:ext uri="{96DAC541-7B7A-43D3-8B79-37D633B846F1}">
                <asvg:svgBlip xmlns:asvg="http://schemas.microsoft.com/office/drawing/2016/SVG/main" r:embed="rId7"/>
              </a:ext>
            </a:extLst>
          </a:blip>
          <a:stretch>
            <a:fillRect/>
          </a:stretch>
        </p:blipFill>
        <p:spPr>
          <a:xfrm>
            <a:off x="11471910" y="-5379"/>
            <a:ext cx="720090" cy="720090"/>
          </a:xfrm>
          <a:prstGeom prst="rect">
            <a:avLst/>
          </a:prstGeom>
        </p:spPr>
      </p:pic>
      <p:sp>
        <p:nvSpPr>
          <p:cNvPr id="2" name="标题 1"/>
          <p:cNvSpPr>
            <a:spLocks noGrp="1"/>
          </p:cNvSpPr>
          <p:nvPr>
            <p:ph type="title"/>
          </p:nvPr>
        </p:nvSpPr>
        <p:spPr>
          <a:xfrm>
            <a:off x="669882" y="443234"/>
            <a:ext cx="10852237" cy="441964"/>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sz="half" idx="1"/>
          </p:nvPr>
        </p:nvSpPr>
        <p:spPr>
          <a:xfrm>
            <a:off x="669930" y="952508"/>
            <a:ext cx="5283242"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nvPr>
        </p:nvSpPr>
        <p:spPr>
          <a:xfrm>
            <a:off x="6238877" y="952508"/>
            <a:ext cx="5283242" cy="5388907"/>
          </a:xfrm>
        </p:spPr>
        <p:txBody>
          <a:bodyPr lIns="90170" tIns="46990" rIns="90170" bIns="46990">
            <a:normAutofit/>
          </a:bodyPr>
          <a:lstStyle>
            <a:lvl1pPr eaLnBrk="1" fontAlgn="auto" latinLnBrk="0" hangingPunct="1">
              <a:defRPr sz="1600">
                <a:solidFill>
                  <a:schemeClr val="tx1"/>
                </a:solidFill>
                <a:latin typeface="Arial" panose="020B0604020202020204" pitchFamily="34" charset="0"/>
                <a:ea typeface="微软雅黑" panose="020B0503020204020204" pitchFamily="34" charset="-122"/>
              </a:defRPr>
            </a:lvl1pPr>
            <a:lvl2pPr eaLnBrk="1" fontAlgn="auto" latinLnBrk="0" hangingPunct="1">
              <a:defRPr sz="1600">
                <a:solidFill>
                  <a:schemeClr val="tx1"/>
                </a:solidFill>
                <a:latin typeface="Arial" panose="020B0604020202020204" pitchFamily="34" charset="0"/>
                <a:ea typeface="微软雅黑" panose="020B0503020204020204" pitchFamily="34" charset="-122"/>
              </a:defRPr>
            </a:lvl2pPr>
            <a:lvl3pPr eaLnBrk="1" fontAlgn="auto" latinLnBrk="0" hangingPunct="1">
              <a:defRPr sz="1600">
                <a:solidFill>
                  <a:schemeClr val="tx1"/>
                </a:solidFill>
                <a:latin typeface="Arial" panose="020B0604020202020204" pitchFamily="34" charset="0"/>
                <a:ea typeface="微软雅黑" panose="020B0503020204020204" pitchFamily="34" charset="-122"/>
              </a:defRPr>
            </a:lvl3pPr>
            <a:lvl4pPr eaLnBrk="1" fontAlgn="auto" latinLnBrk="0" hangingPunct="1">
              <a:defRPr sz="1600">
                <a:solidFill>
                  <a:schemeClr val="tx1"/>
                </a:solidFill>
                <a:latin typeface="Arial" panose="020B0604020202020204" pitchFamily="34" charset="0"/>
                <a:ea typeface="微软雅黑" panose="020B0503020204020204" pitchFamily="34" charset="-122"/>
              </a:defRPr>
            </a:lvl4pPr>
            <a:lvl5pPr eaLnBrk="1" fontAlgn="auto" latinLnBrk="0" hangingPunct="1">
              <a:defRPr sz="160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nvPr>
        </p:nvSpPr>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nvPr>
        </p:nvSpPr>
        <p:spPr/>
        <p:txBody>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7" name="灯片编号占位符 6"/>
          <p:cNvSpPr>
            <a:spLocks noGrp="1"/>
          </p:cNvSpPr>
          <p:nvPr>
            <p:ph type="sldNum" sz="quarter" idx="12"/>
          </p:nvPr>
        </p:nvSpPr>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23" name="图形 22"/>
          <p:cNvPicPr>
            <a:picLocks noChangeAspect="1"/>
          </p:cNvPicPr>
          <p:nvPr>
            <p:custDataLst>
              <p:tags r:id="rId2"/>
            </p:custDataLst>
          </p:nvPr>
        </p:nvPicPr>
        <p:blipFill>
          <a:blip r:embed="rId3">
            <a:extLst>
              <a:ext uri="{96DAC541-7B7A-43D3-8B79-37D633B846F1}">
                <asvg:svgBlip xmlns:asvg="http://schemas.microsoft.com/office/drawing/2016/SVG/main" r:embed="rId4"/>
              </a:ext>
            </a:extLst>
          </a:blip>
          <a:stretch>
            <a:fillRect/>
          </a:stretch>
        </p:blipFill>
        <p:spPr>
          <a:xfrm>
            <a:off x="0" y="0"/>
            <a:ext cx="720090" cy="720090"/>
          </a:xfrm>
          <a:prstGeom prst="rect">
            <a:avLst/>
          </a:prstGeom>
        </p:spPr>
      </p:pic>
      <p:pic>
        <p:nvPicPr>
          <p:cNvPr id="10" name="图形 22"/>
          <p:cNvPicPr>
            <a:picLocks noChangeAspect="1"/>
          </p:cNvPicPr>
          <p:nvPr>
            <p:custDataLst>
              <p:tags r:id="rId5"/>
            </p:custDataLst>
          </p:nvPr>
        </p:nvPicPr>
        <p:blipFill>
          <a:blip r:embed="rId6">
            <a:extLst>
              <a:ext uri="{96DAC541-7B7A-43D3-8B79-37D633B846F1}">
                <asvg:svgBlip xmlns:asvg="http://schemas.microsoft.com/office/drawing/2016/SVG/main" r:embed="rId7"/>
              </a:ext>
            </a:extLst>
          </a:blip>
          <a:stretch>
            <a:fillRect/>
          </a:stretch>
        </p:blipFill>
        <p:spPr>
          <a:xfrm>
            <a:off x="11471910" y="-5379"/>
            <a:ext cx="720090" cy="720090"/>
          </a:xfrm>
          <a:prstGeom prst="rect">
            <a:avLst/>
          </a:prstGeom>
        </p:spPr>
      </p:pic>
      <p:sp>
        <p:nvSpPr>
          <p:cNvPr id="2" name="标题 1"/>
          <p:cNvSpPr>
            <a:spLocks noGrp="1"/>
          </p:cNvSpPr>
          <p:nvPr>
            <p:ph type="title"/>
          </p:nvPr>
        </p:nvSpPr>
        <p:spPr>
          <a:xfrm>
            <a:off x="669882" y="443234"/>
            <a:ext cx="10852237" cy="441964"/>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nvPr>
        </p:nvSpPr>
        <p:spPr>
          <a:xfrm>
            <a:off x="669930" y="952508"/>
            <a:ext cx="5283242" cy="381003"/>
          </a:xfrm>
        </p:spPr>
        <p:txBody>
          <a:bodyPr lIns="90170" tIns="46990" rIns="90170" bIns="46990" anchor="ctr" anchorCtr="0">
            <a:no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solidFill>
                <a:uFillTx/>
                <a:latin typeface="Arial" panose="020B0604020202020204" pitchFamily="34" charset="0"/>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nvPr>
        </p:nvSpPr>
        <p:spPr>
          <a:xfrm>
            <a:off x="669925" y="1406525"/>
            <a:ext cx="5283200" cy="4934752"/>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nvPr>
        </p:nvSpPr>
        <p:spPr>
          <a:xfrm>
            <a:off x="6235750" y="952508"/>
            <a:ext cx="5283242" cy="381003"/>
          </a:xfrm>
        </p:spPr>
        <p:txBody>
          <a:bodyPr vert="horz" lIns="90170" tIns="46990" rIns="90170" bIns="46990" rtlCol="0" anchor="ctr"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nvPr>
        </p:nvSpPr>
        <p:spPr>
          <a:xfrm>
            <a:off x="6235750" y="1406525"/>
            <a:ext cx="5283242" cy="4934752"/>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nvPr>
        </p:nvSpPr>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nvPr>
        </p:nvSpPr>
        <p:spPr/>
        <p:txBody>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9" name="灯片编号占位符 8"/>
          <p:cNvSpPr>
            <a:spLocks noGrp="1"/>
          </p:cNvSpPr>
          <p:nvPr>
            <p:ph type="sldNum" sz="quarter" idx="12"/>
          </p:nvPr>
        </p:nvSpPr>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30" name="图形 29"/>
          <p:cNvPicPr>
            <a:picLocks noChangeAspect="1"/>
          </p:cNvPicPr>
          <p:nvPr>
            <p:custDataLst>
              <p:tags r:id="rId2"/>
            </p:custDataLst>
          </p:nvPr>
        </p:nvPicPr>
        <p:blipFill>
          <a:blip r:embed="rId3">
            <a:extLst>
              <a:ext uri="{96DAC541-7B7A-43D3-8B79-37D633B846F1}">
                <asvg:svgBlip xmlns:asvg="http://schemas.microsoft.com/office/drawing/2016/SVG/main" r:embed="rId4"/>
              </a:ext>
            </a:extLst>
          </a:blip>
          <a:stretch>
            <a:fillRect/>
          </a:stretch>
        </p:blipFill>
        <p:spPr>
          <a:xfrm>
            <a:off x="7498080" y="1234440"/>
            <a:ext cx="4389120" cy="4389120"/>
          </a:xfrm>
          <a:prstGeom prst="rect">
            <a:avLst/>
          </a:prstGeom>
        </p:spPr>
      </p:pic>
      <p:pic>
        <p:nvPicPr>
          <p:cNvPr id="23" name="图形 22"/>
          <p:cNvPicPr>
            <a:picLocks noChangeAspect="1"/>
          </p:cNvPicPr>
          <p:nvPr>
            <p:custDataLst>
              <p:tags r:id="rId5"/>
            </p:custDataLst>
          </p:nvPr>
        </p:nvPicPr>
        <p:blipFill>
          <a:blip r:embed="rId6">
            <a:extLst>
              <a:ext uri="{96DAC541-7B7A-43D3-8B79-37D633B846F1}">
                <asvg:svgBlip xmlns:asvg="http://schemas.microsoft.com/office/drawing/2016/SVG/main" r:embed="rId7"/>
              </a:ext>
            </a:extLst>
          </a:blip>
          <a:stretch>
            <a:fillRect/>
          </a:stretch>
        </p:blipFill>
        <p:spPr>
          <a:xfrm>
            <a:off x="0" y="0"/>
            <a:ext cx="720090" cy="720090"/>
          </a:xfrm>
          <a:prstGeom prst="rect">
            <a:avLst/>
          </a:prstGeom>
        </p:spPr>
      </p:pic>
      <p:sp>
        <p:nvSpPr>
          <p:cNvPr id="2" name="标题 1"/>
          <p:cNvSpPr>
            <a:spLocks noGrp="1"/>
          </p:cNvSpPr>
          <p:nvPr>
            <p:ph type="title"/>
          </p:nvPr>
        </p:nvSpPr>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nvPr>
        </p:nvSpPr>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5" name="灯片编号占位符 4"/>
          <p:cNvSpPr>
            <a:spLocks noGrp="1"/>
          </p:cNvSpPr>
          <p:nvPr>
            <p:ph type="sldNum" sz="quarter" idx="12"/>
          </p:nvPr>
        </p:nvSpPr>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4" name="灯片编号占位符 3"/>
          <p:cNvSpPr>
            <a:spLocks noGrp="1"/>
          </p:cNvSpPr>
          <p:nvPr>
            <p:ph type="sldNum" sz="quarter" idx="12"/>
          </p:nvPr>
        </p:nvSpPr>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23" name="图形 22"/>
          <p:cNvPicPr>
            <a:picLocks noChangeAspect="1"/>
          </p:cNvPicPr>
          <p:nvPr>
            <p:custDataLst>
              <p:tags r:id="rId2"/>
            </p:custDataLst>
          </p:nvPr>
        </p:nvPicPr>
        <p:blipFill>
          <a:blip r:embed="rId3">
            <a:extLst>
              <a:ext uri="{96DAC541-7B7A-43D3-8B79-37D633B846F1}">
                <asvg:svgBlip xmlns:asvg="http://schemas.microsoft.com/office/drawing/2016/SVG/main" r:embed="rId4"/>
              </a:ext>
            </a:extLst>
          </a:blip>
          <a:stretch>
            <a:fillRect/>
          </a:stretch>
        </p:blipFill>
        <p:spPr>
          <a:xfrm>
            <a:off x="0" y="0"/>
            <a:ext cx="720090" cy="720090"/>
          </a:xfrm>
          <a:prstGeom prst="rect">
            <a:avLst/>
          </a:prstGeom>
        </p:spPr>
      </p:pic>
      <p:pic>
        <p:nvPicPr>
          <p:cNvPr id="8" name="图形 22"/>
          <p:cNvPicPr>
            <a:picLocks noChangeAspect="1"/>
          </p:cNvPicPr>
          <p:nvPr>
            <p:custDataLst>
              <p:tags r:id="rId5"/>
            </p:custDataLst>
          </p:nvPr>
        </p:nvPicPr>
        <p:blipFill>
          <a:blip r:embed="rId6">
            <a:extLst>
              <a:ext uri="{96DAC541-7B7A-43D3-8B79-37D633B846F1}">
                <asvg:svgBlip xmlns:asvg="http://schemas.microsoft.com/office/drawing/2016/SVG/main" r:embed="rId7"/>
              </a:ext>
            </a:extLst>
          </a:blip>
          <a:stretch>
            <a:fillRect/>
          </a:stretch>
        </p:blipFill>
        <p:spPr>
          <a:xfrm>
            <a:off x="11471910" y="-5379"/>
            <a:ext cx="720090" cy="720090"/>
          </a:xfrm>
          <a:prstGeom prst="rect">
            <a:avLst/>
          </a:prstGeom>
        </p:spPr>
      </p:pic>
      <p:sp>
        <p:nvSpPr>
          <p:cNvPr id="2" name="标题 1"/>
          <p:cNvSpPr>
            <a:spLocks noGrp="1"/>
          </p:cNvSpPr>
          <p:nvPr>
            <p:ph type="title"/>
          </p:nvPr>
        </p:nvSpPr>
        <p:spPr>
          <a:xfrm>
            <a:off x="669930" y="443234"/>
            <a:ext cx="10852237" cy="441964"/>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图片占位符 2"/>
          <p:cNvSpPr>
            <a:spLocks noGrp="1"/>
          </p:cNvSpPr>
          <p:nvPr>
            <p:ph type="pic" idx="1"/>
          </p:nvPr>
        </p:nvSpPr>
        <p:spPr>
          <a:xfrm>
            <a:off x="669930" y="952508"/>
            <a:ext cx="5283242" cy="5388907"/>
          </a:xfrm>
        </p:spPr>
        <p:txBody>
          <a:bodyPr vert="horz" lIns="90170" tIns="46990" rIns="90170" bIns="4699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nvPr>
        </p:nvSpPr>
        <p:spPr>
          <a:xfrm>
            <a:off x="6238925" y="952508"/>
            <a:ext cx="5283242"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nvPr>
        </p:nvSpPr>
        <p:spPr/>
        <p:txBody>
          <a:bodyPr/>
          <a:lstStyle>
            <a:lvl1pPr>
              <a:defRPr>
                <a:latin typeface="Arial" panose="020B0604020202020204" pitchFamily="34" charset="0"/>
                <a:ea typeface="微软雅黑" panose="020B0503020204020204" pitchFamily="34" charset="-122"/>
              </a:defRPr>
            </a:lvl1p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nvPr>
        </p:nvSpPr>
        <p:spPr/>
        <p:txBody>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7" name="灯片编号占位符 6"/>
          <p:cNvSpPr>
            <a:spLocks noGrp="1"/>
          </p:cNvSpPr>
          <p:nvPr>
            <p:ph type="sldNum" sz="quarter" idx="12"/>
          </p:nvPr>
        </p:nvSpPr>
        <p:spPr/>
        <p:txBody>
          <a:bodyPr/>
          <a:lstStyle>
            <a:lvl1pPr>
              <a:defRPr>
                <a:latin typeface="Arial" panose="020B0604020202020204" pitchFamily="34" charset="0"/>
                <a:ea typeface="微软雅黑" panose="020B0503020204020204" pitchFamily="34" charset="-122"/>
              </a:defRPr>
            </a:lvl1pPr>
          </a:lstStyle>
          <a:p>
            <a:fld id="{FABC47A4-756D-490B-A52F-7D9E2C9FC05F}"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8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vl6pPr marL="2286000" indent="0">
              <a:buNone/>
              <a:defRPr/>
            </a:lvl6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pic>
        <p:nvPicPr>
          <p:cNvPr id="23" name="图形 22"/>
          <p:cNvPicPr>
            <a:picLocks noChangeAspect="1"/>
          </p:cNvPicPr>
          <p:nvPr>
            <p:custDataLst>
              <p:tags r:id="rId2"/>
            </p:custDataLst>
          </p:nvPr>
        </p:nvPicPr>
        <p:blipFill>
          <a:blip r:embed="rId3">
            <a:extLst>
              <a:ext uri="{96DAC541-7B7A-43D3-8B79-37D633B846F1}">
                <asvg:svgBlip xmlns:asvg="http://schemas.microsoft.com/office/drawing/2016/SVG/main" r:embed="rId4"/>
              </a:ext>
            </a:extLst>
          </a:blip>
          <a:stretch>
            <a:fillRect/>
          </a:stretch>
        </p:blipFill>
        <p:spPr>
          <a:xfrm>
            <a:off x="0" y="0"/>
            <a:ext cx="720090" cy="720090"/>
          </a:xfrm>
          <a:prstGeom prst="rect">
            <a:avLst/>
          </a:prstGeom>
        </p:spPr>
      </p:pic>
      <p:pic>
        <p:nvPicPr>
          <p:cNvPr id="7" name="图形 22"/>
          <p:cNvPicPr>
            <a:picLocks noChangeAspect="1"/>
          </p:cNvPicPr>
          <p:nvPr>
            <p:custDataLst>
              <p:tags r:id="rId5"/>
            </p:custDataLst>
          </p:nvPr>
        </p:nvPicPr>
        <p:blipFill>
          <a:blip r:embed="rId6">
            <a:extLst>
              <a:ext uri="{96DAC541-7B7A-43D3-8B79-37D633B846F1}">
                <asvg:svgBlip xmlns:asvg="http://schemas.microsoft.com/office/drawing/2016/SVG/main" r:embed="rId7"/>
              </a:ext>
            </a:extLst>
          </a:blip>
          <a:stretch>
            <a:fillRect/>
          </a:stretch>
        </p:blipFill>
        <p:spPr>
          <a:xfrm>
            <a:off x="11471910" y="-5379"/>
            <a:ext cx="720090" cy="720090"/>
          </a:xfrm>
          <a:prstGeom prst="rect">
            <a:avLst/>
          </a:prstGeom>
        </p:spPr>
      </p:pic>
      <p:sp>
        <p:nvSpPr>
          <p:cNvPr id="2" name="竖排标题 1"/>
          <p:cNvSpPr>
            <a:spLocks noGrp="1"/>
          </p:cNvSpPr>
          <p:nvPr>
            <p:ph type="title" orient="vert"/>
          </p:nvPr>
        </p:nvSpPr>
        <p:spPr>
          <a:xfrm>
            <a:off x="10571135" y="952508"/>
            <a:ext cx="950984" cy="5388907"/>
          </a:xfrm>
        </p:spPr>
        <p:txBody>
          <a:bodyPr vert="eaVert" lIns="90170" tIns="46990" rIns="90170" bIns="4699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nvPr>
        </p:nvSpPr>
        <p:spPr>
          <a:xfrm>
            <a:off x="669925" y="952500"/>
            <a:ext cx="9828101" cy="5388907"/>
          </a:xfrm>
        </p:spPr>
        <p:txBody>
          <a:bodyPr vert="eaVert"/>
          <a:lstStyle>
            <a:lvl1pPr indent="0" eaLnBrk="1" fontAlgn="auto" latinLnBrk="0" hangingPunct="1">
              <a:defRPr>
                <a:solidFill>
                  <a:schemeClr val="tx1"/>
                </a:solidFill>
                <a:latin typeface="Arial" panose="020B0604020202020204" pitchFamily="34" charset="0"/>
                <a:ea typeface="微软雅黑" panose="020B0503020204020204" pitchFamily="34" charset="-122"/>
              </a:defRPr>
            </a:lvl1pPr>
            <a:lvl2pPr indent="0" eaLnBrk="1" fontAlgn="auto" latinLnBrk="0" hangingPunct="1">
              <a:defRPr>
                <a:solidFill>
                  <a:schemeClr val="tx1"/>
                </a:solidFill>
                <a:latin typeface="Arial" panose="020B0604020202020204" pitchFamily="34" charset="0"/>
                <a:ea typeface="微软雅黑" panose="020B0503020204020204" pitchFamily="34" charset="-122"/>
              </a:defRPr>
            </a:lvl2pPr>
            <a:lvl3pPr indent="0" eaLnBrk="1" fontAlgn="auto" latinLnBrk="0" hangingPunct="1">
              <a:defRPr>
                <a:solidFill>
                  <a:schemeClr val="tx1"/>
                </a:solidFill>
                <a:latin typeface="Arial" panose="020B0604020202020204" pitchFamily="34" charset="0"/>
                <a:ea typeface="微软雅黑" panose="020B0503020204020204" pitchFamily="34" charset="-122"/>
              </a:defRPr>
            </a:lvl3pPr>
            <a:lvl4pPr indent="0" eaLnBrk="1" fontAlgn="auto" latinLnBrk="0" hangingPunct="1">
              <a:defRPr>
                <a:solidFill>
                  <a:schemeClr val="tx1"/>
                </a:solidFill>
                <a:latin typeface="Arial" panose="020B0604020202020204" pitchFamily="34" charset="0"/>
                <a:ea typeface="微软雅黑" panose="020B0503020204020204" pitchFamily="34" charset="-122"/>
              </a:defRPr>
            </a:lvl4pPr>
            <a:lvl5pPr indent="0" eaLnBrk="1" fontAlgn="auto" latinLnBrk="0" hangingPunct="1">
              <a:defRPr>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6" name="灯片编号占位符 5"/>
          <p:cNvSpPr>
            <a:spLocks noGrp="1"/>
          </p:cNvSpPr>
          <p:nvPr>
            <p:ph type="sldNum" sz="quarter" idx="12"/>
          </p:nvPr>
        </p:nvSpPr>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pic>
        <p:nvPicPr>
          <p:cNvPr id="23" name="图形 22"/>
          <p:cNvPicPr>
            <a:picLocks noChangeAspect="1"/>
          </p:cNvPicPr>
          <p:nvPr>
            <p:custDataLst>
              <p:tags r:id="rId2"/>
            </p:custDataLst>
          </p:nvPr>
        </p:nvPicPr>
        <p:blipFill>
          <a:blip r:embed="rId3">
            <a:extLst>
              <a:ext uri="{96DAC541-7B7A-43D3-8B79-37D633B846F1}">
                <asvg:svgBlip xmlns:asvg="http://schemas.microsoft.com/office/drawing/2016/SVG/main" r:embed="rId4"/>
              </a:ext>
            </a:extLst>
          </a:blip>
          <a:stretch>
            <a:fillRect/>
          </a:stretch>
        </p:blipFill>
        <p:spPr>
          <a:xfrm>
            <a:off x="0" y="0"/>
            <a:ext cx="720090" cy="720090"/>
          </a:xfrm>
          <a:prstGeom prst="rect">
            <a:avLst/>
          </a:prstGeom>
        </p:spPr>
      </p:pic>
      <p:pic>
        <p:nvPicPr>
          <p:cNvPr id="2" name="图形 22"/>
          <p:cNvPicPr>
            <a:picLocks noChangeAspect="1"/>
          </p:cNvPicPr>
          <p:nvPr>
            <p:custDataLst>
              <p:tags r:id="rId5"/>
            </p:custDataLst>
          </p:nvPr>
        </p:nvPicPr>
        <p:blipFill>
          <a:blip r:embed="rId6">
            <a:extLst>
              <a:ext uri="{96DAC541-7B7A-43D3-8B79-37D633B846F1}">
                <asvg:svgBlip xmlns:asvg="http://schemas.microsoft.com/office/drawing/2016/SVG/main" r:embed="rId7"/>
              </a:ext>
            </a:extLst>
          </a:blip>
          <a:stretch>
            <a:fillRect/>
          </a:stretch>
        </p:blipFill>
        <p:spPr>
          <a:xfrm>
            <a:off x="11471910" y="-5379"/>
            <a:ext cx="720090" cy="720090"/>
          </a:xfrm>
          <a:prstGeom prst="rect">
            <a:avLst/>
          </a:prstGeom>
        </p:spPr>
      </p:pic>
      <p:sp>
        <p:nvSpPr>
          <p:cNvPr id="3" name="日期占位符 2"/>
          <p:cNvSpPr>
            <a:spLocks noGrp="1"/>
          </p:cNvSpPr>
          <p:nvPr>
            <p:ph type="dt" sz="half" idx="10"/>
          </p:nvPr>
        </p:nvSpPr>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5" name="灯片编号占位符 4"/>
          <p:cNvSpPr>
            <a:spLocks noGrp="1"/>
          </p:cNvSpPr>
          <p:nvPr>
            <p:ph type="sldNum" sz="quarter" idx="12"/>
          </p:nvPr>
        </p:nvSpPr>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
        <p:nvSpPr>
          <p:cNvPr id="7" name="内容占位符 6"/>
          <p:cNvSpPr>
            <a:spLocks noGrp="1"/>
          </p:cNvSpPr>
          <p:nvPr>
            <p:ph sz="quarter" idx="13"/>
          </p:nvPr>
        </p:nvSpPr>
        <p:spPr>
          <a:xfrm>
            <a:off x="669930" y="952508"/>
            <a:ext cx="10852237" cy="5388907"/>
          </a:xfrm>
        </p:spPr>
        <p:txBody>
          <a:bodyPr/>
          <a:lstStyle>
            <a:lvl1pPr>
              <a:defRPr>
                <a:solidFill>
                  <a:schemeClr val="tx1"/>
                </a:solidFill>
                <a:latin typeface="Arial" panose="020B0604020202020204" pitchFamily="34" charset="0"/>
                <a:ea typeface="微软雅黑" panose="020B0503020204020204" pitchFamily="34" charset="-122"/>
              </a:defRPr>
            </a:lvl1pPr>
            <a:lvl2pPr>
              <a:defRPr>
                <a:solidFill>
                  <a:schemeClr val="tx1"/>
                </a:solidFill>
                <a:latin typeface="Arial" panose="020B0604020202020204" pitchFamily="34" charset="0"/>
                <a:ea typeface="微软雅黑" panose="020B0503020204020204" pitchFamily="34" charset="-122"/>
              </a:defRPr>
            </a:lvl2pPr>
            <a:lvl3pPr>
              <a:defRPr>
                <a:solidFill>
                  <a:schemeClr val="tx1"/>
                </a:solidFill>
                <a:latin typeface="Arial" panose="020B0604020202020204" pitchFamily="34" charset="0"/>
                <a:ea typeface="微软雅黑" panose="020B0503020204020204" pitchFamily="34" charset="-122"/>
              </a:defRPr>
            </a:lvl3pPr>
            <a:lvl4pPr>
              <a:defRPr>
                <a:solidFill>
                  <a:schemeClr val="tx1"/>
                </a:solidFill>
                <a:latin typeface="Arial" panose="020B0604020202020204" pitchFamily="34" charset="0"/>
                <a:ea typeface="微软雅黑" panose="020B0503020204020204" pitchFamily="34" charset="-122"/>
              </a:defRPr>
            </a:lvl4pPr>
            <a:lvl5pPr>
              <a:defRPr>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pic>
        <p:nvPicPr>
          <p:cNvPr id="27" name="图形 26"/>
          <p:cNvPicPr>
            <a:picLocks noChangeAspect="1"/>
          </p:cNvPicPr>
          <p:nvPr>
            <p:custDataLst>
              <p:tags r:id="rId2"/>
            </p:custDataLst>
          </p:nvPr>
        </p:nvPicPr>
        <p:blipFill>
          <a:blip r:embed="rId3">
            <a:extLst>
              <a:ext uri="{96DAC541-7B7A-43D3-8B79-37D633B846F1}">
                <asvg:svgBlip xmlns:asvg="http://schemas.microsoft.com/office/drawing/2016/SVG/main" r:embed="rId4"/>
              </a:ext>
            </a:extLst>
          </a:blip>
          <a:stretch>
            <a:fillRect/>
          </a:stretch>
        </p:blipFill>
        <p:spPr>
          <a:xfrm>
            <a:off x="16827" y="0"/>
            <a:ext cx="12158347" cy="6858000"/>
          </a:xfrm>
          <a:prstGeom prst="rect">
            <a:avLst/>
          </a:prstGeom>
        </p:spPr>
      </p:pic>
      <p:sp>
        <p:nvSpPr>
          <p:cNvPr id="3" name="日期占位符 2"/>
          <p:cNvSpPr>
            <a:spLocks noGrp="1"/>
          </p:cNvSpPr>
          <p:nvPr>
            <p:ph type="dt" sz="half" idx="10"/>
          </p:nvPr>
        </p:nvSpPr>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5" name="灯片编号占位符 4"/>
          <p:cNvSpPr>
            <a:spLocks noGrp="1"/>
          </p:cNvSpPr>
          <p:nvPr>
            <p:ph type="sldNum" sz="quarter" idx="12"/>
          </p:nvPr>
        </p:nvSpPr>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
        <p:nvSpPr>
          <p:cNvPr id="2" name="文本占位符 2"/>
          <p:cNvSpPr/>
          <p:nvPr>
            <p:ph type="body" idx="1" hasCustomPrompt="1"/>
            <p:custDataLst>
              <p:tags r:id="rId5"/>
            </p:custDataLst>
          </p:nvPr>
        </p:nvSpPr>
        <p:spPr>
          <a:xfrm>
            <a:off x="1652905" y="1650127"/>
            <a:ext cx="8889429" cy="1128235"/>
          </a:xfrm>
        </p:spPr>
        <p:txBody>
          <a:bodyPr vert="horz" wrap="square" lIns="0" tIns="0" rIns="0" bIns="0" rtlCol="0" anchor="b" anchorCtr="0">
            <a:normAutofit/>
          </a:bodyPr>
          <a:lstStyle>
            <a:lvl1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kumimoji="0" lang="zh-CN" altLang="en-US" sz="2400" b="0" i="0" u="none" strike="noStrike" kern="1200" cap="none" spc="200" normalizeH="0" baseline="0" noProof="0" dirty="0">
                <a:ln>
                  <a:noFill/>
                </a:ln>
                <a:solidFill>
                  <a:schemeClr val="lt1"/>
                </a:solidFill>
                <a:effectLst/>
                <a:uLnTx/>
                <a:uFillTx/>
                <a:latin typeface="Arial" panose="020B0604020202020204" pitchFamily="34" charset="0"/>
                <a:ea typeface="微软雅黑" panose="020B0503020204020204" pitchFamily="34" charset="-122"/>
                <a:cs typeface="+mn-cs"/>
              </a:defRPr>
            </a:lvl1pPr>
            <a:lvl2pPr marL="457200" indent="0" algn="ctr" defTabSz="914400" rtl="0" eaLnBrk="1" fontAlgn="auto" latinLnBrk="0" hangingPunct="1">
              <a:lnSpc>
                <a:spcPct val="130000"/>
              </a:lnSpc>
              <a:spcBef>
                <a:spcPts val="0"/>
              </a:spcBef>
              <a:spcAft>
                <a:spcPts val="1000"/>
              </a:spcAft>
              <a:buFont typeface="Arial" panose="020B0604020202020204" pitchFamily="34" charset="0"/>
              <a:buNone/>
              <a:tabLst>
                <a:tab pos="1609725" algn="l"/>
              </a:tabLst>
              <a:defRPr sz="2000" u="none" strike="noStrike" kern="1200" cap="none" spc="150" normalizeH="0" baseline="0">
                <a:solidFill>
                  <a:schemeClr val="tx1">
                    <a:lumMod val="85000"/>
                    <a:lumOff val="15000"/>
                  </a:schemeClr>
                </a:solidFill>
                <a:uFillTx/>
                <a:latin typeface="微软雅黑" panose="020B0503020204020204" pitchFamily="34" charset="-122"/>
                <a:ea typeface="微软雅黑" panose="020B0503020204020204" pitchFamily="34" charset="-122"/>
                <a:cs typeface="+mn-cs"/>
              </a:defRPr>
            </a:lvl2pPr>
            <a:lvl3pPr marL="914400" indent="0" algn="ctr" defTabSz="914400" rtl="0" eaLnBrk="1" fontAlgn="auto" latinLnBrk="0" hangingPunct="1">
              <a:lnSpc>
                <a:spcPct val="130000"/>
              </a:lnSpc>
              <a:spcBef>
                <a:spcPts val="0"/>
              </a:spcBef>
              <a:spcAft>
                <a:spcPts val="1000"/>
              </a:spcAft>
              <a:buFont typeface="Arial" panose="020B0604020202020204" pitchFamily="34" charset="0"/>
              <a:buNone/>
              <a:defRPr sz="1800" u="none" strike="noStrike" kern="1200" cap="none" spc="150" normalizeH="0" baseline="0">
                <a:solidFill>
                  <a:schemeClr val="tx1">
                    <a:lumMod val="85000"/>
                    <a:lumOff val="15000"/>
                  </a:schemeClr>
                </a:solidFill>
                <a:uFillTx/>
                <a:latin typeface="微软雅黑" panose="020B0503020204020204" pitchFamily="34" charset="-122"/>
                <a:ea typeface="微软雅黑" panose="020B0503020204020204" pitchFamily="34" charset="-122"/>
                <a:cs typeface="+mn-cs"/>
              </a:defRPr>
            </a:lvl3pPr>
            <a:lvl4pPr marL="1371600" indent="0" algn="ctr"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微软雅黑" panose="020B0503020204020204" pitchFamily="34" charset="-122"/>
                <a:ea typeface="微软雅黑" panose="020B0503020204020204" pitchFamily="34" charset="-122"/>
                <a:cs typeface="+mn-cs"/>
              </a:defRPr>
            </a:lvl4pPr>
            <a:lvl5pPr marL="1828800" indent="0" algn="ctr"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微软雅黑" panose="020B0503020204020204" pitchFamily="34" charset="-122"/>
                <a:ea typeface="微软雅黑" panose="020B0503020204020204" pitchFamily="34" charset="-122"/>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a:sym typeface="+mn-ea"/>
              </a:rPr>
              <a:t>单击此处编辑副标题</a:t>
            </a:r>
            <a:endParaRPr>
              <a:sym typeface="+mn-ea"/>
            </a:endParaRPr>
          </a:p>
        </p:txBody>
      </p:sp>
      <p:sp>
        <p:nvSpPr>
          <p:cNvPr id="6" name="标题 4"/>
          <p:cNvSpPr/>
          <p:nvPr>
            <p:ph type="title" hasCustomPrompt="1"/>
            <p:custDataLst>
              <p:tags r:id="rId6"/>
            </p:custDataLst>
          </p:nvPr>
        </p:nvSpPr>
        <p:spPr>
          <a:xfrm>
            <a:off x="1652270" y="2930762"/>
            <a:ext cx="8890064" cy="2277110"/>
          </a:xfrm>
        </p:spPr>
        <p:txBody>
          <a:bodyPr vert="horz" wrap="square" lIns="0" tIns="0" rIns="0" bIns="0" rtlCol="0" anchor="t" anchorCtr="0">
            <a:normAutofit/>
          </a:bodyPr>
          <a:lstStyle>
            <a:lvl1pPr marL="0" marR="0" lvl="0" algn="ctr" defTabSz="914400" rtl="0" eaLnBrk="1" fontAlgn="auto" latinLnBrk="0" hangingPunct="1">
              <a:lnSpc>
                <a:spcPct val="100000"/>
              </a:lnSpc>
              <a:spcBef>
                <a:spcPct val="0"/>
              </a:spcBef>
              <a:spcAft>
                <a:spcPts val="0"/>
              </a:spcAft>
              <a:buClrTx/>
              <a:buSzTx/>
              <a:buFontTx/>
              <a:buNone/>
              <a:defRPr kumimoji="0" lang="zh-CN" altLang="en-US" sz="7400" b="1" i="0" u="none" strike="noStrike" kern="1200" cap="none" spc="700" normalizeH="0" baseline="0" noProof="0" dirty="0">
                <a:ln>
                  <a:noFill/>
                </a:ln>
                <a:solidFill>
                  <a:schemeClr val="lt1"/>
                </a:solidFill>
                <a:effectLst/>
                <a:uLnTx/>
                <a:uFillTx/>
                <a:latin typeface="Arial" panose="020B0604020202020204" pitchFamily="34" charset="0"/>
                <a:ea typeface="汉仪旗黑-85S" panose="00020600040101010101" pitchFamily="18" charset="-122"/>
                <a:cs typeface="+mj-cs"/>
                <a:sym typeface="+mn-ea"/>
              </a:defRPr>
            </a:lvl1pPr>
          </a:lstStyle>
          <a:p>
            <a:pPr lvl="0"/>
            <a:r>
              <a:rPr>
                <a:sym typeface="+mn-ea"/>
              </a:rPr>
              <a:t>编辑标题</a:t>
            </a:r>
            <a:endParaRPr>
              <a:sym typeface="+mn-ea"/>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通用">
    <p:spTree>
      <p:nvGrpSpPr>
        <p:cNvPr id="1" name=""/>
        <p:cNvGrpSpPr/>
        <p:nvPr/>
      </p:nvGrpSpPr>
      <p:grpSpPr>
        <a:xfrm>
          <a:off x="0" y="0"/>
          <a:ext cx="0" cy="0"/>
          <a:chOff x="0" y="0"/>
          <a:chExt cx="0" cy="0"/>
        </a:xfrm>
      </p:grpSpPr>
      <p:pic>
        <p:nvPicPr>
          <p:cNvPr id="23" name="图形 22"/>
          <p:cNvPicPr>
            <a:picLocks noChangeAspect="1"/>
          </p:cNvPicPr>
          <p:nvPr>
            <p:custDataLst>
              <p:tags r:id="rId2"/>
            </p:custDataLst>
          </p:nvPr>
        </p:nvPicPr>
        <p:blipFill>
          <a:blip r:embed="rId3">
            <a:extLst>
              <a:ext uri="{96DAC541-7B7A-43D3-8B79-37D633B846F1}">
                <asvg:svgBlip xmlns:asvg="http://schemas.microsoft.com/office/drawing/2016/SVG/main" r:embed="rId4"/>
              </a:ext>
            </a:extLst>
          </a:blip>
          <a:stretch>
            <a:fillRect/>
          </a:stretch>
        </p:blipFill>
        <p:spPr>
          <a:xfrm>
            <a:off x="0" y="0"/>
            <a:ext cx="720090" cy="720090"/>
          </a:xfrm>
          <a:prstGeom prst="rect">
            <a:avLst/>
          </a:prstGeom>
        </p:spPr>
      </p:pic>
      <p:pic>
        <p:nvPicPr>
          <p:cNvPr id="6" name="图形 22"/>
          <p:cNvPicPr>
            <a:picLocks noChangeAspect="1"/>
          </p:cNvPicPr>
          <p:nvPr>
            <p:custDataLst>
              <p:tags r:id="rId5"/>
            </p:custDataLst>
          </p:nvPr>
        </p:nvPicPr>
        <p:blipFill>
          <a:blip r:embed="rId6">
            <a:extLst>
              <a:ext uri="{96DAC541-7B7A-43D3-8B79-37D633B846F1}">
                <asvg:svgBlip xmlns:asvg="http://schemas.microsoft.com/office/drawing/2016/SVG/main" r:embed="rId7"/>
              </a:ext>
            </a:extLst>
          </a:blip>
          <a:stretch>
            <a:fillRect/>
          </a:stretch>
        </p:blipFill>
        <p:spPr>
          <a:xfrm>
            <a:off x="11471910" y="-5379"/>
            <a:ext cx="720090" cy="720090"/>
          </a:xfrm>
          <a:prstGeom prst="rect">
            <a:avLst/>
          </a:prstGeom>
        </p:spPr>
      </p:pic>
      <p:sp>
        <p:nvSpPr>
          <p:cNvPr id="2" name="标题 1"/>
          <p:cNvSpPr>
            <a:spLocks noGrp="1"/>
          </p:cNvSpPr>
          <p:nvPr>
            <p:ph type="title"/>
            <p:custDataLst>
              <p:tags r:id="rId8"/>
            </p:custDataLst>
          </p:nvPr>
        </p:nvSpPr>
        <p:spPr/>
        <p:txBody>
          <a:bodyPr/>
          <a:lstStyle>
            <a:lvl1pPr>
              <a:defRPr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9"/>
            </p:custDataLst>
          </p:nvPr>
        </p:nvSpPr>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11"/>
            </p:custDataLst>
          </p:nvPr>
        </p:nvSpPr>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相框">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281600" y="1249200"/>
            <a:ext cx="9626400" cy="723600"/>
          </a:xfrm>
        </p:spPr>
        <p:txBody>
          <a:bodyPr anchor="ctr"/>
          <a:lstStyle>
            <a:lvl1pPr>
              <a:defRPr sz="3200"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3"/>
            </p:custDataLst>
          </p:nvPr>
        </p:nvSpPr>
        <p:spPr>
          <a:xfrm>
            <a:off x="1281113" y="2163600"/>
            <a:ext cx="9626600" cy="3445200"/>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custDataLst>
              <p:tags r:id="rId4"/>
            </p:custDataLst>
          </p:nvPr>
        </p:nvSpPr>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5"/>
            </p:custDataLst>
          </p:nvPr>
        </p:nvSpPr>
        <p:spPr/>
        <p:txBody>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左右">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583200" y="770400"/>
            <a:ext cx="3960000" cy="882000"/>
          </a:xfrm>
        </p:spPr>
        <p:txBody>
          <a:bodyPr anchor="ctr" anchorCtr="0"/>
          <a:lstStyle>
            <a:lvl1pPr>
              <a:defRPr sz="3600" baseline="0">
                <a:solidFill>
                  <a:schemeClr val="tx1"/>
                </a:solidFill>
                <a:latin typeface="Arial" panose="020B0604020202020204" pitchFamily="34" charset="0"/>
                <a:ea typeface="微软雅黑" panose="020B0503020204020204" pitchFamily="34" charset="-122"/>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3"/>
            </p:custDataLst>
          </p:nvPr>
        </p:nvSpPr>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5"/>
            </p:custDataLst>
          </p:nvPr>
        </p:nvSpPr>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6"/>
            </p:custDataLst>
          </p:nvPr>
        </p:nvSpPr>
        <p:spPr>
          <a:xfrm>
            <a:off x="586800" y="1764000"/>
            <a:ext cx="3956400" cy="4093200"/>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7"/>
            </p:custDataLst>
          </p:nvPr>
        </p:nvSpPr>
        <p:spPr>
          <a:xfrm>
            <a:off x="5101200" y="769938"/>
            <a:ext cx="6480000" cy="5087937"/>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上下">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12000" y="781200"/>
            <a:ext cx="10976400" cy="626400"/>
          </a:xfrm>
        </p:spPr>
        <p:txBody>
          <a:bodyPr anchor="ctr"/>
          <a:lstStyle>
            <a:lvl1pPr algn="ctr">
              <a:defRPr sz="3600"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3"/>
            </p:custDataLst>
          </p:nvPr>
        </p:nvSpPr>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5"/>
            </p:custDataLst>
          </p:nvPr>
        </p:nvSpPr>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6"/>
            </p:custDataLst>
          </p:nvPr>
        </p:nvSpPr>
        <p:spPr>
          <a:xfrm>
            <a:off x="612000" y="1659600"/>
            <a:ext cx="10975975" cy="828000"/>
          </a:xfrm>
        </p:spPr>
        <p:txBody>
          <a:bodyPr/>
          <a:lstStyle>
            <a:lvl1pPr algn="ct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7"/>
            </p:custDataLst>
          </p:nvPr>
        </p:nvSpPr>
        <p:spPr>
          <a:xfrm>
            <a:off x="612775" y="2808000"/>
            <a:ext cx="10965600" cy="3430800"/>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下上">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4800" y="669600"/>
            <a:ext cx="10976400" cy="565200"/>
          </a:xfrm>
        </p:spPr>
        <p:txBody>
          <a:bodyPr anchor="ctr" anchorCtr="0"/>
          <a:lstStyle>
            <a:lvl1pPr algn="ctr">
              <a:defRPr sz="3200"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3"/>
            </p:custDataLst>
          </p:nvPr>
        </p:nvSpPr>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5"/>
            </p:custDataLst>
          </p:nvPr>
        </p:nvSpPr>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6"/>
            </p:custDataLst>
          </p:nvPr>
        </p:nvSpPr>
        <p:spPr>
          <a:xfrm>
            <a:off x="604837" y="1681200"/>
            <a:ext cx="10990800" cy="3211200"/>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7"/>
            </p:custDataLst>
          </p:nvPr>
        </p:nvSpPr>
        <p:spPr>
          <a:xfrm>
            <a:off x="594000" y="5180400"/>
            <a:ext cx="11001600" cy="1011600"/>
          </a:xfrm>
        </p:spPr>
        <p:txBody>
          <a:bodyPr/>
          <a:lstStyle>
            <a:lvl1pP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导航">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579600" y="237600"/>
            <a:ext cx="11037600" cy="441964"/>
          </a:xfrm>
        </p:spPr>
        <p:txBody>
          <a:bodyPr/>
          <a:lstStyle>
            <a:lvl1pPr>
              <a:defRPr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3"/>
            </p:custDataLst>
          </p:nvPr>
        </p:nvSpPr>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5"/>
            </p:custDataLst>
          </p:nvPr>
        </p:nvSpPr>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6"/>
            </p:custDataLst>
          </p:nvPr>
        </p:nvSpPr>
        <p:spPr>
          <a:xfrm>
            <a:off x="579600" y="1663200"/>
            <a:ext cx="5342400" cy="2894400"/>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7"/>
            </p:custDataLst>
          </p:nvPr>
        </p:nvSpPr>
        <p:spPr>
          <a:xfrm>
            <a:off x="6242400" y="1663200"/>
            <a:ext cx="5367600" cy="2894400"/>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8"/>
            </p:custDataLst>
          </p:nvPr>
        </p:nvSpPr>
        <p:spPr>
          <a:xfrm>
            <a:off x="572400" y="4816800"/>
            <a:ext cx="5342400" cy="781200"/>
          </a:xfrm>
        </p:spPr>
        <p:txBody>
          <a:bodyPr/>
          <a:lstStyle>
            <a:lvl1pP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9"/>
            </p:custDataLst>
          </p:nvPr>
        </p:nvSpPr>
        <p:spPr>
          <a:xfrm>
            <a:off x="6253200" y="4813200"/>
            <a:ext cx="5367600" cy="781200"/>
          </a:xfrm>
        </p:spPr>
        <p:txBody>
          <a:bodyPr/>
          <a:lstStyle>
            <a:lvl1pP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腰带">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522800" y="1339200"/>
            <a:ext cx="9144000" cy="2386800"/>
          </a:xfrm>
        </p:spPr>
        <p:txBody>
          <a:bodyPr anchor="b"/>
          <a:lstStyle>
            <a:lvl1pPr algn="ctr">
              <a:defRPr sz="6000"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3"/>
            </p:custDataLst>
          </p:nvPr>
        </p:nvSpPr>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5"/>
            </p:custDataLst>
          </p:nvPr>
        </p:nvSpPr>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6"/>
            </p:custDataLst>
          </p:nvPr>
        </p:nvSpPr>
        <p:spPr>
          <a:xfrm>
            <a:off x="1522413" y="3862800"/>
            <a:ext cx="9144000" cy="1656000"/>
          </a:xfrm>
        </p:spPr>
        <p:txBody>
          <a:bodyPr/>
          <a:lstStyle>
            <a:lvl1pPr algn="ct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b="1" i="0" u="none" strike="noStrike" kern="1200" cap="none" spc="300" normalizeH="0" baseline="0">
                <a:solidFill>
                  <a:schemeClr val="tx1">
                    <a:lumMod val="85000"/>
                    <a:lumOff val="15000"/>
                  </a:schemeClr>
                </a:solidFill>
                <a:effectLst/>
                <a:uFillTx/>
              </a:defRPr>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eaLnBrk="1" fontAlgn="auto" latinLnBrk="0" hangingPunct="1">
              <a:lnSpc>
                <a:spcPct val="130000"/>
              </a:lnSpc>
              <a:buNone/>
              <a:defRPr kumimoji="0" lang="zh-CN" altLang="en-US" sz="18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lvl1pPr marL="228600" indent="-228600" eaLnBrk="1" fontAlgn="auto" latinLnBrk="0" hangingPunct="1">
              <a:lnSpc>
                <a:spcPct val="130000"/>
              </a:lnSpc>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2pPr>
            <a:lvl3pPr marL="1143000" indent="-228600" eaLnBrk="1" fontAlgn="auto" latinLnBrk="0" hangingPunct="1">
              <a:lnSpc>
                <a:spcPct val="120000"/>
              </a:lnSpc>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3pPr>
            <a:lvl4pPr marL="1600200" indent="-228600" eaLnBrk="1" fontAlgn="auto" latinLnBrk="0" hangingPunct="1">
              <a:lnSpc>
                <a:spcPct val="120000"/>
              </a:lnSpc>
              <a:buFont typeface="Wingdings" panose="05000000000000000000" charset="0"/>
              <a:buChar char=""/>
              <a:defRPr sz="14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4pPr>
            <a:lvl5pPr eaLnBrk="1" fontAlgn="auto" latinLnBrk="0" hangingPunct="1">
              <a:lnSpc>
                <a:spcPct val="120000"/>
              </a:lnSpc>
              <a:defRPr sz="1400" u="none" strike="noStrike" kern="1200" cap="none" spc="150" normalizeH="0">
                <a:solidFill>
                  <a:schemeClr val="tx1">
                    <a:lumMod val="65000"/>
                    <a:lumOff val="35000"/>
                  </a:schemeClr>
                </a:solidFill>
                <a:latin typeface="Arial" panose="020B0604020202020204" pitchFamily="34"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lumMod val="75000"/>
                    <a:lumOff val="25000"/>
                  </a:schemeClr>
                </a:solidFill>
                <a:uFillTx/>
                <a:latin typeface="Arial" panose="020B0604020202020204" pitchFamily="34" charset="0"/>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FFF"/>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5" name="文本框 2"/>
          <p:cNvSpPr/>
          <p:nvPr userDrawn="1"/>
        </p:nvSpPr>
        <p:spPr>
          <a:xfrm>
            <a:off x="1495425" y="492125"/>
            <a:ext cx="2793365" cy="991881"/>
          </a:xfrm>
          <a:prstGeom prst="flowChartTerminator">
            <a:avLst/>
          </a:prstGeom>
          <a:gradFill rotWithShape="1">
            <a:gsLst>
              <a:gs pos="0">
                <a:srgbClr val="14CD68"/>
              </a:gs>
              <a:gs pos="100000">
                <a:srgbClr val="FEF6A3"/>
              </a:gs>
            </a:gsLst>
            <a:lin ang="5400000"/>
            <a:tileRect/>
          </a:gradFill>
          <a:ln w="9525">
            <a:noFill/>
          </a:ln>
        </p:spPr>
        <p:txBody>
          <a:bodyPr wrap="square" lIns="91423" tIns="45712" rIns="91423" bIns="45712" anchor="t">
            <a:spAutoFit/>
          </a:bodyPr>
          <a:p>
            <a:pPr algn="ctr"/>
            <a:r>
              <a:rPr lang="zh-CN" altLang="en-US" sz="2000" dirty="0">
                <a:solidFill>
                  <a:srgbClr val="FF0000"/>
                </a:solidFill>
                <a:latin typeface="方正大标宋简体" panose="02010601030101010101" charset="-122"/>
                <a:ea typeface="方正大标宋简体" panose="02010601030101010101" charset="-122"/>
              </a:rPr>
              <a:t>扫码关注微信公众号</a:t>
            </a:r>
            <a:endParaRPr lang="zh-CN" altLang="en-US" sz="2000" dirty="0">
              <a:solidFill>
                <a:srgbClr val="FF0000"/>
              </a:solidFill>
              <a:latin typeface="方正大标宋简体" panose="02010601030101010101" charset="-122"/>
              <a:ea typeface="方正大标宋简体" panose="02010601030101010101" charset="-122"/>
            </a:endParaRPr>
          </a:p>
          <a:p>
            <a:pPr algn="ctr"/>
            <a:r>
              <a:rPr lang="zh-CN" altLang="en-US" sz="2000" dirty="0">
                <a:solidFill>
                  <a:srgbClr val="0000FF"/>
                </a:solidFill>
                <a:latin typeface="方正大标宋简体" panose="02010601030101010101" charset="-122"/>
                <a:ea typeface="方正大标宋简体" panose="02010601030101010101" charset="-122"/>
              </a:rPr>
              <a:t>“安全生产管理”</a:t>
            </a:r>
            <a:endParaRPr lang="zh-CN" altLang="en-US" sz="2000" dirty="0">
              <a:solidFill>
                <a:srgbClr val="0000FF"/>
              </a:solidFill>
              <a:latin typeface="方正大标宋简体" panose="02010601030101010101" charset="-122"/>
              <a:ea typeface="方正大标宋简体" panose="02010601030101010101" charset="-122"/>
            </a:endParaRPr>
          </a:p>
        </p:txBody>
      </p:sp>
      <p:sp>
        <p:nvSpPr>
          <p:cNvPr id="6" name="文本框 2"/>
          <p:cNvSpPr/>
          <p:nvPr userDrawn="1"/>
        </p:nvSpPr>
        <p:spPr>
          <a:xfrm>
            <a:off x="5914390" y="492125"/>
            <a:ext cx="2834005" cy="995323"/>
          </a:xfrm>
          <a:prstGeom prst="flowChartTerminator">
            <a:avLst/>
          </a:prstGeom>
          <a:gradFill rotWithShape="1">
            <a:gsLst>
              <a:gs pos="0">
                <a:srgbClr val="14CD68"/>
              </a:gs>
              <a:gs pos="100000">
                <a:srgbClr val="00B0F0"/>
              </a:gs>
            </a:gsLst>
            <a:lin ang="5400000"/>
            <a:tileRect/>
          </a:gradFill>
          <a:ln w="9525">
            <a:noFill/>
          </a:ln>
        </p:spPr>
        <p:txBody>
          <a:bodyPr wrap="square" lIns="91423" tIns="45712" rIns="91423" bIns="45712" anchor="t">
            <a:spAutoFit/>
          </a:bodyPr>
          <a:p>
            <a:pPr algn="ctr"/>
            <a:r>
              <a:rPr lang="zh-CN" altLang="en-US" sz="2000" dirty="0">
                <a:solidFill>
                  <a:srgbClr val="FF0000"/>
                </a:solidFill>
                <a:latin typeface="方正大标宋简体" panose="02010601030101010101" charset="-122"/>
                <a:ea typeface="方正大标宋简体" panose="02010601030101010101" charset="-122"/>
              </a:rPr>
              <a:t>扫码添加管理员账号</a:t>
            </a:r>
            <a:endParaRPr lang="zh-CN" altLang="en-US" sz="2000" dirty="0">
              <a:solidFill>
                <a:srgbClr val="FF0000"/>
              </a:solidFill>
              <a:latin typeface="方正大标宋简体" panose="02010601030101010101" charset="-122"/>
              <a:ea typeface="方正大标宋简体" panose="02010601030101010101" charset="-122"/>
            </a:endParaRPr>
          </a:p>
          <a:p>
            <a:pPr algn="ctr"/>
            <a:r>
              <a:rPr lang="zh-CN" altLang="en-US" sz="2000" dirty="0">
                <a:solidFill>
                  <a:srgbClr val="0000FF"/>
                </a:solidFill>
                <a:latin typeface="方正大标宋简体" panose="02010601030101010101" charset="-122"/>
                <a:ea typeface="方正大标宋简体" panose="02010601030101010101" charset="-122"/>
              </a:rPr>
              <a:t>“安全生产管理”</a:t>
            </a:r>
            <a:endParaRPr lang="zh-CN" altLang="en-US" sz="2000" dirty="0">
              <a:solidFill>
                <a:srgbClr val="0000FF"/>
              </a:solidFill>
              <a:latin typeface="方正大标宋简体" panose="02010601030101010101" charset="-122"/>
              <a:ea typeface="方正大标宋简体" panose="02010601030101010101" charset="-122"/>
            </a:endParaRPr>
          </a:p>
        </p:txBody>
      </p:sp>
      <p:sp>
        <p:nvSpPr>
          <p:cNvPr id="8" name="文本框 2"/>
          <p:cNvSpPr/>
          <p:nvPr userDrawn="1"/>
        </p:nvSpPr>
        <p:spPr>
          <a:xfrm>
            <a:off x="754380" y="4171315"/>
            <a:ext cx="4276725" cy="1031815"/>
          </a:xfrm>
          <a:prstGeom prst="flowChartTerminator">
            <a:avLst/>
          </a:prstGeom>
          <a:gradFill rotWithShape="1">
            <a:gsLst>
              <a:gs pos="0">
                <a:srgbClr val="9EE256"/>
              </a:gs>
              <a:gs pos="100000">
                <a:srgbClr val="FF3333"/>
              </a:gs>
            </a:gsLst>
            <a:lin ang="5400000"/>
            <a:tileRect/>
          </a:gradFill>
          <a:ln w="9525">
            <a:noFill/>
          </a:ln>
        </p:spPr>
        <p:txBody>
          <a:bodyPr wrap="square" lIns="91423" tIns="45712" rIns="91423" bIns="45712" anchor="t">
            <a:spAutoFit/>
          </a:bodyPr>
          <a:p>
            <a:pPr algn="ctr" fontAlgn="base"/>
            <a:r>
              <a:rPr lang="zh-CN" altLang="en-US" sz="2000" strike="noStrike" noProof="1" dirty="0">
                <a:solidFill>
                  <a:schemeClr val="accent6">
                    <a:lumMod val="50000"/>
                  </a:schemeClr>
                </a:solidFill>
                <a:latin typeface="方正大标宋简体" panose="02010601030101010101" charset="-122"/>
                <a:ea typeface="方正大标宋简体" panose="02010601030101010101" charset="-122"/>
                <a:cs typeface="方正大标宋简体" panose="02010601030101010101" charset="-122"/>
              </a:rPr>
              <a:t>获取</a:t>
            </a:r>
            <a:r>
              <a:rPr lang="zh-CN" altLang="en-US" sz="2000" strike="noStrike" noProof="1" dirty="0">
                <a:solidFill>
                  <a:srgbClr val="7030A0"/>
                </a:solidFill>
                <a:latin typeface="方正大标宋简体" panose="02010601030101010101" charset="-122"/>
                <a:ea typeface="方正大标宋简体" panose="02010601030101010101" charset="-122"/>
                <a:cs typeface="方正大标宋简体" panose="02010601030101010101" charset="-122"/>
              </a:rPr>
              <a:t>更多安全</a:t>
            </a:r>
            <a:r>
              <a:rPr lang="zh-CN" altLang="en-US" sz="2000" dirty="0">
                <a:solidFill>
                  <a:srgbClr val="7030A0"/>
                </a:solidFill>
                <a:latin typeface="方正大标宋简体" panose="02010601030101010101" charset="-122"/>
                <a:ea typeface="方正大标宋简体" panose="02010601030101010101" charset="-122"/>
                <a:cs typeface="方正大标宋简体" panose="02010601030101010101" charset="-122"/>
                <a:sym typeface="+mn-ea"/>
              </a:rPr>
              <a:t>精品</a:t>
            </a:r>
            <a:r>
              <a:rPr lang="zh-CN" altLang="en-US" sz="2000" strike="noStrike" noProof="1" dirty="0">
                <a:solidFill>
                  <a:srgbClr val="7030A0"/>
                </a:solidFill>
                <a:latin typeface="方正大标宋简体" panose="02010601030101010101" charset="-122"/>
                <a:ea typeface="方正大标宋简体" panose="02010601030101010101" charset="-122"/>
                <a:cs typeface="方正大标宋简体" panose="02010601030101010101" charset="-122"/>
              </a:rPr>
              <a:t>资料请扫码加入</a:t>
            </a:r>
            <a:r>
              <a:rPr lang="en-US" altLang="zh-CN" sz="2000" dirty="0">
                <a:solidFill>
                  <a:srgbClr val="0000FF"/>
                </a:solidFill>
                <a:latin typeface="方正大标宋简体" panose="02010601030101010101" charset="-122"/>
                <a:ea typeface="方正大标宋简体" panose="02010601030101010101" charset="-122"/>
                <a:cs typeface="方正大标宋简体" panose="02010601030101010101" charset="-122"/>
                <a:sym typeface="+mn-ea"/>
              </a:rPr>
              <a:t>“</a:t>
            </a:r>
            <a:r>
              <a:rPr lang="zh-CN" altLang="en-US" sz="2000" dirty="0">
                <a:solidFill>
                  <a:srgbClr val="0000FF"/>
                </a:solidFill>
                <a:latin typeface="方正大标宋简体" panose="02010601030101010101" charset="-122"/>
                <a:ea typeface="方正大标宋简体" panose="02010601030101010101" charset="-122"/>
                <a:cs typeface="方正大标宋简体" panose="02010601030101010101" charset="-122"/>
                <a:sym typeface="+mn-ea"/>
              </a:rPr>
              <a:t>安全精品资料库</a:t>
            </a:r>
            <a:r>
              <a:rPr lang="en-US" altLang="zh-CN" sz="2000" dirty="0">
                <a:solidFill>
                  <a:srgbClr val="0000FF"/>
                </a:solidFill>
                <a:latin typeface="方正大标宋简体" panose="02010601030101010101" charset="-122"/>
                <a:ea typeface="方正大标宋简体" panose="02010601030101010101" charset="-122"/>
                <a:cs typeface="方正大标宋简体" panose="02010601030101010101" charset="-122"/>
                <a:sym typeface="+mn-ea"/>
              </a:rPr>
              <a:t>”</a:t>
            </a:r>
            <a:r>
              <a:rPr lang="zh-CN" altLang="en-US" sz="2000" strike="noStrike" noProof="1" dirty="0">
                <a:solidFill>
                  <a:srgbClr val="0000FF"/>
                </a:solidFill>
                <a:latin typeface="方正大标宋简体" panose="02010601030101010101" charset="-122"/>
                <a:ea typeface="方正大标宋简体" panose="02010601030101010101" charset="-122"/>
                <a:cs typeface="方正大标宋简体" panose="02010601030101010101" charset="-122"/>
              </a:rPr>
              <a:t>知识星球</a:t>
            </a:r>
            <a:endParaRPr lang="zh-CN" altLang="en-US" sz="2000" strike="noStrike" noProof="1" dirty="0">
              <a:solidFill>
                <a:srgbClr val="0000FF"/>
              </a:solidFill>
              <a:latin typeface="方正大标宋简体" panose="02010601030101010101" charset="-122"/>
              <a:ea typeface="方正大标宋简体" panose="02010601030101010101" charset="-122"/>
              <a:cs typeface="方正大标宋简体" panose="02010601030101010101" charset="-122"/>
            </a:endParaRPr>
          </a:p>
        </p:txBody>
      </p:sp>
      <p:sp>
        <p:nvSpPr>
          <p:cNvPr id="11" name=" 159"/>
          <p:cNvSpPr/>
          <p:nvPr userDrawn="1"/>
        </p:nvSpPr>
        <p:spPr>
          <a:xfrm>
            <a:off x="5353685" y="4504055"/>
            <a:ext cx="661035" cy="365760"/>
          </a:xfrm>
          <a:custGeom>
            <a:avLst/>
            <a:gdLst>
              <a:gd name="connsiteX0" fmla="*/ 545178 w 812503"/>
              <a:gd name="connsiteY0" fmla="*/ 0 h 310097"/>
              <a:gd name="connsiteX1" fmla="*/ 812503 w 812503"/>
              <a:gd name="connsiteY1" fmla="*/ 155049 h 310097"/>
              <a:gd name="connsiteX2" fmla="*/ 545178 w 812503"/>
              <a:gd name="connsiteY2" fmla="*/ 310097 h 310097"/>
              <a:gd name="connsiteX3" fmla="*/ 545178 w 812503"/>
              <a:gd name="connsiteY3" fmla="*/ 212220 h 310097"/>
              <a:gd name="connsiteX4" fmla="*/ 0 w 812503"/>
              <a:gd name="connsiteY4" fmla="*/ 259590 h 310097"/>
              <a:gd name="connsiteX5" fmla="*/ 160832 w 812503"/>
              <a:gd name="connsiteY5" fmla="*/ 155049 h 310097"/>
              <a:gd name="connsiteX6" fmla="*/ 0 w 812503"/>
              <a:gd name="connsiteY6" fmla="*/ 50507 h 310097"/>
              <a:gd name="connsiteX7" fmla="*/ 545178 w 812503"/>
              <a:gd name="connsiteY7" fmla="*/ 97878 h 31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503" h="310097">
                <a:moveTo>
                  <a:pt x="545178" y="0"/>
                </a:moveTo>
                <a:lnTo>
                  <a:pt x="812503" y="155049"/>
                </a:lnTo>
                <a:lnTo>
                  <a:pt x="545178" y="310097"/>
                </a:lnTo>
                <a:lnTo>
                  <a:pt x="545178" y="212220"/>
                </a:lnTo>
                <a:lnTo>
                  <a:pt x="0" y="259590"/>
                </a:lnTo>
                <a:lnTo>
                  <a:pt x="160832" y="155049"/>
                </a:lnTo>
                <a:lnTo>
                  <a:pt x="0" y="50507"/>
                </a:lnTo>
                <a:lnTo>
                  <a:pt x="545178" y="97878"/>
                </a:lnTo>
                <a:close/>
              </a:path>
            </a:pathLst>
          </a:custGeom>
          <a:gradFill>
            <a:gsLst>
              <a:gs pos="0">
                <a:srgbClr val="012D86"/>
              </a:gs>
              <a:gs pos="100000">
                <a:srgbClr val="0E255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pic>
        <p:nvPicPr>
          <p:cNvPr id="12" name="图片 4" descr="C:\Users\Administrator\A安全生产管理3.jpgA安全生产管理3"/>
          <p:cNvPicPr>
            <a:picLocks noChangeAspect="1"/>
          </p:cNvPicPr>
          <p:nvPr userDrawn="1"/>
        </p:nvPicPr>
        <p:blipFill>
          <a:blip r:embed="rId5"/>
          <a:srcRect/>
          <a:stretch>
            <a:fillRect/>
          </a:stretch>
        </p:blipFill>
        <p:spPr>
          <a:xfrm>
            <a:off x="6454775" y="1873885"/>
            <a:ext cx="1751965" cy="1751965"/>
          </a:xfrm>
          <a:prstGeom prst="rect">
            <a:avLst/>
          </a:prstGeom>
          <a:noFill/>
          <a:ln w="9525">
            <a:noFill/>
          </a:ln>
        </p:spPr>
      </p:pic>
      <p:pic>
        <p:nvPicPr>
          <p:cNvPr id="13" name="图片 5" descr="公众号二维码（蓝色）"/>
          <p:cNvPicPr>
            <a:picLocks noChangeAspect="1"/>
          </p:cNvPicPr>
          <p:nvPr userDrawn="1"/>
        </p:nvPicPr>
        <p:blipFill>
          <a:blip r:embed="rId6"/>
          <a:stretch>
            <a:fillRect/>
          </a:stretch>
        </p:blipFill>
        <p:spPr>
          <a:xfrm>
            <a:off x="2021840" y="1936750"/>
            <a:ext cx="1741170" cy="1741805"/>
          </a:xfrm>
          <a:prstGeom prst="rect">
            <a:avLst/>
          </a:prstGeom>
          <a:noFill/>
          <a:ln w="9525">
            <a:noFill/>
          </a:ln>
        </p:spPr>
      </p:pic>
      <p:sp>
        <p:nvSpPr>
          <p:cNvPr id="14" name=" 159"/>
          <p:cNvSpPr/>
          <p:nvPr userDrawn="1"/>
        </p:nvSpPr>
        <p:spPr>
          <a:xfrm rot="5400000">
            <a:off x="2687955" y="1604645"/>
            <a:ext cx="408305" cy="255270"/>
          </a:xfrm>
          <a:custGeom>
            <a:avLst/>
            <a:gdLst>
              <a:gd name="connsiteX0" fmla="*/ 545178 w 812503"/>
              <a:gd name="connsiteY0" fmla="*/ 0 h 310097"/>
              <a:gd name="connsiteX1" fmla="*/ 812503 w 812503"/>
              <a:gd name="connsiteY1" fmla="*/ 155049 h 310097"/>
              <a:gd name="connsiteX2" fmla="*/ 545178 w 812503"/>
              <a:gd name="connsiteY2" fmla="*/ 310097 h 310097"/>
              <a:gd name="connsiteX3" fmla="*/ 545178 w 812503"/>
              <a:gd name="connsiteY3" fmla="*/ 212220 h 310097"/>
              <a:gd name="connsiteX4" fmla="*/ 0 w 812503"/>
              <a:gd name="connsiteY4" fmla="*/ 259590 h 310097"/>
              <a:gd name="connsiteX5" fmla="*/ 160832 w 812503"/>
              <a:gd name="connsiteY5" fmla="*/ 155049 h 310097"/>
              <a:gd name="connsiteX6" fmla="*/ 0 w 812503"/>
              <a:gd name="connsiteY6" fmla="*/ 50507 h 310097"/>
              <a:gd name="connsiteX7" fmla="*/ 545178 w 812503"/>
              <a:gd name="connsiteY7" fmla="*/ 97878 h 31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503" h="310097">
                <a:moveTo>
                  <a:pt x="545178" y="0"/>
                </a:moveTo>
                <a:lnTo>
                  <a:pt x="812503" y="155049"/>
                </a:lnTo>
                <a:lnTo>
                  <a:pt x="545178" y="310097"/>
                </a:lnTo>
                <a:lnTo>
                  <a:pt x="545178" y="212220"/>
                </a:lnTo>
                <a:lnTo>
                  <a:pt x="0" y="259590"/>
                </a:lnTo>
                <a:lnTo>
                  <a:pt x="160832" y="155049"/>
                </a:lnTo>
                <a:lnTo>
                  <a:pt x="0" y="50507"/>
                </a:lnTo>
                <a:lnTo>
                  <a:pt x="545178" y="97878"/>
                </a:lnTo>
                <a:close/>
              </a:path>
            </a:pathLst>
          </a:custGeom>
          <a:gradFill>
            <a:gsLst>
              <a:gs pos="0">
                <a:srgbClr val="7B32B2"/>
              </a:gs>
              <a:gs pos="100000">
                <a:srgbClr val="401A5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15" name=" 159"/>
          <p:cNvSpPr/>
          <p:nvPr userDrawn="1"/>
        </p:nvSpPr>
        <p:spPr>
          <a:xfrm rot="5400000">
            <a:off x="7133590" y="1630045"/>
            <a:ext cx="394970" cy="218440"/>
          </a:xfrm>
          <a:custGeom>
            <a:avLst/>
            <a:gdLst>
              <a:gd name="connsiteX0" fmla="*/ 545178 w 812503"/>
              <a:gd name="connsiteY0" fmla="*/ 0 h 310097"/>
              <a:gd name="connsiteX1" fmla="*/ 812503 w 812503"/>
              <a:gd name="connsiteY1" fmla="*/ 155049 h 310097"/>
              <a:gd name="connsiteX2" fmla="*/ 545178 w 812503"/>
              <a:gd name="connsiteY2" fmla="*/ 310097 h 310097"/>
              <a:gd name="connsiteX3" fmla="*/ 545178 w 812503"/>
              <a:gd name="connsiteY3" fmla="*/ 212220 h 310097"/>
              <a:gd name="connsiteX4" fmla="*/ 0 w 812503"/>
              <a:gd name="connsiteY4" fmla="*/ 259590 h 310097"/>
              <a:gd name="connsiteX5" fmla="*/ 160832 w 812503"/>
              <a:gd name="connsiteY5" fmla="*/ 155049 h 310097"/>
              <a:gd name="connsiteX6" fmla="*/ 0 w 812503"/>
              <a:gd name="connsiteY6" fmla="*/ 50507 h 310097"/>
              <a:gd name="connsiteX7" fmla="*/ 545178 w 812503"/>
              <a:gd name="connsiteY7" fmla="*/ 97878 h 31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503" h="310097">
                <a:moveTo>
                  <a:pt x="545178" y="0"/>
                </a:moveTo>
                <a:lnTo>
                  <a:pt x="812503" y="155049"/>
                </a:lnTo>
                <a:lnTo>
                  <a:pt x="545178" y="310097"/>
                </a:lnTo>
                <a:lnTo>
                  <a:pt x="545178" y="212220"/>
                </a:lnTo>
                <a:lnTo>
                  <a:pt x="0" y="259590"/>
                </a:lnTo>
                <a:lnTo>
                  <a:pt x="160832" y="155049"/>
                </a:lnTo>
                <a:lnTo>
                  <a:pt x="0" y="50507"/>
                </a:lnTo>
                <a:lnTo>
                  <a:pt x="545178" y="97878"/>
                </a:lnTo>
                <a:close/>
              </a:path>
            </a:pathLst>
          </a:custGeom>
          <a:gradFill>
            <a:gsLst>
              <a:gs pos="0">
                <a:srgbClr val="FBFB11"/>
              </a:gs>
              <a:gs pos="100000">
                <a:srgbClr val="838309"/>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pic>
        <p:nvPicPr>
          <p:cNvPr id="16" name="图片 15" descr="C:\Users\Administrator\Desktop\知识星球二维码.png知识星球二维码"/>
          <p:cNvPicPr>
            <a:picLocks noChangeAspect="1"/>
          </p:cNvPicPr>
          <p:nvPr userDrawn="1"/>
        </p:nvPicPr>
        <p:blipFill>
          <a:blip r:embed="rId7"/>
          <a:srcRect/>
          <a:stretch>
            <a:fillRect/>
          </a:stretch>
        </p:blipFill>
        <p:spPr>
          <a:xfrm>
            <a:off x="6454775" y="3811270"/>
            <a:ext cx="1751965" cy="1751965"/>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rgbClr val="FFFFFF"/>
        </a:solidFill>
        <a:effectLst/>
      </p:bgPr>
    </p:bg>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600"/>
              </a:spcAft>
              <a:buFont typeface="Arial" panose="020B0604020202020204" pitchFamily="34" charset="0"/>
              <a:buNone/>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defTabSz="914400" eaLnBrk="1" fontAlgn="auto" latinLnBrk="0" hangingPunct="1">
              <a:buFont typeface="Arial" panose="020B0604020202020204" pitchFamily="34" charset="0"/>
              <a:buNone/>
              <a:tabLst>
                <a:tab pos="1609725" algn="l"/>
                <a:tab pos="1609725" algn="l"/>
                <a:tab pos="1609725" algn="l"/>
                <a:tab pos="1609725" algn="l"/>
              </a:tabLst>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2pPr>
            <a:lvl3pPr eaLnBrk="1" fontAlgn="auto" latinLnBrk="0" hangingPunct="1">
              <a:buFont typeface="Arial" panose="020B0604020202020204" pitchFamily="34" charset="0"/>
              <a:buChar char="●"/>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3pPr>
            <a:lvl4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4pPr>
            <a:lvl5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5pPr>
          </a:lstStyle>
          <a:p>
            <a:pPr lvl="0"/>
            <a:r>
              <a:rPr dirty="0">
                <a:sym typeface="+mn-ea"/>
              </a:rPr>
              <a:t>单击此处编辑母版文本样式</a:t>
            </a:r>
            <a:endParaRPr dirty="0">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lvl1pPr>
              <a:defRPr baseline="0"/>
            </a:lvl1pPr>
          </a:lstStyle>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rgbClr val="FFFFFF"/>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marL="0" marR="0" lvl="0" algn="l" defTabSz="914400" rtl="0" eaLnBrk="1" fontAlgn="auto" latinLnBrk="0" hangingPunct="1">
              <a:lnSpc>
                <a:spcPct val="100000"/>
              </a:lnSpc>
              <a:spcAft>
                <a:spcPts val="0"/>
              </a:spcAft>
              <a:buNone/>
              <a:defRPr kumimoji="0" lang="zh-CN" altLang="en-US" sz="28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单击此处编辑标题</a:t>
            </a:r>
            <a:endParaRPr dirty="0">
              <a:sym typeface="+mn-ea"/>
            </a:endParaRPr>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eaLnBrk="1" fontAlgn="auto" latinLnBrk="0" hangingPunct="1">
              <a:lnSpc>
                <a:spcPct val="130000"/>
              </a:lnSpc>
              <a:spcAft>
                <a:spcPts val="1000"/>
              </a:spcAft>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spcAft>
                <a:spcPts val="600"/>
              </a:spcAft>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spcAft>
                <a:spcPts val="600"/>
              </a:spcAft>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spcAft>
                <a:spcPts val="300"/>
              </a:spcAft>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spcAft>
                <a:spcPts val="300"/>
              </a:spcAft>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
        <p:nvSpPr>
          <p:cNvPr id="7" name="文本框 2"/>
          <p:cNvSpPr/>
          <p:nvPr userDrawn="1"/>
        </p:nvSpPr>
        <p:spPr>
          <a:xfrm>
            <a:off x="1495425" y="492125"/>
            <a:ext cx="2793365" cy="991881"/>
          </a:xfrm>
          <a:prstGeom prst="flowChartTerminator">
            <a:avLst/>
          </a:prstGeom>
          <a:gradFill rotWithShape="1">
            <a:gsLst>
              <a:gs pos="0">
                <a:srgbClr val="14CD68"/>
              </a:gs>
              <a:gs pos="100000">
                <a:srgbClr val="FEF6A3"/>
              </a:gs>
            </a:gsLst>
            <a:lin ang="5400000"/>
            <a:tileRect/>
          </a:gradFill>
          <a:ln w="9525">
            <a:noFill/>
          </a:ln>
        </p:spPr>
        <p:txBody>
          <a:bodyPr wrap="square" lIns="91423" tIns="45712" rIns="91423" bIns="45712" anchor="t">
            <a:spAutoFit/>
          </a:bodyPr>
          <a:p>
            <a:pPr algn="ctr"/>
            <a:r>
              <a:rPr lang="zh-CN" altLang="en-US" sz="2000" dirty="0">
                <a:solidFill>
                  <a:srgbClr val="FF0000"/>
                </a:solidFill>
                <a:latin typeface="方正大标宋简体" panose="02010601030101010101" charset="-122"/>
                <a:ea typeface="方正大标宋简体" panose="02010601030101010101" charset="-122"/>
              </a:rPr>
              <a:t>扫码关注微信公众号</a:t>
            </a:r>
            <a:endParaRPr lang="zh-CN" altLang="en-US" sz="2000" dirty="0">
              <a:solidFill>
                <a:srgbClr val="FF0000"/>
              </a:solidFill>
              <a:latin typeface="方正大标宋简体" panose="02010601030101010101" charset="-122"/>
              <a:ea typeface="方正大标宋简体" panose="02010601030101010101" charset="-122"/>
            </a:endParaRPr>
          </a:p>
          <a:p>
            <a:pPr algn="ctr"/>
            <a:r>
              <a:rPr lang="zh-CN" altLang="en-US" sz="2000" dirty="0">
                <a:solidFill>
                  <a:srgbClr val="0000FF"/>
                </a:solidFill>
                <a:latin typeface="方正大标宋简体" panose="02010601030101010101" charset="-122"/>
                <a:ea typeface="方正大标宋简体" panose="02010601030101010101" charset="-122"/>
              </a:rPr>
              <a:t>“安全生产管理”</a:t>
            </a:r>
            <a:endParaRPr lang="zh-CN" altLang="en-US" sz="2000" dirty="0">
              <a:solidFill>
                <a:srgbClr val="0000FF"/>
              </a:solidFill>
              <a:latin typeface="方正大标宋简体" panose="02010601030101010101" charset="-122"/>
              <a:ea typeface="方正大标宋简体" panose="02010601030101010101" charset="-122"/>
            </a:endParaRPr>
          </a:p>
        </p:txBody>
      </p:sp>
      <p:sp>
        <p:nvSpPr>
          <p:cNvPr id="8" name="文本框 2"/>
          <p:cNvSpPr/>
          <p:nvPr userDrawn="1"/>
        </p:nvSpPr>
        <p:spPr>
          <a:xfrm>
            <a:off x="5914390" y="492125"/>
            <a:ext cx="2834005" cy="995323"/>
          </a:xfrm>
          <a:prstGeom prst="flowChartTerminator">
            <a:avLst/>
          </a:prstGeom>
          <a:gradFill rotWithShape="1">
            <a:gsLst>
              <a:gs pos="0">
                <a:srgbClr val="14CD68"/>
              </a:gs>
              <a:gs pos="100000">
                <a:srgbClr val="00B0F0"/>
              </a:gs>
            </a:gsLst>
            <a:lin ang="5400000"/>
            <a:tileRect/>
          </a:gradFill>
          <a:ln w="9525">
            <a:noFill/>
          </a:ln>
        </p:spPr>
        <p:txBody>
          <a:bodyPr wrap="square" lIns="91423" tIns="45712" rIns="91423" bIns="45712" anchor="t">
            <a:spAutoFit/>
          </a:bodyPr>
          <a:p>
            <a:pPr algn="ctr"/>
            <a:r>
              <a:rPr lang="zh-CN" altLang="en-US" sz="2000" dirty="0">
                <a:solidFill>
                  <a:srgbClr val="FF0000"/>
                </a:solidFill>
                <a:latin typeface="方正大标宋简体" panose="02010601030101010101" charset="-122"/>
                <a:ea typeface="方正大标宋简体" panose="02010601030101010101" charset="-122"/>
              </a:rPr>
              <a:t>扫码添加管理员账号</a:t>
            </a:r>
            <a:endParaRPr lang="zh-CN" altLang="en-US" sz="2000" dirty="0">
              <a:solidFill>
                <a:srgbClr val="FF0000"/>
              </a:solidFill>
              <a:latin typeface="方正大标宋简体" panose="02010601030101010101" charset="-122"/>
              <a:ea typeface="方正大标宋简体" panose="02010601030101010101" charset="-122"/>
            </a:endParaRPr>
          </a:p>
          <a:p>
            <a:pPr algn="ctr"/>
            <a:r>
              <a:rPr lang="zh-CN" altLang="en-US" sz="2000" dirty="0">
                <a:solidFill>
                  <a:srgbClr val="0000FF"/>
                </a:solidFill>
                <a:latin typeface="方正大标宋简体" panose="02010601030101010101" charset="-122"/>
                <a:ea typeface="方正大标宋简体" panose="02010601030101010101" charset="-122"/>
              </a:rPr>
              <a:t>“安全生产管理”</a:t>
            </a:r>
            <a:endParaRPr lang="zh-CN" altLang="en-US" sz="2000" dirty="0">
              <a:solidFill>
                <a:srgbClr val="0000FF"/>
              </a:solidFill>
              <a:latin typeface="方正大标宋简体" panose="02010601030101010101" charset="-122"/>
              <a:ea typeface="方正大标宋简体" panose="02010601030101010101" charset="-122"/>
            </a:endParaRPr>
          </a:p>
        </p:txBody>
      </p:sp>
      <p:sp>
        <p:nvSpPr>
          <p:cNvPr id="9" name="文本框 2"/>
          <p:cNvSpPr/>
          <p:nvPr userDrawn="1"/>
        </p:nvSpPr>
        <p:spPr>
          <a:xfrm>
            <a:off x="754380" y="4171315"/>
            <a:ext cx="4276725" cy="1031815"/>
          </a:xfrm>
          <a:prstGeom prst="flowChartTerminator">
            <a:avLst/>
          </a:prstGeom>
          <a:gradFill rotWithShape="1">
            <a:gsLst>
              <a:gs pos="0">
                <a:srgbClr val="9EE256"/>
              </a:gs>
              <a:gs pos="100000">
                <a:srgbClr val="FF3333"/>
              </a:gs>
            </a:gsLst>
            <a:lin ang="5400000"/>
            <a:tileRect/>
          </a:gradFill>
          <a:ln w="9525">
            <a:noFill/>
          </a:ln>
        </p:spPr>
        <p:txBody>
          <a:bodyPr wrap="square" lIns="91423" tIns="45712" rIns="91423" bIns="45712" anchor="t">
            <a:spAutoFit/>
          </a:bodyPr>
          <a:p>
            <a:pPr algn="ctr" fontAlgn="base"/>
            <a:r>
              <a:rPr lang="zh-CN" altLang="en-US" sz="2000" strike="noStrike" noProof="1" dirty="0">
                <a:solidFill>
                  <a:schemeClr val="accent6">
                    <a:lumMod val="50000"/>
                  </a:schemeClr>
                </a:solidFill>
                <a:latin typeface="方正大标宋简体" panose="02010601030101010101" charset="-122"/>
                <a:ea typeface="方正大标宋简体" panose="02010601030101010101" charset="-122"/>
                <a:cs typeface="方正大标宋简体" panose="02010601030101010101" charset="-122"/>
              </a:rPr>
              <a:t>获取</a:t>
            </a:r>
            <a:r>
              <a:rPr lang="zh-CN" altLang="en-US" sz="2000" strike="noStrike" noProof="1" dirty="0">
                <a:solidFill>
                  <a:srgbClr val="7030A0"/>
                </a:solidFill>
                <a:latin typeface="方正大标宋简体" panose="02010601030101010101" charset="-122"/>
                <a:ea typeface="方正大标宋简体" panose="02010601030101010101" charset="-122"/>
                <a:cs typeface="方正大标宋简体" panose="02010601030101010101" charset="-122"/>
              </a:rPr>
              <a:t>更多安全</a:t>
            </a:r>
            <a:r>
              <a:rPr lang="zh-CN" altLang="en-US" sz="2000" dirty="0">
                <a:solidFill>
                  <a:srgbClr val="7030A0"/>
                </a:solidFill>
                <a:latin typeface="方正大标宋简体" panose="02010601030101010101" charset="-122"/>
                <a:ea typeface="方正大标宋简体" panose="02010601030101010101" charset="-122"/>
                <a:cs typeface="方正大标宋简体" panose="02010601030101010101" charset="-122"/>
                <a:sym typeface="+mn-ea"/>
              </a:rPr>
              <a:t>精品</a:t>
            </a:r>
            <a:r>
              <a:rPr lang="zh-CN" altLang="en-US" sz="2000" strike="noStrike" noProof="1" dirty="0">
                <a:solidFill>
                  <a:srgbClr val="7030A0"/>
                </a:solidFill>
                <a:latin typeface="方正大标宋简体" panose="02010601030101010101" charset="-122"/>
                <a:ea typeface="方正大标宋简体" panose="02010601030101010101" charset="-122"/>
                <a:cs typeface="方正大标宋简体" panose="02010601030101010101" charset="-122"/>
              </a:rPr>
              <a:t>资料请扫码加入</a:t>
            </a:r>
            <a:r>
              <a:rPr lang="en-US" altLang="zh-CN" sz="2000" dirty="0">
                <a:solidFill>
                  <a:srgbClr val="0000FF"/>
                </a:solidFill>
                <a:latin typeface="方正大标宋简体" panose="02010601030101010101" charset="-122"/>
                <a:ea typeface="方正大标宋简体" panose="02010601030101010101" charset="-122"/>
                <a:cs typeface="方正大标宋简体" panose="02010601030101010101" charset="-122"/>
                <a:sym typeface="+mn-ea"/>
              </a:rPr>
              <a:t>“</a:t>
            </a:r>
            <a:r>
              <a:rPr lang="zh-CN" altLang="en-US" sz="2000" dirty="0">
                <a:solidFill>
                  <a:srgbClr val="0000FF"/>
                </a:solidFill>
                <a:latin typeface="方正大标宋简体" panose="02010601030101010101" charset="-122"/>
                <a:ea typeface="方正大标宋简体" panose="02010601030101010101" charset="-122"/>
                <a:cs typeface="方正大标宋简体" panose="02010601030101010101" charset="-122"/>
                <a:sym typeface="+mn-ea"/>
              </a:rPr>
              <a:t>安全精品资料库</a:t>
            </a:r>
            <a:r>
              <a:rPr lang="en-US" altLang="zh-CN" sz="2000" dirty="0">
                <a:solidFill>
                  <a:srgbClr val="0000FF"/>
                </a:solidFill>
                <a:latin typeface="方正大标宋简体" panose="02010601030101010101" charset="-122"/>
                <a:ea typeface="方正大标宋简体" panose="02010601030101010101" charset="-122"/>
                <a:cs typeface="方正大标宋简体" panose="02010601030101010101" charset="-122"/>
                <a:sym typeface="+mn-ea"/>
              </a:rPr>
              <a:t>”</a:t>
            </a:r>
            <a:r>
              <a:rPr lang="zh-CN" altLang="en-US" sz="2000" strike="noStrike" noProof="1" dirty="0">
                <a:solidFill>
                  <a:srgbClr val="0000FF"/>
                </a:solidFill>
                <a:latin typeface="方正大标宋简体" panose="02010601030101010101" charset="-122"/>
                <a:ea typeface="方正大标宋简体" panose="02010601030101010101" charset="-122"/>
                <a:cs typeface="方正大标宋简体" panose="02010601030101010101" charset="-122"/>
              </a:rPr>
              <a:t>知识星球</a:t>
            </a:r>
            <a:endParaRPr lang="zh-CN" altLang="en-US" sz="2000" strike="noStrike" noProof="1" dirty="0">
              <a:solidFill>
                <a:srgbClr val="0000FF"/>
              </a:solidFill>
              <a:latin typeface="方正大标宋简体" panose="02010601030101010101" charset="-122"/>
              <a:ea typeface="方正大标宋简体" panose="02010601030101010101" charset="-122"/>
              <a:cs typeface="方正大标宋简体" panose="02010601030101010101" charset="-122"/>
            </a:endParaRPr>
          </a:p>
        </p:txBody>
      </p:sp>
      <p:sp>
        <p:nvSpPr>
          <p:cNvPr id="11" name=" 159"/>
          <p:cNvSpPr/>
          <p:nvPr userDrawn="1"/>
        </p:nvSpPr>
        <p:spPr>
          <a:xfrm>
            <a:off x="5353685" y="4504055"/>
            <a:ext cx="661035" cy="365760"/>
          </a:xfrm>
          <a:custGeom>
            <a:avLst/>
            <a:gdLst>
              <a:gd name="connsiteX0" fmla="*/ 545178 w 812503"/>
              <a:gd name="connsiteY0" fmla="*/ 0 h 310097"/>
              <a:gd name="connsiteX1" fmla="*/ 812503 w 812503"/>
              <a:gd name="connsiteY1" fmla="*/ 155049 h 310097"/>
              <a:gd name="connsiteX2" fmla="*/ 545178 w 812503"/>
              <a:gd name="connsiteY2" fmla="*/ 310097 h 310097"/>
              <a:gd name="connsiteX3" fmla="*/ 545178 w 812503"/>
              <a:gd name="connsiteY3" fmla="*/ 212220 h 310097"/>
              <a:gd name="connsiteX4" fmla="*/ 0 w 812503"/>
              <a:gd name="connsiteY4" fmla="*/ 259590 h 310097"/>
              <a:gd name="connsiteX5" fmla="*/ 160832 w 812503"/>
              <a:gd name="connsiteY5" fmla="*/ 155049 h 310097"/>
              <a:gd name="connsiteX6" fmla="*/ 0 w 812503"/>
              <a:gd name="connsiteY6" fmla="*/ 50507 h 310097"/>
              <a:gd name="connsiteX7" fmla="*/ 545178 w 812503"/>
              <a:gd name="connsiteY7" fmla="*/ 97878 h 31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503" h="310097">
                <a:moveTo>
                  <a:pt x="545178" y="0"/>
                </a:moveTo>
                <a:lnTo>
                  <a:pt x="812503" y="155049"/>
                </a:lnTo>
                <a:lnTo>
                  <a:pt x="545178" y="310097"/>
                </a:lnTo>
                <a:lnTo>
                  <a:pt x="545178" y="212220"/>
                </a:lnTo>
                <a:lnTo>
                  <a:pt x="0" y="259590"/>
                </a:lnTo>
                <a:lnTo>
                  <a:pt x="160832" y="155049"/>
                </a:lnTo>
                <a:lnTo>
                  <a:pt x="0" y="50507"/>
                </a:lnTo>
                <a:lnTo>
                  <a:pt x="545178" y="97878"/>
                </a:lnTo>
                <a:close/>
              </a:path>
            </a:pathLst>
          </a:custGeom>
          <a:gradFill>
            <a:gsLst>
              <a:gs pos="0">
                <a:srgbClr val="012D86"/>
              </a:gs>
              <a:gs pos="100000">
                <a:srgbClr val="0E255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pic>
        <p:nvPicPr>
          <p:cNvPr id="12" name="图片 4" descr="C:\Users\Administrator\A安全生产管理3.jpgA安全生产管理3"/>
          <p:cNvPicPr>
            <a:picLocks noChangeAspect="1"/>
          </p:cNvPicPr>
          <p:nvPr userDrawn="1"/>
        </p:nvPicPr>
        <p:blipFill>
          <a:blip r:embed="rId7"/>
          <a:srcRect/>
          <a:stretch>
            <a:fillRect/>
          </a:stretch>
        </p:blipFill>
        <p:spPr>
          <a:xfrm>
            <a:off x="6454775" y="1873885"/>
            <a:ext cx="1751965" cy="1751965"/>
          </a:xfrm>
          <a:prstGeom prst="rect">
            <a:avLst/>
          </a:prstGeom>
          <a:noFill/>
          <a:ln w="9525">
            <a:noFill/>
          </a:ln>
        </p:spPr>
      </p:pic>
      <p:pic>
        <p:nvPicPr>
          <p:cNvPr id="13" name="图片 5" descr="公众号二维码（蓝色）"/>
          <p:cNvPicPr>
            <a:picLocks noChangeAspect="1"/>
          </p:cNvPicPr>
          <p:nvPr userDrawn="1"/>
        </p:nvPicPr>
        <p:blipFill>
          <a:blip r:embed="rId8"/>
          <a:stretch>
            <a:fillRect/>
          </a:stretch>
        </p:blipFill>
        <p:spPr>
          <a:xfrm>
            <a:off x="2021840" y="1936750"/>
            <a:ext cx="1741170" cy="1741805"/>
          </a:xfrm>
          <a:prstGeom prst="rect">
            <a:avLst/>
          </a:prstGeom>
          <a:noFill/>
          <a:ln w="9525">
            <a:noFill/>
          </a:ln>
        </p:spPr>
      </p:pic>
      <p:sp>
        <p:nvSpPr>
          <p:cNvPr id="14" name=" 159"/>
          <p:cNvSpPr/>
          <p:nvPr userDrawn="1"/>
        </p:nvSpPr>
        <p:spPr>
          <a:xfrm rot="5400000">
            <a:off x="2687955" y="1604645"/>
            <a:ext cx="408305" cy="255270"/>
          </a:xfrm>
          <a:custGeom>
            <a:avLst/>
            <a:gdLst>
              <a:gd name="connsiteX0" fmla="*/ 545178 w 812503"/>
              <a:gd name="connsiteY0" fmla="*/ 0 h 310097"/>
              <a:gd name="connsiteX1" fmla="*/ 812503 w 812503"/>
              <a:gd name="connsiteY1" fmla="*/ 155049 h 310097"/>
              <a:gd name="connsiteX2" fmla="*/ 545178 w 812503"/>
              <a:gd name="connsiteY2" fmla="*/ 310097 h 310097"/>
              <a:gd name="connsiteX3" fmla="*/ 545178 w 812503"/>
              <a:gd name="connsiteY3" fmla="*/ 212220 h 310097"/>
              <a:gd name="connsiteX4" fmla="*/ 0 w 812503"/>
              <a:gd name="connsiteY4" fmla="*/ 259590 h 310097"/>
              <a:gd name="connsiteX5" fmla="*/ 160832 w 812503"/>
              <a:gd name="connsiteY5" fmla="*/ 155049 h 310097"/>
              <a:gd name="connsiteX6" fmla="*/ 0 w 812503"/>
              <a:gd name="connsiteY6" fmla="*/ 50507 h 310097"/>
              <a:gd name="connsiteX7" fmla="*/ 545178 w 812503"/>
              <a:gd name="connsiteY7" fmla="*/ 97878 h 31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503" h="310097">
                <a:moveTo>
                  <a:pt x="545178" y="0"/>
                </a:moveTo>
                <a:lnTo>
                  <a:pt x="812503" y="155049"/>
                </a:lnTo>
                <a:lnTo>
                  <a:pt x="545178" y="310097"/>
                </a:lnTo>
                <a:lnTo>
                  <a:pt x="545178" y="212220"/>
                </a:lnTo>
                <a:lnTo>
                  <a:pt x="0" y="259590"/>
                </a:lnTo>
                <a:lnTo>
                  <a:pt x="160832" y="155049"/>
                </a:lnTo>
                <a:lnTo>
                  <a:pt x="0" y="50507"/>
                </a:lnTo>
                <a:lnTo>
                  <a:pt x="545178" y="97878"/>
                </a:lnTo>
                <a:close/>
              </a:path>
            </a:pathLst>
          </a:custGeom>
          <a:gradFill>
            <a:gsLst>
              <a:gs pos="0">
                <a:srgbClr val="7B32B2"/>
              </a:gs>
              <a:gs pos="100000">
                <a:srgbClr val="401A5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15" name=" 159"/>
          <p:cNvSpPr/>
          <p:nvPr userDrawn="1"/>
        </p:nvSpPr>
        <p:spPr>
          <a:xfrm rot="5400000">
            <a:off x="7133590" y="1630045"/>
            <a:ext cx="394970" cy="218440"/>
          </a:xfrm>
          <a:custGeom>
            <a:avLst/>
            <a:gdLst>
              <a:gd name="connsiteX0" fmla="*/ 545178 w 812503"/>
              <a:gd name="connsiteY0" fmla="*/ 0 h 310097"/>
              <a:gd name="connsiteX1" fmla="*/ 812503 w 812503"/>
              <a:gd name="connsiteY1" fmla="*/ 155049 h 310097"/>
              <a:gd name="connsiteX2" fmla="*/ 545178 w 812503"/>
              <a:gd name="connsiteY2" fmla="*/ 310097 h 310097"/>
              <a:gd name="connsiteX3" fmla="*/ 545178 w 812503"/>
              <a:gd name="connsiteY3" fmla="*/ 212220 h 310097"/>
              <a:gd name="connsiteX4" fmla="*/ 0 w 812503"/>
              <a:gd name="connsiteY4" fmla="*/ 259590 h 310097"/>
              <a:gd name="connsiteX5" fmla="*/ 160832 w 812503"/>
              <a:gd name="connsiteY5" fmla="*/ 155049 h 310097"/>
              <a:gd name="connsiteX6" fmla="*/ 0 w 812503"/>
              <a:gd name="connsiteY6" fmla="*/ 50507 h 310097"/>
              <a:gd name="connsiteX7" fmla="*/ 545178 w 812503"/>
              <a:gd name="connsiteY7" fmla="*/ 97878 h 31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503" h="310097">
                <a:moveTo>
                  <a:pt x="545178" y="0"/>
                </a:moveTo>
                <a:lnTo>
                  <a:pt x="812503" y="155049"/>
                </a:lnTo>
                <a:lnTo>
                  <a:pt x="545178" y="310097"/>
                </a:lnTo>
                <a:lnTo>
                  <a:pt x="545178" y="212220"/>
                </a:lnTo>
                <a:lnTo>
                  <a:pt x="0" y="259590"/>
                </a:lnTo>
                <a:lnTo>
                  <a:pt x="160832" y="155049"/>
                </a:lnTo>
                <a:lnTo>
                  <a:pt x="0" y="50507"/>
                </a:lnTo>
                <a:lnTo>
                  <a:pt x="545178" y="97878"/>
                </a:lnTo>
                <a:close/>
              </a:path>
            </a:pathLst>
          </a:custGeom>
          <a:gradFill>
            <a:gsLst>
              <a:gs pos="0">
                <a:srgbClr val="FBFB11"/>
              </a:gs>
              <a:gs pos="100000">
                <a:srgbClr val="838309"/>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pic>
        <p:nvPicPr>
          <p:cNvPr id="16" name="图片 15" descr="C:\Users\Administrator\Desktop\知识星球二维码.png知识星球二维码"/>
          <p:cNvPicPr>
            <a:picLocks noChangeAspect="1"/>
          </p:cNvPicPr>
          <p:nvPr userDrawn="1"/>
        </p:nvPicPr>
        <p:blipFill>
          <a:blip r:embed="rId9"/>
          <a:srcRect/>
          <a:stretch>
            <a:fillRect/>
          </a:stretch>
        </p:blipFill>
        <p:spPr>
          <a:xfrm>
            <a:off x="6454775" y="3811270"/>
            <a:ext cx="1751965" cy="1751965"/>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tags" Target="../tags/tag62.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3" Type="http://schemas.openxmlformats.org/officeDocument/2006/relationships/theme" Target="../theme/theme2.xml"/><Relationship Id="rId22" Type="http://schemas.openxmlformats.org/officeDocument/2006/relationships/tags" Target="../tags/tag131.xml"/><Relationship Id="rId21" Type="http://schemas.openxmlformats.org/officeDocument/2006/relationships/tags" Target="../tags/tag130.xml"/><Relationship Id="rId20" Type="http://schemas.openxmlformats.org/officeDocument/2006/relationships/tags" Target="../tags/tag129.xml"/><Relationship Id="rId2" Type="http://schemas.openxmlformats.org/officeDocument/2006/relationships/slideLayout" Target="../slideLayouts/slideLayout13.xml"/><Relationship Id="rId19" Type="http://schemas.openxmlformats.org/officeDocument/2006/relationships/slideLayout" Target="../slideLayouts/slideLayout30.xml"/><Relationship Id="rId18" Type="http://schemas.openxmlformats.org/officeDocument/2006/relationships/slideLayout" Target="../slideLayouts/slideLayout29.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ustDataLst>
      <p:tags r:id="rId17"/>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20"/>
            </p:custDataLst>
          </p:nvPr>
        </p:nvSpPr>
        <p:spPr>
          <a:xfrm>
            <a:off x="669882" y="443230"/>
            <a:ext cx="10852237" cy="441964"/>
          </a:xfrm>
          <a:prstGeom prst="rect">
            <a:avLst/>
          </a:prstGeom>
        </p:spPr>
        <p:txBody>
          <a:bodyPr vert="horz" wrap="square"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1"/>
            </p:custDataLst>
          </p:nvPr>
        </p:nvSpPr>
        <p:spPr>
          <a:xfrm>
            <a:off x="669882" y="961398"/>
            <a:ext cx="10852237" cy="5388907"/>
          </a:xfrm>
          <a:prstGeom prst="rect">
            <a:avLst/>
          </a:prstGeom>
        </p:spPr>
        <p:txBody>
          <a:bodyPr vert="horz" wrap="square" lIns="90170" tIns="46990" rIns="90170" bIns="4699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79742" y="6349833"/>
            <a:ext cx="2700000" cy="316800"/>
          </a:xfrm>
          <a:prstGeom prst="rect">
            <a:avLst/>
          </a:prstGeom>
        </p:spPr>
        <p:txBody>
          <a:bodyPr vert="horz" wrap="square" lIns="91440" tIns="45720" rIns="91440" bIns="45720" rtlCol="0" anchor="ctr">
            <a:normAutofit/>
          </a:bodyPr>
          <a:lstStyle>
            <a:lvl1pPr algn="l">
              <a:defRPr sz="120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nvPr>
        </p:nvSpPr>
        <p:spPr>
          <a:xfrm>
            <a:off x="4116000" y="6349833"/>
            <a:ext cx="3960000" cy="316800"/>
          </a:xfrm>
          <a:prstGeom prst="rect">
            <a:avLst/>
          </a:prstGeom>
        </p:spPr>
        <p:txBody>
          <a:bodyPr vert="horz" wrap="square" lIns="91440" tIns="45720" rIns="91440" bIns="45720" rtlCol="0" anchor="ctr">
            <a:normAutofit/>
          </a:bodyPr>
          <a:lstStyle>
            <a:lvl1pPr algn="ctr">
              <a:defRPr sz="120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nvPr>
        </p:nvSpPr>
        <p:spPr>
          <a:xfrm>
            <a:off x="8610600" y="6349833"/>
            <a:ext cx="2700000" cy="316800"/>
          </a:xfrm>
          <a:prstGeom prst="rect">
            <a:avLst/>
          </a:prstGeom>
        </p:spPr>
        <p:txBody>
          <a:bodyPr vert="horz" wrap="square" lIns="91440" tIns="45720" rIns="91440" bIns="45720" rtlCol="0" anchor="ctr">
            <a:normAutofit/>
          </a:bodyPr>
          <a:lstStyle>
            <a:lvl1pPr algn="r">
              <a:defRPr sz="120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KSO_TEMPLATE" hidden="1"/>
          <p:cNvSpPr/>
          <p:nvPr userDrawn="1">
            <p:custDataLst>
              <p:tags r:id="rId2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txStyles>
    <p:titleStyle>
      <a:lvl1pPr algn="l" defTabSz="914400" rtl="0" eaLnBrk="1" fontAlgn="auto" latinLnBrk="0" hangingPunct="1">
        <a:lnSpc>
          <a:spcPct val="100000"/>
        </a:lnSpc>
        <a:spcBef>
          <a:spcPct val="0"/>
        </a:spcBef>
        <a:buNone/>
        <a:defRPr sz="2400" b="1" u="none" strike="noStrike" kern="1200" cap="none" spc="200" normalizeH="0">
          <a:solidFill>
            <a:schemeClr val="tx1"/>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2.xml"/><Relationship Id="rId3" Type="http://schemas.openxmlformats.org/officeDocument/2006/relationships/tags" Target="../tags/tag134.xml"/><Relationship Id="rId2" Type="http://schemas.openxmlformats.org/officeDocument/2006/relationships/tags" Target="../tags/tag133.xml"/><Relationship Id="rId1" Type="http://schemas.openxmlformats.org/officeDocument/2006/relationships/tags" Target="../tags/tag132.xml"/></Relationships>
</file>

<file path=ppt/slides/_rels/slide10.xml.rels><?xml version="1.0" encoding="UTF-8" standalone="yes"?>
<Relationships xmlns="http://schemas.openxmlformats.org/package/2006/relationships"><Relationship Id="rId9" Type="http://schemas.openxmlformats.org/officeDocument/2006/relationships/tags" Target="../tags/tag266.xml"/><Relationship Id="rId8" Type="http://schemas.openxmlformats.org/officeDocument/2006/relationships/tags" Target="../tags/tag265.xml"/><Relationship Id="rId7" Type="http://schemas.openxmlformats.org/officeDocument/2006/relationships/tags" Target="../tags/tag264.xml"/><Relationship Id="rId6" Type="http://schemas.openxmlformats.org/officeDocument/2006/relationships/image" Target="../media/image3.svg"/><Relationship Id="rId5" Type="http://schemas.openxmlformats.org/officeDocument/2006/relationships/image" Target="../media/image6.png"/><Relationship Id="rId4" Type="http://schemas.openxmlformats.org/officeDocument/2006/relationships/tags" Target="../tags/tag263.xml"/><Relationship Id="rId3" Type="http://schemas.openxmlformats.org/officeDocument/2006/relationships/image" Target="../media/image2.svg"/><Relationship Id="rId29" Type="http://schemas.openxmlformats.org/officeDocument/2006/relationships/slideLayout" Target="../slideLayouts/slideLayout18.xml"/><Relationship Id="rId28" Type="http://schemas.openxmlformats.org/officeDocument/2006/relationships/tags" Target="../tags/tag280.xml"/><Relationship Id="rId27" Type="http://schemas.openxmlformats.org/officeDocument/2006/relationships/tags" Target="../tags/tag279.xml"/><Relationship Id="rId26" Type="http://schemas.openxmlformats.org/officeDocument/2006/relationships/image" Target="../media/image15.png"/><Relationship Id="rId25" Type="http://schemas.openxmlformats.org/officeDocument/2006/relationships/tags" Target="../tags/tag278.xml"/><Relationship Id="rId24" Type="http://schemas.openxmlformats.org/officeDocument/2006/relationships/image" Target="../media/image14.png"/><Relationship Id="rId23" Type="http://schemas.openxmlformats.org/officeDocument/2006/relationships/tags" Target="../tags/tag277.xml"/><Relationship Id="rId22" Type="http://schemas.openxmlformats.org/officeDocument/2006/relationships/image" Target="../media/image13.png"/><Relationship Id="rId21" Type="http://schemas.openxmlformats.org/officeDocument/2006/relationships/tags" Target="../tags/tag276.xml"/><Relationship Id="rId20" Type="http://schemas.openxmlformats.org/officeDocument/2006/relationships/tags" Target="../tags/tag275.xml"/><Relationship Id="rId2" Type="http://schemas.openxmlformats.org/officeDocument/2006/relationships/image" Target="../media/image5.png"/><Relationship Id="rId19" Type="http://schemas.openxmlformats.org/officeDocument/2006/relationships/tags" Target="../tags/tag274.xml"/><Relationship Id="rId18" Type="http://schemas.openxmlformats.org/officeDocument/2006/relationships/image" Target="../media/image12.png"/><Relationship Id="rId17" Type="http://schemas.openxmlformats.org/officeDocument/2006/relationships/tags" Target="../tags/tag273.xml"/><Relationship Id="rId16" Type="http://schemas.openxmlformats.org/officeDocument/2006/relationships/image" Target="../media/image11.png"/><Relationship Id="rId15" Type="http://schemas.openxmlformats.org/officeDocument/2006/relationships/tags" Target="../tags/tag272.xml"/><Relationship Id="rId14" Type="http://schemas.openxmlformats.org/officeDocument/2006/relationships/tags" Target="../tags/tag271.xml"/><Relationship Id="rId13" Type="http://schemas.openxmlformats.org/officeDocument/2006/relationships/tags" Target="../tags/tag270.xml"/><Relationship Id="rId12" Type="http://schemas.openxmlformats.org/officeDocument/2006/relationships/tags" Target="../tags/tag269.xml"/><Relationship Id="rId11" Type="http://schemas.openxmlformats.org/officeDocument/2006/relationships/tags" Target="../tags/tag268.xml"/><Relationship Id="rId10" Type="http://schemas.openxmlformats.org/officeDocument/2006/relationships/tags" Target="../tags/tag267.xml"/><Relationship Id="rId1" Type="http://schemas.openxmlformats.org/officeDocument/2006/relationships/tags" Target="../tags/tag262.xml"/></Relationships>
</file>

<file path=ppt/slides/_rels/slide11.xml.rels><?xml version="1.0" encoding="UTF-8" standalone="yes"?>
<Relationships xmlns="http://schemas.openxmlformats.org/package/2006/relationships"><Relationship Id="rId9" Type="http://schemas.openxmlformats.org/officeDocument/2006/relationships/tags" Target="../tags/tag285.xml"/><Relationship Id="rId8" Type="http://schemas.openxmlformats.org/officeDocument/2006/relationships/tags" Target="../tags/tag284.xml"/><Relationship Id="rId7" Type="http://schemas.openxmlformats.org/officeDocument/2006/relationships/tags" Target="../tags/tag283.xml"/><Relationship Id="rId6" Type="http://schemas.openxmlformats.org/officeDocument/2006/relationships/image" Target="../media/image3.svg"/><Relationship Id="rId5" Type="http://schemas.openxmlformats.org/officeDocument/2006/relationships/image" Target="../media/image6.png"/><Relationship Id="rId4" Type="http://schemas.openxmlformats.org/officeDocument/2006/relationships/tags" Target="../tags/tag282.xml"/><Relationship Id="rId3" Type="http://schemas.openxmlformats.org/officeDocument/2006/relationships/image" Target="../media/image2.svg"/><Relationship Id="rId2" Type="http://schemas.openxmlformats.org/officeDocument/2006/relationships/image" Target="../media/image5.png"/><Relationship Id="rId11" Type="http://schemas.openxmlformats.org/officeDocument/2006/relationships/slideLayout" Target="../slideLayouts/slideLayout18.xml"/><Relationship Id="rId10" Type="http://schemas.openxmlformats.org/officeDocument/2006/relationships/tags" Target="../tags/tag286.xml"/><Relationship Id="rId1" Type="http://schemas.openxmlformats.org/officeDocument/2006/relationships/tags" Target="../tags/tag281.xml"/></Relationships>
</file>

<file path=ppt/slides/_rels/slide12.xml.rels><?xml version="1.0" encoding="UTF-8" standalone="yes"?>
<Relationships xmlns="http://schemas.openxmlformats.org/package/2006/relationships"><Relationship Id="rId9" Type="http://schemas.openxmlformats.org/officeDocument/2006/relationships/tags" Target="../tags/tag291.xml"/><Relationship Id="rId8" Type="http://schemas.openxmlformats.org/officeDocument/2006/relationships/tags" Target="../tags/tag290.xml"/><Relationship Id="rId7" Type="http://schemas.openxmlformats.org/officeDocument/2006/relationships/tags" Target="../tags/tag289.xml"/><Relationship Id="rId6" Type="http://schemas.openxmlformats.org/officeDocument/2006/relationships/image" Target="../media/image3.svg"/><Relationship Id="rId5" Type="http://schemas.openxmlformats.org/officeDocument/2006/relationships/image" Target="../media/image6.png"/><Relationship Id="rId4" Type="http://schemas.openxmlformats.org/officeDocument/2006/relationships/tags" Target="../tags/tag288.xml"/><Relationship Id="rId3" Type="http://schemas.openxmlformats.org/officeDocument/2006/relationships/image" Target="../media/image2.svg"/><Relationship Id="rId2" Type="http://schemas.openxmlformats.org/officeDocument/2006/relationships/image" Target="../media/image5.png"/><Relationship Id="rId10" Type="http://schemas.openxmlformats.org/officeDocument/2006/relationships/slideLayout" Target="../slideLayouts/slideLayout18.xml"/><Relationship Id="rId1" Type="http://schemas.openxmlformats.org/officeDocument/2006/relationships/tags" Target="../tags/tag287.xml"/></Relationships>
</file>

<file path=ppt/slides/_rels/slide13.xml.rels><?xml version="1.0" encoding="UTF-8" standalone="yes"?>
<Relationships xmlns="http://schemas.openxmlformats.org/package/2006/relationships"><Relationship Id="rId9" Type="http://schemas.openxmlformats.org/officeDocument/2006/relationships/tags" Target="../tags/tag296.xml"/><Relationship Id="rId8" Type="http://schemas.openxmlformats.org/officeDocument/2006/relationships/tags" Target="../tags/tag295.xml"/><Relationship Id="rId7" Type="http://schemas.openxmlformats.org/officeDocument/2006/relationships/tags" Target="../tags/tag294.xml"/><Relationship Id="rId6" Type="http://schemas.openxmlformats.org/officeDocument/2006/relationships/image" Target="../media/image3.svg"/><Relationship Id="rId5" Type="http://schemas.openxmlformats.org/officeDocument/2006/relationships/image" Target="../media/image6.png"/><Relationship Id="rId4" Type="http://schemas.openxmlformats.org/officeDocument/2006/relationships/tags" Target="../tags/tag293.xml"/><Relationship Id="rId3" Type="http://schemas.openxmlformats.org/officeDocument/2006/relationships/image" Target="../media/image2.svg"/><Relationship Id="rId2" Type="http://schemas.openxmlformats.org/officeDocument/2006/relationships/image" Target="../media/image5.png"/><Relationship Id="rId10" Type="http://schemas.openxmlformats.org/officeDocument/2006/relationships/slideLayout" Target="../slideLayouts/slideLayout18.xml"/><Relationship Id="rId1" Type="http://schemas.openxmlformats.org/officeDocument/2006/relationships/tags" Target="../tags/tag292.xml"/></Relationships>
</file>

<file path=ppt/slides/_rels/slide14.xml.rels><?xml version="1.0" encoding="UTF-8" standalone="yes"?>
<Relationships xmlns="http://schemas.openxmlformats.org/package/2006/relationships"><Relationship Id="rId8" Type="http://schemas.openxmlformats.org/officeDocument/2006/relationships/slideLayout" Target="../slideLayouts/slideLayout14.xml"/><Relationship Id="rId7" Type="http://schemas.openxmlformats.org/officeDocument/2006/relationships/tags" Target="../tags/tag302.xml"/><Relationship Id="rId6" Type="http://schemas.openxmlformats.org/officeDocument/2006/relationships/tags" Target="../tags/tag301.xml"/><Relationship Id="rId5" Type="http://schemas.openxmlformats.org/officeDocument/2006/relationships/tags" Target="../tags/tag300.xml"/><Relationship Id="rId4" Type="http://schemas.openxmlformats.org/officeDocument/2006/relationships/tags" Target="../tags/tag299.xml"/><Relationship Id="rId3" Type="http://schemas.openxmlformats.org/officeDocument/2006/relationships/tags" Target="../tags/tag298.xml"/><Relationship Id="rId2" Type="http://schemas.openxmlformats.org/officeDocument/2006/relationships/image" Target="../media/image16.png"/><Relationship Id="rId1" Type="http://schemas.openxmlformats.org/officeDocument/2006/relationships/tags" Target="../tags/tag297.xml"/></Relationships>
</file>

<file path=ppt/slides/_rels/slide15.xml.rels><?xml version="1.0" encoding="UTF-8" standalone="yes"?>
<Relationships xmlns="http://schemas.openxmlformats.org/package/2006/relationships"><Relationship Id="rId9" Type="http://schemas.openxmlformats.org/officeDocument/2006/relationships/tags" Target="../tags/tag307.xml"/><Relationship Id="rId8" Type="http://schemas.openxmlformats.org/officeDocument/2006/relationships/tags" Target="../tags/tag306.xml"/><Relationship Id="rId7" Type="http://schemas.openxmlformats.org/officeDocument/2006/relationships/tags" Target="../tags/tag305.xml"/><Relationship Id="rId6" Type="http://schemas.openxmlformats.org/officeDocument/2006/relationships/image" Target="../media/image3.svg"/><Relationship Id="rId5" Type="http://schemas.openxmlformats.org/officeDocument/2006/relationships/image" Target="../media/image6.png"/><Relationship Id="rId4" Type="http://schemas.openxmlformats.org/officeDocument/2006/relationships/tags" Target="../tags/tag304.xml"/><Relationship Id="rId3" Type="http://schemas.openxmlformats.org/officeDocument/2006/relationships/image" Target="../media/image2.svg"/><Relationship Id="rId2" Type="http://schemas.openxmlformats.org/officeDocument/2006/relationships/image" Target="../media/image5.png"/><Relationship Id="rId10" Type="http://schemas.openxmlformats.org/officeDocument/2006/relationships/slideLayout" Target="../slideLayouts/slideLayout18.xml"/><Relationship Id="rId1" Type="http://schemas.openxmlformats.org/officeDocument/2006/relationships/tags" Target="../tags/tag303.xml"/></Relationships>
</file>

<file path=ppt/slides/_rels/slide16.xml.rels><?xml version="1.0" encoding="UTF-8" standalone="yes"?>
<Relationships xmlns="http://schemas.openxmlformats.org/package/2006/relationships"><Relationship Id="rId9" Type="http://schemas.openxmlformats.org/officeDocument/2006/relationships/tags" Target="../tags/tag312.xml"/><Relationship Id="rId8" Type="http://schemas.openxmlformats.org/officeDocument/2006/relationships/tags" Target="../tags/tag311.xml"/><Relationship Id="rId7" Type="http://schemas.openxmlformats.org/officeDocument/2006/relationships/tags" Target="../tags/tag310.xml"/><Relationship Id="rId6" Type="http://schemas.openxmlformats.org/officeDocument/2006/relationships/image" Target="../media/image3.svg"/><Relationship Id="rId5" Type="http://schemas.openxmlformats.org/officeDocument/2006/relationships/image" Target="../media/image6.png"/><Relationship Id="rId4" Type="http://schemas.openxmlformats.org/officeDocument/2006/relationships/tags" Target="../tags/tag309.xml"/><Relationship Id="rId3" Type="http://schemas.openxmlformats.org/officeDocument/2006/relationships/image" Target="../media/image2.svg"/><Relationship Id="rId2" Type="http://schemas.openxmlformats.org/officeDocument/2006/relationships/image" Target="../media/image5.png"/><Relationship Id="rId12" Type="http://schemas.openxmlformats.org/officeDocument/2006/relationships/slideLayout" Target="../slideLayouts/slideLayout18.xml"/><Relationship Id="rId11" Type="http://schemas.openxmlformats.org/officeDocument/2006/relationships/tags" Target="../tags/tag314.xml"/><Relationship Id="rId10" Type="http://schemas.openxmlformats.org/officeDocument/2006/relationships/tags" Target="../tags/tag313.xml"/><Relationship Id="rId1" Type="http://schemas.openxmlformats.org/officeDocument/2006/relationships/tags" Target="../tags/tag308.xml"/></Relationships>
</file>

<file path=ppt/slides/_rels/slide17.xml.rels><?xml version="1.0" encoding="UTF-8" standalone="yes"?>
<Relationships xmlns="http://schemas.openxmlformats.org/package/2006/relationships"><Relationship Id="rId9" Type="http://schemas.openxmlformats.org/officeDocument/2006/relationships/tags" Target="../tags/tag319.xml"/><Relationship Id="rId8" Type="http://schemas.openxmlformats.org/officeDocument/2006/relationships/tags" Target="../tags/tag318.xml"/><Relationship Id="rId7" Type="http://schemas.openxmlformats.org/officeDocument/2006/relationships/tags" Target="../tags/tag317.xml"/><Relationship Id="rId6" Type="http://schemas.openxmlformats.org/officeDocument/2006/relationships/image" Target="../media/image3.svg"/><Relationship Id="rId5" Type="http://schemas.openxmlformats.org/officeDocument/2006/relationships/image" Target="../media/image6.png"/><Relationship Id="rId4" Type="http://schemas.openxmlformats.org/officeDocument/2006/relationships/tags" Target="../tags/tag316.xml"/><Relationship Id="rId3" Type="http://schemas.openxmlformats.org/officeDocument/2006/relationships/image" Target="../media/image2.svg"/><Relationship Id="rId2" Type="http://schemas.openxmlformats.org/officeDocument/2006/relationships/image" Target="../media/image5.png"/><Relationship Id="rId18" Type="http://schemas.openxmlformats.org/officeDocument/2006/relationships/slideLayout" Target="../slideLayouts/slideLayout18.xml"/><Relationship Id="rId17" Type="http://schemas.openxmlformats.org/officeDocument/2006/relationships/tags" Target="../tags/tag325.xml"/><Relationship Id="rId16" Type="http://schemas.openxmlformats.org/officeDocument/2006/relationships/tags" Target="../tags/tag324.xml"/><Relationship Id="rId15" Type="http://schemas.openxmlformats.org/officeDocument/2006/relationships/tags" Target="../tags/tag323.xml"/><Relationship Id="rId14" Type="http://schemas.openxmlformats.org/officeDocument/2006/relationships/image" Target="../media/image18.png"/><Relationship Id="rId13" Type="http://schemas.openxmlformats.org/officeDocument/2006/relationships/tags" Target="../tags/tag322.xml"/><Relationship Id="rId12" Type="http://schemas.openxmlformats.org/officeDocument/2006/relationships/image" Target="../media/image17.jpeg"/><Relationship Id="rId11" Type="http://schemas.openxmlformats.org/officeDocument/2006/relationships/tags" Target="../tags/tag321.xml"/><Relationship Id="rId10" Type="http://schemas.openxmlformats.org/officeDocument/2006/relationships/tags" Target="../tags/tag320.xml"/><Relationship Id="rId1" Type="http://schemas.openxmlformats.org/officeDocument/2006/relationships/tags" Target="../tags/tag315.xml"/></Relationships>
</file>

<file path=ppt/slides/_rels/slide18.xml.rels><?xml version="1.0" encoding="UTF-8" standalone="yes"?>
<Relationships xmlns="http://schemas.openxmlformats.org/package/2006/relationships"><Relationship Id="rId9" Type="http://schemas.openxmlformats.org/officeDocument/2006/relationships/notesSlide" Target="../notesSlides/notesSlide10.xml"/><Relationship Id="rId8" Type="http://schemas.openxmlformats.org/officeDocument/2006/relationships/slideLayout" Target="../slideLayouts/slideLayout14.xml"/><Relationship Id="rId7" Type="http://schemas.openxmlformats.org/officeDocument/2006/relationships/tags" Target="../tags/tag331.xml"/><Relationship Id="rId6" Type="http://schemas.openxmlformats.org/officeDocument/2006/relationships/tags" Target="../tags/tag330.xml"/><Relationship Id="rId5" Type="http://schemas.openxmlformats.org/officeDocument/2006/relationships/tags" Target="../tags/tag329.xml"/><Relationship Id="rId4" Type="http://schemas.openxmlformats.org/officeDocument/2006/relationships/tags" Target="../tags/tag328.xml"/><Relationship Id="rId3" Type="http://schemas.openxmlformats.org/officeDocument/2006/relationships/tags" Target="../tags/tag327.xml"/><Relationship Id="rId2" Type="http://schemas.openxmlformats.org/officeDocument/2006/relationships/image" Target="../media/image8.jpeg"/><Relationship Id="rId1" Type="http://schemas.openxmlformats.org/officeDocument/2006/relationships/tags" Target="../tags/tag326.xml"/></Relationships>
</file>

<file path=ppt/slides/_rels/slide19.xml.rels><?xml version="1.0" encoding="UTF-8" standalone="yes"?>
<Relationships xmlns="http://schemas.openxmlformats.org/package/2006/relationships"><Relationship Id="rId9" Type="http://schemas.openxmlformats.org/officeDocument/2006/relationships/tags" Target="../tags/tag336.xml"/><Relationship Id="rId8" Type="http://schemas.openxmlformats.org/officeDocument/2006/relationships/tags" Target="../tags/tag335.xml"/><Relationship Id="rId7" Type="http://schemas.openxmlformats.org/officeDocument/2006/relationships/tags" Target="../tags/tag334.xml"/><Relationship Id="rId6" Type="http://schemas.openxmlformats.org/officeDocument/2006/relationships/image" Target="../media/image3.svg"/><Relationship Id="rId5" Type="http://schemas.openxmlformats.org/officeDocument/2006/relationships/image" Target="../media/image6.png"/><Relationship Id="rId4" Type="http://schemas.openxmlformats.org/officeDocument/2006/relationships/tags" Target="../tags/tag333.xml"/><Relationship Id="rId3" Type="http://schemas.openxmlformats.org/officeDocument/2006/relationships/image" Target="../media/image2.svg"/><Relationship Id="rId2" Type="http://schemas.openxmlformats.org/officeDocument/2006/relationships/image" Target="../media/image5.png"/><Relationship Id="rId16" Type="http://schemas.openxmlformats.org/officeDocument/2006/relationships/slideLayout" Target="../slideLayouts/slideLayout18.xml"/><Relationship Id="rId15" Type="http://schemas.openxmlformats.org/officeDocument/2006/relationships/tags" Target="../tags/tag342.xml"/><Relationship Id="rId14" Type="http://schemas.openxmlformats.org/officeDocument/2006/relationships/tags" Target="../tags/tag341.xml"/><Relationship Id="rId13" Type="http://schemas.openxmlformats.org/officeDocument/2006/relationships/tags" Target="../tags/tag340.xml"/><Relationship Id="rId12" Type="http://schemas.openxmlformats.org/officeDocument/2006/relationships/tags" Target="../tags/tag339.xml"/><Relationship Id="rId11" Type="http://schemas.openxmlformats.org/officeDocument/2006/relationships/tags" Target="../tags/tag338.xml"/><Relationship Id="rId10" Type="http://schemas.openxmlformats.org/officeDocument/2006/relationships/tags" Target="../tags/tag337.xml"/><Relationship Id="rId1" Type="http://schemas.openxmlformats.org/officeDocument/2006/relationships/tags" Target="../tags/tag332.xml"/></Relationships>
</file>

<file path=ppt/slides/_rels/slide2.xml.rels><?xml version="1.0" encoding="UTF-8" standalone="yes"?>
<Relationships xmlns="http://schemas.openxmlformats.org/package/2006/relationships"><Relationship Id="rId9" Type="http://schemas.openxmlformats.org/officeDocument/2006/relationships/tags" Target="../tags/tag143.xml"/><Relationship Id="rId8" Type="http://schemas.openxmlformats.org/officeDocument/2006/relationships/tags" Target="../tags/tag142.xml"/><Relationship Id="rId7" Type="http://schemas.openxmlformats.org/officeDocument/2006/relationships/tags" Target="../tags/tag141.xml"/><Relationship Id="rId6" Type="http://schemas.openxmlformats.org/officeDocument/2006/relationships/tags" Target="../tags/tag140.xml"/><Relationship Id="rId5" Type="http://schemas.openxmlformats.org/officeDocument/2006/relationships/tags" Target="../tags/tag139.xml"/><Relationship Id="rId4" Type="http://schemas.openxmlformats.org/officeDocument/2006/relationships/tags" Target="../tags/tag138.xml"/><Relationship Id="rId34" Type="http://schemas.openxmlformats.org/officeDocument/2006/relationships/notesSlide" Target="../notesSlides/notesSlide2.xml"/><Relationship Id="rId33" Type="http://schemas.openxmlformats.org/officeDocument/2006/relationships/slideLayout" Target="../slideLayouts/slideLayout17.xml"/><Relationship Id="rId32" Type="http://schemas.openxmlformats.org/officeDocument/2006/relationships/tags" Target="../tags/tag166.xml"/><Relationship Id="rId31" Type="http://schemas.openxmlformats.org/officeDocument/2006/relationships/tags" Target="../tags/tag165.xml"/><Relationship Id="rId30" Type="http://schemas.openxmlformats.org/officeDocument/2006/relationships/tags" Target="../tags/tag164.xml"/><Relationship Id="rId3" Type="http://schemas.openxmlformats.org/officeDocument/2006/relationships/tags" Target="../tags/tag137.xml"/><Relationship Id="rId29" Type="http://schemas.openxmlformats.org/officeDocument/2006/relationships/tags" Target="../tags/tag163.xml"/><Relationship Id="rId28" Type="http://schemas.openxmlformats.org/officeDocument/2006/relationships/tags" Target="../tags/tag162.xml"/><Relationship Id="rId27" Type="http://schemas.openxmlformats.org/officeDocument/2006/relationships/tags" Target="../tags/tag161.xml"/><Relationship Id="rId26" Type="http://schemas.openxmlformats.org/officeDocument/2006/relationships/tags" Target="../tags/tag160.xml"/><Relationship Id="rId25" Type="http://schemas.openxmlformats.org/officeDocument/2006/relationships/tags" Target="../tags/tag159.xml"/><Relationship Id="rId24" Type="http://schemas.openxmlformats.org/officeDocument/2006/relationships/tags" Target="../tags/tag158.xml"/><Relationship Id="rId23" Type="http://schemas.openxmlformats.org/officeDocument/2006/relationships/tags" Target="../tags/tag157.xml"/><Relationship Id="rId22" Type="http://schemas.openxmlformats.org/officeDocument/2006/relationships/tags" Target="../tags/tag156.xml"/><Relationship Id="rId21" Type="http://schemas.openxmlformats.org/officeDocument/2006/relationships/tags" Target="../tags/tag155.xml"/><Relationship Id="rId20" Type="http://schemas.openxmlformats.org/officeDocument/2006/relationships/tags" Target="../tags/tag154.xml"/><Relationship Id="rId2" Type="http://schemas.openxmlformats.org/officeDocument/2006/relationships/tags" Target="../tags/tag136.xml"/><Relationship Id="rId19" Type="http://schemas.openxmlformats.org/officeDocument/2006/relationships/tags" Target="../tags/tag153.xml"/><Relationship Id="rId18" Type="http://schemas.openxmlformats.org/officeDocument/2006/relationships/tags" Target="../tags/tag152.xml"/><Relationship Id="rId17" Type="http://schemas.openxmlformats.org/officeDocument/2006/relationships/tags" Target="../tags/tag151.xml"/><Relationship Id="rId16" Type="http://schemas.openxmlformats.org/officeDocument/2006/relationships/tags" Target="../tags/tag150.xml"/><Relationship Id="rId15" Type="http://schemas.openxmlformats.org/officeDocument/2006/relationships/tags" Target="../tags/tag149.xml"/><Relationship Id="rId14" Type="http://schemas.openxmlformats.org/officeDocument/2006/relationships/tags" Target="../tags/tag148.xml"/><Relationship Id="rId13" Type="http://schemas.openxmlformats.org/officeDocument/2006/relationships/tags" Target="../tags/tag147.xml"/><Relationship Id="rId12" Type="http://schemas.openxmlformats.org/officeDocument/2006/relationships/tags" Target="../tags/tag146.xml"/><Relationship Id="rId11" Type="http://schemas.openxmlformats.org/officeDocument/2006/relationships/tags" Target="../tags/tag145.xml"/><Relationship Id="rId10" Type="http://schemas.openxmlformats.org/officeDocument/2006/relationships/tags" Target="../tags/tag144.xml"/><Relationship Id="rId1" Type="http://schemas.openxmlformats.org/officeDocument/2006/relationships/tags" Target="../tags/tag135.xml"/></Relationships>
</file>

<file path=ppt/slides/_rels/slide20.xml.rels><?xml version="1.0" encoding="UTF-8" standalone="yes"?>
<Relationships xmlns="http://schemas.openxmlformats.org/package/2006/relationships"><Relationship Id="rId9" Type="http://schemas.openxmlformats.org/officeDocument/2006/relationships/tags" Target="../tags/tag347.xml"/><Relationship Id="rId8" Type="http://schemas.openxmlformats.org/officeDocument/2006/relationships/tags" Target="../tags/tag346.xml"/><Relationship Id="rId7" Type="http://schemas.openxmlformats.org/officeDocument/2006/relationships/tags" Target="../tags/tag345.xml"/><Relationship Id="rId6" Type="http://schemas.openxmlformats.org/officeDocument/2006/relationships/image" Target="../media/image3.svg"/><Relationship Id="rId5" Type="http://schemas.openxmlformats.org/officeDocument/2006/relationships/image" Target="../media/image6.png"/><Relationship Id="rId4" Type="http://schemas.openxmlformats.org/officeDocument/2006/relationships/tags" Target="../tags/tag344.xml"/><Relationship Id="rId3" Type="http://schemas.openxmlformats.org/officeDocument/2006/relationships/image" Target="../media/image2.svg"/><Relationship Id="rId2" Type="http://schemas.openxmlformats.org/officeDocument/2006/relationships/image" Target="../media/image5.png"/><Relationship Id="rId19" Type="http://schemas.openxmlformats.org/officeDocument/2006/relationships/slideLayout" Target="../slideLayouts/slideLayout18.xml"/><Relationship Id="rId18" Type="http://schemas.openxmlformats.org/officeDocument/2006/relationships/tags" Target="../tags/tag353.xml"/><Relationship Id="rId17" Type="http://schemas.openxmlformats.org/officeDocument/2006/relationships/tags" Target="../tags/tag352.xml"/><Relationship Id="rId16" Type="http://schemas.openxmlformats.org/officeDocument/2006/relationships/tags" Target="../tags/tag351.xml"/><Relationship Id="rId15" Type="http://schemas.openxmlformats.org/officeDocument/2006/relationships/tags" Target="../tags/tag350.xml"/><Relationship Id="rId14" Type="http://schemas.openxmlformats.org/officeDocument/2006/relationships/image" Target="../media/image21.png"/><Relationship Id="rId13" Type="http://schemas.openxmlformats.org/officeDocument/2006/relationships/tags" Target="../tags/tag349.xml"/><Relationship Id="rId12" Type="http://schemas.openxmlformats.org/officeDocument/2006/relationships/image" Target="../media/image20.png"/><Relationship Id="rId11" Type="http://schemas.openxmlformats.org/officeDocument/2006/relationships/tags" Target="../tags/tag348.xml"/><Relationship Id="rId10" Type="http://schemas.openxmlformats.org/officeDocument/2006/relationships/image" Target="../media/image19.png"/><Relationship Id="rId1" Type="http://schemas.openxmlformats.org/officeDocument/2006/relationships/tags" Target="../tags/tag343.xml"/></Relationships>
</file>

<file path=ppt/slides/_rels/slide21.xml.rels><?xml version="1.0" encoding="UTF-8" standalone="yes"?>
<Relationships xmlns="http://schemas.openxmlformats.org/package/2006/relationships"><Relationship Id="rId9" Type="http://schemas.openxmlformats.org/officeDocument/2006/relationships/image" Target="../media/image22.png"/><Relationship Id="rId8" Type="http://schemas.openxmlformats.org/officeDocument/2006/relationships/tags" Target="../tags/tag357.xml"/><Relationship Id="rId7" Type="http://schemas.openxmlformats.org/officeDocument/2006/relationships/tags" Target="../tags/tag356.xml"/><Relationship Id="rId6" Type="http://schemas.openxmlformats.org/officeDocument/2006/relationships/image" Target="../media/image3.svg"/><Relationship Id="rId5" Type="http://schemas.openxmlformats.org/officeDocument/2006/relationships/image" Target="../media/image6.png"/><Relationship Id="rId4" Type="http://schemas.openxmlformats.org/officeDocument/2006/relationships/tags" Target="../tags/tag355.xml"/><Relationship Id="rId3" Type="http://schemas.openxmlformats.org/officeDocument/2006/relationships/image" Target="../media/image2.svg"/><Relationship Id="rId24" Type="http://schemas.openxmlformats.org/officeDocument/2006/relationships/notesSlide" Target="../notesSlides/notesSlide11.xml"/><Relationship Id="rId23" Type="http://schemas.openxmlformats.org/officeDocument/2006/relationships/slideLayout" Target="../slideLayouts/slideLayout18.xml"/><Relationship Id="rId22" Type="http://schemas.openxmlformats.org/officeDocument/2006/relationships/tags" Target="../tags/tag368.xml"/><Relationship Id="rId21" Type="http://schemas.openxmlformats.org/officeDocument/2006/relationships/tags" Target="../tags/tag367.xml"/><Relationship Id="rId20" Type="http://schemas.openxmlformats.org/officeDocument/2006/relationships/tags" Target="../tags/tag366.xml"/><Relationship Id="rId2" Type="http://schemas.openxmlformats.org/officeDocument/2006/relationships/image" Target="../media/image5.png"/><Relationship Id="rId19" Type="http://schemas.openxmlformats.org/officeDocument/2006/relationships/tags" Target="../tags/tag365.xml"/><Relationship Id="rId18" Type="http://schemas.openxmlformats.org/officeDocument/2006/relationships/tags" Target="../tags/tag364.xml"/><Relationship Id="rId17" Type="http://schemas.openxmlformats.org/officeDocument/2006/relationships/tags" Target="../tags/tag363.xml"/><Relationship Id="rId16" Type="http://schemas.openxmlformats.org/officeDocument/2006/relationships/tags" Target="../tags/tag362.xml"/><Relationship Id="rId15" Type="http://schemas.openxmlformats.org/officeDocument/2006/relationships/tags" Target="../tags/tag361.xml"/><Relationship Id="rId14" Type="http://schemas.openxmlformats.org/officeDocument/2006/relationships/tags" Target="../tags/tag360.xml"/><Relationship Id="rId13" Type="http://schemas.openxmlformats.org/officeDocument/2006/relationships/tags" Target="../tags/tag359.xml"/><Relationship Id="rId12" Type="http://schemas.openxmlformats.org/officeDocument/2006/relationships/tags" Target="../tags/tag358.xml"/><Relationship Id="rId11" Type="http://schemas.openxmlformats.org/officeDocument/2006/relationships/image" Target="../media/image24.png"/><Relationship Id="rId10" Type="http://schemas.openxmlformats.org/officeDocument/2006/relationships/image" Target="../media/image23.png"/><Relationship Id="rId1" Type="http://schemas.openxmlformats.org/officeDocument/2006/relationships/tags" Target="../tags/tag354.xml"/></Relationships>
</file>

<file path=ppt/slides/_rels/slide22.xml.rels><?xml version="1.0" encoding="UTF-8" standalone="yes"?>
<Relationships xmlns="http://schemas.openxmlformats.org/package/2006/relationships"><Relationship Id="rId9" Type="http://schemas.openxmlformats.org/officeDocument/2006/relationships/image" Target="../media/image25.png"/><Relationship Id="rId8" Type="http://schemas.openxmlformats.org/officeDocument/2006/relationships/tags" Target="../tags/tag372.xml"/><Relationship Id="rId7" Type="http://schemas.openxmlformats.org/officeDocument/2006/relationships/tags" Target="../tags/tag371.xml"/><Relationship Id="rId6" Type="http://schemas.openxmlformats.org/officeDocument/2006/relationships/image" Target="../media/image3.svg"/><Relationship Id="rId5" Type="http://schemas.openxmlformats.org/officeDocument/2006/relationships/image" Target="../media/image6.png"/><Relationship Id="rId4" Type="http://schemas.openxmlformats.org/officeDocument/2006/relationships/tags" Target="../tags/tag370.xml"/><Relationship Id="rId3" Type="http://schemas.openxmlformats.org/officeDocument/2006/relationships/image" Target="../media/image2.svg"/><Relationship Id="rId2" Type="http://schemas.openxmlformats.org/officeDocument/2006/relationships/image" Target="../media/image5.png"/><Relationship Id="rId13" Type="http://schemas.openxmlformats.org/officeDocument/2006/relationships/slideLayout" Target="../slideLayouts/slideLayout18.xml"/><Relationship Id="rId12" Type="http://schemas.openxmlformats.org/officeDocument/2006/relationships/tags" Target="../tags/tag373.xml"/><Relationship Id="rId11" Type="http://schemas.openxmlformats.org/officeDocument/2006/relationships/image" Target="../media/image27.png"/><Relationship Id="rId10" Type="http://schemas.openxmlformats.org/officeDocument/2006/relationships/image" Target="../media/image26.png"/><Relationship Id="rId1" Type="http://schemas.openxmlformats.org/officeDocument/2006/relationships/tags" Target="../tags/tag369.xml"/></Relationships>
</file>

<file path=ppt/slides/_rels/slide23.xml.rels><?xml version="1.0" encoding="UTF-8" standalone="yes"?>
<Relationships xmlns="http://schemas.openxmlformats.org/package/2006/relationships"><Relationship Id="rId9" Type="http://schemas.openxmlformats.org/officeDocument/2006/relationships/tags" Target="../tags/tag378.xml"/><Relationship Id="rId8" Type="http://schemas.openxmlformats.org/officeDocument/2006/relationships/tags" Target="../tags/tag377.xml"/><Relationship Id="rId7" Type="http://schemas.openxmlformats.org/officeDocument/2006/relationships/tags" Target="../tags/tag376.xml"/><Relationship Id="rId6" Type="http://schemas.openxmlformats.org/officeDocument/2006/relationships/image" Target="../media/image3.svg"/><Relationship Id="rId5" Type="http://schemas.openxmlformats.org/officeDocument/2006/relationships/image" Target="../media/image6.png"/><Relationship Id="rId4" Type="http://schemas.openxmlformats.org/officeDocument/2006/relationships/tags" Target="../tags/tag375.xml"/><Relationship Id="rId3" Type="http://schemas.openxmlformats.org/officeDocument/2006/relationships/image" Target="../media/image2.svg"/><Relationship Id="rId2" Type="http://schemas.openxmlformats.org/officeDocument/2006/relationships/image" Target="../media/image5.png"/><Relationship Id="rId12" Type="http://schemas.openxmlformats.org/officeDocument/2006/relationships/slideLayout" Target="../slideLayouts/slideLayout18.xml"/><Relationship Id="rId11" Type="http://schemas.openxmlformats.org/officeDocument/2006/relationships/tags" Target="../tags/tag379.xml"/><Relationship Id="rId10" Type="http://schemas.openxmlformats.org/officeDocument/2006/relationships/image" Target="../media/image28.png"/><Relationship Id="rId1" Type="http://schemas.openxmlformats.org/officeDocument/2006/relationships/tags" Target="../tags/tag374.xml"/></Relationships>
</file>

<file path=ppt/slides/_rels/slide24.xml.rels><?xml version="1.0" encoding="UTF-8" standalone="yes"?>
<Relationships xmlns="http://schemas.openxmlformats.org/package/2006/relationships"><Relationship Id="rId9" Type="http://schemas.openxmlformats.org/officeDocument/2006/relationships/tags" Target="../tags/tag383.xml"/><Relationship Id="rId8" Type="http://schemas.openxmlformats.org/officeDocument/2006/relationships/image" Target="../media/image29.png"/><Relationship Id="rId7" Type="http://schemas.openxmlformats.org/officeDocument/2006/relationships/tags" Target="../tags/tag382.xml"/><Relationship Id="rId6" Type="http://schemas.openxmlformats.org/officeDocument/2006/relationships/image" Target="../media/image3.svg"/><Relationship Id="rId5" Type="http://schemas.openxmlformats.org/officeDocument/2006/relationships/image" Target="../media/image6.png"/><Relationship Id="rId4" Type="http://schemas.openxmlformats.org/officeDocument/2006/relationships/tags" Target="../tags/tag381.xml"/><Relationship Id="rId3" Type="http://schemas.openxmlformats.org/officeDocument/2006/relationships/image" Target="../media/image2.svg"/><Relationship Id="rId2" Type="http://schemas.openxmlformats.org/officeDocument/2006/relationships/image" Target="../media/image5.png"/><Relationship Id="rId12" Type="http://schemas.openxmlformats.org/officeDocument/2006/relationships/slideLayout" Target="../slideLayouts/slideLayout18.xml"/><Relationship Id="rId11" Type="http://schemas.openxmlformats.org/officeDocument/2006/relationships/tags" Target="../tags/tag384.xml"/><Relationship Id="rId10" Type="http://schemas.openxmlformats.org/officeDocument/2006/relationships/image" Target="../media/image30.png"/><Relationship Id="rId1" Type="http://schemas.openxmlformats.org/officeDocument/2006/relationships/tags" Target="../tags/tag380.xml"/></Relationships>
</file>

<file path=ppt/slides/_rels/slide25.xml.rels><?xml version="1.0" encoding="UTF-8" standalone="yes"?>
<Relationships xmlns="http://schemas.openxmlformats.org/package/2006/relationships"><Relationship Id="rId9" Type="http://schemas.openxmlformats.org/officeDocument/2006/relationships/tags" Target="../tags/tag389.xml"/><Relationship Id="rId8" Type="http://schemas.openxmlformats.org/officeDocument/2006/relationships/tags" Target="../tags/tag388.xml"/><Relationship Id="rId7" Type="http://schemas.openxmlformats.org/officeDocument/2006/relationships/tags" Target="../tags/tag387.xml"/><Relationship Id="rId6" Type="http://schemas.openxmlformats.org/officeDocument/2006/relationships/image" Target="../media/image3.svg"/><Relationship Id="rId5" Type="http://schemas.openxmlformats.org/officeDocument/2006/relationships/image" Target="../media/image6.png"/><Relationship Id="rId4" Type="http://schemas.openxmlformats.org/officeDocument/2006/relationships/tags" Target="../tags/tag386.xml"/><Relationship Id="rId3" Type="http://schemas.openxmlformats.org/officeDocument/2006/relationships/image" Target="../media/image2.svg"/><Relationship Id="rId2" Type="http://schemas.openxmlformats.org/officeDocument/2006/relationships/image" Target="../media/image5.png"/><Relationship Id="rId18" Type="http://schemas.openxmlformats.org/officeDocument/2006/relationships/slideLayout" Target="../slideLayouts/slideLayout18.xml"/><Relationship Id="rId17" Type="http://schemas.openxmlformats.org/officeDocument/2006/relationships/tags" Target="../tags/tag393.xml"/><Relationship Id="rId16" Type="http://schemas.openxmlformats.org/officeDocument/2006/relationships/image" Target="../media/image34.png"/><Relationship Id="rId15" Type="http://schemas.openxmlformats.org/officeDocument/2006/relationships/tags" Target="../tags/tag392.xml"/><Relationship Id="rId14" Type="http://schemas.openxmlformats.org/officeDocument/2006/relationships/image" Target="../media/image33.png"/><Relationship Id="rId13" Type="http://schemas.openxmlformats.org/officeDocument/2006/relationships/tags" Target="../tags/tag391.xml"/><Relationship Id="rId12" Type="http://schemas.openxmlformats.org/officeDocument/2006/relationships/image" Target="../media/image32.png"/><Relationship Id="rId11" Type="http://schemas.openxmlformats.org/officeDocument/2006/relationships/tags" Target="../tags/tag390.xml"/><Relationship Id="rId10" Type="http://schemas.openxmlformats.org/officeDocument/2006/relationships/image" Target="../media/image31.png"/><Relationship Id="rId1" Type="http://schemas.openxmlformats.org/officeDocument/2006/relationships/tags" Target="../tags/tag385.xml"/></Relationships>
</file>

<file path=ppt/slides/_rels/slide26.xml.rels><?xml version="1.0" encoding="UTF-8" standalone="yes"?>
<Relationships xmlns="http://schemas.openxmlformats.org/package/2006/relationships"><Relationship Id="rId9" Type="http://schemas.openxmlformats.org/officeDocument/2006/relationships/tags" Target="../tags/tag397.xml"/><Relationship Id="rId8" Type="http://schemas.openxmlformats.org/officeDocument/2006/relationships/image" Target="../media/image35.png"/><Relationship Id="rId7" Type="http://schemas.openxmlformats.org/officeDocument/2006/relationships/tags" Target="../tags/tag396.xml"/><Relationship Id="rId6" Type="http://schemas.openxmlformats.org/officeDocument/2006/relationships/image" Target="../media/image3.svg"/><Relationship Id="rId5" Type="http://schemas.openxmlformats.org/officeDocument/2006/relationships/image" Target="../media/image6.png"/><Relationship Id="rId4" Type="http://schemas.openxmlformats.org/officeDocument/2006/relationships/tags" Target="../tags/tag395.xml"/><Relationship Id="rId3" Type="http://schemas.openxmlformats.org/officeDocument/2006/relationships/image" Target="../media/image2.svg"/><Relationship Id="rId2" Type="http://schemas.openxmlformats.org/officeDocument/2006/relationships/image" Target="../media/image5.png"/><Relationship Id="rId13" Type="http://schemas.openxmlformats.org/officeDocument/2006/relationships/slideLayout" Target="../slideLayouts/slideLayout18.xml"/><Relationship Id="rId12" Type="http://schemas.openxmlformats.org/officeDocument/2006/relationships/tags" Target="../tags/tag399.xml"/><Relationship Id="rId11" Type="http://schemas.openxmlformats.org/officeDocument/2006/relationships/image" Target="../media/image36.png"/><Relationship Id="rId10" Type="http://schemas.openxmlformats.org/officeDocument/2006/relationships/tags" Target="../tags/tag398.xml"/><Relationship Id="rId1" Type="http://schemas.openxmlformats.org/officeDocument/2006/relationships/tags" Target="../tags/tag394.xml"/></Relationships>
</file>

<file path=ppt/slides/_rels/slide27.xml.rels><?xml version="1.0" encoding="UTF-8" standalone="yes"?>
<Relationships xmlns="http://schemas.openxmlformats.org/package/2006/relationships"><Relationship Id="rId9" Type="http://schemas.openxmlformats.org/officeDocument/2006/relationships/tags" Target="../tags/tag403.xml"/><Relationship Id="rId8" Type="http://schemas.openxmlformats.org/officeDocument/2006/relationships/image" Target="../media/image37.png"/><Relationship Id="rId7" Type="http://schemas.openxmlformats.org/officeDocument/2006/relationships/tags" Target="../tags/tag402.xml"/><Relationship Id="rId6" Type="http://schemas.openxmlformats.org/officeDocument/2006/relationships/image" Target="../media/image3.svg"/><Relationship Id="rId5" Type="http://schemas.openxmlformats.org/officeDocument/2006/relationships/image" Target="../media/image6.png"/><Relationship Id="rId4" Type="http://schemas.openxmlformats.org/officeDocument/2006/relationships/tags" Target="../tags/tag401.xml"/><Relationship Id="rId3" Type="http://schemas.openxmlformats.org/officeDocument/2006/relationships/image" Target="../media/image2.svg"/><Relationship Id="rId2" Type="http://schemas.openxmlformats.org/officeDocument/2006/relationships/image" Target="../media/image5.png"/><Relationship Id="rId15" Type="http://schemas.openxmlformats.org/officeDocument/2006/relationships/slideLayout" Target="../slideLayouts/slideLayout18.xml"/><Relationship Id="rId14" Type="http://schemas.openxmlformats.org/officeDocument/2006/relationships/tags" Target="../tags/tag407.xml"/><Relationship Id="rId13" Type="http://schemas.openxmlformats.org/officeDocument/2006/relationships/tags" Target="../tags/tag406.xml"/><Relationship Id="rId12" Type="http://schemas.openxmlformats.org/officeDocument/2006/relationships/image" Target="../media/image38.png"/><Relationship Id="rId11" Type="http://schemas.openxmlformats.org/officeDocument/2006/relationships/tags" Target="../tags/tag405.xml"/><Relationship Id="rId10" Type="http://schemas.openxmlformats.org/officeDocument/2006/relationships/tags" Target="../tags/tag404.xml"/><Relationship Id="rId1" Type="http://schemas.openxmlformats.org/officeDocument/2006/relationships/tags" Target="../tags/tag400.xml"/></Relationships>
</file>

<file path=ppt/slides/_rels/slide28.xml.rels><?xml version="1.0" encoding="UTF-8" standalone="yes"?>
<Relationships xmlns="http://schemas.openxmlformats.org/package/2006/relationships"><Relationship Id="rId9" Type="http://schemas.openxmlformats.org/officeDocument/2006/relationships/tags" Target="../tags/tag412.xml"/><Relationship Id="rId8" Type="http://schemas.openxmlformats.org/officeDocument/2006/relationships/tags" Target="../tags/tag411.xml"/><Relationship Id="rId7" Type="http://schemas.openxmlformats.org/officeDocument/2006/relationships/tags" Target="../tags/tag410.xml"/><Relationship Id="rId6" Type="http://schemas.openxmlformats.org/officeDocument/2006/relationships/image" Target="../media/image3.svg"/><Relationship Id="rId5" Type="http://schemas.openxmlformats.org/officeDocument/2006/relationships/image" Target="../media/image6.png"/><Relationship Id="rId4" Type="http://schemas.openxmlformats.org/officeDocument/2006/relationships/tags" Target="../tags/tag409.xml"/><Relationship Id="rId3" Type="http://schemas.openxmlformats.org/officeDocument/2006/relationships/image" Target="../media/image2.svg"/><Relationship Id="rId2" Type="http://schemas.openxmlformats.org/officeDocument/2006/relationships/image" Target="../media/image5.png"/><Relationship Id="rId16" Type="http://schemas.openxmlformats.org/officeDocument/2006/relationships/slideLayout" Target="../slideLayouts/slideLayout18.xml"/><Relationship Id="rId15" Type="http://schemas.openxmlformats.org/officeDocument/2006/relationships/tags" Target="../tags/tag418.xml"/><Relationship Id="rId14" Type="http://schemas.openxmlformats.org/officeDocument/2006/relationships/tags" Target="../tags/tag417.xml"/><Relationship Id="rId13" Type="http://schemas.openxmlformats.org/officeDocument/2006/relationships/tags" Target="../tags/tag416.xml"/><Relationship Id="rId12" Type="http://schemas.openxmlformats.org/officeDocument/2006/relationships/tags" Target="../tags/tag415.xml"/><Relationship Id="rId11" Type="http://schemas.openxmlformats.org/officeDocument/2006/relationships/tags" Target="../tags/tag414.xml"/><Relationship Id="rId10" Type="http://schemas.openxmlformats.org/officeDocument/2006/relationships/tags" Target="../tags/tag413.xml"/><Relationship Id="rId1" Type="http://schemas.openxmlformats.org/officeDocument/2006/relationships/tags" Target="../tags/tag408.xml"/></Relationships>
</file>

<file path=ppt/slides/_rels/slide29.xml.rels><?xml version="1.0" encoding="UTF-8" standalone="yes"?>
<Relationships xmlns="http://schemas.openxmlformats.org/package/2006/relationships"><Relationship Id="rId9" Type="http://schemas.openxmlformats.org/officeDocument/2006/relationships/tags" Target="../tags/tag423.xml"/><Relationship Id="rId8" Type="http://schemas.openxmlformats.org/officeDocument/2006/relationships/tags" Target="../tags/tag422.xml"/><Relationship Id="rId7" Type="http://schemas.openxmlformats.org/officeDocument/2006/relationships/tags" Target="../tags/tag421.xml"/><Relationship Id="rId6" Type="http://schemas.openxmlformats.org/officeDocument/2006/relationships/image" Target="../media/image3.svg"/><Relationship Id="rId5" Type="http://schemas.openxmlformats.org/officeDocument/2006/relationships/image" Target="../media/image6.png"/><Relationship Id="rId4" Type="http://schemas.openxmlformats.org/officeDocument/2006/relationships/tags" Target="../tags/tag420.xml"/><Relationship Id="rId3" Type="http://schemas.openxmlformats.org/officeDocument/2006/relationships/image" Target="../media/image2.svg"/><Relationship Id="rId23" Type="http://schemas.openxmlformats.org/officeDocument/2006/relationships/slideLayout" Target="../slideLayouts/slideLayout18.xml"/><Relationship Id="rId22" Type="http://schemas.openxmlformats.org/officeDocument/2006/relationships/tags" Target="../tags/tag432.xml"/><Relationship Id="rId21" Type="http://schemas.openxmlformats.org/officeDocument/2006/relationships/image" Target="../media/image42.png"/><Relationship Id="rId20" Type="http://schemas.openxmlformats.org/officeDocument/2006/relationships/tags" Target="../tags/tag431.xml"/><Relationship Id="rId2" Type="http://schemas.openxmlformats.org/officeDocument/2006/relationships/image" Target="../media/image5.png"/><Relationship Id="rId19" Type="http://schemas.openxmlformats.org/officeDocument/2006/relationships/tags" Target="../tags/tag430.xml"/><Relationship Id="rId18" Type="http://schemas.openxmlformats.org/officeDocument/2006/relationships/image" Target="../media/image41.jpeg"/><Relationship Id="rId17" Type="http://schemas.openxmlformats.org/officeDocument/2006/relationships/tags" Target="../tags/tag429.xml"/><Relationship Id="rId16" Type="http://schemas.openxmlformats.org/officeDocument/2006/relationships/image" Target="../media/image40.jpeg"/><Relationship Id="rId15" Type="http://schemas.openxmlformats.org/officeDocument/2006/relationships/tags" Target="../tags/tag428.xml"/><Relationship Id="rId14" Type="http://schemas.openxmlformats.org/officeDocument/2006/relationships/tags" Target="../tags/tag427.xml"/><Relationship Id="rId13" Type="http://schemas.openxmlformats.org/officeDocument/2006/relationships/tags" Target="../tags/tag426.xml"/><Relationship Id="rId12" Type="http://schemas.openxmlformats.org/officeDocument/2006/relationships/tags" Target="../tags/tag425.xml"/><Relationship Id="rId11" Type="http://schemas.openxmlformats.org/officeDocument/2006/relationships/tags" Target="../tags/tag424.xml"/><Relationship Id="rId10" Type="http://schemas.openxmlformats.org/officeDocument/2006/relationships/image" Target="../media/image39.jpeg"/><Relationship Id="rId1" Type="http://schemas.openxmlformats.org/officeDocument/2006/relationships/tags" Target="../tags/tag419.xml"/></Relationships>
</file>

<file path=ppt/slides/_rels/slide3.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14.xml"/><Relationship Id="rId5" Type="http://schemas.openxmlformats.org/officeDocument/2006/relationships/tags" Target="../tags/tag171.xml"/><Relationship Id="rId4" Type="http://schemas.openxmlformats.org/officeDocument/2006/relationships/tags" Target="../tags/tag170.xml"/><Relationship Id="rId3" Type="http://schemas.openxmlformats.org/officeDocument/2006/relationships/tags" Target="../tags/tag169.xml"/><Relationship Id="rId2" Type="http://schemas.openxmlformats.org/officeDocument/2006/relationships/tags" Target="../tags/tag168.xml"/><Relationship Id="rId1" Type="http://schemas.openxmlformats.org/officeDocument/2006/relationships/tags" Target="../tags/tag167.xml"/></Relationships>
</file>

<file path=ppt/slides/_rels/slide30.xml.rels><?xml version="1.0" encoding="UTF-8" standalone="yes"?>
<Relationships xmlns="http://schemas.openxmlformats.org/package/2006/relationships"><Relationship Id="rId9" Type="http://schemas.openxmlformats.org/officeDocument/2006/relationships/image" Target="../media/image43.jpeg"/><Relationship Id="rId8" Type="http://schemas.openxmlformats.org/officeDocument/2006/relationships/tags" Target="../tags/tag436.xml"/><Relationship Id="rId7" Type="http://schemas.openxmlformats.org/officeDocument/2006/relationships/tags" Target="../tags/tag435.xml"/><Relationship Id="rId6" Type="http://schemas.openxmlformats.org/officeDocument/2006/relationships/image" Target="../media/image3.svg"/><Relationship Id="rId5" Type="http://schemas.openxmlformats.org/officeDocument/2006/relationships/image" Target="../media/image6.png"/><Relationship Id="rId4" Type="http://schemas.openxmlformats.org/officeDocument/2006/relationships/tags" Target="../tags/tag434.xml"/><Relationship Id="rId3" Type="http://schemas.openxmlformats.org/officeDocument/2006/relationships/image" Target="../media/image2.svg"/><Relationship Id="rId21" Type="http://schemas.openxmlformats.org/officeDocument/2006/relationships/slideLayout" Target="../slideLayouts/slideLayout18.xml"/><Relationship Id="rId20" Type="http://schemas.openxmlformats.org/officeDocument/2006/relationships/tags" Target="../tags/tag445.xml"/><Relationship Id="rId2" Type="http://schemas.openxmlformats.org/officeDocument/2006/relationships/image" Target="../media/image5.png"/><Relationship Id="rId19" Type="http://schemas.openxmlformats.org/officeDocument/2006/relationships/tags" Target="../tags/tag444.xml"/><Relationship Id="rId18" Type="http://schemas.openxmlformats.org/officeDocument/2006/relationships/image" Target="../media/image45.jpeg"/><Relationship Id="rId17" Type="http://schemas.openxmlformats.org/officeDocument/2006/relationships/tags" Target="../tags/tag443.xml"/><Relationship Id="rId16" Type="http://schemas.openxmlformats.org/officeDocument/2006/relationships/image" Target="../media/image44.png"/><Relationship Id="rId15" Type="http://schemas.openxmlformats.org/officeDocument/2006/relationships/tags" Target="../tags/tag442.xml"/><Relationship Id="rId14" Type="http://schemas.openxmlformats.org/officeDocument/2006/relationships/tags" Target="../tags/tag441.xml"/><Relationship Id="rId13" Type="http://schemas.openxmlformats.org/officeDocument/2006/relationships/tags" Target="../tags/tag440.xml"/><Relationship Id="rId12" Type="http://schemas.openxmlformats.org/officeDocument/2006/relationships/tags" Target="../tags/tag439.xml"/><Relationship Id="rId11" Type="http://schemas.openxmlformats.org/officeDocument/2006/relationships/tags" Target="../tags/tag438.xml"/><Relationship Id="rId10" Type="http://schemas.openxmlformats.org/officeDocument/2006/relationships/tags" Target="../tags/tag437.xml"/><Relationship Id="rId1" Type="http://schemas.openxmlformats.org/officeDocument/2006/relationships/tags" Target="../tags/tag433.xml"/></Relationships>
</file>

<file path=ppt/slides/_rels/slide31.xml.rels><?xml version="1.0" encoding="UTF-8" standalone="yes"?>
<Relationships xmlns="http://schemas.openxmlformats.org/package/2006/relationships"><Relationship Id="rId9" Type="http://schemas.openxmlformats.org/officeDocument/2006/relationships/notesSlide" Target="../notesSlides/notesSlide12.xml"/><Relationship Id="rId8" Type="http://schemas.openxmlformats.org/officeDocument/2006/relationships/slideLayout" Target="../slideLayouts/slideLayout14.xml"/><Relationship Id="rId7" Type="http://schemas.openxmlformats.org/officeDocument/2006/relationships/tags" Target="../tags/tag451.xml"/><Relationship Id="rId6" Type="http://schemas.openxmlformats.org/officeDocument/2006/relationships/tags" Target="../tags/tag450.xml"/><Relationship Id="rId5" Type="http://schemas.openxmlformats.org/officeDocument/2006/relationships/tags" Target="../tags/tag449.xml"/><Relationship Id="rId4" Type="http://schemas.openxmlformats.org/officeDocument/2006/relationships/tags" Target="../tags/tag448.xml"/><Relationship Id="rId3" Type="http://schemas.openxmlformats.org/officeDocument/2006/relationships/tags" Target="../tags/tag447.xml"/><Relationship Id="rId2" Type="http://schemas.openxmlformats.org/officeDocument/2006/relationships/image" Target="../media/image8.jpeg"/><Relationship Id="rId1" Type="http://schemas.openxmlformats.org/officeDocument/2006/relationships/tags" Target="../tags/tag446.xml"/></Relationships>
</file>

<file path=ppt/slides/_rels/slide32.xml.rels><?xml version="1.0" encoding="UTF-8" standalone="yes"?>
<Relationships xmlns="http://schemas.openxmlformats.org/package/2006/relationships"><Relationship Id="rId9" Type="http://schemas.openxmlformats.org/officeDocument/2006/relationships/tags" Target="../tags/tag456.xml"/><Relationship Id="rId8" Type="http://schemas.openxmlformats.org/officeDocument/2006/relationships/tags" Target="../tags/tag455.xml"/><Relationship Id="rId7" Type="http://schemas.openxmlformats.org/officeDocument/2006/relationships/tags" Target="../tags/tag454.xml"/><Relationship Id="rId6" Type="http://schemas.openxmlformats.org/officeDocument/2006/relationships/image" Target="../media/image3.svg"/><Relationship Id="rId5" Type="http://schemas.openxmlformats.org/officeDocument/2006/relationships/image" Target="../media/image6.png"/><Relationship Id="rId4" Type="http://schemas.openxmlformats.org/officeDocument/2006/relationships/tags" Target="../tags/tag453.xml"/><Relationship Id="rId3" Type="http://schemas.openxmlformats.org/officeDocument/2006/relationships/image" Target="../media/image2.svg"/><Relationship Id="rId24" Type="http://schemas.openxmlformats.org/officeDocument/2006/relationships/notesSlide" Target="../notesSlides/notesSlide13.xml"/><Relationship Id="rId23" Type="http://schemas.openxmlformats.org/officeDocument/2006/relationships/slideLayout" Target="../slideLayouts/slideLayout18.xml"/><Relationship Id="rId22" Type="http://schemas.openxmlformats.org/officeDocument/2006/relationships/tags" Target="../tags/tag469.xml"/><Relationship Id="rId21" Type="http://schemas.openxmlformats.org/officeDocument/2006/relationships/tags" Target="../tags/tag468.xml"/><Relationship Id="rId20" Type="http://schemas.openxmlformats.org/officeDocument/2006/relationships/tags" Target="../tags/tag467.xml"/><Relationship Id="rId2" Type="http://schemas.openxmlformats.org/officeDocument/2006/relationships/image" Target="../media/image5.png"/><Relationship Id="rId19" Type="http://schemas.openxmlformats.org/officeDocument/2006/relationships/tags" Target="../tags/tag466.xml"/><Relationship Id="rId18" Type="http://schemas.openxmlformats.org/officeDocument/2006/relationships/tags" Target="../tags/tag465.xml"/><Relationship Id="rId17" Type="http://schemas.openxmlformats.org/officeDocument/2006/relationships/tags" Target="../tags/tag464.xml"/><Relationship Id="rId16" Type="http://schemas.openxmlformats.org/officeDocument/2006/relationships/tags" Target="../tags/tag463.xml"/><Relationship Id="rId15" Type="http://schemas.openxmlformats.org/officeDocument/2006/relationships/tags" Target="../tags/tag462.xml"/><Relationship Id="rId14" Type="http://schemas.openxmlformats.org/officeDocument/2006/relationships/tags" Target="../tags/tag461.xml"/><Relationship Id="rId13" Type="http://schemas.openxmlformats.org/officeDocument/2006/relationships/tags" Target="../tags/tag460.xml"/><Relationship Id="rId12" Type="http://schemas.openxmlformats.org/officeDocument/2006/relationships/tags" Target="../tags/tag459.xml"/><Relationship Id="rId11" Type="http://schemas.openxmlformats.org/officeDocument/2006/relationships/tags" Target="../tags/tag458.xml"/><Relationship Id="rId10" Type="http://schemas.openxmlformats.org/officeDocument/2006/relationships/tags" Target="../tags/tag457.xml"/><Relationship Id="rId1" Type="http://schemas.openxmlformats.org/officeDocument/2006/relationships/tags" Target="../tags/tag452.xml"/></Relationships>
</file>

<file path=ppt/slides/_rels/slide33.xml.rels><?xml version="1.0" encoding="UTF-8" standalone="yes"?>
<Relationships xmlns="http://schemas.openxmlformats.org/package/2006/relationships"><Relationship Id="rId9" Type="http://schemas.openxmlformats.org/officeDocument/2006/relationships/tags" Target="../tags/tag473.xml"/><Relationship Id="rId8" Type="http://schemas.openxmlformats.org/officeDocument/2006/relationships/image" Target="../media/image46.jpeg"/><Relationship Id="rId7" Type="http://schemas.openxmlformats.org/officeDocument/2006/relationships/tags" Target="../tags/tag472.xml"/><Relationship Id="rId6" Type="http://schemas.openxmlformats.org/officeDocument/2006/relationships/image" Target="../media/image3.svg"/><Relationship Id="rId5" Type="http://schemas.openxmlformats.org/officeDocument/2006/relationships/image" Target="../media/image6.png"/><Relationship Id="rId4" Type="http://schemas.openxmlformats.org/officeDocument/2006/relationships/tags" Target="../tags/tag471.xml"/><Relationship Id="rId3" Type="http://schemas.openxmlformats.org/officeDocument/2006/relationships/image" Target="../media/image2.svg"/><Relationship Id="rId2" Type="http://schemas.openxmlformats.org/officeDocument/2006/relationships/image" Target="../media/image5.png"/><Relationship Id="rId12" Type="http://schemas.openxmlformats.org/officeDocument/2006/relationships/slideLayout" Target="../slideLayouts/slideLayout18.xml"/><Relationship Id="rId11" Type="http://schemas.openxmlformats.org/officeDocument/2006/relationships/tags" Target="../tags/tag474.xml"/><Relationship Id="rId10" Type="http://schemas.openxmlformats.org/officeDocument/2006/relationships/image" Target="../media/image47.jpeg"/><Relationship Id="rId1" Type="http://schemas.openxmlformats.org/officeDocument/2006/relationships/tags" Target="../tags/tag470.xml"/></Relationships>
</file>

<file path=ppt/slides/_rels/slide34.xml.rels><?xml version="1.0" encoding="UTF-8" standalone="yes"?>
<Relationships xmlns="http://schemas.openxmlformats.org/package/2006/relationships"><Relationship Id="rId9" Type="http://schemas.openxmlformats.org/officeDocument/2006/relationships/tags" Target="../tags/tag478.xml"/><Relationship Id="rId8" Type="http://schemas.openxmlformats.org/officeDocument/2006/relationships/image" Target="../media/image48.jpeg"/><Relationship Id="rId7" Type="http://schemas.openxmlformats.org/officeDocument/2006/relationships/tags" Target="../tags/tag477.xml"/><Relationship Id="rId6" Type="http://schemas.openxmlformats.org/officeDocument/2006/relationships/image" Target="../media/image3.svg"/><Relationship Id="rId5" Type="http://schemas.openxmlformats.org/officeDocument/2006/relationships/image" Target="../media/image6.png"/><Relationship Id="rId4" Type="http://schemas.openxmlformats.org/officeDocument/2006/relationships/tags" Target="../tags/tag476.xml"/><Relationship Id="rId3" Type="http://schemas.openxmlformats.org/officeDocument/2006/relationships/image" Target="../media/image2.svg"/><Relationship Id="rId2" Type="http://schemas.openxmlformats.org/officeDocument/2006/relationships/image" Target="../media/image5.png"/><Relationship Id="rId16" Type="http://schemas.openxmlformats.org/officeDocument/2006/relationships/slideLayout" Target="../slideLayouts/slideLayout18.xml"/><Relationship Id="rId15" Type="http://schemas.openxmlformats.org/officeDocument/2006/relationships/tags" Target="../tags/tag481.xml"/><Relationship Id="rId14" Type="http://schemas.openxmlformats.org/officeDocument/2006/relationships/image" Target="../media/image51.png"/><Relationship Id="rId13" Type="http://schemas.openxmlformats.org/officeDocument/2006/relationships/tags" Target="../tags/tag480.xml"/><Relationship Id="rId12" Type="http://schemas.openxmlformats.org/officeDocument/2006/relationships/image" Target="../media/image50.png"/><Relationship Id="rId11" Type="http://schemas.openxmlformats.org/officeDocument/2006/relationships/tags" Target="../tags/tag479.xml"/><Relationship Id="rId10" Type="http://schemas.openxmlformats.org/officeDocument/2006/relationships/image" Target="../media/image49.jpeg"/><Relationship Id="rId1" Type="http://schemas.openxmlformats.org/officeDocument/2006/relationships/tags" Target="../tags/tag475.xml"/></Relationships>
</file>

<file path=ppt/slides/_rels/slide35.xml.rels><?xml version="1.0" encoding="UTF-8" standalone="yes"?>
<Relationships xmlns="http://schemas.openxmlformats.org/package/2006/relationships"><Relationship Id="rId9" Type="http://schemas.openxmlformats.org/officeDocument/2006/relationships/image" Target="../media/image52.png"/><Relationship Id="rId8" Type="http://schemas.openxmlformats.org/officeDocument/2006/relationships/tags" Target="../tags/tag485.xml"/><Relationship Id="rId7" Type="http://schemas.openxmlformats.org/officeDocument/2006/relationships/tags" Target="../tags/tag484.xml"/><Relationship Id="rId6" Type="http://schemas.openxmlformats.org/officeDocument/2006/relationships/image" Target="../media/image3.svg"/><Relationship Id="rId5" Type="http://schemas.openxmlformats.org/officeDocument/2006/relationships/image" Target="../media/image6.png"/><Relationship Id="rId4" Type="http://schemas.openxmlformats.org/officeDocument/2006/relationships/tags" Target="../tags/tag483.xml"/><Relationship Id="rId3" Type="http://schemas.openxmlformats.org/officeDocument/2006/relationships/image" Target="../media/image2.svg"/><Relationship Id="rId2" Type="http://schemas.openxmlformats.org/officeDocument/2006/relationships/image" Target="../media/image5.png"/><Relationship Id="rId19" Type="http://schemas.openxmlformats.org/officeDocument/2006/relationships/slideLayout" Target="../slideLayouts/slideLayout18.xml"/><Relationship Id="rId18" Type="http://schemas.openxmlformats.org/officeDocument/2006/relationships/tags" Target="../tags/tag487.xml"/><Relationship Id="rId17" Type="http://schemas.openxmlformats.org/officeDocument/2006/relationships/image" Target="../media/image59.png"/><Relationship Id="rId16" Type="http://schemas.openxmlformats.org/officeDocument/2006/relationships/image" Target="../media/image58.png"/><Relationship Id="rId15" Type="http://schemas.openxmlformats.org/officeDocument/2006/relationships/tags" Target="../tags/tag486.xml"/><Relationship Id="rId14" Type="http://schemas.openxmlformats.org/officeDocument/2006/relationships/image" Target="../media/image57.png"/><Relationship Id="rId13" Type="http://schemas.openxmlformats.org/officeDocument/2006/relationships/image" Target="../media/image56.png"/><Relationship Id="rId12" Type="http://schemas.openxmlformats.org/officeDocument/2006/relationships/image" Target="../media/image55.png"/><Relationship Id="rId11" Type="http://schemas.openxmlformats.org/officeDocument/2006/relationships/image" Target="../media/image54.png"/><Relationship Id="rId10" Type="http://schemas.openxmlformats.org/officeDocument/2006/relationships/image" Target="../media/image53.png"/><Relationship Id="rId1" Type="http://schemas.openxmlformats.org/officeDocument/2006/relationships/tags" Target="../tags/tag482.xml"/></Relationships>
</file>

<file path=ppt/slides/_rels/slide36.xml.rels><?xml version="1.0" encoding="UTF-8" standalone="yes"?>
<Relationships xmlns="http://schemas.openxmlformats.org/package/2006/relationships"><Relationship Id="rId9" Type="http://schemas.openxmlformats.org/officeDocument/2006/relationships/tags" Target="../tags/tag492.xml"/><Relationship Id="rId8" Type="http://schemas.openxmlformats.org/officeDocument/2006/relationships/tags" Target="../tags/tag491.xml"/><Relationship Id="rId7" Type="http://schemas.openxmlformats.org/officeDocument/2006/relationships/tags" Target="../tags/tag490.xml"/><Relationship Id="rId6" Type="http://schemas.openxmlformats.org/officeDocument/2006/relationships/image" Target="../media/image3.svg"/><Relationship Id="rId5" Type="http://schemas.openxmlformats.org/officeDocument/2006/relationships/image" Target="../media/image6.png"/><Relationship Id="rId4" Type="http://schemas.openxmlformats.org/officeDocument/2006/relationships/tags" Target="../tags/tag489.xml"/><Relationship Id="rId3" Type="http://schemas.openxmlformats.org/officeDocument/2006/relationships/image" Target="../media/image2.svg"/><Relationship Id="rId2" Type="http://schemas.openxmlformats.org/officeDocument/2006/relationships/image" Target="../media/image5.png"/><Relationship Id="rId14" Type="http://schemas.openxmlformats.org/officeDocument/2006/relationships/slideLayout" Target="../slideLayouts/slideLayout18.xml"/><Relationship Id="rId13" Type="http://schemas.openxmlformats.org/officeDocument/2006/relationships/tags" Target="../tags/tag494.xml"/><Relationship Id="rId12" Type="http://schemas.openxmlformats.org/officeDocument/2006/relationships/image" Target="../media/image61.png"/><Relationship Id="rId11" Type="http://schemas.openxmlformats.org/officeDocument/2006/relationships/tags" Target="../tags/tag493.xml"/><Relationship Id="rId10" Type="http://schemas.openxmlformats.org/officeDocument/2006/relationships/image" Target="../media/image60.png"/><Relationship Id="rId1" Type="http://schemas.openxmlformats.org/officeDocument/2006/relationships/tags" Target="../tags/tag488.xml"/></Relationships>
</file>

<file path=ppt/slides/_rels/slide37.xml.rels><?xml version="1.0" encoding="UTF-8" standalone="yes"?>
<Relationships xmlns="http://schemas.openxmlformats.org/package/2006/relationships"><Relationship Id="rId9" Type="http://schemas.openxmlformats.org/officeDocument/2006/relationships/tags" Target="../tags/tag499.xml"/><Relationship Id="rId8" Type="http://schemas.openxmlformats.org/officeDocument/2006/relationships/tags" Target="../tags/tag498.xml"/><Relationship Id="rId7" Type="http://schemas.openxmlformats.org/officeDocument/2006/relationships/tags" Target="../tags/tag497.xml"/><Relationship Id="rId6" Type="http://schemas.openxmlformats.org/officeDocument/2006/relationships/image" Target="../media/image3.svg"/><Relationship Id="rId5" Type="http://schemas.openxmlformats.org/officeDocument/2006/relationships/image" Target="../media/image6.png"/><Relationship Id="rId4" Type="http://schemas.openxmlformats.org/officeDocument/2006/relationships/tags" Target="../tags/tag496.xml"/><Relationship Id="rId3" Type="http://schemas.openxmlformats.org/officeDocument/2006/relationships/image" Target="../media/image2.svg"/><Relationship Id="rId2" Type="http://schemas.openxmlformats.org/officeDocument/2006/relationships/image" Target="../media/image5.png"/><Relationship Id="rId14" Type="http://schemas.openxmlformats.org/officeDocument/2006/relationships/slideLayout" Target="../slideLayouts/slideLayout18.xml"/><Relationship Id="rId13" Type="http://schemas.openxmlformats.org/officeDocument/2006/relationships/tags" Target="../tags/tag501.xml"/><Relationship Id="rId12" Type="http://schemas.openxmlformats.org/officeDocument/2006/relationships/image" Target="../media/image63.png"/><Relationship Id="rId11" Type="http://schemas.openxmlformats.org/officeDocument/2006/relationships/tags" Target="../tags/tag500.xml"/><Relationship Id="rId10" Type="http://schemas.openxmlformats.org/officeDocument/2006/relationships/image" Target="../media/image62.png"/><Relationship Id="rId1" Type="http://schemas.openxmlformats.org/officeDocument/2006/relationships/tags" Target="../tags/tag495.xml"/></Relationships>
</file>

<file path=ppt/slides/_rels/slide38.xml.rels><?xml version="1.0" encoding="UTF-8" standalone="yes"?>
<Relationships xmlns="http://schemas.openxmlformats.org/package/2006/relationships"><Relationship Id="rId9" Type="http://schemas.openxmlformats.org/officeDocument/2006/relationships/tags" Target="../tags/tag505.xml"/><Relationship Id="rId8" Type="http://schemas.openxmlformats.org/officeDocument/2006/relationships/image" Target="../media/image64.png"/><Relationship Id="rId7" Type="http://schemas.openxmlformats.org/officeDocument/2006/relationships/tags" Target="../tags/tag504.xml"/><Relationship Id="rId6" Type="http://schemas.openxmlformats.org/officeDocument/2006/relationships/image" Target="../media/image3.svg"/><Relationship Id="rId5" Type="http://schemas.openxmlformats.org/officeDocument/2006/relationships/image" Target="../media/image6.png"/><Relationship Id="rId4" Type="http://schemas.openxmlformats.org/officeDocument/2006/relationships/tags" Target="../tags/tag503.xml"/><Relationship Id="rId3" Type="http://schemas.openxmlformats.org/officeDocument/2006/relationships/image" Target="../media/image2.svg"/><Relationship Id="rId2" Type="http://schemas.openxmlformats.org/officeDocument/2006/relationships/image" Target="../media/image5.png"/><Relationship Id="rId14" Type="http://schemas.openxmlformats.org/officeDocument/2006/relationships/slideLayout" Target="../slideLayouts/slideLayout18.xml"/><Relationship Id="rId13" Type="http://schemas.openxmlformats.org/officeDocument/2006/relationships/tags" Target="../tags/tag507.xml"/><Relationship Id="rId12" Type="http://schemas.openxmlformats.org/officeDocument/2006/relationships/tags" Target="../tags/tag506.xml"/><Relationship Id="rId11" Type="http://schemas.openxmlformats.org/officeDocument/2006/relationships/image" Target="../media/image66.png"/><Relationship Id="rId10" Type="http://schemas.openxmlformats.org/officeDocument/2006/relationships/image" Target="../media/image65.png"/><Relationship Id="rId1" Type="http://schemas.openxmlformats.org/officeDocument/2006/relationships/tags" Target="../tags/tag502.xml"/></Relationships>
</file>

<file path=ppt/slides/_rels/slide39.xml.rels><?xml version="1.0" encoding="UTF-8" standalone="yes"?>
<Relationships xmlns="http://schemas.openxmlformats.org/package/2006/relationships"><Relationship Id="rId9" Type="http://schemas.openxmlformats.org/officeDocument/2006/relationships/notesSlide" Target="../notesSlides/notesSlide14.xml"/><Relationship Id="rId8" Type="http://schemas.openxmlformats.org/officeDocument/2006/relationships/slideLayout" Target="../slideLayouts/slideLayout14.xml"/><Relationship Id="rId7" Type="http://schemas.openxmlformats.org/officeDocument/2006/relationships/tags" Target="../tags/tag513.xml"/><Relationship Id="rId6" Type="http://schemas.openxmlformats.org/officeDocument/2006/relationships/tags" Target="../tags/tag512.xml"/><Relationship Id="rId5" Type="http://schemas.openxmlformats.org/officeDocument/2006/relationships/tags" Target="../tags/tag511.xml"/><Relationship Id="rId4" Type="http://schemas.openxmlformats.org/officeDocument/2006/relationships/tags" Target="../tags/tag510.xml"/><Relationship Id="rId3" Type="http://schemas.openxmlformats.org/officeDocument/2006/relationships/tags" Target="../tags/tag509.xml"/><Relationship Id="rId2" Type="http://schemas.openxmlformats.org/officeDocument/2006/relationships/image" Target="../media/image8.jpeg"/><Relationship Id="rId1" Type="http://schemas.openxmlformats.org/officeDocument/2006/relationships/tags" Target="../tags/tag508.xml"/></Relationships>
</file>

<file path=ppt/slides/_rels/slide4.xml.rels><?xml version="1.0" encoding="UTF-8" standalone="yes"?>
<Relationships xmlns="http://schemas.openxmlformats.org/package/2006/relationships"><Relationship Id="rId9" Type="http://schemas.openxmlformats.org/officeDocument/2006/relationships/tags" Target="../tags/tag176.xml"/><Relationship Id="rId8" Type="http://schemas.openxmlformats.org/officeDocument/2006/relationships/tags" Target="../tags/tag175.xml"/><Relationship Id="rId7" Type="http://schemas.openxmlformats.org/officeDocument/2006/relationships/tags" Target="../tags/tag174.xml"/><Relationship Id="rId6" Type="http://schemas.openxmlformats.org/officeDocument/2006/relationships/image" Target="../media/image3.svg"/><Relationship Id="rId5" Type="http://schemas.openxmlformats.org/officeDocument/2006/relationships/image" Target="../media/image6.png"/><Relationship Id="rId4" Type="http://schemas.openxmlformats.org/officeDocument/2006/relationships/tags" Target="../tags/tag173.xml"/><Relationship Id="rId3" Type="http://schemas.openxmlformats.org/officeDocument/2006/relationships/image" Target="../media/image2.svg"/><Relationship Id="rId2" Type="http://schemas.openxmlformats.org/officeDocument/2006/relationships/image" Target="../media/image5.png"/><Relationship Id="rId17" Type="http://schemas.openxmlformats.org/officeDocument/2006/relationships/notesSlide" Target="../notesSlides/notesSlide4.xml"/><Relationship Id="rId16" Type="http://schemas.openxmlformats.org/officeDocument/2006/relationships/slideLayout" Target="../slideLayouts/slideLayout18.xml"/><Relationship Id="rId15" Type="http://schemas.openxmlformats.org/officeDocument/2006/relationships/tags" Target="../tags/tag182.xml"/><Relationship Id="rId14" Type="http://schemas.openxmlformats.org/officeDocument/2006/relationships/tags" Target="../tags/tag181.xml"/><Relationship Id="rId13" Type="http://schemas.openxmlformats.org/officeDocument/2006/relationships/tags" Target="../tags/tag180.xml"/><Relationship Id="rId12" Type="http://schemas.openxmlformats.org/officeDocument/2006/relationships/tags" Target="../tags/tag179.xml"/><Relationship Id="rId11" Type="http://schemas.openxmlformats.org/officeDocument/2006/relationships/tags" Target="../tags/tag178.xml"/><Relationship Id="rId10" Type="http://schemas.openxmlformats.org/officeDocument/2006/relationships/tags" Target="../tags/tag177.xml"/><Relationship Id="rId1" Type="http://schemas.openxmlformats.org/officeDocument/2006/relationships/tags" Target="../tags/tag172.xml"/></Relationships>
</file>

<file path=ppt/slides/_rels/slide40.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tags" Target="../tags/tag517.xml"/><Relationship Id="rId7" Type="http://schemas.openxmlformats.org/officeDocument/2006/relationships/tags" Target="../tags/tag516.xml"/><Relationship Id="rId6" Type="http://schemas.openxmlformats.org/officeDocument/2006/relationships/image" Target="../media/image3.svg"/><Relationship Id="rId5" Type="http://schemas.openxmlformats.org/officeDocument/2006/relationships/image" Target="../media/image6.png"/><Relationship Id="rId4" Type="http://schemas.openxmlformats.org/officeDocument/2006/relationships/tags" Target="../tags/tag515.xml"/><Relationship Id="rId3"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tags" Target="../tags/tag514.xml"/></Relationships>
</file>

<file path=ppt/slides/_rels/slide41.xml.rels><?xml version="1.0" encoding="UTF-8" standalone="yes"?>
<Relationships xmlns="http://schemas.openxmlformats.org/package/2006/relationships"><Relationship Id="rId9" Type="http://schemas.openxmlformats.org/officeDocument/2006/relationships/notesSlide" Target="../notesSlides/notesSlide15.xml"/><Relationship Id="rId8" Type="http://schemas.openxmlformats.org/officeDocument/2006/relationships/slideLayout" Target="../slideLayouts/slideLayout14.xml"/><Relationship Id="rId7" Type="http://schemas.openxmlformats.org/officeDocument/2006/relationships/tags" Target="../tags/tag523.xml"/><Relationship Id="rId6" Type="http://schemas.openxmlformats.org/officeDocument/2006/relationships/tags" Target="../tags/tag522.xml"/><Relationship Id="rId5" Type="http://schemas.openxmlformats.org/officeDocument/2006/relationships/tags" Target="../tags/tag521.xml"/><Relationship Id="rId4" Type="http://schemas.openxmlformats.org/officeDocument/2006/relationships/tags" Target="../tags/tag520.xml"/><Relationship Id="rId3" Type="http://schemas.openxmlformats.org/officeDocument/2006/relationships/tags" Target="../tags/tag519.xml"/><Relationship Id="rId2" Type="http://schemas.openxmlformats.org/officeDocument/2006/relationships/image" Target="../media/image8.jpeg"/><Relationship Id="rId1" Type="http://schemas.openxmlformats.org/officeDocument/2006/relationships/tags" Target="../tags/tag518.xml"/></Relationships>
</file>

<file path=ppt/slides/_rels/slide42.xml.rels><?xml version="1.0" encoding="UTF-8" standalone="yes"?>
<Relationships xmlns="http://schemas.openxmlformats.org/package/2006/relationships"><Relationship Id="rId8" Type="http://schemas.openxmlformats.org/officeDocument/2006/relationships/slideLayout" Target="../slideLayouts/slideLayout18.xml"/><Relationship Id="rId7" Type="http://schemas.openxmlformats.org/officeDocument/2006/relationships/tags" Target="../tags/tag526.xml"/><Relationship Id="rId6" Type="http://schemas.openxmlformats.org/officeDocument/2006/relationships/image" Target="../media/image3.svg"/><Relationship Id="rId5" Type="http://schemas.openxmlformats.org/officeDocument/2006/relationships/image" Target="../media/image6.png"/><Relationship Id="rId4" Type="http://schemas.openxmlformats.org/officeDocument/2006/relationships/tags" Target="../tags/tag525.xml"/><Relationship Id="rId3"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tags" Target="../tags/tag524.xml"/></Relationships>
</file>

<file path=ppt/slides/_rels/slide43.xml.rels><?xml version="1.0" encoding="UTF-8" standalone="yes"?>
<Relationships xmlns="http://schemas.openxmlformats.org/package/2006/relationships"><Relationship Id="rId9" Type="http://schemas.openxmlformats.org/officeDocument/2006/relationships/tags" Target="../tags/tag530.xml"/><Relationship Id="rId8" Type="http://schemas.openxmlformats.org/officeDocument/2006/relationships/tags" Target="../tags/tag529.xml"/><Relationship Id="rId7" Type="http://schemas.openxmlformats.org/officeDocument/2006/relationships/image" Target="../media/image66.png"/><Relationship Id="rId6" Type="http://schemas.openxmlformats.org/officeDocument/2006/relationships/image" Target="../media/image3.svg"/><Relationship Id="rId5" Type="http://schemas.openxmlformats.org/officeDocument/2006/relationships/image" Target="../media/image6.png"/><Relationship Id="rId4" Type="http://schemas.openxmlformats.org/officeDocument/2006/relationships/tags" Target="../tags/tag528.xml"/><Relationship Id="rId3" Type="http://schemas.openxmlformats.org/officeDocument/2006/relationships/image" Target="../media/image2.svg"/><Relationship Id="rId2" Type="http://schemas.openxmlformats.org/officeDocument/2006/relationships/image" Target="../media/image5.png"/><Relationship Id="rId18" Type="http://schemas.openxmlformats.org/officeDocument/2006/relationships/slideLayout" Target="../slideLayouts/slideLayout18.xml"/><Relationship Id="rId17" Type="http://schemas.openxmlformats.org/officeDocument/2006/relationships/tags" Target="../tags/tag534.xml"/><Relationship Id="rId16" Type="http://schemas.microsoft.com/office/2007/relationships/hdphoto" Target="../media/image70.wdp"/><Relationship Id="rId15" Type="http://schemas.openxmlformats.org/officeDocument/2006/relationships/image" Target="../media/image69.png"/><Relationship Id="rId14" Type="http://schemas.openxmlformats.org/officeDocument/2006/relationships/tags" Target="../tags/tag533.xml"/><Relationship Id="rId13" Type="http://schemas.openxmlformats.org/officeDocument/2006/relationships/image" Target="../media/image68.png"/><Relationship Id="rId12" Type="http://schemas.openxmlformats.org/officeDocument/2006/relationships/tags" Target="../tags/tag532.xml"/><Relationship Id="rId11" Type="http://schemas.openxmlformats.org/officeDocument/2006/relationships/image" Target="../media/image67.png"/><Relationship Id="rId10" Type="http://schemas.openxmlformats.org/officeDocument/2006/relationships/tags" Target="../tags/tag531.xml"/><Relationship Id="rId1" Type="http://schemas.openxmlformats.org/officeDocument/2006/relationships/tags" Target="../tags/tag527.xml"/></Relationships>
</file>

<file path=ppt/slides/_rels/slide44.xml.rels><?xml version="1.0" encoding="UTF-8" standalone="yes"?>
<Relationships xmlns="http://schemas.openxmlformats.org/package/2006/relationships"><Relationship Id="rId9" Type="http://schemas.openxmlformats.org/officeDocument/2006/relationships/tags" Target="../tags/tag538.xml"/><Relationship Id="rId8" Type="http://schemas.openxmlformats.org/officeDocument/2006/relationships/image" Target="../media/image71.png"/><Relationship Id="rId7" Type="http://schemas.openxmlformats.org/officeDocument/2006/relationships/tags" Target="../tags/tag537.xml"/><Relationship Id="rId6" Type="http://schemas.openxmlformats.org/officeDocument/2006/relationships/image" Target="../media/image3.svg"/><Relationship Id="rId5" Type="http://schemas.openxmlformats.org/officeDocument/2006/relationships/image" Target="../media/image6.png"/><Relationship Id="rId4" Type="http://schemas.openxmlformats.org/officeDocument/2006/relationships/tags" Target="../tags/tag536.xml"/><Relationship Id="rId3" Type="http://schemas.openxmlformats.org/officeDocument/2006/relationships/image" Target="../media/image2.svg"/><Relationship Id="rId2" Type="http://schemas.openxmlformats.org/officeDocument/2006/relationships/image" Target="../media/image5.png"/><Relationship Id="rId12" Type="http://schemas.openxmlformats.org/officeDocument/2006/relationships/slideLayout" Target="../slideLayouts/slideLayout18.xml"/><Relationship Id="rId11" Type="http://schemas.openxmlformats.org/officeDocument/2006/relationships/tags" Target="../tags/tag539.xml"/><Relationship Id="rId10" Type="http://schemas.openxmlformats.org/officeDocument/2006/relationships/image" Target="../media/image72.png"/><Relationship Id="rId1" Type="http://schemas.openxmlformats.org/officeDocument/2006/relationships/tags" Target="../tags/tag535.xml"/></Relationships>
</file>

<file path=ppt/slides/_rels/slide45.xml.rels><?xml version="1.0" encoding="UTF-8" standalone="yes"?>
<Relationships xmlns="http://schemas.openxmlformats.org/package/2006/relationships"><Relationship Id="rId9" Type="http://schemas.openxmlformats.org/officeDocument/2006/relationships/tags" Target="../tags/tag544.xml"/><Relationship Id="rId8" Type="http://schemas.openxmlformats.org/officeDocument/2006/relationships/tags" Target="../tags/tag543.xml"/><Relationship Id="rId7" Type="http://schemas.openxmlformats.org/officeDocument/2006/relationships/tags" Target="../tags/tag542.xml"/><Relationship Id="rId6" Type="http://schemas.openxmlformats.org/officeDocument/2006/relationships/image" Target="../media/image3.svg"/><Relationship Id="rId5" Type="http://schemas.openxmlformats.org/officeDocument/2006/relationships/image" Target="../media/image6.png"/><Relationship Id="rId4" Type="http://schemas.openxmlformats.org/officeDocument/2006/relationships/tags" Target="../tags/tag541.xml"/><Relationship Id="rId3" Type="http://schemas.openxmlformats.org/officeDocument/2006/relationships/image" Target="../media/image2.svg"/><Relationship Id="rId2" Type="http://schemas.openxmlformats.org/officeDocument/2006/relationships/image" Target="../media/image5.png"/><Relationship Id="rId16" Type="http://schemas.openxmlformats.org/officeDocument/2006/relationships/notesSlide" Target="../notesSlides/notesSlide16.xml"/><Relationship Id="rId15" Type="http://schemas.openxmlformats.org/officeDocument/2006/relationships/slideLayout" Target="../slideLayouts/slideLayout18.xml"/><Relationship Id="rId14" Type="http://schemas.openxmlformats.org/officeDocument/2006/relationships/tags" Target="../tags/tag547.xml"/><Relationship Id="rId13" Type="http://schemas.openxmlformats.org/officeDocument/2006/relationships/image" Target="../media/image74.png"/><Relationship Id="rId12" Type="http://schemas.openxmlformats.org/officeDocument/2006/relationships/image" Target="../media/image73.png"/><Relationship Id="rId11" Type="http://schemas.openxmlformats.org/officeDocument/2006/relationships/tags" Target="../tags/tag546.xml"/><Relationship Id="rId10" Type="http://schemas.openxmlformats.org/officeDocument/2006/relationships/tags" Target="../tags/tag545.xml"/><Relationship Id="rId1" Type="http://schemas.openxmlformats.org/officeDocument/2006/relationships/tags" Target="../tags/tag540.xml"/></Relationships>
</file>

<file path=ppt/slides/_rels/slide46.xml.rels><?xml version="1.0" encoding="UTF-8" standalone="yes"?>
<Relationships xmlns="http://schemas.openxmlformats.org/package/2006/relationships"><Relationship Id="rId9" Type="http://schemas.openxmlformats.org/officeDocument/2006/relationships/tags" Target="../tags/tag551.xml"/><Relationship Id="rId8" Type="http://schemas.openxmlformats.org/officeDocument/2006/relationships/image" Target="../media/image75.png"/><Relationship Id="rId7" Type="http://schemas.openxmlformats.org/officeDocument/2006/relationships/tags" Target="../tags/tag550.xml"/><Relationship Id="rId6" Type="http://schemas.openxmlformats.org/officeDocument/2006/relationships/image" Target="../media/image3.svg"/><Relationship Id="rId5" Type="http://schemas.openxmlformats.org/officeDocument/2006/relationships/image" Target="../media/image6.png"/><Relationship Id="rId4" Type="http://schemas.openxmlformats.org/officeDocument/2006/relationships/tags" Target="../tags/tag549.xml"/><Relationship Id="rId3" Type="http://schemas.openxmlformats.org/officeDocument/2006/relationships/image" Target="../media/image2.svg"/><Relationship Id="rId27" Type="http://schemas.openxmlformats.org/officeDocument/2006/relationships/slideLayout" Target="../slideLayouts/slideLayout18.xml"/><Relationship Id="rId26" Type="http://schemas.openxmlformats.org/officeDocument/2006/relationships/tags" Target="../tags/tag564.xml"/><Relationship Id="rId25" Type="http://schemas.openxmlformats.org/officeDocument/2006/relationships/image" Target="../media/image79.png"/><Relationship Id="rId24" Type="http://schemas.openxmlformats.org/officeDocument/2006/relationships/image" Target="../media/image78.png"/><Relationship Id="rId23" Type="http://schemas.openxmlformats.org/officeDocument/2006/relationships/tags" Target="../tags/tag563.xml"/><Relationship Id="rId22" Type="http://schemas.openxmlformats.org/officeDocument/2006/relationships/image" Target="../media/image77.jpeg"/><Relationship Id="rId21" Type="http://schemas.openxmlformats.org/officeDocument/2006/relationships/tags" Target="../tags/tag562.xml"/><Relationship Id="rId20" Type="http://schemas.openxmlformats.org/officeDocument/2006/relationships/image" Target="../media/image76.jpeg"/><Relationship Id="rId2" Type="http://schemas.openxmlformats.org/officeDocument/2006/relationships/image" Target="../media/image5.png"/><Relationship Id="rId19" Type="http://schemas.openxmlformats.org/officeDocument/2006/relationships/tags" Target="../tags/tag561.xml"/><Relationship Id="rId18" Type="http://schemas.openxmlformats.org/officeDocument/2006/relationships/tags" Target="../tags/tag560.xml"/><Relationship Id="rId17" Type="http://schemas.openxmlformats.org/officeDocument/2006/relationships/tags" Target="../tags/tag559.xml"/><Relationship Id="rId16" Type="http://schemas.openxmlformats.org/officeDocument/2006/relationships/tags" Target="../tags/tag558.xml"/><Relationship Id="rId15" Type="http://schemas.openxmlformats.org/officeDocument/2006/relationships/tags" Target="../tags/tag557.xml"/><Relationship Id="rId14" Type="http://schemas.openxmlformats.org/officeDocument/2006/relationships/tags" Target="../tags/tag556.xml"/><Relationship Id="rId13" Type="http://schemas.openxmlformats.org/officeDocument/2006/relationships/tags" Target="../tags/tag555.xml"/><Relationship Id="rId12" Type="http://schemas.openxmlformats.org/officeDocument/2006/relationships/tags" Target="../tags/tag554.xml"/><Relationship Id="rId11" Type="http://schemas.openxmlformats.org/officeDocument/2006/relationships/tags" Target="../tags/tag553.xml"/><Relationship Id="rId10" Type="http://schemas.openxmlformats.org/officeDocument/2006/relationships/tags" Target="../tags/tag552.xml"/><Relationship Id="rId1" Type="http://schemas.openxmlformats.org/officeDocument/2006/relationships/tags" Target="../tags/tag548.xml"/></Relationships>
</file>

<file path=ppt/slides/_rels/slide47.xml.rels><?xml version="1.0" encoding="UTF-8" standalone="yes"?>
<Relationships xmlns="http://schemas.openxmlformats.org/package/2006/relationships"><Relationship Id="rId9" Type="http://schemas.openxmlformats.org/officeDocument/2006/relationships/tags" Target="../tags/tag569.xml"/><Relationship Id="rId8" Type="http://schemas.openxmlformats.org/officeDocument/2006/relationships/tags" Target="../tags/tag568.xml"/><Relationship Id="rId7" Type="http://schemas.openxmlformats.org/officeDocument/2006/relationships/tags" Target="../tags/tag567.xml"/><Relationship Id="rId6" Type="http://schemas.openxmlformats.org/officeDocument/2006/relationships/image" Target="../media/image3.svg"/><Relationship Id="rId5" Type="http://schemas.openxmlformats.org/officeDocument/2006/relationships/image" Target="../media/image6.png"/><Relationship Id="rId4" Type="http://schemas.openxmlformats.org/officeDocument/2006/relationships/tags" Target="../tags/tag566.xml"/><Relationship Id="rId3" Type="http://schemas.openxmlformats.org/officeDocument/2006/relationships/image" Target="../media/image2.svg"/><Relationship Id="rId2" Type="http://schemas.openxmlformats.org/officeDocument/2006/relationships/image" Target="../media/image5.png"/><Relationship Id="rId18" Type="http://schemas.openxmlformats.org/officeDocument/2006/relationships/notesSlide" Target="../notesSlides/notesSlide17.xml"/><Relationship Id="rId17" Type="http://schemas.openxmlformats.org/officeDocument/2006/relationships/slideLayout" Target="../slideLayouts/slideLayout18.xml"/><Relationship Id="rId16" Type="http://schemas.openxmlformats.org/officeDocument/2006/relationships/tags" Target="../tags/tag576.xml"/><Relationship Id="rId15" Type="http://schemas.openxmlformats.org/officeDocument/2006/relationships/tags" Target="../tags/tag575.xml"/><Relationship Id="rId14" Type="http://schemas.openxmlformats.org/officeDocument/2006/relationships/tags" Target="../tags/tag574.xml"/><Relationship Id="rId13" Type="http://schemas.openxmlformats.org/officeDocument/2006/relationships/tags" Target="../tags/tag573.xml"/><Relationship Id="rId12" Type="http://schemas.openxmlformats.org/officeDocument/2006/relationships/tags" Target="../tags/tag572.xml"/><Relationship Id="rId11" Type="http://schemas.openxmlformats.org/officeDocument/2006/relationships/tags" Target="../tags/tag571.xml"/><Relationship Id="rId10" Type="http://schemas.openxmlformats.org/officeDocument/2006/relationships/tags" Target="../tags/tag570.xml"/><Relationship Id="rId1" Type="http://schemas.openxmlformats.org/officeDocument/2006/relationships/tags" Target="../tags/tag565.xml"/></Relationships>
</file>

<file path=ppt/slides/_rels/slide48.xml.rels><?xml version="1.0" encoding="UTF-8" standalone="yes"?>
<Relationships xmlns="http://schemas.openxmlformats.org/package/2006/relationships"><Relationship Id="rId9" Type="http://schemas.openxmlformats.org/officeDocument/2006/relationships/tags" Target="../tags/tag584.xml"/><Relationship Id="rId8" Type="http://schemas.openxmlformats.org/officeDocument/2006/relationships/tags" Target="../tags/tag583.xml"/><Relationship Id="rId7" Type="http://schemas.openxmlformats.org/officeDocument/2006/relationships/tags" Target="../tags/tag582.xml"/><Relationship Id="rId6" Type="http://schemas.openxmlformats.org/officeDocument/2006/relationships/tags" Target="../tags/tag581.xml"/><Relationship Id="rId5" Type="http://schemas.openxmlformats.org/officeDocument/2006/relationships/tags" Target="../tags/tag580.xml"/><Relationship Id="rId4" Type="http://schemas.openxmlformats.org/officeDocument/2006/relationships/tags" Target="../tags/tag579.xml"/><Relationship Id="rId3" Type="http://schemas.openxmlformats.org/officeDocument/2006/relationships/tags" Target="../tags/tag578.xml"/><Relationship Id="rId20" Type="http://schemas.openxmlformats.org/officeDocument/2006/relationships/notesSlide" Target="../notesSlides/notesSlide18.xml"/><Relationship Id="rId2" Type="http://schemas.openxmlformats.org/officeDocument/2006/relationships/image" Target="../media/image80.png"/><Relationship Id="rId19" Type="http://schemas.openxmlformats.org/officeDocument/2006/relationships/slideLayout" Target="../slideLayouts/slideLayout22.xml"/><Relationship Id="rId18" Type="http://schemas.openxmlformats.org/officeDocument/2006/relationships/tags" Target="../tags/tag593.xml"/><Relationship Id="rId17" Type="http://schemas.openxmlformats.org/officeDocument/2006/relationships/tags" Target="../tags/tag592.xml"/><Relationship Id="rId16" Type="http://schemas.openxmlformats.org/officeDocument/2006/relationships/tags" Target="../tags/tag591.xml"/><Relationship Id="rId15" Type="http://schemas.openxmlformats.org/officeDocument/2006/relationships/tags" Target="../tags/tag590.xml"/><Relationship Id="rId14" Type="http://schemas.openxmlformats.org/officeDocument/2006/relationships/tags" Target="../tags/tag589.xml"/><Relationship Id="rId13" Type="http://schemas.openxmlformats.org/officeDocument/2006/relationships/tags" Target="../tags/tag588.xml"/><Relationship Id="rId12" Type="http://schemas.openxmlformats.org/officeDocument/2006/relationships/tags" Target="../tags/tag587.xml"/><Relationship Id="rId11" Type="http://schemas.openxmlformats.org/officeDocument/2006/relationships/tags" Target="../tags/tag586.xml"/><Relationship Id="rId10" Type="http://schemas.openxmlformats.org/officeDocument/2006/relationships/tags" Target="../tags/tag585.xml"/><Relationship Id="rId1" Type="http://schemas.openxmlformats.org/officeDocument/2006/relationships/tags" Target="../tags/tag577.xml"/></Relationships>
</file>

<file path=ppt/slides/_rels/slide49.xml.rels><?xml version="1.0" encoding="UTF-8" standalone="yes"?>
<Relationships xmlns="http://schemas.openxmlformats.org/package/2006/relationships"><Relationship Id="rId7" Type="http://schemas.openxmlformats.org/officeDocument/2006/relationships/notesSlide" Target="../notesSlides/notesSlide19.xml"/><Relationship Id="rId6" Type="http://schemas.openxmlformats.org/officeDocument/2006/relationships/slideLayout" Target="../slideLayouts/slideLayout14.xml"/><Relationship Id="rId5" Type="http://schemas.openxmlformats.org/officeDocument/2006/relationships/tags" Target="../tags/tag598.xml"/><Relationship Id="rId4" Type="http://schemas.openxmlformats.org/officeDocument/2006/relationships/tags" Target="../tags/tag597.xml"/><Relationship Id="rId3" Type="http://schemas.openxmlformats.org/officeDocument/2006/relationships/tags" Target="../tags/tag596.xml"/><Relationship Id="rId2" Type="http://schemas.openxmlformats.org/officeDocument/2006/relationships/tags" Target="../tags/tag595.xml"/><Relationship Id="rId1" Type="http://schemas.openxmlformats.org/officeDocument/2006/relationships/tags" Target="../tags/tag594.xml"/></Relationships>
</file>

<file path=ppt/slides/_rels/slide5.xml.rels><?xml version="1.0" encoding="UTF-8" standalone="yes"?>
<Relationships xmlns="http://schemas.openxmlformats.org/package/2006/relationships"><Relationship Id="rId9" Type="http://schemas.openxmlformats.org/officeDocument/2006/relationships/notesSlide" Target="../notesSlides/notesSlide5.xml"/><Relationship Id="rId8" Type="http://schemas.openxmlformats.org/officeDocument/2006/relationships/slideLayout" Target="../slideLayouts/slideLayout14.xml"/><Relationship Id="rId7" Type="http://schemas.openxmlformats.org/officeDocument/2006/relationships/tags" Target="../tags/tag188.xml"/><Relationship Id="rId6" Type="http://schemas.openxmlformats.org/officeDocument/2006/relationships/tags" Target="../tags/tag187.xml"/><Relationship Id="rId5" Type="http://schemas.openxmlformats.org/officeDocument/2006/relationships/tags" Target="../tags/tag186.xml"/><Relationship Id="rId4" Type="http://schemas.openxmlformats.org/officeDocument/2006/relationships/tags" Target="../tags/tag185.xml"/><Relationship Id="rId3" Type="http://schemas.openxmlformats.org/officeDocument/2006/relationships/tags" Target="../tags/tag184.xml"/><Relationship Id="rId2" Type="http://schemas.openxmlformats.org/officeDocument/2006/relationships/image" Target="../media/image8.jpeg"/><Relationship Id="rId1" Type="http://schemas.openxmlformats.org/officeDocument/2006/relationships/tags" Target="../tags/tag183.xml"/></Relationships>
</file>

<file path=ppt/slides/_rels/slide6.xml.rels><?xml version="1.0" encoding="UTF-8" standalone="yes"?>
<Relationships xmlns="http://schemas.openxmlformats.org/package/2006/relationships"><Relationship Id="rId9" Type="http://schemas.openxmlformats.org/officeDocument/2006/relationships/tags" Target="../tags/tag193.xml"/><Relationship Id="rId8" Type="http://schemas.openxmlformats.org/officeDocument/2006/relationships/tags" Target="../tags/tag192.xml"/><Relationship Id="rId7" Type="http://schemas.openxmlformats.org/officeDocument/2006/relationships/tags" Target="../tags/tag191.xml"/><Relationship Id="rId6" Type="http://schemas.openxmlformats.org/officeDocument/2006/relationships/image" Target="../media/image3.svg"/><Relationship Id="rId5" Type="http://schemas.openxmlformats.org/officeDocument/2006/relationships/image" Target="../media/image6.png"/><Relationship Id="rId4" Type="http://schemas.openxmlformats.org/officeDocument/2006/relationships/tags" Target="../tags/tag190.xml"/><Relationship Id="rId3" Type="http://schemas.openxmlformats.org/officeDocument/2006/relationships/image" Target="../media/image2.svg"/><Relationship Id="rId2" Type="http://schemas.openxmlformats.org/officeDocument/2006/relationships/image" Target="../media/image5.png"/><Relationship Id="rId13" Type="http://schemas.openxmlformats.org/officeDocument/2006/relationships/notesSlide" Target="../notesSlides/notesSlide6.xml"/><Relationship Id="rId12" Type="http://schemas.openxmlformats.org/officeDocument/2006/relationships/slideLayout" Target="../slideLayouts/slideLayout18.xml"/><Relationship Id="rId11" Type="http://schemas.openxmlformats.org/officeDocument/2006/relationships/tags" Target="../tags/tag194.xml"/><Relationship Id="rId10" Type="http://schemas.openxmlformats.org/officeDocument/2006/relationships/image" Target="../media/image9.png"/><Relationship Id="rId1" Type="http://schemas.openxmlformats.org/officeDocument/2006/relationships/tags" Target="../tags/tag189.xml"/></Relationships>
</file>

<file path=ppt/slides/_rels/slide7.xml.rels><?xml version="1.0" encoding="UTF-8" standalone="yes"?>
<Relationships xmlns="http://schemas.openxmlformats.org/package/2006/relationships"><Relationship Id="rId9" Type="http://schemas.openxmlformats.org/officeDocument/2006/relationships/tags" Target="../tags/tag199.xml"/><Relationship Id="rId8" Type="http://schemas.openxmlformats.org/officeDocument/2006/relationships/tags" Target="../tags/tag198.xml"/><Relationship Id="rId7" Type="http://schemas.openxmlformats.org/officeDocument/2006/relationships/tags" Target="../tags/tag197.xml"/><Relationship Id="rId6" Type="http://schemas.openxmlformats.org/officeDocument/2006/relationships/image" Target="../media/image3.svg"/><Relationship Id="rId5" Type="http://schemas.openxmlformats.org/officeDocument/2006/relationships/image" Target="../media/image6.png"/><Relationship Id="rId45" Type="http://schemas.openxmlformats.org/officeDocument/2006/relationships/notesSlide" Target="../notesSlides/notesSlide7.xml"/><Relationship Id="rId44" Type="http://schemas.openxmlformats.org/officeDocument/2006/relationships/slideLayout" Target="../slideLayouts/slideLayout18.xml"/><Relationship Id="rId43" Type="http://schemas.openxmlformats.org/officeDocument/2006/relationships/tags" Target="../tags/tag233.xml"/><Relationship Id="rId42" Type="http://schemas.openxmlformats.org/officeDocument/2006/relationships/tags" Target="../tags/tag232.xml"/><Relationship Id="rId41" Type="http://schemas.openxmlformats.org/officeDocument/2006/relationships/tags" Target="../tags/tag231.xml"/><Relationship Id="rId40" Type="http://schemas.openxmlformats.org/officeDocument/2006/relationships/tags" Target="../tags/tag230.xml"/><Relationship Id="rId4" Type="http://schemas.openxmlformats.org/officeDocument/2006/relationships/tags" Target="../tags/tag196.xml"/><Relationship Id="rId39" Type="http://schemas.openxmlformats.org/officeDocument/2006/relationships/tags" Target="../tags/tag229.xml"/><Relationship Id="rId38" Type="http://schemas.openxmlformats.org/officeDocument/2006/relationships/tags" Target="../tags/tag228.xml"/><Relationship Id="rId37" Type="http://schemas.openxmlformats.org/officeDocument/2006/relationships/tags" Target="../tags/tag227.xml"/><Relationship Id="rId36" Type="http://schemas.openxmlformats.org/officeDocument/2006/relationships/tags" Target="../tags/tag226.xml"/><Relationship Id="rId35" Type="http://schemas.openxmlformats.org/officeDocument/2006/relationships/tags" Target="../tags/tag225.xml"/><Relationship Id="rId34" Type="http://schemas.openxmlformats.org/officeDocument/2006/relationships/tags" Target="../tags/tag224.xml"/><Relationship Id="rId33" Type="http://schemas.openxmlformats.org/officeDocument/2006/relationships/tags" Target="../tags/tag223.xml"/><Relationship Id="rId32" Type="http://schemas.openxmlformats.org/officeDocument/2006/relationships/tags" Target="../tags/tag222.xml"/><Relationship Id="rId31" Type="http://schemas.openxmlformats.org/officeDocument/2006/relationships/tags" Target="../tags/tag221.xml"/><Relationship Id="rId30" Type="http://schemas.openxmlformats.org/officeDocument/2006/relationships/tags" Target="../tags/tag220.xml"/><Relationship Id="rId3" Type="http://schemas.openxmlformats.org/officeDocument/2006/relationships/image" Target="../media/image2.svg"/><Relationship Id="rId29" Type="http://schemas.openxmlformats.org/officeDocument/2006/relationships/tags" Target="../tags/tag219.xml"/><Relationship Id="rId28" Type="http://schemas.openxmlformats.org/officeDocument/2006/relationships/tags" Target="../tags/tag218.xml"/><Relationship Id="rId27" Type="http://schemas.openxmlformats.org/officeDocument/2006/relationships/tags" Target="../tags/tag217.xml"/><Relationship Id="rId26" Type="http://schemas.openxmlformats.org/officeDocument/2006/relationships/tags" Target="../tags/tag216.xml"/><Relationship Id="rId25" Type="http://schemas.openxmlformats.org/officeDocument/2006/relationships/tags" Target="../tags/tag215.xml"/><Relationship Id="rId24" Type="http://schemas.openxmlformats.org/officeDocument/2006/relationships/tags" Target="../tags/tag214.xml"/><Relationship Id="rId23" Type="http://schemas.openxmlformats.org/officeDocument/2006/relationships/tags" Target="../tags/tag213.xml"/><Relationship Id="rId22" Type="http://schemas.openxmlformats.org/officeDocument/2006/relationships/tags" Target="../tags/tag212.xml"/><Relationship Id="rId21" Type="http://schemas.openxmlformats.org/officeDocument/2006/relationships/tags" Target="../tags/tag211.xml"/><Relationship Id="rId20" Type="http://schemas.openxmlformats.org/officeDocument/2006/relationships/tags" Target="../tags/tag210.xml"/><Relationship Id="rId2" Type="http://schemas.openxmlformats.org/officeDocument/2006/relationships/image" Target="../media/image5.png"/><Relationship Id="rId19" Type="http://schemas.openxmlformats.org/officeDocument/2006/relationships/tags" Target="../tags/tag209.xml"/><Relationship Id="rId18" Type="http://schemas.openxmlformats.org/officeDocument/2006/relationships/tags" Target="../tags/tag208.xml"/><Relationship Id="rId17" Type="http://schemas.openxmlformats.org/officeDocument/2006/relationships/tags" Target="../tags/tag207.xml"/><Relationship Id="rId16" Type="http://schemas.openxmlformats.org/officeDocument/2006/relationships/tags" Target="../tags/tag206.xml"/><Relationship Id="rId15" Type="http://schemas.openxmlformats.org/officeDocument/2006/relationships/tags" Target="../tags/tag205.xml"/><Relationship Id="rId14" Type="http://schemas.openxmlformats.org/officeDocument/2006/relationships/tags" Target="../tags/tag204.xml"/><Relationship Id="rId13" Type="http://schemas.openxmlformats.org/officeDocument/2006/relationships/tags" Target="../tags/tag203.xml"/><Relationship Id="rId12" Type="http://schemas.openxmlformats.org/officeDocument/2006/relationships/tags" Target="../tags/tag202.xml"/><Relationship Id="rId11" Type="http://schemas.openxmlformats.org/officeDocument/2006/relationships/tags" Target="../tags/tag201.xml"/><Relationship Id="rId10" Type="http://schemas.openxmlformats.org/officeDocument/2006/relationships/tags" Target="../tags/tag200.xml"/><Relationship Id="rId1" Type="http://schemas.openxmlformats.org/officeDocument/2006/relationships/tags" Target="../tags/tag195.xml"/></Relationships>
</file>

<file path=ppt/slides/_rels/slide8.xml.rels><?xml version="1.0" encoding="UTF-8" standalone="yes"?>
<Relationships xmlns="http://schemas.openxmlformats.org/package/2006/relationships"><Relationship Id="rId9" Type="http://schemas.openxmlformats.org/officeDocument/2006/relationships/tags" Target="../tags/tag238.xml"/><Relationship Id="rId8" Type="http://schemas.openxmlformats.org/officeDocument/2006/relationships/tags" Target="../tags/tag237.xml"/><Relationship Id="rId7" Type="http://schemas.openxmlformats.org/officeDocument/2006/relationships/tags" Target="../tags/tag236.xml"/><Relationship Id="rId6" Type="http://schemas.openxmlformats.org/officeDocument/2006/relationships/image" Target="../media/image3.svg"/><Relationship Id="rId5" Type="http://schemas.openxmlformats.org/officeDocument/2006/relationships/image" Target="../media/image6.png"/><Relationship Id="rId4" Type="http://schemas.openxmlformats.org/officeDocument/2006/relationships/tags" Target="../tags/tag235.xml"/><Relationship Id="rId30" Type="http://schemas.openxmlformats.org/officeDocument/2006/relationships/notesSlide" Target="../notesSlides/notesSlide8.xml"/><Relationship Id="rId3" Type="http://schemas.openxmlformats.org/officeDocument/2006/relationships/image" Target="../media/image2.svg"/><Relationship Id="rId29" Type="http://schemas.openxmlformats.org/officeDocument/2006/relationships/slideLayout" Target="../slideLayouts/slideLayout18.xml"/><Relationship Id="rId28" Type="http://schemas.openxmlformats.org/officeDocument/2006/relationships/tags" Target="../tags/tag256.xml"/><Relationship Id="rId27" Type="http://schemas.openxmlformats.org/officeDocument/2006/relationships/tags" Target="../tags/tag255.xml"/><Relationship Id="rId26" Type="http://schemas.openxmlformats.org/officeDocument/2006/relationships/tags" Target="../tags/tag254.xml"/><Relationship Id="rId25" Type="http://schemas.openxmlformats.org/officeDocument/2006/relationships/tags" Target="../tags/tag253.xml"/><Relationship Id="rId24" Type="http://schemas.openxmlformats.org/officeDocument/2006/relationships/tags" Target="../tags/tag252.xml"/><Relationship Id="rId23" Type="http://schemas.openxmlformats.org/officeDocument/2006/relationships/tags" Target="../tags/tag251.xml"/><Relationship Id="rId22" Type="http://schemas.openxmlformats.org/officeDocument/2006/relationships/tags" Target="../tags/tag250.xml"/><Relationship Id="rId21" Type="http://schemas.openxmlformats.org/officeDocument/2006/relationships/tags" Target="../tags/tag249.xml"/><Relationship Id="rId20" Type="http://schemas.openxmlformats.org/officeDocument/2006/relationships/tags" Target="../tags/tag248.xml"/><Relationship Id="rId2" Type="http://schemas.openxmlformats.org/officeDocument/2006/relationships/image" Target="../media/image5.png"/><Relationship Id="rId19" Type="http://schemas.openxmlformats.org/officeDocument/2006/relationships/tags" Target="../tags/tag247.xml"/><Relationship Id="rId18" Type="http://schemas.openxmlformats.org/officeDocument/2006/relationships/tags" Target="../tags/tag246.xml"/><Relationship Id="rId17" Type="http://schemas.openxmlformats.org/officeDocument/2006/relationships/tags" Target="../tags/tag245.xml"/><Relationship Id="rId16" Type="http://schemas.openxmlformats.org/officeDocument/2006/relationships/tags" Target="../tags/tag244.xml"/><Relationship Id="rId15" Type="http://schemas.openxmlformats.org/officeDocument/2006/relationships/tags" Target="../tags/tag243.xml"/><Relationship Id="rId14" Type="http://schemas.openxmlformats.org/officeDocument/2006/relationships/tags" Target="../tags/tag242.xml"/><Relationship Id="rId13" Type="http://schemas.openxmlformats.org/officeDocument/2006/relationships/tags" Target="../tags/tag241.xml"/><Relationship Id="rId12" Type="http://schemas.openxmlformats.org/officeDocument/2006/relationships/tags" Target="../tags/tag240.xml"/><Relationship Id="rId11" Type="http://schemas.openxmlformats.org/officeDocument/2006/relationships/image" Target="../media/image10.png"/><Relationship Id="rId10" Type="http://schemas.openxmlformats.org/officeDocument/2006/relationships/tags" Target="../tags/tag239.xml"/><Relationship Id="rId1" Type="http://schemas.openxmlformats.org/officeDocument/2006/relationships/tags" Target="../tags/tag234.xml"/></Relationships>
</file>

<file path=ppt/slides/_rels/slide9.xml.rels><?xml version="1.0" encoding="UTF-8" standalone="yes"?>
<Relationships xmlns="http://schemas.openxmlformats.org/package/2006/relationships"><Relationship Id="rId9" Type="http://schemas.openxmlformats.org/officeDocument/2006/relationships/tags" Target="../tags/tag261.xml"/><Relationship Id="rId8" Type="http://schemas.openxmlformats.org/officeDocument/2006/relationships/tags" Target="../tags/tag260.xml"/><Relationship Id="rId7" Type="http://schemas.openxmlformats.org/officeDocument/2006/relationships/tags" Target="../tags/tag259.xml"/><Relationship Id="rId6" Type="http://schemas.openxmlformats.org/officeDocument/2006/relationships/image" Target="../media/image3.svg"/><Relationship Id="rId5" Type="http://schemas.openxmlformats.org/officeDocument/2006/relationships/image" Target="../media/image6.png"/><Relationship Id="rId4" Type="http://schemas.openxmlformats.org/officeDocument/2006/relationships/tags" Target="../tags/tag258.xml"/><Relationship Id="rId3" Type="http://schemas.openxmlformats.org/officeDocument/2006/relationships/image" Target="../media/image2.svg"/><Relationship Id="rId2" Type="http://schemas.openxmlformats.org/officeDocument/2006/relationships/image" Target="../media/image5.png"/><Relationship Id="rId11" Type="http://schemas.openxmlformats.org/officeDocument/2006/relationships/notesSlide" Target="../notesSlides/notesSlide9.xml"/><Relationship Id="rId10" Type="http://schemas.openxmlformats.org/officeDocument/2006/relationships/slideLayout" Target="../slideLayouts/slideLayout18.xml"/><Relationship Id="rId1" Type="http://schemas.openxmlformats.org/officeDocument/2006/relationships/tags" Target="../tags/tag257.xml"/></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1" name="直角三角形 20"/>
          <p:cNvSpPr/>
          <p:nvPr>
            <p:custDataLst>
              <p:tags r:id="rId1"/>
            </p:custDataLst>
          </p:nvPr>
        </p:nvSpPr>
        <p:spPr>
          <a:xfrm rot="16200000">
            <a:off x="10302992" y="4721031"/>
            <a:ext cx="232992" cy="232992"/>
          </a:xfrm>
          <a:prstGeom prst="rtTriangle">
            <a:avLst/>
          </a:prstGeom>
          <a:solidFill>
            <a:schemeClr val="dk1">
              <a:lumMod val="75000"/>
              <a:lumOff val="25000"/>
            </a:schemeClr>
          </a:solidFill>
          <a:ln>
            <a:solidFill>
              <a:schemeClr val="dk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p>
            <a:pPr algn="ctr"/>
            <a:endParaRPr lang="zh-CN" altLang="en-US">
              <a:solidFill>
                <a:schemeClr val="lt1"/>
              </a:solidFill>
              <a:latin typeface="Arial" panose="020B0604020202020204" pitchFamily="34" charset="0"/>
              <a:ea typeface="微软雅黑" panose="020B0503020204020204" pitchFamily="34" charset="-122"/>
              <a:sym typeface="Arial" panose="020B0604020202020204" pitchFamily="34" charset="0"/>
            </a:endParaRPr>
          </a:p>
        </p:txBody>
      </p:sp>
      <p:sp>
        <p:nvSpPr>
          <p:cNvPr id="5" name="标题 3"/>
          <p:cNvSpPr/>
          <p:nvPr>
            <p:custDataLst>
              <p:tags r:id="rId2"/>
            </p:custDataLst>
          </p:nvPr>
        </p:nvSpPr>
        <p:spPr>
          <a:xfrm>
            <a:off x="1918970" y="2121505"/>
            <a:ext cx="8527206" cy="2024967"/>
          </a:xfrm>
          <a:prstGeom prst="rect">
            <a:avLst/>
          </a:prstGeom>
        </p:spPr>
        <p:txBody>
          <a:bodyPr vert="horz" wrap="square" lIns="0" tIns="0" rIns="0" bIns="0" rtlCol="0" anchor="ctr" anchorCtr="0">
            <a:normAutofit fontScale="90000"/>
          </a:bodyPr>
          <a:lstStyle>
            <a:lvl1pPr marL="0" marR="0" lvl="0" algn="l" defTabSz="914400" rtl="0" eaLnBrk="1" fontAlgn="auto" latinLnBrk="0" hangingPunct="1">
              <a:lnSpc>
                <a:spcPct val="100000"/>
              </a:lnSpc>
              <a:spcBef>
                <a:spcPct val="0"/>
              </a:spcBef>
              <a:spcAft>
                <a:spcPts val="0"/>
              </a:spcAft>
              <a:buClrTx/>
              <a:buSzTx/>
              <a:buFontTx/>
              <a:buNone/>
              <a:defRPr kumimoji="0" lang="zh-CN" altLang="en-US" sz="6000" b="1" i="0" u="none" strike="noStrike" kern="1200" cap="none" spc="600" normalizeH="0" baseline="0" noProof="0" dirty="0">
                <a:ln>
                  <a:noFill/>
                </a:ln>
                <a:solidFill>
                  <a:schemeClr val="lt1"/>
                </a:solidFill>
                <a:effectLst/>
                <a:uLnTx/>
                <a:uFillTx/>
                <a:latin typeface="Arial" panose="020B0604020202020204" pitchFamily="34" charset="0"/>
                <a:ea typeface="汉仪旗黑-85S" panose="00020600040101010101" pitchFamily="18" charset="-122"/>
                <a:cs typeface="+mj-cs"/>
                <a:sym typeface="Arial" panose="020B0604020202020204" pitchFamily="34" charset="0"/>
              </a:defRPr>
            </a:lvl1pPr>
          </a:lstStyle>
          <a:p>
            <a:pPr marL="0" lvl="0" indent="-285750" algn="l" fontAlgn="ctr">
              <a:lnSpc>
                <a:spcPct val="130000"/>
              </a:lnSpc>
              <a:spcBef>
                <a:spcPts val="1000"/>
              </a:spcBef>
              <a:spcAft>
                <a:spcPts val="0"/>
              </a:spcAft>
              <a:buSzPct val="100000"/>
              <a:buFont typeface="Wingdings" panose="05000000000000000000" charset="0"/>
              <a:buNone/>
            </a:pPr>
            <a:r>
              <a:rPr lang="zh-CN" altLang="en-US" sz="5200" dirty="0">
                <a:solidFill>
                  <a:schemeClr val="lt1"/>
                </a:solidFill>
                <a:cs typeface="汉仪旗黑-85S" panose="00020600040101010101" pitchFamily="18" charset="-122"/>
              </a:rPr>
              <a:t>双重预防体系建设情况汇报</a:t>
            </a:r>
            <a:endParaRPr lang="zh-CN" altLang="en-US" sz="5200" dirty="0">
              <a:solidFill>
                <a:schemeClr val="lt1"/>
              </a:solidFill>
              <a:cs typeface="汉仪旗黑-85S" panose="00020600040101010101" pitchFamily="18" charset="-122"/>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1400" advClick="0">
        <p14:ripple/>
      </p:transition>
    </mc:Choice>
    <mc:Fallback>
      <p:transition spd="slow" advClick="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图形 22"/>
          <p:cNvPicPr>
            <a:picLocks noChangeAspect="1"/>
          </p:cNvPicPr>
          <p:nvPr>
            <p:custDataLst>
              <p:tags r:id="rId1"/>
            </p:custDataLst>
          </p:nvPr>
        </p:nvPicPr>
        <p:blipFill>
          <a:blip r:embed="rId2">
            <a:extLst>
              <a:ext uri="{96DAC541-7B7A-43D3-8B79-37D633B846F1}">
                <asvg:svgBlip xmlns:asvg="http://schemas.microsoft.com/office/drawing/2016/SVG/main" r:embed="rId3"/>
              </a:ext>
            </a:extLst>
          </a:blip>
          <a:stretch>
            <a:fillRect/>
          </a:stretch>
        </p:blipFill>
        <p:spPr>
          <a:xfrm>
            <a:off x="0" y="0"/>
            <a:ext cx="720090" cy="720090"/>
          </a:xfrm>
          <a:prstGeom prst="rect">
            <a:avLst/>
          </a:prstGeom>
        </p:spPr>
      </p:pic>
      <p:pic>
        <p:nvPicPr>
          <p:cNvPr id="4" name="图形 22"/>
          <p:cNvPicPr>
            <a:picLocks noChangeAspect="1"/>
          </p:cNvPicPr>
          <p:nvPr>
            <p:custDataLst>
              <p:tags r:id="rId4"/>
            </p:custDataLst>
          </p:nvPr>
        </p:nvPicPr>
        <p:blipFill>
          <a:blip r:embed="rId5">
            <a:extLst>
              <a:ext uri="{96DAC541-7B7A-43D3-8B79-37D633B846F1}">
                <asvg:svgBlip xmlns:asvg="http://schemas.microsoft.com/office/drawing/2016/SVG/main" r:embed="rId6"/>
              </a:ext>
            </a:extLst>
          </a:blip>
          <a:stretch>
            <a:fillRect/>
          </a:stretch>
        </p:blipFill>
        <p:spPr>
          <a:xfrm>
            <a:off x="11471910" y="-5379"/>
            <a:ext cx="720090" cy="720090"/>
          </a:xfrm>
          <a:prstGeom prst="rect">
            <a:avLst/>
          </a:prstGeom>
        </p:spPr>
      </p:pic>
      <p:grpSp>
        <p:nvGrpSpPr>
          <p:cNvPr id="47" name="그룹 46"/>
          <p:cNvGrpSpPr/>
          <p:nvPr/>
        </p:nvGrpSpPr>
        <p:grpSpPr>
          <a:xfrm flipH="1">
            <a:off x="8040499" y="1679353"/>
            <a:ext cx="4104533" cy="1922400"/>
            <a:chOff x="-112270" y="4100736"/>
            <a:chExt cx="4104533" cy="1922400"/>
          </a:xfrm>
        </p:grpSpPr>
        <p:sp>
          <p:nvSpPr>
            <p:cNvPr id="48" name="圆角矩形 4"/>
            <p:cNvSpPr/>
            <p:nvPr>
              <p:custDataLst>
                <p:tags r:id="rId7"/>
              </p:custDataLst>
            </p:nvPr>
          </p:nvSpPr>
          <p:spPr bwMode="auto">
            <a:xfrm>
              <a:off x="-50507" y="4100736"/>
              <a:ext cx="2249592" cy="1922400"/>
            </a:xfrm>
            <a:prstGeom prst="roundRect">
              <a:avLst>
                <a:gd name="adj" fmla="val 4959"/>
              </a:avLst>
            </a:prstGeom>
            <a:gradFill flip="none" rotWithShape="1">
              <a:gsLst>
                <a:gs pos="0">
                  <a:srgbClr val="F0F0F0"/>
                </a:gs>
                <a:gs pos="100000">
                  <a:srgbClr val="F1F1F1"/>
                </a:gs>
              </a:gsLst>
              <a:lin ang="2700000" scaled="1"/>
              <a:tileRect/>
            </a:gradFill>
            <a:ln w="38100">
              <a:gradFill flip="none" rotWithShape="1">
                <a:gsLst>
                  <a:gs pos="100000">
                    <a:srgbClr val="FFFFFF"/>
                  </a:gs>
                  <a:gs pos="0">
                    <a:srgbClr val="CECED0"/>
                  </a:gs>
                </a:gsLst>
                <a:lin ang="18900000" scaled="0"/>
                <a:tileRect/>
              </a:gradFill>
            </a:ln>
            <a:effectLst>
              <a:outerShdw blurRad="203200" dist="88900" dir="8100000" sx="102000" sy="102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lt1"/>
                </a:solidFill>
                <a:latin typeface="微软雅黑" panose="020B0503020204020204" pitchFamily="34" charset="-122"/>
                <a:ea typeface="微软雅黑" panose="020B0503020204020204" pitchFamily="34" charset="-122"/>
              </a:endParaRPr>
            </a:p>
          </p:txBody>
        </p:sp>
        <p:grpSp>
          <p:nvGrpSpPr>
            <p:cNvPr id="49" name="组合 11"/>
            <p:cNvGrpSpPr/>
            <p:nvPr/>
          </p:nvGrpSpPr>
          <p:grpSpPr>
            <a:xfrm>
              <a:off x="1919093" y="4619777"/>
              <a:ext cx="2073170" cy="849371"/>
              <a:chOff x="4304043" y="1286668"/>
              <a:chExt cx="3837944" cy="2757793"/>
            </a:xfrm>
            <a:solidFill>
              <a:schemeClr val="accent2"/>
            </a:solidFill>
            <a:effectLst>
              <a:outerShdw blurRad="381000" dist="254000" dir="8100000" algn="tr" rotWithShape="0">
                <a:prstClr val="black">
                  <a:alpha val="40000"/>
                </a:prstClr>
              </a:outerShdw>
            </a:effectLst>
          </p:grpSpPr>
          <p:sp>
            <p:nvSpPr>
              <p:cNvPr id="52" name="圆角矩形 13"/>
              <p:cNvSpPr/>
              <p:nvPr>
                <p:custDataLst>
                  <p:tags r:id="rId8"/>
                </p:custDataLst>
              </p:nvPr>
            </p:nvSpPr>
            <p:spPr>
              <a:xfrm>
                <a:off x="4351931" y="1367703"/>
                <a:ext cx="3742172" cy="2595722"/>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51" name="圆角矩形 12"/>
              <p:cNvSpPr/>
              <p:nvPr>
                <p:custDataLst>
                  <p:tags r:id="rId9"/>
                </p:custDataLst>
              </p:nvPr>
            </p:nvSpPr>
            <p:spPr>
              <a:xfrm>
                <a:off x="4304043" y="1286668"/>
                <a:ext cx="3837944" cy="2757793"/>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grpSp>
        <p:sp>
          <p:nvSpPr>
            <p:cNvPr id="50" name="TextBox 77"/>
            <p:cNvSpPr txBox="1"/>
            <p:nvPr>
              <p:custDataLst>
                <p:tags r:id="rId10"/>
              </p:custDataLst>
            </p:nvPr>
          </p:nvSpPr>
          <p:spPr>
            <a:xfrm>
              <a:off x="-112270" y="4619455"/>
              <a:ext cx="2124703" cy="939165"/>
            </a:xfrm>
            <a:prstGeom prst="rect">
              <a:avLst/>
            </a:prstGeom>
            <a:noFill/>
          </p:spPr>
          <p:txBody>
            <a:bodyPr wrap="square" lIns="68554" tIns="34277" rIns="68554" bIns="34277" rtlCol="0">
              <a:spAutoFit/>
            </a:bodyPr>
            <a:lstStyle/>
            <a:p>
              <a:pPr algn="ctr">
                <a:lnSpc>
                  <a:spcPts val="3400"/>
                </a:lnSpc>
                <a:buNone/>
              </a:pPr>
              <a:r>
                <a:rPr lang="zh-CN" altLang="en-US" sz="2400" b="1" dirty="0" smtClean="0">
                  <a:solidFill>
                    <a:schemeClr val="accent2"/>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分级</a:t>
              </a:r>
              <a:r>
                <a:rPr lang="en-US" altLang="zh-CN" sz="2400" b="1" dirty="0" smtClean="0">
                  <a:solidFill>
                    <a:schemeClr val="accent2"/>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a:t>
              </a:r>
              <a:r>
                <a:rPr lang="zh-CN" altLang="en-US" sz="2400" b="1" dirty="0" smtClean="0">
                  <a:solidFill>
                    <a:schemeClr val="accent2"/>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分阶段</a:t>
              </a:r>
              <a:endParaRPr lang="en-US" altLang="zh-CN" sz="2400" b="1" dirty="0" smtClean="0">
                <a:solidFill>
                  <a:schemeClr val="accent2"/>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a:p>
              <a:pPr algn="ctr">
                <a:lnSpc>
                  <a:spcPts val="3400"/>
                </a:lnSpc>
                <a:buNone/>
              </a:pPr>
              <a:r>
                <a:rPr lang="zh-CN" altLang="en-US" sz="2400" b="1" dirty="0" smtClean="0">
                  <a:solidFill>
                    <a:schemeClr val="accent2"/>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培训</a:t>
              </a:r>
              <a:endParaRPr lang="zh-CN" altLang="en-US" sz="2400" b="1" dirty="0" smtClean="0">
                <a:solidFill>
                  <a:schemeClr val="accent2"/>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grpSp>
      <p:grpSp>
        <p:nvGrpSpPr>
          <p:cNvPr id="46" name="그룹 45"/>
          <p:cNvGrpSpPr/>
          <p:nvPr/>
        </p:nvGrpSpPr>
        <p:grpSpPr>
          <a:xfrm>
            <a:off x="-50507" y="4100736"/>
            <a:ext cx="3887790" cy="1922400"/>
            <a:chOff x="-50507" y="4100736"/>
            <a:chExt cx="3887790" cy="1922400"/>
          </a:xfrm>
        </p:grpSpPr>
        <p:sp>
          <p:nvSpPr>
            <p:cNvPr id="41" name="圆角矩形 4"/>
            <p:cNvSpPr/>
            <p:nvPr>
              <p:custDataLst>
                <p:tags r:id="rId11"/>
              </p:custDataLst>
            </p:nvPr>
          </p:nvSpPr>
          <p:spPr bwMode="auto">
            <a:xfrm>
              <a:off x="-50507" y="4100736"/>
              <a:ext cx="2144881" cy="1922400"/>
            </a:xfrm>
            <a:prstGeom prst="roundRect">
              <a:avLst>
                <a:gd name="adj" fmla="val 4959"/>
              </a:avLst>
            </a:prstGeom>
            <a:gradFill flip="none" rotWithShape="1">
              <a:gsLst>
                <a:gs pos="0">
                  <a:srgbClr val="F0F0F0"/>
                </a:gs>
                <a:gs pos="100000">
                  <a:srgbClr val="F1F1F1"/>
                </a:gs>
              </a:gsLst>
              <a:lin ang="2700000" scaled="1"/>
              <a:tileRect/>
            </a:gradFill>
            <a:ln w="38100">
              <a:gradFill flip="none" rotWithShape="1">
                <a:gsLst>
                  <a:gs pos="100000">
                    <a:srgbClr val="FFFFFF"/>
                  </a:gs>
                  <a:gs pos="0">
                    <a:srgbClr val="CECED0"/>
                  </a:gs>
                </a:gsLst>
                <a:lin ang="18900000" scaled="0"/>
                <a:tileRect/>
              </a:gradFill>
            </a:ln>
            <a:effectLst>
              <a:outerShdw blurRad="203200" dist="88900" dir="8100000" sx="102000" sy="102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43" name="圆角矩形 12"/>
            <p:cNvSpPr/>
            <p:nvPr>
              <p:custDataLst>
                <p:tags r:id="rId12"/>
              </p:custDataLst>
            </p:nvPr>
          </p:nvSpPr>
          <p:spPr>
            <a:xfrm>
              <a:off x="1764113" y="4619777"/>
              <a:ext cx="2073170" cy="849371"/>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45" name="TextBox 77"/>
            <p:cNvSpPr txBox="1"/>
            <p:nvPr>
              <p:custDataLst>
                <p:tags r:id="rId13"/>
              </p:custDataLst>
            </p:nvPr>
          </p:nvSpPr>
          <p:spPr>
            <a:xfrm>
              <a:off x="83722" y="4434952"/>
              <a:ext cx="1659606" cy="1374775"/>
            </a:xfrm>
            <a:prstGeom prst="rect">
              <a:avLst/>
            </a:prstGeom>
            <a:noFill/>
          </p:spPr>
          <p:txBody>
            <a:bodyPr wrap="square" lIns="68554" tIns="34277" rIns="68554" bIns="34277" rtlCol="0">
              <a:spAutoFit/>
            </a:bodyPr>
            <a:lstStyle/>
            <a:p>
              <a:pPr algn="ctr">
                <a:lnSpc>
                  <a:spcPts val="3400"/>
                </a:lnSpc>
              </a:pPr>
              <a:r>
                <a:rPr lang="zh-CN" altLang="en-US" sz="2250" b="1" dirty="0" smtClean="0">
                  <a:solidFill>
                    <a:schemeClr val="accent2"/>
                  </a:solidFill>
                  <a:latin typeface="微软雅黑" panose="020B0503020204020204" pitchFamily="34" charset="-122"/>
                  <a:ea typeface="微软雅黑" panose="020B0503020204020204" pitchFamily="34" charset="-122"/>
                  <a:sym typeface="+mn-ea"/>
                </a:rPr>
                <a:t>现</a:t>
              </a:r>
              <a:r>
                <a:rPr lang="zh-CN" altLang="en-US" sz="2250" b="1" dirty="0">
                  <a:solidFill>
                    <a:schemeClr val="accent2"/>
                  </a:solidFill>
                  <a:latin typeface="微软雅黑" panose="020B0503020204020204" pitchFamily="34" charset="-122"/>
                  <a:ea typeface="微软雅黑" panose="020B0503020204020204" pitchFamily="34" charset="-122"/>
                  <a:sym typeface="+mn-ea"/>
                </a:rPr>
                <a:t>场提问与闭卷考</a:t>
              </a:r>
              <a:r>
                <a:rPr lang="zh-CN" altLang="en-US" sz="2250" b="1" dirty="0" smtClean="0">
                  <a:solidFill>
                    <a:schemeClr val="accent2"/>
                  </a:solidFill>
                  <a:latin typeface="微软雅黑" panose="020B0503020204020204" pitchFamily="34" charset="-122"/>
                  <a:ea typeface="微软雅黑" panose="020B0503020204020204" pitchFamily="34" charset="-122"/>
                  <a:sym typeface="+mn-ea"/>
                </a:rPr>
                <a:t>试</a:t>
              </a:r>
              <a:endParaRPr lang="en-US" altLang="zh-CN" sz="2250" b="1" dirty="0" smtClean="0">
                <a:solidFill>
                  <a:schemeClr val="accent2"/>
                </a:solidFill>
                <a:latin typeface="微软雅黑" panose="020B0503020204020204" pitchFamily="34" charset="-122"/>
                <a:ea typeface="微软雅黑" panose="020B0503020204020204" pitchFamily="34" charset="-122"/>
                <a:sym typeface="+mn-ea"/>
              </a:endParaRPr>
            </a:p>
            <a:p>
              <a:pPr algn="ctr">
                <a:lnSpc>
                  <a:spcPts val="3400"/>
                </a:lnSpc>
              </a:pPr>
              <a:r>
                <a:rPr lang="zh-CN" altLang="en-US" sz="2250" b="1" dirty="0" smtClean="0">
                  <a:solidFill>
                    <a:schemeClr val="accent2"/>
                  </a:solidFill>
                  <a:latin typeface="微软雅黑" panose="020B0503020204020204" pitchFamily="34" charset="-122"/>
                  <a:ea typeface="微软雅黑" panose="020B0503020204020204" pitchFamily="34" charset="-122"/>
                  <a:sym typeface="+mn-ea"/>
                </a:rPr>
                <a:t>相</a:t>
              </a:r>
              <a:r>
                <a:rPr lang="zh-CN" altLang="en-US" sz="2250" b="1" dirty="0">
                  <a:solidFill>
                    <a:schemeClr val="accent2"/>
                  </a:solidFill>
                  <a:latin typeface="微软雅黑" panose="020B0503020204020204" pitchFamily="34" charset="-122"/>
                  <a:ea typeface="微软雅黑" panose="020B0503020204020204" pitchFamily="34" charset="-122"/>
                  <a:sym typeface="+mn-ea"/>
                </a:rPr>
                <a:t>结</a:t>
              </a:r>
              <a:r>
                <a:rPr lang="zh-CN" altLang="en-US" sz="2250" b="1" dirty="0" smtClean="0">
                  <a:solidFill>
                    <a:schemeClr val="accent2"/>
                  </a:solidFill>
                  <a:latin typeface="微软雅黑" panose="020B0503020204020204" pitchFamily="34" charset="-122"/>
                  <a:ea typeface="微软雅黑" panose="020B0503020204020204" pitchFamily="34" charset="-122"/>
                  <a:sym typeface="+mn-ea"/>
                </a:rPr>
                <a:t>合</a:t>
              </a:r>
              <a:endParaRPr lang="zh-CN" altLang="en-US" sz="2250" b="1" dirty="0" smtClean="0">
                <a:solidFill>
                  <a:schemeClr val="accent2"/>
                </a:solidFill>
                <a:latin typeface="微软雅黑" panose="020B0503020204020204" pitchFamily="34" charset="-122"/>
                <a:ea typeface="微软雅黑" panose="020B0503020204020204" pitchFamily="34" charset="-122"/>
                <a:sym typeface="+mn-ea"/>
              </a:endParaRPr>
            </a:p>
          </p:txBody>
        </p:sp>
      </p:grpSp>
      <p:sp>
        <p:nvSpPr>
          <p:cNvPr id="2" name="文本框 8"/>
          <p:cNvSpPr txBox="1"/>
          <p:nvPr/>
        </p:nvSpPr>
        <p:spPr>
          <a:xfrm>
            <a:off x="1604066" y="234101"/>
            <a:ext cx="4016805" cy="578444"/>
          </a:xfrm>
          <a:prstGeom prst="roundRect">
            <a:avLst/>
          </a:prstGeom>
          <a:noFill/>
        </p:spPr>
        <p:txBody>
          <a:bodyPr wrap="square" rtlCol="0">
            <a:spAutoFit/>
            <a:scene3d>
              <a:camera prst="orthographicFront"/>
              <a:lightRig rig="threePt" dir="t"/>
            </a:scene3d>
            <a:sp3d contourW="12700"/>
          </a:bodyPr>
          <a:lstStyle/>
          <a:p>
            <a:pPr defTabSz="914400"/>
            <a:r>
              <a:rPr lang="en-US" altLang="zh-CN" sz="28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2. </a:t>
            </a:r>
            <a:r>
              <a:rPr lang="zh-CN" altLang="en-US" sz="28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基本管理</a:t>
            </a:r>
            <a:r>
              <a:rPr lang="en-US" altLang="zh-CN" sz="28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_</a:t>
            </a:r>
            <a:r>
              <a:rPr lang="en-US" altLang="zh-CN" sz="2000" b="1"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）全员培训</a:t>
            </a:r>
            <a:endParaRPr lang="zh-CN" altLang="en-US" sz="20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24" name="그룹 23"/>
          <p:cNvGrpSpPr/>
          <p:nvPr/>
        </p:nvGrpSpPr>
        <p:grpSpPr>
          <a:xfrm>
            <a:off x="-1637" y="1688093"/>
            <a:ext cx="9523798" cy="2093852"/>
            <a:chOff x="-1637" y="1688093"/>
            <a:chExt cx="9523798" cy="2093852"/>
          </a:xfrm>
        </p:grpSpPr>
        <p:grpSp>
          <p:nvGrpSpPr>
            <p:cNvPr id="22" name="그룹 21"/>
            <p:cNvGrpSpPr/>
            <p:nvPr/>
          </p:nvGrpSpPr>
          <p:grpSpPr>
            <a:xfrm>
              <a:off x="-1637" y="1720685"/>
              <a:ext cx="9523798" cy="2030555"/>
              <a:chOff x="2202298" y="2043207"/>
              <a:chExt cx="7809112" cy="1664970"/>
            </a:xfrm>
          </p:grpSpPr>
          <p:sp>
            <p:nvSpPr>
              <p:cNvPr id="6" name="MH_SubTitle_2"/>
              <p:cNvSpPr/>
              <p:nvPr>
                <p:custDataLst>
                  <p:tags r:id="rId14"/>
                </p:custDataLst>
              </p:nvPr>
            </p:nvSpPr>
            <p:spPr>
              <a:xfrm>
                <a:off x="2202298" y="2043207"/>
                <a:ext cx="1211580" cy="1664970"/>
              </a:xfrm>
              <a:prstGeom prst="rect">
                <a:avLst/>
              </a:prstGeom>
              <a:solidFill>
                <a:srgbClr val="0070C0"/>
              </a:solidFill>
              <a:ln w="3175" cap="flat" cmpd="sng" algn="ctr">
                <a:solidFill>
                  <a:srgbClr val="FFC000"/>
                </a:solidFill>
                <a:prstDash val="solid"/>
                <a:miter lim="800000"/>
              </a:ln>
              <a:effectLst/>
            </p:spPr>
            <p:txBody>
              <a:bodyPr anchor="ctr">
                <a:normAutofit/>
              </a:bodyPr>
              <a:lstStyle/>
              <a:p>
                <a:pPr algn="ctr">
                  <a:lnSpc>
                    <a:spcPct val="130000"/>
                  </a:lnSpc>
                  <a:defRPr/>
                </a:pPr>
                <a:r>
                  <a:rPr lang="zh-CN" altLang="en-US" b="1" kern="0" dirty="0">
                    <a:solidFill>
                      <a:srgbClr val="FFFFFF"/>
                    </a:solidFill>
                    <a:latin typeface="微软雅黑" panose="020B0503020204020204" pitchFamily="34" charset="-122"/>
                    <a:ea typeface="微软雅黑" panose="020B0503020204020204" pitchFamily="34" charset="-122"/>
                  </a:rPr>
                  <a:t>培训理念</a:t>
                </a:r>
                <a:endParaRPr lang="en-US" altLang="zh-CN" b="1" kern="0" dirty="0">
                  <a:solidFill>
                    <a:srgbClr val="FFFFFF"/>
                  </a:solidFill>
                  <a:latin typeface="微软雅黑" panose="020B0503020204020204" pitchFamily="34" charset="-122"/>
                  <a:ea typeface="微软雅黑" panose="020B0503020204020204" pitchFamily="34" charset="-122"/>
                </a:endParaRPr>
              </a:p>
              <a:p>
                <a:pPr algn="ctr">
                  <a:lnSpc>
                    <a:spcPct val="130000"/>
                  </a:lnSpc>
                  <a:defRPr/>
                </a:pPr>
                <a:r>
                  <a:rPr lang="zh-CN" altLang="en-US" b="1" kern="0" dirty="0">
                    <a:solidFill>
                      <a:srgbClr val="FFFF00"/>
                    </a:solidFill>
                    <a:latin typeface="微软雅黑" panose="020B0503020204020204" pitchFamily="34" charset="-122"/>
                    <a:ea typeface="微软雅黑" panose="020B0503020204020204" pitchFamily="34" charset="-122"/>
                  </a:rPr>
                  <a:t>学</a:t>
                </a:r>
                <a:r>
                  <a:rPr lang="zh-CN" altLang="en-US" kern="0" dirty="0">
                    <a:solidFill>
                      <a:srgbClr val="FFFFFF"/>
                    </a:solidFill>
                    <a:latin typeface="微软雅黑" panose="020B0503020204020204" pitchFamily="34" charset="-122"/>
                    <a:ea typeface="微软雅黑" panose="020B0503020204020204" pitchFamily="34" charset="-122"/>
                  </a:rPr>
                  <a:t>有所思</a:t>
                </a:r>
                <a:endParaRPr lang="en-US" altLang="zh-CN" kern="0" dirty="0">
                  <a:solidFill>
                    <a:srgbClr val="FFFFFF"/>
                  </a:solidFill>
                  <a:latin typeface="微软雅黑" panose="020B0503020204020204" pitchFamily="34" charset="-122"/>
                  <a:ea typeface="微软雅黑" panose="020B0503020204020204" pitchFamily="34" charset="-122"/>
                </a:endParaRPr>
              </a:p>
              <a:p>
                <a:pPr algn="ctr">
                  <a:lnSpc>
                    <a:spcPct val="130000"/>
                  </a:lnSpc>
                  <a:defRPr/>
                </a:pPr>
                <a:r>
                  <a:rPr lang="zh-CN" altLang="en-US" b="1" kern="0" dirty="0">
                    <a:solidFill>
                      <a:srgbClr val="FFFF00"/>
                    </a:solidFill>
                    <a:latin typeface="微软雅黑" panose="020B0503020204020204" pitchFamily="34" charset="-122"/>
                    <a:ea typeface="微软雅黑" panose="020B0503020204020204" pitchFamily="34" charset="-122"/>
                  </a:rPr>
                  <a:t>思</a:t>
                </a:r>
                <a:r>
                  <a:rPr lang="zh-CN" altLang="en-US" kern="0" dirty="0">
                    <a:solidFill>
                      <a:srgbClr val="FFFFFF"/>
                    </a:solidFill>
                    <a:latin typeface="微软雅黑" panose="020B0503020204020204" pitchFamily="34" charset="-122"/>
                    <a:ea typeface="微软雅黑" panose="020B0503020204020204" pitchFamily="34" charset="-122"/>
                  </a:rPr>
                  <a:t>有所悟</a:t>
                </a:r>
                <a:endParaRPr lang="en-US" altLang="zh-CN" kern="0" dirty="0">
                  <a:solidFill>
                    <a:srgbClr val="FFFFFF"/>
                  </a:solidFill>
                  <a:latin typeface="微软雅黑" panose="020B0503020204020204" pitchFamily="34" charset="-122"/>
                  <a:ea typeface="微软雅黑" panose="020B0503020204020204" pitchFamily="34" charset="-122"/>
                </a:endParaRPr>
              </a:p>
              <a:p>
                <a:pPr algn="ctr">
                  <a:lnSpc>
                    <a:spcPct val="130000"/>
                  </a:lnSpc>
                  <a:defRPr/>
                </a:pPr>
                <a:r>
                  <a:rPr lang="zh-CN" altLang="en-US" b="1" kern="0" dirty="0">
                    <a:solidFill>
                      <a:srgbClr val="FFFF00"/>
                    </a:solidFill>
                    <a:latin typeface="微软雅黑" panose="020B0503020204020204" pitchFamily="34" charset="-122"/>
                    <a:ea typeface="微软雅黑" panose="020B0503020204020204" pitchFamily="34" charset="-122"/>
                  </a:rPr>
                  <a:t>悟</a:t>
                </a:r>
                <a:r>
                  <a:rPr lang="zh-CN" altLang="en-US" kern="0" dirty="0">
                    <a:solidFill>
                      <a:srgbClr val="FFFFFF"/>
                    </a:solidFill>
                    <a:latin typeface="微软雅黑" panose="020B0503020204020204" pitchFamily="34" charset="-122"/>
                    <a:ea typeface="微软雅黑" panose="020B0503020204020204" pitchFamily="34" charset="-122"/>
                  </a:rPr>
                  <a:t>有所行</a:t>
                </a:r>
                <a:endParaRPr lang="en-US" altLang="zh-CN" kern="0" dirty="0">
                  <a:solidFill>
                    <a:srgbClr val="FFFFFF"/>
                  </a:solidFill>
                  <a:latin typeface="微软雅黑" panose="020B0503020204020204" pitchFamily="34" charset="-122"/>
                  <a:ea typeface="微软雅黑" panose="020B0503020204020204" pitchFamily="34" charset="-122"/>
                </a:endParaRPr>
              </a:p>
              <a:p>
                <a:pPr algn="ctr">
                  <a:lnSpc>
                    <a:spcPct val="130000"/>
                  </a:lnSpc>
                  <a:defRPr/>
                </a:pPr>
                <a:r>
                  <a:rPr lang="zh-CN" altLang="en-US" b="1" kern="0" dirty="0">
                    <a:solidFill>
                      <a:srgbClr val="FFFF00"/>
                    </a:solidFill>
                    <a:latin typeface="微软雅黑" panose="020B0503020204020204" pitchFamily="34" charset="-122"/>
                    <a:ea typeface="微软雅黑" panose="020B0503020204020204" pitchFamily="34" charset="-122"/>
                  </a:rPr>
                  <a:t>行</a:t>
                </a:r>
                <a:r>
                  <a:rPr lang="zh-CN" altLang="en-US" kern="0" dirty="0">
                    <a:solidFill>
                      <a:srgbClr val="FFFFFF"/>
                    </a:solidFill>
                    <a:latin typeface="微软雅黑" panose="020B0503020204020204" pitchFamily="34" charset="-122"/>
                    <a:ea typeface="微软雅黑" panose="020B0503020204020204" pitchFamily="34" charset="-122"/>
                  </a:rPr>
                  <a:t>而有效</a:t>
                </a:r>
                <a:endParaRPr lang="zh-CN" altLang="en-US" kern="0" dirty="0">
                  <a:solidFill>
                    <a:srgbClr val="FFFFFF"/>
                  </a:solidFill>
                  <a:latin typeface="微软雅黑" panose="020B0503020204020204" pitchFamily="34" charset="-122"/>
                  <a:ea typeface="微软雅黑" panose="020B0503020204020204" pitchFamily="34" charset="-122"/>
                </a:endParaRPr>
              </a:p>
            </p:txBody>
          </p:sp>
          <p:sp>
            <p:nvSpPr>
              <p:cNvPr id="7" name="MH_Picture_3"/>
              <p:cNvSpPr/>
              <p:nvPr>
                <p:custDataLst>
                  <p:tags r:id="rId15"/>
                </p:custDataLst>
              </p:nvPr>
            </p:nvSpPr>
            <p:spPr>
              <a:xfrm>
                <a:off x="5202045" y="2043207"/>
                <a:ext cx="1806497" cy="1664866"/>
              </a:xfrm>
              <a:prstGeom prst="rect">
                <a:avLst/>
              </a:prstGeom>
              <a:blipFill dpi="0" rotWithShape="1">
                <a:blip r:embed="rId16">
                  <a:extLst>
                    <a:ext uri="{28A0092B-C50C-407E-A947-70E740481C1C}">
                      <a14:useLocalDpi xmlns:a14="http://schemas.microsoft.com/office/drawing/2010/main" val="0"/>
                    </a:ext>
                  </a:extLst>
                </a:blip>
                <a:srcRect/>
                <a:stretch>
                  <a:fillRect/>
                </a:stretch>
              </a:bli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latin typeface="微软雅黑" panose="020B0503020204020204" pitchFamily="34" charset="-122"/>
                  <a:ea typeface="微软雅黑" panose="020B0503020204020204" pitchFamily="34" charset="-122"/>
                </a:endParaRPr>
              </a:p>
            </p:txBody>
          </p:sp>
          <p:pic>
            <p:nvPicPr>
              <p:cNvPr id="9" name="图片 12" descr="培训签到.png"/>
              <p:cNvPicPr>
                <a:picLocks noChangeAspect="1"/>
              </p:cNvPicPr>
              <p:nvPr>
                <p:custDataLst>
                  <p:tags r:id="rId17"/>
                </p:custDataLst>
              </p:nvPr>
            </p:nvPicPr>
            <p:blipFill>
              <a:blip r:embed="rId18" cstate="print"/>
              <a:stretch>
                <a:fillRect/>
              </a:stretch>
            </p:blipFill>
            <p:spPr>
              <a:xfrm>
                <a:off x="8738236" y="2043207"/>
                <a:ext cx="1254125" cy="1626382"/>
              </a:xfrm>
              <a:prstGeom prst="rect">
                <a:avLst/>
              </a:prstGeom>
              <a:ln w="3175">
                <a:solidFill>
                  <a:schemeClr val="dk1">
                    <a:lumMod val="50000"/>
                    <a:lumOff val="50000"/>
                  </a:schemeClr>
                </a:solidFill>
              </a:ln>
            </p:spPr>
          </p:pic>
          <p:sp>
            <p:nvSpPr>
              <p:cNvPr id="10" name="文本框 10"/>
              <p:cNvSpPr txBox="1"/>
              <p:nvPr/>
            </p:nvSpPr>
            <p:spPr>
              <a:xfrm>
                <a:off x="3687791" y="2102519"/>
                <a:ext cx="1366520" cy="377488"/>
              </a:xfrm>
              <a:prstGeom prst="rect">
                <a:avLst/>
              </a:prstGeom>
              <a:noFill/>
            </p:spPr>
            <p:txBody>
              <a:bodyPr wrap="square">
                <a:spAutoFit/>
              </a:bodyPr>
              <a:lstStyle/>
              <a:p>
                <a:pPr defTabSz="914400" eaLnBrk="0" hangingPunct="0">
                  <a:lnSpc>
                    <a:spcPct val="150000"/>
                  </a:lnSpc>
                  <a:defRPr/>
                </a:pPr>
                <a:r>
                  <a:rPr lang="zh-CN" altLang="en-US" sz="1600" b="1" noProof="1">
                    <a:solidFill>
                      <a:schemeClr val="dk1"/>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sym typeface="+mn-ea"/>
                  </a:rPr>
                  <a:t>公司级培训</a:t>
                </a:r>
                <a:endParaRPr lang="zh-CN" altLang="en-US" sz="1600" b="1" noProof="1">
                  <a:ln w="12700">
                    <a:solidFill>
                      <a:srgbClr val="B1DBF4"/>
                    </a:solidFill>
                    <a:prstDash val="solid"/>
                  </a:ln>
                  <a:solidFill>
                    <a:schemeClr val="dk1"/>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sym typeface="+mn-ea"/>
                </a:endParaRPr>
              </a:p>
            </p:txBody>
          </p:sp>
          <p:sp>
            <p:nvSpPr>
              <p:cNvPr id="11" name="文本框 12"/>
              <p:cNvSpPr txBox="1"/>
              <p:nvPr/>
            </p:nvSpPr>
            <p:spPr>
              <a:xfrm>
                <a:off x="5479776" y="2102519"/>
                <a:ext cx="1247775" cy="377488"/>
              </a:xfrm>
              <a:prstGeom prst="rect">
                <a:avLst/>
              </a:prstGeom>
              <a:noFill/>
            </p:spPr>
            <p:txBody>
              <a:bodyPr wrap="square">
                <a:spAutoFit/>
              </a:bodyPr>
              <a:lstStyle/>
              <a:p>
                <a:pPr defTabSz="914400" eaLnBrk="0" hangingPunct="0">
                  <a:lnSpc>
                    <a:spcPct val="150000"/>
                  </a:lnSpc>
                  <a:defRPr/>
                </a:pPr>
                <a:r>
                  <a:rPr lang="zh-CN" altLang="en-US" sz="1600" b="1" noProof="1">
                    <a:solidFill>
                      <a:schemeClr val="lt1"/>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sym typeface="+mn-ea"/>
                  </a:rPr>
                  <a:t>车间级培训</a:t>
                </a:r>
                <a:endParaRPr lang="zh-CN" altLang="en-US" sz="1600" b="1" noProof="1">
                  <a:ln w="12700">
                    <a:solidFill>
                      <a:srgbClr val="B1DBF4"/>
                    </a:solidFill>
                    <a:prstDash val="solid"/>
                  </a:ln>
                  <a:solidFill>
                    <a:schemeClr val="lt1"/>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sym typeface="+mn-ea"/>
                </a:endParaRPr>
              </a:p>
            </p:txBody>
          </p:sp>
          <p:sp>
            <p:nvSpPr>
              <p:cNvPr id="12" name="文本框 14"/>
              <p:cNvSpPr txBox="1"/>
              <p:nvPr/>
            </p:nvSpPr>
            <p:spPr>
              <a:xfrm>
                <a:off x="7335013" y="2102519"/>
                <a:ext cx="1226820" cy="377488"/>
              </a:xfrm>
              <a:prstGeom prst="rect">
                <a:avLst/>
              </a:prstGeom>
              <a:noFill/>
            </p:spPr>
            <p:txBody>
              <a:bodyPr wrap="square">
                <a:spAutoFit/>
              </a:bodyPr>
              <a:lstStyle/>
              <a:p>
                <a:pPr defTabSz="914400" eaLnBrk="0" hangingPunct="0">
                  <a:lnSpc>
                    <a:spcPct val="150000"/>
                  </a:lnSpc>
                  <a:defRPr/>
                </a:pPr>
                <a:r>
                  <a:rPr lang="zh-CN" altLang="en-US" sz="1600" b="1" noProof="1">
                    <a:solidFill>
                      <a:schemeClr val="dk1"/>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sym typeface="+mn-ea"/>
                  </a:rPr>
                  <a:t>班组级培训</a:t>
                </a:r>
                <a:endParaRPr lang="zh-CN" altLang="en-US" sz="1600" b="1" noProof="1">
                  <a:solidFill>
                    <a:schemeClr val="dk1"/>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sym typeface="+mn-ea"/>
                </a:endParaRPr>
              </a:p>
            </p:txBody>
          </p:sp>
          <p:sp>
            <p:nvSpPr>
              <p:cNvPr id="13" name="文本框 14"/>
              <p:cNvSpPr txBox="1"/>
              <p:nvPr/>
            </p:nvSpPr>
            <p:spPr>
              <a:xfrm>
                <a:off x="8719820" y="2102519"/>
                <a:ext cx="1291590" cy="377488"/>
              </a:xfrm>
              <a:prstGeom prst="rect">
                <a:avLst/>
              </a:prstGeom>
              <a:noFill/>
            </p:spPr>
            <p:txBody>
              <a:bodyPr wrap="square">
                <a:spAutoFit/>
              </a:bodyPr>
              <a:lstStyle/>
              <a:p>
                <a:pPr algn="ctr" defTabSz="914400" eaLnBrk="0" hangingPunct="0">
                  <a:lnSpc>
                    <a:spcPct val="150000"/>
                  </a:lnSpc>
                  <a:defRPr/>
                </a:pPr>
                <a:r>
                  <a:rPr lang="zh-CN" altLang="en-US" sz="1600" b="1" noProof="1">
                    <a:solidFill>
                      <a:srgbClr val="C00000"/>
                    </a:solidFill>
                    <a:effectLst/>
                    <a:latin typeface="微软雅黑" panose="020B0503020204020204" pitchFamily="34" charset="-122"/>
                    <a:ea typeface="微软雅黑" panose="020B0503020204020204" pitchFamily="34" charset="-122"/>
                    <a:sym typeface="+mn-ea"/>
                  </a:rPr>
                  <a:t>培训记录签到</a:t>
                </a:r>
                <a:endParaRPr lang="zh-CN" altLang="en-US" sz="1600" b="1" noProof="1">
                  <a:solidFill>
                    <a:srgbClr val="C00000"/>
                  </a:solidFill>
                  <a:effectLst/>
                  <a:latin typeface="微软雅黑" panose="020B0503020204020204" pitchFamily="34" charset="-122"/>
                  <a:ea typeface="微软雅黑" panose="020B0503020204020204" pitchFamily="34" charset="-122"/>
                  <a:sym typeface="+mn-ea"/>
                </a:endParaRPr>
              </a:p>
            </p:txBody>
          </p:sp>
        </p:grpSp>
        <p:sp>
          <p:nvSpPr>
            <p:cNvPr id="25" name="직사각형 24"/>
            <p:cNvSpPr/>
            <p:nvPr>
              <p:custDataLst>
                <p:tags r:id="rId19"/>
              </p:custDataLst>
            </p:nvPr>
          </p:nvSpPr>
          <p:spPr>
            <a:xfrm>
              <a:off x="0" y="1688093"/>
              <a:ext cx="9522161" cy="2093852"/>
            </a:xfrm>
            <a:prstGeom prst="rect">
              <a:avLst/>
            </a:prstGeom>
            <a:noFill/>
            <a:ln w="762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grpSp>
      <p:grpSp>
        <p:nvGrpSpPr>
          <p:cNvPr id="26" name="그룹 25"/>
          <p:cNvGrpSpPr/>
          <p:nvPr/>
        </p:nvGrpSpPr>
        <p:grpSpPr>
          <a:xfrm>
            <a:off x="2196093" y="4088873"/>
            <a:ext cx="10016192" cy="1938207"/>
            <a:chOff x="2196093" y="4088873"/>
            <a:chExt cx="10016192" cy="1938207"/>
          </a:xfrm>
        </p:grpSpPr>
        <p:grpSp>
          <p:nvGrpSpPr>
            <p:cNvPr id="23" name="그룹 22"/>
            <p:cNvGrpSpPr/>
            <p:nvPr/>
          </p:nvGrpSpPr>
          <p:grpSpPr>
            <a:xfrm>
              <a:off x="2196093" y="4088873"/>
              <a:ext cx="9997630" cy="1938207"/>
              <a:chOff x="2103880" y="4496848"/>
              <a:chExt cx="7988811" cy="1548764"/>
            </a:xfrm>
          </p:grpSpPr>
          <p:grpSp>
            <p:nvGrpSpPr>
              <p:cNvPr id="14" name="그룹 2"/>
              <p:cNvGrpSpPr/>
              <p:nvPr/>
            </p:nvGrpSpPr>
            <p:grpSpPr>
              <a:xfrm>
                <a:off x="2103880" y="4503198"/>
                <a:ext cx="5450841" cy="1542414"/>
                <a:chOff x="964454" y="5129428"/>
                <a:chExt cx="4905649" cy="1667818"/>
              </a:xfrm>
            </p:grpSpPr>
            <p:sp>
              <p:nvSpPr>
                <p:cNvPr id="15" name="MH_SubTitle_3"/>
                <p:cNvSpPr/>
                <p:nvPr>
                  <p:custDataLst>
                    <p:tags r:id="rId20"/>
                  </p:custDataLst>
                </p:nvPr>
              </p:nvSpPr>
              <p:spPr>
                <a:xfrm>
                  <a:off x="964454" y="5134715"/>
                  <a:ext cx="1800185" cy="1661638"/>
                </a:xfrm>
                <a:prstGeom prst="rect">
                  <a:avLst/>
                </a:prstGeom>
                <a:solidFill>
                  <a:srgbClr val="0070C0"/>
                </a:solidFill>
                <a:ln w="3175" cap="flat" cmpd="sng" algn="ctr">
                  <a:solidFill>
                    <a:schemeClr val="accent3">
                      <a:lumMod val="60000"/>
                      <a:lumOff val="40000"/>
                    </a:schemeClr>
                  </a:solidFill>
                  <a:prstDash val="solid"/>
                  <a:miter lim="800000"/>
                </a:ln>
                <a:effectLst/>
              </p:spPr>
              <p:txBody>
                <a:bodyPr anchor="ctr">
                  <a:normAutofit/>
                </a:bodyPr>
                <a:lstStyle/>
                <a:p>
                  <a:pPr algn="ctr">
                    <a:lnSpc>
                      <a:spcPct val="130000"/>
                    </a:lnSpc>
                    <a:defRPr/>
                  </a:pPr>
                  <a:r>
                    <a:rPr lang="zh-CN" altLang="en-US" b="1" kern="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考核概要</a:t>
                  </a:r>
                  <a:endParaRPr lang="en-US" altLang="zh-CN" b="1" kern="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30000"/>
                    </a:lnSpc>
                    <a:defRPr/>
                  </a:pPr>
                  <a:r>
                    <a:rPr lang="en-US" altLang="zh-CN" sz="1400" kern="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400" kern="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考核方式：提问</a:t>
                  </a:r>
                  <a:r>
                    <a:rPr lang="en-US" altLang="zh-CN" sz="1400" kern="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kern="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闭卷</a:t>
                  </a:r>
                  <a:endParaRPr lang="en-US" altLang="zh-CN" sz="1400" kern="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30000"/>
                    </a:lnSpc>
                    <a:defRPr/>
                  </a:pPr>
                  <a:r>
                    <a:rPr lang="en-US" altLang="zh-CN" sz="1400" kern="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400" kern="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考</a:t>
                  </a:r>
                  <a:r>
                    <a:rPr lang="zh-CN" altLang="en-US" sz="1400" kern="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核内容：理论、岗位风</a:t>
                  </a:r>
                  <a:r>
                    <a:rPr lang="zh-CN" altLang="en-US" sz="1400" kern="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险</a:t>
                  </a:r>
                  <a:endParaRPr lang="en-US" altLang="zh-CN" sz="1400" kern="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30000"/>
                    </a:lnSpc>
                    <a:defRPr/>
                  </a:pPr>
                  <a:r>
                    <a:rPr lang="en-US" altLang="zh-CN" sz="1400" kern="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1400" kern="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400" kern="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及</a:t>
                  </a:r>
                  <a:r>
                    <a:rPr lang="zh-CN" altLang="en-US" sz="1400" kern="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危险源、管控措施</a:t>
                  </a:r>
                  <a:endParaRPr lang="en-US" altLang="zh-CN" sz="1400" kern="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30000"/>
                    </a:lnSpc>
                    <a:defRPr/>
                  </a:pPr>
                  <a:r>
                    <a:rPr lang="en-US" altLang="zh-CN" sz="1400" kern="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400" kern="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考核通过率：</a:t>
                  </a:r>
                  <a:r>
                    <a:rPr lang="en-US" altLang="zh-CN" sz="1400" kern="0" dirty="0">
                      <a:solidFill>
                        <a:srgbClr val="FFFF00"/>
                      </a:solidFill>
                      <a:latin typeface="微软雅黑" panose="020B0503020204020204" pitchFamily="34" charset="-122"/>
                      <a:ea typeface="微软雅黑" panose="020B0503020204020204" pitchFamily="34" charset="-122"/>
                      <a:cs typeface="微软雅黑" panose="020B0503020204020204" pitchFamily="34" charset="-122"/>
                    </a:rPr>
                    <a:t>100%</a:t>
                  </a:r>
                  <a:endParaRPr lang="en-US" altLang="zh-CN" sz="1400" kern="0" dirty="0">
                    <a:solidFill>
                      <a:srgbClr val="FFFF00"/>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30000"/>
                    </a:lnSpc>
                    <a:defRPr/>
                  </a:pPr>
                  <a:r>
                    <a:rPr lang="en-US" altLang="zh-CN" sz="1400" kern="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400" kern="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考核措施：奖励</a:t>
                  </a:r>
                  <a:endParaRPr lang="zh-CN" altLang="en-US" sz="1400" kern="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6" name="MH_Picture_5"/>
                <p:cNvSpPr/>
                <p:nvPr>
                  <p:custDataLst>
                    <p:tags r:id="rId21"/>
                  </p:custDataLst>
                </p:nvPr>
              </p:nvSpPr>
              <p:spPr>
                <a:xfrm>
                  <a:off x="4399094" y="5129428"/>
                  <a:ext cx="1471009" cy="1667818"/>
                </a:xfrm>
                <a:prstGeom prst="rect">
                  <a:avLst/>
                </a:prstGeom>
                <a:blipFill dpi="0" rotWithShape="1">
                  <a:blip r:embed="rId22">
                    <a:extLst>
                      <a:ext uri="{28A0092B-C50C-407E-A947-70E740481C1C}">
                        <a14:useLocalDpi xmlns:a14="http://schemas.microsoft.com/office/drawing/2010/main" val="0"/>
                      </a:ext>
                    </a:extLst>
                  </a:blip>
                  <a:srcRect/>
                  <a:stretch>
                    <a:fillRect/>
                  </a:stretch>
                </a:blipFill>
                <a:ln w="3175">
                  <a:solidFill>
                    <a:schemeClr val="lt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latin typeface="微软雅黑" panose="020B0503020204020204" pitchFamily="34" charset="-122"/>
                    <a:ea typeface="微软雅黑" panose="020B0503020204020204" pitchFamily="34" charset="-122"/>
                  </a:endParaRPr>
                </a:p>
              </p:txBody>
            </p:sp>
          </p:grpSp>
          <p:pic>
            <p:nvPicPr>
              <p:cNvPr id="18" name="图片 32" descr="考核成绩.png"/>
              <p:cNvPicPr>
                <a:picLocks noChangeAspect="1"/>
              </p:cNvPicPr>
              <p:nvPr>
                <p:custDataLst>
                  <p:tags r:id="rId23"/>
                </p:custDataLst>
              </p:nvPr>
            </p:nvPicPr>
            <p:blipFill>
              <a:blip r:embed="rId24" cstate="print"/>
              <a:stretch>
                <a:fillRect/>
              </a:stretch>
            </p:blipFill>
            <p:spPr>
              <a:xfrm>
                <a:off x="8888096" y="4496848"/>
                <a:ext cx="1204595" cy="1543050"/>
              </a:xfrm>
              <a:prstGeom prst="rect">
                <a:avLst/>
              </a:prstGeom>
              <a:ln w="3175">
                <a:solidFill>
                  <a:schemeClr val="lt1">
                    <a:lumMod val="85000"/>
                  </a:schemeClr>
                </a:solidFill>
              </a:ln>
            </p:spPr>
          </p:pic>
          <p:pic>
            <p:nvPicPr>
              <p:cNvPr id="19" name="图片 33" descr="考试试卷.png"/>
              <p:cNvPicPr>
                <a:picLocks noChangeAspect="1"/>
              </p:cNvPicPr>
              <p:nvPr>
                <p:custDataLst>
                  <p:tags r:id="rId25"/>
                </p:custDataLst>
              </p:nvPr>
            </p:nvPicPr>
            <p:blipFill>
              <a:blip r:embed="rId26" cstate="print"/>
              <a:stretch>
                <a:fillRect/>
              </a:stretch>
            </p:blipFill>
            <p:spPr>
              <a:xfrm>
                <a:off x="7602855" y="4496848"/>
                <a:ext cx="1203960" cy="1541780"/>
              </a:xfrm>
              <a:prstGeom prst="rect">
                <a:avLst/>
              </a:prstGeom>
              <a:ln w="3175">
                <a:solidFill>
                  <a:schemeClr val="lt1">
                    <a:lumMod val="85000"/>
                  </a:schemeClr>
                </a:solidFill>
              </a:ln>
            </p:spPr>
          </p:pic>
          <p:sp>
            <p:nvSpPr>
              <p:cNvPr id="20" name="文本框 14"/>
              <p:cNvSpPr txBox="1"/>
              <p:nvPr/>
            </p:nvSpPr>
            <p:spPr>
              <a:xfrm>
                <a:off x="7780655" y="4532782"/>
                <a:ext cx="1026160" cy="367872"/>
              </a:xfrm>
              <a:prstGeom prst="rect">
                <a:avLst/>
              </a:prstGeom>
              <a:noFill/>
            </p:spPr>
            <p:txBody>
              <a:bodyPr wrap="square">
                <a:spAutoFit/>
              </a:bodyPr>
              <a:lstStyle/>
              <a:p>
                <a:pPr defTabSz="914400" eaLnBrk="0" hangingPunct="0">
                  <a:lnSpc>
                    <a:spcPct val="150000"/>
                  </a:lnSpc>
                  <a:defRPr/>
                </a:pPr>
                <a:r>
                  <a:rPr lang="zh-CN" altLang="en-US" sz="1600" b="1" noProof="1">
                    <a:solidFill>
                      <a:srgbClr val="C00000"/>
                    </a:solidFill>
                    <a:effectLst/>
                    <a:latin typeface="微软雅黑" panose="020B0503020204020204" pitchFamily="34" charset="-122"/>
                    <a:ea typeface="微软雅黑" panose="020B0503020204020204" pitchFamily="34" charset="-122"/>
                    <a:sym typeface="+mn-ea"/>
                  </a:rPr>
                  <a:t>考试试卷</a:t>
                </a:r>
                <a:endParaRPr lang="zh-CN" altLang="en-US" sz="1600" b="1" noProof="1">
                  <a:solidFill>
                    <a:srgbClr val="C00000"/>
                  </a:solidFill>
                  <a:effectLst/>
                  <a:latin typeface="微软雅黑" panose="020B0503020204020204" pitchFamily="34" charset="-122"/>
                  <a:ea typeface="微软雅黑" panose="020B0503020204020204" pitchFamily="34" charset="-122"/>
                  <a:sym typeface="+mn-ea"/>
                </a:endParaRPr>
              </a:p>
            </p:txBody>
          </p:sp>
          <p:sp>
            <p:nvSpPr>
              <p:cNvPr id="21" name="文本框 14"/>
              <p:cNvSpPr txBox="1"/>
              <p:nvPr/>
            </p:nvSpPr>
            <p:spPr>
              <a:xfrm>
                <a:off x="9082406" y="4532782"/>
                <a:ext cx="815975" cy="367872"/>
              </a:xfrm>
              <a:prstGeom prst="rect">
                <a:avLst/>
              </a:prstGeom>
              <a:noFill/>
            </p:spPr>
            <p:txBody>
              <a:bodyPr wrap="square">
                <a:spAutoFit/>
              </a:bodyPr>
              <a:lstStyle/>
              <a:p>
                <a:pPr defTabSz="914400" eaLnBrk="0" hangingPunct="0">
                  <a:lnSpc>
                    <a:spcPct val="150000"/>
                  </a:lnSpc>
                  <a:defRPr/>
                </a:pPr>
                <a:r>
                  <a:rPr lang="zh-CN" altLang="en-US" sz="1600" b="1" noProof="1">
                    <a:solidFill>
                      <a:srgbClr val="C00000"/>
                    </a:solidFill>
                    <a:effectLst/>
                    <a:latin typeface="微软雅黑" panose="020B0503020204020204" pitchFamily="34" charset="-122"/>
                    <a:ea typeface="微软雅黑" panose="020B0503020204020204" pitchFamily="34" charset="-122"/>
                    <a:sym typeface="+mn-ea"/>
                  </a:rPr>
                  <a:t>成绩单</a:t>
                </a:r>
                <a:endParaRPr lang="zh-CN" altLang="en-US" sz="1600" b="1" noProof="1">
                  <a:solidFill>
                    <a:srgbClr val="C00000"/>
                  </a:solidFill>
                  <a:effectLst/>
                  <a:latin typeface="微软雅黑" panose="020B0503020204020204" pitchFamily="34" charset="-122"/>
                  <a:ea typeface="微软雅黑" panose="020B0503020204020204" pitchFamily="34" charset="-122"/>
                  <a:sym typeface="+mn-ea"/>
                </a:endParaRPr>
              </a:p>
            </p:txBody>
          </p:sp>
        </p:grpSp>
        <p:sp>
          <p:nvSpPr>
            <p:cNvPr id="34" name="직사각형 33"/>
            <p:cNvSpPr/>
            <p:nvPr>
              <p:custDataLst>
                <p:tags r:id="rId27"/>
              </p:custDataLst>
            </p:nvPr>
          </p:nvSpPr>
          <p:spPr>
            <a:xfrm>
              <a:off x="2224229" y="4096820"/>
              <a:ext cx="9988056" cy="1921520"/>
            </a:xfrm>
            <a:prstGeom prst="rect">
              <a:avLst/>
            </a:prstGeom>
            <a:noFill/>
            <a:ln w="762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grpSp>
    </p:spTree>
    <p:custDataLst>
      <p:tags r:id="rId28"/>
    </p:custData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right)">
                                      <p:cBhvr>
                                        <p:cTn id="7" dur="750"/>
                                        <p:tgtEl>
                                          <p:spTgt spid="24"/>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left)">
                                      <p:cBhvr>
                                        <p:cTn id="11" dur="1000"/>
                                        <p:tgtEl>
                                          <p:spTgt spid="46"/>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left)">
                                      <p:cBhvr>
                                        <p:cTn id="15"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3" name="图形 22"/>
          <p:cNvPicPr>
            <a:picLocks noChangeAspect="1"/>
          </p:cNvPicPr>
          <p:nvPr>
            <p:custDataLst>
              <p:tags r:id="rId1"/>
            </p:custDataLst>
          </p:nvPr>
        </p:nvPicPr>
        <p:blipFill>
          <a:blip r:embed="rId2">
            <a:extLst>
              <a:ext uri="{96DAC541-7B7A-43D3-8B79-37D633B846F1}">
                <asvg:svgBlip xmlns:asvg="http://schemas.microsoft.com/office/drawing/2016/SVG/main" r:embed="rId3"/>
              </a:ext>
            </a:extLst>
          </a:blip>
          <a:stretch>
            <a:fillRect/>
          </a:stretch>
        </p:blipFill>
        <p:spPr>
          <a:xfrm>
            <a:off x="0" y="0"/>
            <a:ext cx="720090" cy="720090"/>
          </a:xfrm>
          <a:prstGeom prst="rect">
            <a:avLst/>
          </a:prstGeom>
        </p:spPr>
      </p:pic>
      <p:pic>
        <p:nvPicPr>
          <p:cNvPr id="6" name="图形 22"/>
          <p:cNvPicPr>
            <a:picLocks noChangeAspect="1"/>
          </p:cNvPicPr>
          <p:nvPr>
            <p:custDataLst>
              <p:tags r:id="rId4"/>
            </p:custDataLst>
          </p:nvPr>
        </p:nvPicPr>
        <p:blipFill>
          <a:blip r:embed="rId5">
            <a:extLst>
              <a:ext uri="{96DAC541-7B7A-43D3-8B79-37D633B846F1}">
                <asvg:svgBlip xmlns:asvg="http://schemas.microsoft.com/office/drawing/2016/SVG/main" r:embed="rId6"/>
              </a:ext>
            </a:extLst>
          </a:blip>
          <a:stretch>
            <a:fillRect/>
          </a:stretch>
        </p:blipFill>
        <p:spPr>
          <a:xfrm>
            <a:off x="11471910" y="-5379"/>
            <a:ext cx="720090" cy="720090"/>
          </a:xfrm>
          <a:prstGeom prst="rect">
            <a:avLst/>
          </a:prstGeom>
        </p:spPr>
      </p:pic>
      <p:sp>
        <p:nvSpPr>
          <p:cNvPr id="2" name="文本框 8"/>
          <p:cNvSpPr txBox="1"/>
          <p:nvPr/>
        </p:nvSpPr>
        <p:spPr>
          <a:xfrm>
            <a:off x="1604066" y="234101"/>
            <a:ext cx="4016805" cy="578444"/>
          </a:xfrm>
          <a:prstGeom prst="roundRect">
            <a:avLst/>
          </a:prstGeom>
          <a:noFill/>
        </p:spPr>
        <p:txBody>
          <a:bodyPr wrap="square" rtlCol="0">
            <a:spAutoFit/>
            <a:scene3d>
              <a:camera prst="orthographicFront"/>
              <a:lightRig rig="threePt" dir="t"/>
            </a:scene3d>
            <a:sp3d contourW="12700"/>
          </a:bodyPr>
          <a:lstStyle/>
          <a:p>
            <a:pPr defTabSz="914400"/>
            <a:r>
              <a:rPr lang="en-US" altLang="zh-CN" sz="28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2. </a:t>
            </a:r>
            <a:r>
              <a:rPr lang="zh-CN" altLang="en-US" sz="28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基本管理</a:t>
            </a:r>
            <a:r>
              <a:rPr lang="en-US" altLang="zh-CN" sz="28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_</a:t>
            </a:r>
            <a:r>
              <a:rPr lang="en-US" altLang="zh-CN" sz="2000" b="1"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）全员培训</a:t>
            </a:r>
            <a:endParaRPr lang="zh-CN" altLang="en-US" sz="20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8" name="MH_Text_1"/>
          <p:cNvSpPr/>
          <p:nvPr>
            <p:custDataLst>
              <p:tags r:id="rId7"/>
            </p:custDataLst>
          </p:nvPr>
        </p:nvSpPr>
        <p:spPr>
          <a:xfrm>
            <a:off x="1004836" y="2012040"/>
            <a:ext cx="10333724" cy="4360625"/>
          </a:xfrm>
          <a:prstGeom prst="rect">
            <a:avLst/>
          </a:prstGeom>
          <a:noFill/>
          <a:ln w="12700" cap="flat" cmpd="sng" algn="ctr">
            <a:solidFill>
              <a:srgbClr val="225EAB"/>
            </a:solidFill>
            <a:prstDash val="solid"/>
            <a:miter lim="800000"/>
          </a:ln>
          <a:effectLst/>
        </p:spPr>
        <p:txBody>
          <a:bodyPr anchor="ctr">
            <a:normAutofit/>
          </a:bodyPr>
          <a:lstStyle/>
          <a:p>
            <a:pPr algn="just" eaLnBrk="1" fontAlgn="auto" hangingPunct="1">
              <a:lnSpc>
                <a:spcPct val="150000"/>
              </a:lnSpc>
              <a:spcBef>
                <a:spcPts val="600"/>
              </a:spcBef>
              <a:spcAft>
                <a:spcPts val="600"/>
              </a:spcAft>
              <a:defRPr/>
            </a:pPr>
            <a:endParaRPr lang="zh-CN" altLang="en-US" sz="1400" kern="0" dirty="0">
              <a:solidFill>
                <a:schemeClr val="dk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9" name="MH_SubTitle_1"/>
          <p:cNvSpPr/>
          <p:nvPr>
            <p:custDataLst>
              <p:tags r:id="rId8"/>
            </p:custDataLst>
          </p:nvPr>
        </p:nvSpPr>
        <p:spPr>
          <a:xfrm>
            <a:off x="1004837" y="1395381"/>
            <a:ext cx="5045364" cy="604127"/>
          </a:xfrm>
          <a:custGeom>
            <a:avLst/>
            <a:gdLst>
              <a:gd name="connsiteX0" fmla="*/ 4441454 w 4758105"/>
              <a:gd name="connsiteY0" fmla="*/ 563487 h 563709"/>
              <a:gd name="connsiteX1" fmla="*/ 4549542 w 4758105"/>
              <a:gd name="connsiteY1" fmla="*/ 563487 h 563709"/>
              <a:gd name="connsiteX2" fmla="*/ 4549460 w 4758105"/>
              <a:gd name="connsiteY2" fmla="*/ 563709 h 563709"/>
              <a:gd name="connsiteX3" fmla="*/ 4441372 w 4758105"/>
              <a:gd name="connsiteY3" fmla="*/ 563709 h 563709"/>
              <a:gd name="connsiteX4" fmla="*/ 82 w 4758105"/>
              <a:gd name="connsiteY4" fmla="*/ 563487 h 563709"/>
              <a:gd name="connsiteX5" fmla="*/ 108170 w 4758105"/>
              <a:gd name="connsiteY5" fmla="*/ 563487 h 563709"/>
              <a:gd name="connsiteX6" fmla="*/ 108088 w 4758105"/>
              <a:gd name="connsiteY6" fmla="*/ 563709 h 563709"/>
              <a:gd name="connsiteX7" fmla="*/ 0 w 4758105"/>
              <a:gd name="connsiteY7" fmla="*/ 563709 h 563709"/>
              <a:gd name="connsiteX8" fmla="*/ 4758023 w 4758105"/>
              <a:gd name="connsiteY8" fmla="*/ 221 h 563709"/>
              <a:gd name="connsiteX9" fmla="*/ 4758105 w 4758105"/>
              <a:gd name="connsiteY9" fmla="*/ 221 h 563709"/>
              <a:gd name="connsiteX10" fmla="*/ 4758105 w 4758105"/>
              <a:gd name="connsiteY10" fmla="*/ 563487 h 563709"/>
              <a:gd name="connsiteX11" fmla="*/ 4549542 w 4758105"/>
              <a:gd name="connsiteY11" fmla="*/ 563487 h 563709"/>
              <a:gd name="connsiteX12" fmla="*/ 316651 w 4758105"/>
              <a:gd name="connsiteY12" fmla="*/ 221 h 563709"/>
              <a:gd name="connsiteX13" fmla="*/ 4649935 w 4758105"/>
              <a:gd name="connsiteY13" fmla="*/ 221 h 563709"/>
              <a:gd name="connsiteX14" fmla="*/ 4441454 w 4758105"/>
              <a:gd name="connsiteY14" fmla="*/ 563487 h 563709"/>
              <a:gd name="connsiteX15" fmla="*/ 108170 w 4758105"/>
              <a:gd name="connsiteY15" fmla="*/ 563487 h 563709"/>
              <a:gd name="connsiteX16" fmla="*/ 0 w 4758105"/>
              <a:gd name="connsiteY16" fmla="*/ 221 h 563709"/>
              <a:gd name="connsiteX17" fmla="*/ 208563 w 4758105"/>
              <a:gd name="connsiteY17" fmla="*/ 221 h 563709"/>
              <a:gd name="connsiteX18" fmla="*/ 82 w 4758105"/>
              <a:gd name="connsiteY18" fmla="*/ 563487 h 563709"/>
              <a:gd name="connsiteX19" fmla="*/ 0 w 4758105"/>
              <a:gd name="connsiteY19" fmla="*/ 563487 h 563709"/>
              <a:gd name="connsiteX20" fmla="*/ 4650017 w 4758105"/>
              <a:gd name="connsiteY20" fmla="*/ 0 h 563709"/>
              <a:gd name="connsiteX21" fmla="*/ 4758105 w 4758105"/>
              <a:gd name="connsiteY21" fmla="*/ 0 h 563709"/>
              <a:gd name="connsiteX22" fmla="*/ 4758023 w 4758105"/>
              <a:gd name="connsiteY22" fmla="*/ 221 h 563709"/>
              <a:gd name="connsiteX23" fmla="*/ 4649935 w 4758105"/>
              <a:gd name="connsiteY23" fmla="*/ 221 h 563709"/>
              <a:gd name="connsiteX24" fmla="*/ 208645 w 4758105"/>
              <a:gd name="connsiteY24" fmla="*/ 0 h 563709"/>
              <a:gd name="connsiteX25" fmla="*/ 316733 w 4758105"/>
              <a:gd name="connsiteY25" fmla="*/ 0 h 563709"/>
              <a:gd name="connsiteX26" fmla="*/ 316651 w 4758105"/>
              <a:gd name="connsiteY26" fmla="*/ 221 h 563709"/>
              <a:gd name="connsiteX27" fmla="*/ 208563 w 4758105"/>
              <a:gd name="connsiteY27" fmla="*/ 221 h 56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758105" h="563709">
                <a:moveTo>
                  <a:pt x="4441454" y="563487"/>
                </a:moveTo>
                <a:lnTo>
                  <a:pt x="4549542" y="563487"/>
                </a:lnTo>
                <a:lnTo>
                  <a:pt x="4549460" y="563709"/>
                </a:lnTo>
                <a:lnTo>
                  <a:pt x="4441372" y="563709"/>
                </a:lnTo>
                <a:close/>
                <a:moveTo>
                  <a:pt x="82" y="563487"/>
                </a:moveTo>
                <a:lnTo>
                  <a:pt x="108170" y="563487"/>
                </a:lnTo>
                <a:lnTo>
                  <a:pt x="108088" y="563709"/>
                </a:lnTo>
                <a:lnTo>
                  <a:pt x="0" y="563709"/>
                </a:lnTo>
                <a:close/>
                <a:moveTo>
                  <a:pt x="4758023" y="221"/>
                </a:moveTo>
                <a:lnTo>
                  <a:pt x="4758105" y="221"/>
                </a:lnTo>
                <a:lnTo>
                  <a:pt x="4758105" y="563487"/>
                </a:lnTo>
                <a:lnTo>
                  <a:pt x="4549542" y="563487"/>
                </a:lnTo>
                <a:close/>
                <a:moveTo>
                  <a:pt x="316651" y="221"/>
                </a:moveTo>
                <a:lnTo>
                  <a:pt x="4649935" y="221"/>
                </a:lnTo>
                <a:lnTo>
                  <a:pt x="4441454" y="563487"/>
                </a:lnTo>
                <a:lnTo>
                  <a:pt x="108170" y="563487"/>
                </a:lnTo>
                <a:close/>
                <a:moveTo>
                  <a:pt x="0" y="221"/>
                </a:moveTo>
                <a:lnTo>
                  <a:pt x="208563" y="221"/>
                </a:lnTo>
                <a:lnTo>
                  <a:pt x="82" y="563487"/>
                </a:lnTo>
                <a:lnTo>
                  <a:pt x="0" y="563487"/>
                </a:lnTo>
                <a:close/>
                <a:moveTo>
                  <a:pt x="4650017" y="0"/>
                </a:moveTo>
                <a:lnTo>
                  <a:pt x="4758105" y="0"/>
                </a:lnTo>
                <a:lnTo>
                  <a:pt x="4758023" y="221"/>
                </a:lnTo>
                <a:lnTo>
                  <a:pt x="4649935" y="221"/>
                </a:lnTo>
                <a:close/>
                <a:moveTo>
                  <a:pt x="208645" y="0"/>
                </a:moveTo>
                <a:lnTo>
                  <a:pt x="316733" y="0"/>
                </a:lnTo>
                <a:lnTo>
                  <a:pt x="316651" y="221"/>
                </a:lnTo>
                <a:lnTo>
                  <a:pt x="208563" y="221"/>
                </a:lnTo>
                <a:close/>
              </a:path>
            </a:pathLst>
          </a:custGeom>
          <a:solidFill>
            <a:srgbClr val="0070C0"/>
          </a:solidFill>
          <a:ln w="12700" cap="flat" cmpd="sng" algn="ctr">
            <a:noFill/>
            <a:prstDash val="solid"/>
            <a:miter lim="800000"/>
          </a:ln>
          <a:effectLst/>
        </p:spPr>
        <p:txBody>
          <a:bodyPr anchor="ctr">
            <a:normAutofit/>
          </a:bodyPr>
          <a:lstStyle/>
          <a:p>
            <a:pPr algn="ctr" eaLnBrk="1" fontAlgn="auto" hangingPunct="1">
              <a:spcBef>
                <a:spcPts val="0"/>
              </a:spcBef>
              <a:spcAft>
                <a:spcPts val="0"/>
              </a:spcAft>
              <a:defRPr/>
            </a:pPr>
            <a:r>
              <a:rPr lang="zh-CN" altLang="en-US" sz="2400" b="1" kern="0" dirty="0" smtClean="0">
                <a:solidFill>
                  <a:srgbClr val="FFFFFF"/>
                </a:solidFill>
                <a:latin typeface="微软雅黑" panose="020B0503020204020204" pitchFamily="34" charset="-122"/>
                <a:ea typeface="微软雅黑" panose="020B0503020204020204" pitchFamily="34" charset="-122"/>
                <a:cs typeface="Arial" panose="020B0604020202020204" pitchFamily="34" charset="0"/>
              </a:rPr>
              <a:t>培训考核结果</a:t>
            </a:r>
            <a:endParaRPr lang="zh-CN" altLang="en-US" sz="2400" b="1" kern="0" dirty="0" smtClean="0">
              <a:solidFill>
                <a:srgbClr val="FFFFFF"/>
              </a:solidFill>
              <a:latin typeface="微软雅黑" panose="020B0503020204020204" pitchFamily="34" charset="-122"/>
              <a:ea typeface="微软雅黑" panose="020B0503020204020204" pitchFamily="34" charset="-122"/>
              <a:cs typeface="Arial" panose="020B0604020202020204" pitchFamily="34" charset="0"/>
            </a:endParaRPr>
          </a:p>
        </p:txBody>
      </p:sp>
      <p:graphicFrame>
        <p:nvGraphicFramePr>
          <p:cNvPr id="53" name="表格 4"/>
          <p:cNvGraphicFramePr>
            <a:graphicFrameLocks noGrp="1"/>
          </p:cNvGraphicFramePr>
          <p:nvPr/>
        </p:nvGraphicFramePr>
        <p:xfrm>
          <a:off x="1251546" y="2278129"/>
          <a:ext cx="9907150" cy="2926962"/>
        </p:xfrm>
        <a:graphic>
          <a:graphicData uri="http://schemas.openxmlformats.org/drawingml/2006/table">
            <a:tbl>
              <a:tblPr/>
              <a:tblGrid>
                <a:gridCol w="641994"/>
                <a:gridCol w="2419292"/>
                <a:gridCol w="1579499"/>
                <a:gridCol w="1534643"/>
                <a:gridCol w="1463156"/>
                <a:gridCol w="1580199"/>
                <a:gridCol w="688367"/>
              </a:tblGrid>
              <a:tr h="619101">
                <a:tc>
                  <a:txBody>
                    <a:bodyPr/>
                    <a:lstStyle/>
                    <a:p>
                      <a:pPr marL="0" marR="0" lvl="0" indent="0" algn="ctr" defTabSz="914400" rtl="0" eaLnBrk="1" fontAlgn="base" latinLnBrk="0" hangingPunct="1">
                        <a:lnSpc>
                          <a:spcPct val="150000"/>
                        </a:lnSpc>
                        <a:spcBef>
                          <a:spcPct val="0"/>
                        </a:spcBef>
                        <a:spcAft>
                          <a:spcPct val="0"/>
                        </a:spcAft>
                        <a:buClrTx/>
                        <a:buSzTx/>
                        <a:buFontTx/>
                        <a:buNone/>
                      </a:pPr>
                      <a:r>
                        <a:rPr kumimoji="0" lang="zh-CN" altLang="en-US" sz="14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序号</a:t>
                      </a:r>
                      <a:endParaRPr kumimoji="0" lang="zh-CN" altLang="en-US" sz="14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99064" marR="99064" marT="45684" marB="456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pPr>
                      <a:r>
                        <a:rPr kumimoji="0" lang="zh-CN" altLang="en-US" sz="1400" b="1"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考核层级</a:t>
                      </a:r>
                      <a:endParaRPr kumimoji="0" lang="zh-CN" altLang="en-US" sz="1400" b="1"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99064" marR="99064" marT="45684" marB="456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pPr>
                      <a:r>
                        <a:rPr kumimoji="0" lang="zh-CN" altLang="en-US" sz="14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风险分级管控体系建设阶段考核</a:t>
                      </a:r>
                      <a:endParaRPr kumimoji="0" lang="zh-CN" altLang="en-US" sz="14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99064" marR="99064" marT="45684" marB="456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pPr>
                      <a:r>
                        <a:rPr kumimoji="0" lang="zh-CN" altLang="en-US" sz="14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隐患排查治理体系建设阶段考核</a:t>
                      </a:r>
                      <a:endParaRPr kumimoji="0" lang="zh-CN" altLang="en-US" sz="14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99064" marR="99064" marT="45684" marB="456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pPr>
                      <a:r>
                        <a:rPr kumimoji="0" lang="zh-CN" altLang="en-US" sz="14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双重预防体系运行阶段考核</a:t>
                      </a:r>
                      <a:endParaRPr kumimoji="0" lang="zh-CN" altLang="en-US" sz="14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99064" marR="99064" marT="45684" marB="456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pPr>
                      <a:r>
                        <a:rPr kumimoji="0" lang="zh-CN" altLang="en-US" sz="1400" b="1"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通过率</a:t>
                      </a:r>
                      <a:endParaRPr kumimoji="0" lang="zh-CN" altLang="en-US" sz="1400" b="1"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99064" marR="99064" marT="45684" marB="456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pPr>
                      <a:r>
                        <a:rPr kumimoji="0" lang="zh-CN" altLang="en-US" sz="1400" b="1"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备注</a:t>
                      </a:r>
                      <a:endParaRPr kumimoji="0" lang="zh-CN" altLang="en-US" sz="1400" b="1"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99064" marR="99064" marT="45684" marB="456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noFill/>
                  </a:tcPr>
                </a:tc>
              </a:tr>
              <a:tr h="731838">
                <a:tc>
                  <a:txBody>
                    <a:bodyPr/>
                    <a:lstStyle/>
                    <a:p>
                      <a:pPr marL="0" marR="0" lvl="0" indent="0" algn="ctr" defTabSz="914400" rtl="0" eaLnBrk="1" fontAlgn="base" latinLnBrk="0" hangingPunct="1">
                        <a:lnSpc>
                          <a:spcPct val="150000"/>
                        </a:lnSpc>
                        <a:spcBef>
                          <a:spcPct val="0"/>
                        </a:spcBef>
                        <a:spcAft>
                          <a:spcPct val="0"/>
                        </a:spcAft>
                        <a:buClrTx/>
                        <a:buSzTx/>
                        <a:buFontTx/>
                        <a:buNone/>
                      </a:pPr>
                      <a:r>
                        <a:rPr kumimoji="0" lang="en-US" altLang="zh-CN"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1</a:t>
                      </a:r>
                      <a:endParaRPr kumimoji="0" lang="en-US" altLang="zh-CN"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99064" marR="99064" marT="45684" marB="456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54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pPr>
                      <a:r>
                        <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总经理、分管副总经理、各分厂及职能部门负责人</a:t>
                      </a:r>
                      <a:endPar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99064" marR="99064" marT="45684" marB="456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54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pPr>
                      <a:r>
                        <a:rPr kumimoji="0" lang="en-US" altLang="zh-CN"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4</a:t>
                      </a:r>
                      <a:r>
                        <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次</a:t>
                      </a:r>
                      <a:endPar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99064" marR="99064" marT="45684" marB="456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54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pPr>
                      <a:r>
                        <a:rPr kumimoji="0" lang="en-US" altLang="zh-CN"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1</a:t>
                      </a:r>
                      <a:r>
                        <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次</a:t>
                      </a:r>
                      <a:endPar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99064" marR="99064" marT="45684" marB="456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54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pPr>
                      <a:r>
                        <a:rPr kumimoji="0" lang="en-US" altLang="zh-CN"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1</a:t>
                      </a:r>
                      <a:r>
                        <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次</a:t>
                      </a:r>
                      <a:endPar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99064" marR="99064" marT="45684" marB="456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54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pPr>
                      <a:r>
                        <a:rPr kumimoji="0" lang="en-US" altLang="zh-CN"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65%-〉90%-〉100%</a:t>
                      </a:r>
                      <a:endParaRPr kumimoji="0" lang="en-US" altLang="zh-CN"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99064" marR="99064" marT="45684" marB="456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54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pPr>
                      <a:endPar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99064" marR="99064" marT="45684" marB="456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54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31838">
                <a:tc>
                  <a:txBody>
                    <a:bodyPr/>
                    <a:lstStyle/>
                    <a:p>
                      <a:pPr marL="0" marR="0" lvl="0" indent="0" algn="ctr" defTabSz="914400" rtl="0" eaLnBrk="1" fontAlgn="base" latinLnBrk="0" hangingPunct="1">
                        <a:lnSpc>
                          <a:spcPct val="150000"/>
                        </a:lnSpc>
                        <a:spcBef>
                          <a:spcPct val="0"/>
                        </a:spcBef>
                        <a:spcAft>
                          <a:spcPct val="0"/>
                        </a:spcAft>
                        <a:buClrTx/>
                        <a:buSzTx/>
                        <a:buFontTx/>
                        <a:buNone/>
                      </a:pPr>
                      <a:r>
                        <a:rPr kumimoji="0" lang="en-US" altLang="zh-CN"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2</a:t>
                      </a:r>
                      <a:endParaRPr kumimoji="0" lang="en-US" altLang="zh-CN"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99064" marR="99064" marT="45684" marB="456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pPr>
                      <a:r>
                        <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车间主任、安全员</a:t>
                      </a:r>
                      <a:endPar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99064" marR="99064" marT="45684" marB="456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pPr>
                      <a:r>
                        <a:rPr kumimoji="0" lang="en-US" altLang="zh-CN"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9</a:t>
                      </a:r>
                      <a:r>
                        <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次</a:t>
                      </a:r>
                      <a:endPar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99064" marR="99064" marT="45684" marB="456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pPr>
                      <a:r>
                        <a:rPr kumimoji="0" lang="en-US" altLang="zh-CN"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1</a:t>
                      </a:r>
                      <a:r>
                        <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次</a:t>
                      </a:r>
                      <a:endPar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99064" marR="99064" marT="45684" marB="456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pPr>
                      <a:r>
                        <a:rPr kumimoji="0" lang="en-US" altLang="zh-CN"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2</a:t>
                      </a:r>
                      <a:r>
                        <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次</a:t>
                      </a:r>
                      <a:endParaRPr kumimoji="0" lang="en-US" altLang="zh-CN"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99064" marR="99064" marT="45684" marB="456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pPr>
                      <a:r>
                        <a:rPr kumimoji="0" lang="en-US" altLang="zh-CN"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56%-〉87%-〉98%</a:t>
                      </a:r>
                      <a:endParaRPr kumimoji="0" lang="en-US" altLang="zh-CN"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99064" marR="99064" marT="45684" marB="456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pPr>
                      <a:endParaRPr kumimoji="0" lang="zh-CN" altLang="en-US"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99064" marR="99064" marT="45684" marB="456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31838">
                <a:tc>
                  <a:txBody>
                    <a:bodyPr/>
                    <a:lstStyle/>
                    <a:p>
                      <a:pPr marL="0" marR="0" lvl="0" indent="0" algn="ctr" defTabSz="914400" rtl="0" eaLnBrk="1" fontAlgn="base" latinLnBrk="0" hangingPunct="1">
                        <a:lnSpc>
                          <a:spcPct val="150000"/>
                        </a:lnSpc>
                        <a:spcBef>
                          <a:spcPct val="0"/>
                        </a:spcBef>
                        <a:spcAft>
                          <a:spcPct val="0"/>
                        </a:spcAft>
                        <a:buClrTx/>
                        <a:buSzTx/>
                        <a:buFontTx/>
                        <a:buNone/>
                      </a:pPr>
                      <a:r>
                        <a:rPr kumimoji="0" lang="en-US" altLang="zh-CN"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3</a:t>
                      </a:r>
                      <a:endParaRPr kumimoji="0" lang="en-US" altLang="zh-CN"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99064" marR="99064" marT="45684" marB="456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pPr>
                      <a:r>
                        <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班组长、全体员工</a:t>
                      </a:r>
                      <a:endPar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99064" marR="99064" marT="45684" marB="456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pPr>
                      <a:r>
                        <a:rPr kumimoji="0" lang="en-US" altLang="zh-CN"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9</a:t>
                      </a:r>
                      <a:r>
                        <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次</a:t>
                      </a:r>
                      <a:endPar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99064" marR="99064" marT="45684" marB="456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pPr>
                      <a:r>
                        <a:rPr kumimoji="0" lang="en-US" altLang="zh-CN"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1</a:t>
                      </a:r>
                      <a:r>
                        <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次</a:t>
                      </a:r>
                      <a:endPar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99064" marR="99064" marT="45684" marB="456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pPr>
                      <a:r>
                        <a:rPr kumimoji="0" lang="en-US" altLang="zh-CN"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2</a:t>
                      </a:r>
                      <a:r>
                        <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次</a:t>
                      </a:r>
                      <a:endPar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99064" marR="99064" marT="45684" marB="456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pPr>
                      <a:r>
                        <a:rPr kumimoji="0" lang="en-US" altLang="zh-CN"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25%-〉70%-〉95%</a:t>
                      </a:r>
                      <a:endParaRPr kumimoji="0" lang="en-US" altLang="zh-CN"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99064" marR="99064" marT="45684" marB="456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pPr>
                      <a:endPar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99064" marR="99064" marT="45684" marB="456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grpSp>
        <p:nvGrpSpPr>
          <p:cNvPr id="4" name="그룹 3"/>
          <p:cNvGrpSpPr/>
          <p:nvPr/>
        </p:nvGrpSpPr>
        <p:grpSpPr>
          <a:xfrm>
            <a:off x="1004836" y="5317588"/>
            <a:ext cx="10333724" cy="1105064"/>
            <a:chOff x="1004836" y="5317588"/>
            <a:chExt cx="10333724" cy="1105064"/>
          </a:xfrm>
        </p:grpSpPr>
        <p:sp>
          <p:nvSpPr>
            <p:cNvPr id="26" name="직사각형 25"/>
            <p:cNvSpPr/>
            <p:nvPr/>
          </p:nvSpPr>
          <p:spPr>
            <a:xfrm>
              <a:off x="1004836" y="5317588"/>
              <a:ext cx="10333724" cy="1055077"/>
            </a:xfrm>
            <a:prstGeom prst="rect">
              <a:avLst/>
            </a:prstGeom>
            <a:solidFill>
              <a:srgbClr val="0070C0"/>
            </a:solidFill>
            <a:ln w="12700" cap="flat" cmpd="sng" algn="ctr">
              <a:noFill/>
              <a:prstDash val="solid"/>
              <a:miter lim="800000"/>
            </a:ln>
            <a:effectLst/>
          </p:spPr>
          <p:txBody>
            <a:bodyPr anchor="ctr">
              <a:normAutofit/>
            </a:bodyPr>
            <a:lstStyle/>
            <a:p>
              <a:pPr algn="ctr"/>
              <a:endParaRPr lang="zh-CN" altLang="en-US" sz="2400" b="1" kern="0">
                <a:solidFill>
                  <a:srgbClr val="FFFFFF"/>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4" name="직사각형 23"/>
            <p:cNvSpPr/>
            <p:nvPr/>
          </p:nvSpPr>
          <p:spPr>
            <a:xfrm>
              <a:off x="1672381" y="5407922"/>
              <a:ext cx="9486314" cy="1014730"/>
            </a:xfrm>
            <a:prstGeom prst="rect">
              <a:avLst/>
            </a:prstGeom>
          </p:spPr>
          <p:txBody>
            <a:bodyPr wrap="square">
              <a:spAutoFit/>
            </a:bodyPr>
            <a:lstStyle/>
            <a:p>
              <a:pPr>
                <a:lnSpc>
                  <a:spcPct val="150000"/>
                </a:lnSpc>
                <a:buFont typeface="Arial" panose="020B0604020202020204" pitchFamily="34" charset="0"/>
                <a:buNone/>
              </a:pPr>
              <a:r>
                <a:rPr lang="zh-CN" altLang="en-US" sz="2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分阶段、分层级组织各类培训达</a:t>
              </a:r>
              <a:r>
                <a:rPr lang="en-US" altLang="zh-CN" sz="2000" b="1" dirty="0">
                  <a:solidFill>
                    <a:srgbClr val="FFFF00"/>
                  </a:solidFill>
                  <a:latin typeface="微软雅黑" panose="020B0503020204020204" pitchFamily="34" charset="-122"/>
                  <a:ea typeface="微软雅黑" panose="020B0503020204020204" pitchFamily="34" charset="-122"/>
                  <a:cs typeface="微软雅黑" panose="020B0503020204020204" pitchFamily="34" charset="-122"/>
                </a:rPr>
                <a:t>30</a:t>
              </a:r>
              <a:r>
                <a:rPr lang="zh-CN" altLang="en-US" sz="2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余次，累计考核</a:t>
              </a:r>
              <a:r>
                <a:rPr lang="en-US" altLang="zh-CN" sz="2000" b="1" dirty="0">
                  <a:solidFill>
                    <a:srgbClr val="FFFF00"/>
                  </a:solidFill>
                  <a:latin typeface="微软雅黑" panose="020B0503020204020204" pitchFamily="34" charset="-122"/>
                  <a:ea typeface="微软雅黑" panose="020B0503020204020204" pitchFamily="34" charset="-122"/>
                  <a:cs typeface="微软雅黑" panose="020B0503020204020204" pitchFamily="34" charset="-122"/>
                </a:rPr>
                <a:t>30</a:t>
              </a:r>
              <a:r>
                <a:rPr lang="zh-CN" altLang="en-US" sz="2000" b="1" dirty="0">
                  <a:solidFill>
                    <a:srgbClr val="FFFF00"/>
                  </a:solidFill>
                  <a:latin typeface="微软雅黑" panose="020B0503020204020204" pitchFamily="34" charset="-122"/>
                  <a:ea typeface="微软雅黑" panose="020B0503020204020204" pitchFamily="34" charset="-122"/>
                  <a:cs typeface="微软雅黑" panose="020B0503020204020204" pitchFamily="34" charset="-122"/>
                </a:rPr>
                <a:t>余次</a:t>
              </a:r>
              <a:r>
                <a:rPr lang="zh-CN" altLang="en-US" sz="2000" dirty="0">
                  <a:solidFill>
                    <a:srgbClr val="2B166E"/>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b="1" dirty="0">
                  <a:solidFill>
                    <a:srgbClr val="FFFF00"/>
                  </a:solidFill>
                  <a:latin typeface="微软雅黑" panose="020B0503020204020204" pitchFamily="34" charset="-122"/>
                  <a:ea typeface="微软雅黑" panose="020B0503020204020204" pitchFamily="34" charset="-122"/>
                  <a:cs typeface="微软雅黑" panose="020B0503020204020204" pitchFamily="34" charset="-122"/>
                </a:rPr>
                <a:t>19000</a:t>
              </a:r>
              <a:r>
                <a:rPr lang="zh-CN" altLang="en-US" sz="2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余人次</a:t>
              </a:r>
              <a:r>
                <a:rPr lang="zh-CN" altLang="en-US" sz="20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20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buFont typeface="Arial" panose="020B0604020202020204" pitchFamily="34" charset="0"/>
                <a:buNone/>
              </a:pPr>
              <a:r>
                <a:rPr lang="zh-CN" altLang="en-US" sz="20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最</a:t>
              </a:r>
              <a:r>
                <a:rPr lang="zh-CN" altLang="en-US" sz="2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终达到全员掌握双重预防体系的目的。</a:t>
              </a:r>
              <a:endParaRPr lang="zh-CN" altLang="en-US" sz="2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4" name="椭圆 14"/>
            <p:cNvSpPr/>
            <p:nvPr>
              <p:custDataLst>
                <p:tags r:id="rId9"/>
              </p:custDataLst>
            </p:nvPr>
          </p:nvSpPr>
          <p:spPr>
            <a:xfrm>
              <a:off x="1251546" y="5604156"/>
              <a:ext cx="240970" cy="240970"/>
            </a:xfrm>
            <a:prstGeom prst="ellipse">
              <a:avLst/>
            </a:prstGeom>
            <a:solidFill>
              <a:schemeClr val="lt1"/>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100">
                <a:solidFill>
                  <a:srgbClr val="080808"/>
                </a:solidFill>
                <a:latin typeface="微软雅黑" panose="020B0503020204020204" pitchFamily="34" charset="-122"/>
                <a:ea typeface="微软雅黑" panose="020B0503020204020204" pitchFamily="34" charset="-122"/>
              </a:endParaRPr>
            </a:p>
          </p:txBody>
        </p:sp>
      </p:grpSp>
    </p:spTree>
    <p:custDataLst>
      <p:tags r:id="rId10"/>
    </p:custData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plus(in)">
                                      <p:cBhvr>
                                        <p:cTn id="7" dur="2000"/>
                                        <p:tgtEl>
                                          <p:spTgt spid="5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图形 22"/>
          <p:cNvPicPr>
            <a:picLocks noChangeAspect="1"/>
          </p:cNvPicPr>
          <p:nvPr>
            <p:custDataLst>
              <p:tags r:id="rId1"/>
            </p:custDataLst>
          </p:nvPr>
        </p:nvPicPr>
        <p:blipFill>
          <a:blip r:embed="rId2">
            <a:extLst>
              <a:ext uri="{96DAC541-7B7A-43D3-8B79-37D633B846F1}">
                <asvg:svgBlip xmlns:asvg="http://schemas.microsoft.com/office/drawing/2016/SVG/main" r:embed="rId3"/>
              </a:ext>
            </a:extLst>
          </a:blip>
          <a:stretch>
            <a:fillRect/>
          </a:stretch>
        </p:blipFill>
        <p:spPr>
          <a:xfrm>
            <a:off x="0" y="0"/>
            <a:ext cx="720090" cy="720090"/>
          </a:xfrm>
          <a:prstGeom prst="rect">
            <a:avLst/>
          </a:prstGeom>
        </p:spPr>
      </p:pic>
      <p:pic>
        <p:nvPicPr>
          <p:cNvPr id="9" name="图形 22"/>
          <p:cNvPicPr>
            <a:picLocks noChangeAspect="1"/>
          </p:cNvPicPr>
          <p:nvPr>
            <p:custDataLst>
              <p:tags r:id="rId4"/>
            </p:custDataLst>
          </p:nvPr>
        </p:nvPicPr>
        <p:blipFill>
          <a:blip r:embed="rId5">
            <a:extLst>
              <a:ext uri="{96DAC541-7B7A-43D3-8B79-37D633B846F1}">
                <asvg:svgBlip xmlns:asvg="http://schemas.microsoft.com/office/drawing/2016/SVG/main" r:embed="rId6"/>
              </a:ext>
            </a:extLst>
          </a:blip>
          <a:stretch>
            <a:fillRect/>
          </a:stretch>
        </p:blipFill>
        <p:spPr>
          <a:xfrm>
            <a:off x="11471910" y="-5379"/>
            <a:ext cx="720090" cy="720090"/>
          </a:xfrm>
          <a:prstGeom prst="rect">
            <a:avLst/>
          </a:prstGeom>
        </p:spPr>
      </p:pic>
      <p:sp>
        <p:nvSpPr>
          <p:cNvPr id="2" name="文本框 8"/>
          <p:cNvSpPr txBox="1"/>
          <p:nvPr/>
        </p:nvSpPr>
        <p:spPr>
          <a:xfrm>
            <a:off x="1604066" y="234101"/>
            <a:ext cx="4016805" cy="578444"/>
          </a:xfrm>
          <a:prstGeom prst="roundRect">
            <a:avLst/>
          </a:prstGeom>
          <a:noFill/>
        </p:spPr>
        <p:txBody>
          <a:bodyPr wrap="square" rtlCol="0">
            <a:spAutoFit/>
            <a:scene3d>
              <a:camera prst="orthographicFront"/>
              <a:lightRig rig="threePt" dir="t"/>
            </a:scene3d>
            <a:sp3d contourW="12700"/>
          </a:bodyPr>
          <a:lstStyle/>
          <a:p>
            <a:pPr defTabSz="914400"/>
            <a:r>
              <a:rPr lang="en-US" altLang="zh-CN" sz="28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2. </a:t>
            </a:r>
            <a:r>
              <a:rPr lang="zh-CN" altLang="en-US" sz="28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基本管理</a:t>
            </a:r>
            <a:r>
              <a:rPr lang="en-US" altLang="zh-CN" sz="28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_</a:t>
            </a:r>
            <a:r>
              <a:rPr lang="en-US" altLang="zh-CN" sz="20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20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）体系文件</a:t>
            </a:r>
            <a:endParaRPr lang="zh-CN" altLang="en-US" sz="20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0" name="Freeform 6" descr="© INSCALE GmbH, 21.06.2010"/>
          <p:cNvSpPr>
            <a:spLocks noChangeAspect="1"/>
          </p:cNvSpPr>
          <p:nvPr/>
        </p:nvSpPr>
        <p:spPr bwMode="gray">
          <a:xfrm>
            <a:off x="1610668" y="4227593"/>
            <a:ext cx="3393648" cy="418113"/>
          </a:xfrm>
          <a:custGeom>
            <a:avLst/>
            <a:gdLst>
              <a:gd name="T0" fmla="*/ 2738384 w 3278"/>
              <a:gd name="T1" fmla="*/ 354013 h 354"/>
              <a:gd name="T2" fmla="*/ 2873375 w 3278"/>
              <a:gd name="T3" fmla="*/ 0 h 354"/>
              <a:gd name="T4" fmla="*/ 322575 w 3278"/>
              <a:gd name="T5" fmla="*/ 0 h 354"/>
              <a:gd name="T6" fmla="*/ 0 w 3278"/>
              <a:gd name="T7" fmla="*/ 354013 h 354"/>
              <a:gd name="T8" fmla="*/ 2738384 w 3278"/>
              <a:gd name="T9" fmla="*/ 354013 h 3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8" h="354">
                <a:moveTo>
                  <a:pt x="3124" y="354"/>
                </a:moveTo>
                <a:lnTo>
                  <a:pt x="3278" y="0"/>
                </a:lnTo>
                <a:lnTo>
                  <a:pt x="368" y="0"/>
                </a:lnTo>
                <a:lnTo>
                  <a:pt x="0" y="354"/>
                </a:lnTo>
                <a:lnTo>
                  <a:pt x="3124" y="354"/>
                </a:lnTo>
                <a:close/>
              </a:path>
            </a:pathLst>
          </a:custGeom>
          <a:gradFill rotWithShape="1">
            <a:gsLst>
              <a:gs pos="0">
                <a:srgbClr val="000000"/>
              </a:gs>
              <a:gs pos="100000">
                <a:srgbClr val="4A4A4A"/>
              </a:gs>
            </a:gsLst>
            <a:lin ang="2700000" scaled="1"/>
          </a:gradFill>
          <a:ln>
            <a:noFill/>
          </a:ln>
          <a:effectLst/>
          <a:extLst>
            <a:ext uri="{91240B29-F687-4F45-9708-019B960494DF}">
              <a14:hiddenLine xmlns:a14="http://schemas.microsoft.com/office/drawing/2010/main" w="9525">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defTabSz="914400" eaLnBrk="0" fontAlgn="base" hangingPunct="0">
              <a:spcBef>
                <a:spcPct val="0"/>
              </a:spcBef>
              <a:spcAft>
                <a:spcPct val="0"/>
              </a:spcAft>
            </a:pPr>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22" name="Freeform 8" descr="© INSCALE GmbH, 21.06.2010"/>
          <p:cNvSpPr>
            <a:spLocks noChangeAspect="1"/>
          </p:cNvSpPr>
          <p:nvPr/>
        </p:nvSpPr>
        <p:spPr bwMode="auto">
          <a:xfrm>
            <a:off x="1710038" y="3061377"/>
            <a:ext cx="3039284" cy="1394958"/>
          </a:xfrm>
          <a:custGeom>
            <a:avLst/>
            <a:gdLst>
              <a:gd name="T0" fmla="*/ 0 w 2936"/>
              <a:gd name="T1" fmla="*/ 1181100 h 1190"/>
              <a:gd name="T2" fmla="*/ 2573338 w 2936"/>
              <a:gd name="T3" fmla="*/ 1181100 h 1190"/>
              <a:gd name="T4" fmla="*/ 1970321 w 2936"/>
              <a:gd name="T5" fmla="*/ 0 h 1190"/>
              <a:gd name="T6" fmla="*/ 603017 w 2936"/>
              <a:gd name="T7" fmla="*/ 0 h 1190"/>
              <a:gd name="T8" fmla="*/ 0 w 2936"/>
              <a:gd name="T9" fmla="*/ 1181100 h 11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36" h="1190">
                <a:moveTo>
                  <a:pt x="0" y="1190"/>
                </a:moveTo>
                <a:lnTo>
                  <a:pt x="2936" y="1190"/>
                </a:lnTo>
                <a:lnTo>
                  <a:pt x="2248" y="0"/>
                </a:lnTo>
                <a:lnTo>
                  <a:pt x="688" y="0"/>
                </a:lnTo>
                <a:lnTo>
                  <a:pt x="0" y="1190"/>
                </a:lnTo>
                <a:close/>
              </a:path>
            </a:pathLst>
          </a:custGeom>
          <a:gradFill rotWithShape="1">
            <a:gsLst>
              <a:gs pos="0">
                <a:srgbClr val="2977CD"/>
              </a:gs>
              <a:gs pos="100000">
                <a:srgbClr val="205EA2"/>
              </a:gs>
            </a:gsLst>
            <a:lin ang="5400000" scaled="1"/>
          </a:gradFill>
          <a:ln>
            <a:noFill/>
          </a:ln>
          <a:effectLst/>
          <a:extLst>
            <a:ext uri="{91240B29-F687-4F45-9708-019B960494DF}">
              <a14:hiddenLine xmlns:a14="http://schemas.microsoft.com/office/drawing/2010/main" w="3175">
                <a:solidFill>
                  <a:srgbClr val="970F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0" fontAlgn="base" hangingPunct="0">
              <a:spcBef>
                <a:spcPct val="0"/>
              </a:spcBef>
              <a:spcAft>
                <a:spcPct val="0"/>
              </a:spcAft>
            </a:pPr>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23" name="Freeform 9" descr="© INSCALE GmbH, 21.06.2010"/>
          <p:cNvSpPr>
            <a:spLocks noChangeAspect="1"/>
          </p:cNvSpPr>
          <p:nvPr/>
        </p:nvSpPr>
        <p:spPr bwMode="gray">
          <a:xfrm>
            <a:off x="909438" y="4645706"/>
            <a:ext cx="4642360" cy="1389333"/>
          </a:xfrm>
          <a:custGeom>
            <a:avLst/>
            <a:gdLst>
              <a:gd name="T0" fmla="*/ 0 w 4488"/>
              <a:gd name="T1" fmla="*/ 1176337 h 1183"/>
              <a:gd name="T2" fmla="*/ 3930650 w 4488"/>
              <a:gd name="T3" fmla="*/ 1176337 h 1183"/>
              <a:gd name="T4" fmla="*/ 3333345 w 4488"/>
              <a:gd name="T5" fmla="*/ 0 h 1183"/>
              <a:gd name="T6" fmla="*/ 597305 w 4488"/>
              <a:gd name="T7" fmla="*/ 0 h 1183"/>
              <a:gd name="T8" fmla="*/ 0 w 4488"/>
              <a:gd name="T9" fmla="*/ 1176337 h 1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88" h="1183">
                <a:moveTo>
                  <a:pt x="0" y="1183"/>
                </a:moveTo>
                <a:lnTo>
                  <a:pt x="4488" y="1183"/>
                </a:lnTo>
                <a:lnTo>
                  <a:pt x="3806" y="0"/>
                </a:lnTo>
                <a:lnTo>
                  <a:pt x="682" y="0"/>
                </a:lnTo>
                <a:lnTo>
                  <a:pt x="0" y="1183"/>
                </a:lnTo>
                <a:close/>
              </a:path>
            </a:pathLst>
          </a:custGeom>
          <a:gradFill rotWithShape="1">
            <a:gsLst>
              <a:gs pos="0">
                <a:srgbClr val="C7C7C7"/>
              </a:gs>
              <a:gs pos="100000">
                <a:srgbClr val="808080"/>
              </a:gs>
            </a:gsLst>
            <a:lin ang="5400000" scaled="1"/>
          </a:gradFill>
          <a:ln>
            <a:noFill/>
          </a:ln>
          <a:effectLst/>
          <a:extLst>
            <a:ext uri="{91240B29-F687-4F45-9708-019B960494DF}">
              <a14:hiddenLine xmlns:a14="http://schemas.microsoft.com/office/drawing/2010/main" w="3175">
                <a:solidFill>
                  <a:srgbClr val="970F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defTabSz="914400" eaLnBrk="0" fontAlgn="base" hangingPunct="0">
              <a:spcBef>
                <a:spcPct val="0"/>
              </a:spcBef>
              <a:spcAft>
                <a:spcPct val="0"/>
              </a:spcAft>
            </a:pPr>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24" name="Freeform 10" descr="© INSCALE GmbH, 21.06.2010"/>
          <p:cNvSpPr>
            <a:spLocks noChangeAspect="1"/>
          </p:cNvSpPr>
          <p:nvPr/>
        </p:nvSpPr>
        <p:spPr bwMode="gray">
          <a:xfrm>
            <a:off x="1610667" y="4645705"/>
            <a:ext cx="3232403" cy="0"/>
          </a:xfrm>
          <a:custGeom>
            <a:avLst/>
            <a:gdLst>
              <a:gd name="T0" fmla="*/ 0 w 3124"/>
              <a:gd name="T1" fmla="*/ 2736850 w 3124"/>
              <a:gd name="T2" fmla="*/ 0 w 3124"/>
              <a:gd name="T3" fmla="*/ 0 60000 65536"/>
              <a:gd name="T4" fmla="*/ 0 60000 65536"/>
              <a:gd name="T5" fmla="*/ 0 60000 65536"/>
            </a:gdLst>
            <a:ahLst/>
            <a:cxnLst>
              <a:cxn ang="T3">
                <a:pos x="T0" y="0"/>
              </a:cxn>
              <a:cxn ang="T4">
                <a:pos x="T1" y="0"/>
              </a:cxn>
              <a:cxn ang="T5">
                <a:pos x="T2" y="0"/>
              </a:cxn>
            </a:cxnLst>
            <a:rect l="0" t="0" r="r" b="b"/>
            <a:pathLst>
              <a:path w="3124">
                <a:moveTo>
                  <a:pt x="0" y="0"/>
                </a:moveTo>
                <a:lnTo>
                  <a:pt x="3124"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algn="ctr" defTabSz="914400" eaLnBrk="0" fontAlgn="base" hangingPunct="0">
              <a:spcBef>
                <a:spcPct val="0"/>
              </a:spcBef>
              <a:spcAft>
                <a:spcPct val="0"/>
              </a:spcAft>
            </a:pPr>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25" name="Line 11" descr="© INSCALE GmbH, 21.06.2010"/>
          <p:cNvSpPr>
            <a:spLocks noChangeAspect="1" noChangeShapeType="1"/>
          </p:cNvSpPr>
          <p:nvPr/>
        </p:nvSpPr>
        <p:spPr bwMode="gray">
          <a:xfrm>
            <a:off x="1610667" y="4645705"/>
            <a:ext cx="3232403"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lstStyle/>
          <a:p>
            <a:pPr algn="ctr" defTabSz="914400" eaLnBrk="0" fontAlgn="base" hangingPunct="0">
              <a:spcBef>
                <a:spcPct val="0"/>
              </a:spcBef>
              <a:spcAft>
                <a:spcPct val="0"/>
              </a:spcAft>
            </a:pPr>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26" name="Freeform 12" descr="© INSCALE GmbH, 21.06.2010"/>
          <p:cNvSpPr>
            <a:spLocks noChangeAspect="1"/>
          </p:cNvSpPr>
          <p:nvPr/>
        </p:nvSpPr>
        <p:spPr bwMode="gray">
          <a:xfrm>
            <a:off x="1710038" y="4456335"/>
            <a:ext cx="3039284" cy="0"/>
          </a:xfrm>
          <a:custGeom>
            <a:avLst/>
            <a:gdLst>
              <a:gd name="T0" fmla="*/ 2573338 w 2936"/>
              <a:gd name="T1" fmla="*/ 0 w 2936"/>
              <a:gd name="T2" fmla="*/ 2573338 w 2936"/>
              <a:gd name="T3" fmla="*/ 0 60000 65536"/>
              <a:gd name="T4" fmla="*/ 0 60000 65536"/>
              <a:gd name="T5" fmla="*/ 0 60000 65536"/>
            </a:gdLst>
            <a:ahLst/>
            <a:cxnLst>
              <a:cxn ang="T3">
                <a:pos x="T0" y="0"/>
              </a:cxn>
              <a:cxn ang="T4">
                <a:pos x="T1" y="0"/>
              </a:cxn>
              <a:cxn ang="T5">
                <a:pos x="T2" y="0"/>
              </a:cxn>
            </a:cxnLst>
            <a:rect l="0" t="0" r="r" b="b"/>
            <a:pathLst>
              <a:path w="2936">
                <a:moveTo>
                  <a:pt x="2936" y="0"/>
                </a:moveTo>
                <a:lnTo>
                  <a:pt x="0" y="0"/>
                </a:lnTo>
                <a:lnTo>
                  <a:pt x="2936"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algn="ctr" defTabSz="914400" eaLnBrk="0" fontAlgn="base" hangingPunct="0">
              <a:spcBef>
                <a:spcPct val="0"/>
              </a:spcBef>
              <a:spcAft>
                <a:spcPct val="0"/>
              </a:spcAft>
            </a:pPr>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27" name="Line 13" descr="© INSCALE GmbH, 21.06.2010"/>
          <p:cNvSpPr>
            <a:spLocks noChangeAspect="1" noChangeShapeType="1"/>
          </p:cNvSpPr>
          <p:nvPr/>
        </p:nvSpPr>
        <p:spPr bwMode="gray">
          <a:xfrm flipH="1">
            <a:off x="1710038" y="4456335"/>
            <a:ext cx="3039284"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lstStyle/>
          <a:p>
            <a:pPr algn="ctr" defTabSz="914400" eaLnBrk="0" fontAlgn="base" hangingPunct="0">
              <a:spcBef>
                <a:spcPct val="0"/>
              </a:spcBef>
              <a:spcAft>
                <a:spcPct val="0"/>
              </a:spcAft>
            </a:pPr>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29" name="Freeform 15" descr="© INSCALE GmbH, 21.06.2010"/>
          <p:cNvSpPr>
            <a:spLocks noChangeAspect="1"/>
          </p:cNvSpPr>
          <p:nvPr>
            <p:custDataLst>
              <p:tags r:id="rId7"/>
            </p:custDataLst>
          </p:nvPr>
        </p:nvSpPr>
        <p:spPr bwMode="gray">
          <a:xfrm>
            <a:off x="4033094" y="2872010"/>
            <a:ext cx="862474" cy="1584327"/>
          </a:xfrm>
          <a:custGeom>
            <a:avLst/>
            <a:gdLst>
              <a:gd name="T0" fmla="*/ 830 w 830"/>
              <a:gd name="T1" fmla="*/ 1022 h 1350"/>
              <a:gd name="T2" fmla="*/ 70 w 830"/>
              <a:gd name="T3" fmla="*/ 0 h 1350"/>
              <a:gd name="T4" fmla="*/ 0 w 830"/>
              <a:gd name="T5" fmla="*/ 160 h 1350"/>
              <a:gd name="T6" fmla="*/ 688 w 830"/>
              <a:gd name="T7" fmla="*/ 1350 h 1350"/>
              <a:gd name="T8" fmla="*/ 830 w 830"/>
              <a:gd name="T9" fmla="*/ 1022 h 1350"/>
            </a:gdLst>
            <a:ahLst/>
            <a:cxnLst>
              <a:cxn ang="0">
                <a:pos x="T0" y="T1"/>
              </a:cxn>
              <a:cxn ang="0">
                <a:pos x="T2" y="T3"/>
              </a:cxn>
              <a:cxn ang="0">
                <a:pos x="T4" y="T5"/>
              </a:cxn>
              <a:cxn ang="0">
                <a:pos x="T6" y="T7"/>
              </a:cxn>
              <a:cxn ang="0">
                <a:pos x="T8" y="T9"/>
              </a:cxn>
            </a:cxnLst>
            <a:rect l="0" t="0" r="r" b="b"/>
            <a:pathLst>
              <a:path w="830" h="1350">
                <a:moveTo>
                  <a:pt x="830" y="1022"/>
                </a:moveTo>
                <a:lnTo>
                  <a:pt x="70" y="0"/>
                </a:lnTo>
                <a:lnTo>
                  <a:pt x="0" y="160"/>
                </a:lnTo>
                <a:lnTo>
                  <a:pt x="688" y="1350"/>
                </a:lnTo>
                <a:lnTo>
                  <a:pt x="830" y="1022"/>
                </a:lnTo>
                <a:close/>
              </a:path>
            </a:pathLst>
          </a:custGeom>
          <a:gradFill rotWithShape="1">
            <a:gsLst>
              <a:gs pos="0">
                <a:srgbClr val="F1EAF5"/>
              </a:gs>
              <a:gs pos="100000">
                <a:srgbClr val="F1EAF5"/>
              </a:gs>
            </a:gsLst>
            <a:lin ang="5400000" scaled="0"/>
          </a:gradFill>
          <a:ln>
            <a:noFill/>
          </a:ln>
          <a:effectLst/>
          <a:extLst>
            <a:ext uri="{91240B29-F687-4F45-9708-019B960494DF}">
              <a14:hiddenLine xmlns:a14="http://schemas.microsoft.com/office/drawing/2010/main" w="9525">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defTabSz="914400" eaLnBrk="0" fontAlgn="base" hangingPunct="0">
              <a:spcBef>
                <a:spcPct val="0"/>
              </a:spcBef>
              <a:spcAft>
                <a:spcPct val="0"/>
              </a:spcAft>
              <a:defRPr/>
            </a:pPr>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30" name="Freeform 16" descr="© INSCALE GmbH, 21.06.2010"/>
          <p:cNvSpPr>
            <a:spLocks noChangeAspect="1"/>
          </p:cNvSpPr>
          <p:nvPr/>
        </p:nvSpPr>
        <p:spPr bwMode="gray">
          <a:xfrm>
            <a:off x="4843071" y="4227592"/>
            <a:ext cx="933722" cy="1807446"/>
          </a:xfrm>
          <a:custGeom>
            <a:avLst/>
            <a:gdLst>
              <a:gd name="T0" fmla="*/ 134976 w 902"/>
              <a:gd name="T1" fmla="*/ 0 h 1537"/>
              <a:gd name="T2" fmla="*/ 0 w 902"/>
              <a:gd name="T3" fmla="*/ 352468 h 1537"/>
              <a:gd name="T4" fmla="*/ 597752 w 902"/>
              <a:gd name="T5" fmla="*/ 1530350 h 1537"/>
              <a:gd name="T6" fmla="*/ 790575 w 902"/>
              <a:gd name="T7" fmla="*/ 1031518 h 1537"/>
              <a:gd name="T8" fmla="*/ 134976 w 902"/>
              <a:gd name="T9" fmla="*/ 0 h 15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02" h="1537">
                <a:moveTo>
                  <a:pt x="154" y="0"/>
                </a:moveTo>
                <a:lnTo>
                  <a:pt x="0" y="354"/>
                </a:lnTo>
                <a:lnTo>
                  <a:pt x="682" y="1537"/>
                </a:lnTo>
                <a:lnTo>
                  <a:pt x="902" y="1036"/>
                </a:lnTo>
                <a:lnTo>
                  <a:pt x="154" y="0"/>
                </a:lnTo>
                <a:close/>
              </a:path>
            </a:pathLst>
          </a:custGeom>
          <a:gradFill rotWithShape="1">
            <a:gsLst>
              <a:gs pos="0">
                <a:srgbClr val="AAAAAA"/>
              </a:gs>
              <a:gs pos="100000">
                <a:srgbClr val="DEDEDE"/>
              </a:gs>
            </a:gsLst>
            <a:lin ang="0" scaled="1"/>
          </a:gradFill>
          <a:ln>
            <a:noFill/>
          </a:ln>
          <a:effectLst/>
          <a:extLst>
            <a:ext uri="{91240B29-F687-4F45-9708-019B960494DF}">
              <a14:hiddenLine xmlns:a14="http://schemas.microsoft.com/office/drawing/2010/main" w="9525">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defTabSz="914400" eaLnBrk="0" fontAlgn="base" hangingPunct="0">
              <a:spcBef>
                <a:spcPct val="0"/>
              </a:spcBef>
              <a:spcAft>
                <a:spcPct val="0"/>
              </a:spcAft>
            </a:pPr>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31" name="Line 17" descr="© INSCALE GmbH, 21.06.2010"/>
          <p:cNvSpPr>
            <a:spLocks noChangeAspect="1" noChangeShapeType="1"/>
          </p:cNvSpPr>
          <p:nvPr/>
        </p:nvSpPr>
        <p:spPr bwMode="gray">
          <a:xfrm>
            <a:off x="4951816" y="3972600"/>
            <a:ext cx="0" cy="0"/>
          </a:xfrm>
          <a:prstGeom prst="line">
            <a:avLst/>
          </a:prstGeom>
          <a:noFill/>
          <a:ln w="12700">
            <a:solidFill>
              <a:srgbClr val="E5E5E5"/>
            </a:solidFill>
            <a:miter lim="800000"/>
          </a:ln>
          <a:extLst>
            <a:ext uri="{909E8E84-426E-40DD-AFC4-6F175D3DCCD1}">
              <a14:hiddenFill xmlns:a14="http://schemas.microsoft.com/office/drawing/2010/main">
                <a:noFill/>
              </a14:hiddenFill>
            </a:ext>
          </a:extLst>
        </p:spPr>
        <p:txBody>
          <a:bodyPr/>
          <a:lstStyle/>
          <a:p>
            <a:pPr algn="ctr" defTabSz="914400" eaLnBrk="0" fontAlgn="base" hangingPunct="0">
              <a:spcBef>
                <a:spcPct val="0"/>
              </a:spcBef>
              <a:spcAft>
                <a:spcPct val="0"/>
              </a:spcAft>
            </a:pPr>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32" name="Text Box 21"/>
          <p:cNvSpPr txBox="1">
            <a:spLocks noChangeArrowheads="1"/>
          </p:cNvSpPr>
          <p:nvPr/>
        </p:nvSpPr>
        <p:spPr bwMode="gray">
          <a:xfrm>
            <a:off x="2527703" y="5157564"/>
            <a:ext cx="1402080" cy="460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defTabSz="801370">
              <a:defRPr>
                <a:solidFill>
                  <a:schemeClr val="tx1"/>
                </a:solidFill>
                <a:latin typeface="Arial" panose="020B0604020202020204" pitchFamily="34" charset="0"/>
              </a:defRPr>
            </a:lvl1pPr>
            <a:lvl2pPr marL="742950" indent="-285750" defTabSz="801370">
              <a:defRPr>
                <a:solidFill>
                  <a:schemeClr val="tx1"/>
                </a:solidFill>
                <a:latin typeface="Arial" panose="020B0604020202020204" pitchFamily="34" charset="0"/>
              </a:defRPr>
            </a:lvl2pPr>
            <a:lvl3pPr marL="1143000" indent="-228600" defTabSz="801370">
              <a:defRPr>
                <a:solidFill>
                  <a:schemeClr val="tx1"/>
                </a:solidFill>
                <a:latin typeface="Arial" panose="020B0604020202020204" pitchFamily="34" charset="0"/>
              </a:defRPr>
            </a:lvl3pPr>
            <a:lvl4pPr marL="1600200" indent="-228600" defTabSz="801370">
              <a:defRPr>
                <a:solidFill>
                  <a:schemeClr val="tx1"/>
                </a:solidFill>
                <a:latin typeface="Arial" panose="020B0604020202020204" pitchFamily="34" charset="0"/>
              </a:defRPr>
            </a:lvl4pPr>
            <a:lvl5pPr marL="2057400" indent="-228600" defTabSz="801370">
              <a:defRPr>
                <a:solidFill>
                  <a:schemeClr val="tx1"/>
                </a:solidFill>
                <a:latin typeface="Arial" panose="020B0604020202020204" pitchFamily="34" charset="0"/>
              </a:defRPr>
            </a:lvl5pPr>
            <a:lvl6pPr marL="2514600" indent="-228600" algn="ctr" defTabSz="801370" eaLnBrk="0" fontAlgn="base" hangingPunct="0">
              <a:spcBef>
                <a:spcPct val="0"/>
              </a:spcBef>
              <a:spcAft>
                <a:spcPct val="0"/>
              </a:spcAft>
              <a:defRPr>
                <a:solidFill>
                  <a:schemeClr val="tx1"/>
                </a:solidFill>
                <a:latin typeface="Arial" panose="020B0604020202020204" pitchFamily="34" charset="0"/>
              </a:defRPr>
            </a:lvl6pPr>
            <a:lvl7pPr marL="2971800" indent="-228600" algn="ctr" defTabSz="801370" eaLnBrk="0" fontAlgn="base" hangingPunct="0">
              <a:spcBef>
                <a:spcPct val="0"/>
              </a:spcBef>
              <a:spcAft>
                <a:spcPct val="0"/>
              </a:spcAft>
              <a:defRPr>
                <a:solidFill>
                  <a:schemeClr val="tx1"/>
                </a:solidFill>
                <a:latin typeface="Arial" panose="020B0604020202020204" pitchFamily="34" charset="0"/>
              </a:defRPr>
            </a:lvl7pPr>
            <a:lvl8pPr marL="3429000" indent="-228600" algn="ctr" defTabSz="801370" eaLnBrk="0" fontAlgn="base" hangingPunct="0">
              <a:spcBef>
                <a:spcPct val="0"/>
              </a:spcBef>
              <a:spcAft>
                <a:spcPct val="0"/>
              </a:spcAft>
              <a:defRPr>
                <a:solidFill>
                  <a:schemeClr val="tx1"/>
                </a:solidFill>
                <a:latin typeface="Arial" panose="020B0604020202020204" pitchFamily="34" charset="0"/>
              </a:defRPr>
            </a:lvl8pPr>
            <a:lvl9pPr marL="3886200" indent="-228600" algn="ctr" defTabSz="80137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20000"/>
              </a:spcBef>
              <a:spcAft>
                <a:spcPct val="0"/>
              </a:spcAft>
            </a:pPr>
            <a:r>
              <a:rPr lang="zh-CN" altLang="en-US" sz="2400" b="1"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六</a:t>
            </a:r>
            <a:r>
              <a:rPr lang="zh-CN" altLang="en-US" sz="2400" b="1" dirty="0" smtClean="0">
                <a:solidFill>
                  <a:srgbClr val="C00000"/>
                </a:solidFill>
                <a:latin typeface="微软雅黑" panose="020B0503020204020204" pitchFamily="34" charset="-122"/>
                <a:ea typeface="微软雅黑" panose="020B0503020204020204" pitchFamily="34" charset="-122"/>
                <a:cs typeface="Arial" panose="020B0604020202020204" pitchFamily="34" charset="0"/>
              </a:rPr>
              <a:t>项制度</a:t>
            </a:r>
            <a:endParaRPr lang="zh-CN" altLang="en-US" sz="2400" b="1" dirty="0" smtClean="0">
              <a:solidFill>
                <a:srgbClr val="C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3" name="Text Box 22"/>
          <p:cNvSpPr txBox="1">
            <a:spLocks noChangeArrowheads="1"/>
          </p:cNvSpPr>
          <p:nvPr/>
        </p:nvSpPr>
        <p:spPr bwMode="gray">
          <a:xfrm>
            <a:off x="2278147" y="3507614"/>
            <a:ext cx="1903067" cy="368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defTabSz="801370">
              <a:defRPr>
                <a:solidFill>
                  <a:schemeClr val="tx1"/>
                </a:solidFill>
                <a:latin typeface="Arial" panose="020B0604020202020204" pitchFamily="34" charset="0"/>
              </a:defRPr>
            </a:lvl1pPr>
            <a:lvl2pPr marL="742950" indent="-285750" defTabSz="801370">
              <a:defRPr>
                <a:solidFill>
                  <a:schemeClr val="tx1"/>
                </a:solidFill>
                <a:latin typeface="Arial" panose="020B0604020202020204" pitchFamily="34" charset="0"/>
              </a:defRPr>
            </a:lvl2pPr>
            <a:lvl3pPr marL="1143000" indent="-228600" defTabSz="801370">
              <a:defRPr>
                <a:solidFill>
                  <a:schemeClr val="tx1"/>
                </a:solidFill>
                <a:latin typeface="Arial" panose="020B0604020202020204" pitchFamily="34" charset="0"/>
              </a:defRPr>
            </a:lvl3pPr>
            <a:lvl4pPr marL="1600200" indent="-228600" defTabSz="801370">
              <a:defRPr>
                <a:solidFill>
                  <a:schemeClr val="tx1"/>
                </a:solidFill>
                <a:latin typeface="Arial" panose="020B0604020202020204" pitchFamily="34" charset="0"/>
              </a:defRPr>
            </a:lvl4pPr>
            <a:lvl5pPr marL="2057400" indent="-228600" defTabSz="801370">
              <a:defRPr>
                <a:solidFill>
                  <a:schemeClr val="tx1"/>
                </a:solidFill>
                <a:latin typeface="Arial" panose="020B0604020202020204" pitchFamily="34" charset="0"/>
              </a:defRPr>
            </a:lvl5pPr>
            <a:lvl6pPr marL="2514600" indent="-228600" algn="ctr" defTabSz="801370" eaLnBrk="0" fontAlgn="base" hangingPunct="0">
              <a:spcBef>
                <a:spcPct val="0"/>
              </a:spcBef>
              <a:spcAft>
                <a:spcPct val="0"/>
              </a:spcAft>
              <a:defRPr>
                <a:solidFill>
                  <a:schemeClr val="tx1"/>
                </a:solidFill>
                <a:latin typeface="Arial" panose="020B0604020202020204" pitchFamily="34" charset="0"/>
              </a:defRPr>
            </a:lvl6pPr>
            <a:lvl7pPr marL="2971800" indent="-228600" algn="ctr" defTabSz="801370" eaLnBrk="0" fontAlgn="base" hangingPunct="0">
              <a:spcBef>
                <a:spcPct val="0"/>
              </a:spcBef>
              <a:spcAft>
                <a:spcPct val="0"/>
              </a:spcAft>
              <a:defRPr>
                <a:solidFill>
                  <a:schemeClr val="tx1"/>
                </a:solidFill>
                <a:latin typeface="Arial" panose="020B0604020202020204" pitchFamily="34" charset="0"/>
              </a:defRPr>
            </a:lvl7pPr>
            <a:lvl8pPr marL="3429000" indent="-228600" algn="ctr" defTabSz="801370" eaLnBrk="0" fontAlgn="base" hangingPunct="0">
              <a:spcBef>
                <a:spcPct val="0"/>
              </a:spcBef>
              <a:spcAft>
                <a:spcPct val="0"/>
              </a:spcAft>
              <a:defRPr>
                <a:solidFill>
                  <a:schemeClr val="tx1"/>
                </a:solidFill>
                <a:latin typeface="Arial" panose="020B0604020202020204" pitchFamily="34" charset="0"/>
              </a:defRPr>
            </a:lvl8pPr>
            <a:lvl9pPr marL="3886200" indent="-228600" algn="ctr" defTabSz="80137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20000"/>
              </a:spcBef>
              <a:spcAft>
                <a:spcPct val="0"/>
              </a:spcAft>
            </a:pPr>
            <a:r>
              <a:rPr lang="zh-CN" altLang="en-US" b="1" dirty="0" smtClean="0">
                <a:solidFill>
                  <a:srgbClr val="FFFFFF"/>
                </a:solidFill>
                <a:latin typeface="微软雅黑" panose="020B0503020204020204" pitchFamily="34" charset="-122"/>
                <a:ea typeface="微软雅黑" panose="020B0503020204020204" pitchFamily="34" charset="-122"/>
                <a:cs typeface="Arial" panose="020B0604020202020204" pitchFamily="34" charset="0"/>
              </a:rPr>
              <a:t>两个指南</a:t>
            </a:r>
            <a:endParaRPr lang="zh-CN" altLang="en-US" b="1" dirty="0" smtClean="0">
              <a:solidFill>
                <a:srgbClr val="FFFFFF"/>
              </a:solidFill>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3" name="그룹 2"/>
          <p:cNvGrpSpPr/>
          <p:nvPr/>
        </p:nvGrpSpPr>
        <p:grpSpPr>
          <a:xfrm>
            <a:off x="2424394" y="1482676"/>
            <a:ext cx="1681824" cy="1578703"/>
            <a:chOff x="2424394" y="1482676"/>
            <a:chExt cx="1681824" cy="1578703"/>
          </a:xfrm>
        </p:grpSpPr>
        <p:sp>
          <p:nvSpPr>
            <p:cNvPr id="19" name="Freeform 5" descr="© INSCALE GmbH, 21.06.2010"/>
            <p:cNvSpPr>
              <a:spLocks noChangeAspect="1"/>
            </p:cNvSpPr>
            <p:nvPr/>
          </p:nvSpPr>
          <p:spPr bwMode="gray">
            <a:xfrm>
              <a:off x="2424394" y="2872010"/>
              <a:ext cx="1681824" cy="189369"/>
            </a:xfrm>
            <a:custGeom>
              <a:avLst/>
              <a:gdLst>
                <a:gd name="T0" fmla="*/ 0 w 1630"/>
                <a:gd name="T1" fmla="*/ 160337 h 160"/>
                <a:gd name="T2" fmla="*/ 1362834 w 1630"/>
                <a:gd name="T3" fmla="*/ 160337 h 160"/>
                <a:gd name="T4" fmla="*/ 1423987 w 1630"/>
                <a:gd name="T5" fmla="*/ 0 h 160"/>
                <a:gd name="T6" fmla="*/ 145020 w 1630"/>
                <a:gd name="T7" fmla="*/ 0 h 160"/>
                <a:gd name="T8" fmla="*/ 0 w 1630"/>
                <a:gd name="T9" fmla="*/ 160337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30" h="160">
                  <a:moveTo>
                    <a:pt x="0" y="160"/>
                  </a:moveTo>
                  <a:lnTo>
                    <a:pt x="1560" y="160"/>
                  </a:lnTo>
                  <a:lnTo>
                    <a:pt x="1630" y="0"/>
                  </a:lnTo>
                  <a:lnTo>
                    <a:pt x="166" y="0"/>
                  </a:lnTo>
                  <a:lnTo>
                    <a:pt x="0" y="160"/>
                  </a:lnTo>
                  <a:close/>
                </a:path>
              </a:pathLst>
            </a:custGeom>
            <a:gradFill rotWithShape="1">
              <a:gsLst>
                <a:gs pos="0">
                  <a:srgbClr val="113257"/>
                </a:gs>
                <a:gs pos="100000">
                  <a:srgbClr val="1F5B9D"/>
                </a:gs>
              </a:gsLst>
              <a:lin ang="2700000" scaled="1"/>
            </a:gradFill>
            <a:ln>
              <a:noFill/>
            </a:ln>
            <a:effectLst/>
            <a:extLst>
              <a:ext uri="{91240B29-F687-4F45-9708-019B960494DF}">
                <a14:hiddenLine xmlns:a14="http://schemas.microsoft.com/office/drawing/2010/main" w="12700">
                  <a:solidFill>
                    <a:srgbClr val="464646"/>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0" fontAlgn="base" hangingPunct="0">
                <a:spcBef>
                  <a:spcPct val="0"/>
                </a:spcBef>
                <a:spcAft>
                  <a:spcPct val="0"/>
                </a:spcAft>
              </a:pPr>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21" name="Freeform 7" descr="© INSCALE GmbH, 21.06.2010"/>
            <p:cNvSpPr>
              <a:spLocks noChangeAspect="1"/>
            </p:cNvSpPr>
            <p:nvPr/>
          </p:nvSpPr>
          <p:spPr bwMode="gray">
            <a:xfrm>
              <a:off x="2518141" y="1482676"/>
              <a:ext cx="1421207" cy="1393084"/>
            </a:xfrm>
            <a:custGeom>
              <a:avLst/>
              <a:gdLst>
                <a:gd name="T0" fmla="*/ 602538 w 1374"/>
                <a:gd name="T1" fmla="*/ 0 h 1189"/>
                <a:gd name="T2" fmla="*/ 0 w 1374"/>
                <a:gd name="T3" fmla="*/ 1179513 h 1189"/>
                <a:gd name="T4" fmla="*/ 1203325 w 1374"/>
                <a:gd name="T5" fmla="*/ 1179513 h 1189"/>
                <a:gd name="T6" fmla="*/ 602538 w 1374"/>
                <a:gd name="T7" fmla="*/ 0 h 118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74" h="1189">
                  <a:moveTo>
                    <a:pt x="688" y="0"/>
                  </a:moveTo>
                  <a:lnTo>
                    <a:pt x="0" y="1189"/>
                  </a:lnTo>
                  <a:lnTo>
                    <a:pt x="1374" y="1189"/>
                  </a:lnTo>
                  <a:lnTo>
                    <a:pt x="688" y="0"/>
                  </a:lnTo>
                  <a:close/>
                </a:path>
              </a:pathLst>
            </a:custGeom>
            <a:gradFill rotWithShape="1">
              <a:gsLst>
                <a:gs pos="0">
                  <a:srgbClr val="C0C0C0"/>
                </a:gs>
                <a:gs pos="100000">
                  <a:srgbClr val="E0E0E0"/>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a:lstStyle/>
            <a:p>
              <a:pPr algn="ctr" defTabSz="914400" eaLnBrk="0" fontAlgn="base" hangingPunct="0">
                <a:spcBef>
                  <a:spcPct val="0"/>
                </a:spcBef>
                <a:spcAft>
                  <a:spcPct val="0"/>
                </a:spcAft>
              </a:pPr>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28" name="Freeform 14" descr="© INSCALE GmbH, 21.06.2010"/>
            <p:cNvSpPr>
              <a:spLocks noChangeAspect="1"/>
            </p:cNvSpPr>
            <p:nvPr/>
          </p:nvSpPr>
          <p:spPr bwMode="gray">
            <a:xfrm>
              <a:off x="3230618" y="1482676"/>
              <a:ext cx="778101" cy="1393084"/>
            </a:xfrm>
            <a:custGeom>
              <a:avLst/>
              <a:gdLst>
                <a:gd name="T0" fmla="*/ 0 w 752"/>
                <a:gd name="T1" fmla="*/ 0 h 1189"/>
                <a:gd name="T2" fmla="*/ 600991 w 752"/>
                <a:gd name="T3" fmla="*/ 1179513 h 1189"/>
                <a:gd name="T4" fmla="*/ 658812 w 752"/>
                <a:gd name="T5" fmla="*/ 1029718 h 1189"/>
                <a:gd name="T6" fmla="*/ 0 w 752"/>
                <a:gd name="T7" fmla="*/ 0 h 118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52" h="1189">
                  <a:moveTo>
                    <a:pt x="0" y="0"/>
                  </a:moveTo>
                  <a:lnTo>
                    <a:pt x="686" y="1189"/>
                  </a:lnTo>
                  <a:lnTo>
                    <a:pt x="752" y="1038"/>
                  </a:lnTo>
                  <a:lnTo>
                    <a:pt x="0" y="0"/>
                  </a:lnTo>
                  <a:close/>
                </a:path>
              </a:pathLst>
            </a:custGeom>
            <a:gradFill rotWithShape="1">
              <a:gsLst>
                <a:gs pos="0">
                  <a:srgbClr val="AAAAAA"/>
                </a:gs>
                <a:gs pos="100000">
                  <a:srgbClr val="DEDEDE"/>
                </a:gs>
              </a:gsLst>
              <a:lin ang="0" scaled="1"/>
            </a:gradFill>
            <a:ln>
              <a:noFill/>
            </a:ln>
            <a:effectLst/>
            <a:extLst>
              <a:ext uri="{91240B29-F687-4F45-9708-019B960494DF}">
                <a14:hiddenLine xmlns:a14="http://schemas.microsoft.com/office/drawing/2010/main" w="9525">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defTabSz="914400" eaLnBrk="0" fontAlgn="base" hangingPunct="0">
                <a:spcBef>
                  <a:spcPct val="0"/>
                </a:spcBef>
                <a:spcAft>
                  <a:spcPct val="0"/>
                </a:spcAft>
              </a:pPr>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34" name="Text Box 23"/>
            <p:cNvSpPr txBox="1">
              <a:spLocks noChangeArrowheads="1"/>
            </p:cNvSpPr>
            <p:nvPr/>
          </p:nvSpPr>
          <p:spPr bwMode="gray">
            <a:xfrm>
              <a:off x="2551365" y="2279304"/>
              <a:ext cx="1381832" cy="3371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defTabSz="801370">
                <a:defRPr>
                  <a:solidFill>
                    <a:schemeClr val="tx1"/>
                  </a:solidFill>
                  <a:latin typeface="Arial" panose="020B0604020202020204" pitchFamily="34" charset="0"/>
                </a:defRPr>
              </a:lvl1pPr>
              <a:lvl2pPr marL="742950" indent="-285750" defTabSz="801370">
                <a:defRPr>
                  <a:solidFill>
                    <a:schemeClr val="tx1"/>
                  </a:solidFill>
                  <a:latin typeface="Arial" panose="020B0604020202020204" pitchFamily="34" charset="0"/>
                </a:defRPr>
              </a:lvl2pPr>
              <a:lvl3pPr marL="1143000" indent="-228600" defTabSz="801370">
                <a:defRPr>
                  <a:solidFill>
                    <a:schemeClr val="tx1"/>
                  </a:solidFill>
                  <a:latin typeface="Arial" panose="020B0604020202020204" pitchFamily="34" charset="0"/>
                </a:defRPr>
              </a:lvl3pPr>
              <a:lvl4pPr marL="1600200" indent="-228600" defTabSz="801370">
                <a:defRPr>
                  <a:solidFill>
                    <a:schemeClr val="tx1"/>
                  </a:solidFill>
                  <a:latin typeface="Arial" panose="020B0604020202020204" pitchFamily="34" charset="0"/>
                </a:defRPr>
              </a:lvl4pPr>
              <a:lvl5pPr marL="2057400" indent="-228600" defTabSz="801370">
                <a:defRPr>
                  <a:solidFill>
                    <a:schemeClr val="tx1"/>
                  </a:solidFill>
                  <a:latin typeface="Arial" panose="020B0604020202020204" pitchFamily="34" charset="0"/>
                </a:defRPr>
              </a:lvl5pPr>
              <a:lvl6pPr marL="2514600" indent="-228600" algn="ctr" defTabSz="801370" eaLnBrk="0" fontAlgn="base" hangingPunct="0">
                <a:spcBef>
                  <a:spcPct val="0"/>
                </a:spcBef>
                <a:spcAft>
                  <a:spcPct val="0"/>
                </a:spcAft>
                <a:defRPr>
                  <a:solidFill>
                    <a:schemeClr val="tx1"/>
                  </a:solidFill>
                  <a:latin typeface="Arial" panose="020B0604020202020204" pitchFamily="34" charset="0"/>
                </a:defRPr>
              </a:lvl6pPr>
              <a:lvl7pPr marL="2971800" indent="-228600" algn="ctr" defTabSz="801370" eaLnBrk="0" fontAlgn="base" hangingPunct="0">
                <a:spcBef>
                  <a:spcPct val="0"/>
                </a:spcBef>
                <a:spcAft>
                  <a:spcPct val="0"/>
                </a:spcAft>
                <a:defRPr>
                  <a:solidFill>
                    <a:schemeClr val="tx1"/>
                  </a:solidFill>
                  <a:latin typeface="Arial" panose="020B0604020202020204" pitchFamily="34" charset="0"/>
                </a:defRPr>
              </a:lvl7pPr>
              <a:lvl8pPr marL="3429000" indent="-228600" algn="ctr" defTabSz="801370" eaLnBrk="0" fontAlgn="base" hangingPunct="0">
                <a:spcBef>
                  <a:spcPct val="0"/>
                </a:spcBef>
                <a:spcAft>
                  <a:spcPct val="0"/>
                </a:spcAft>
                <a:defRPr>
                  <a:solidFill>
                    <a:schemeClr val="tx1"/>
                  </a:solidFill>
                  <a:latin typeface="Arial" panose="020B0604020202020204" pitchFamily="34" charset="0"/>
                </a:defRPr>
              </a:lvl8pPr>
              <a:lvl9pPr marL="3886200" indent="-228600" algn="ctr" defTabSz="80137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20000"/>
                </a:spcBef>
                <a:spcAft>
                  <a:spcPct val="0"/>
                </a:spcAft>
              </a:pPr>
              <a:r>
                <a:rPr lang="zh-CN" altLang="en-US" sz="1600" b="1"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一</a:t>
              </a:r>
              <a:r>
                <a:rPr lang="zh-CN" altLang="en-US" sz="1600" b="1" dirty="0" smtClean="0">
                  <a:solidFill>
                    <a:srgbClr val="000000"/>
                  </a:solidFill>
                  <a:latin typeface="微软雅黑" panose="020B0503020204020204" pitchFamily="34" charset="-122"/>
                  <a:ea typeface="微软雅黑" panose="020B0503020204020204" pitchFamily="34" charset="-122"/>
                  <a:cs typeface="Arial" panose="020B0604020202020204" pitchFamily="34" charset="0"/>
                </a:rPr>
                <a:t>个方案</a:t>
              </a:r>
              <a:endParaRPr lang="zh-CN" altLang="en-US" sz="1600" b="1" dirty="0" smtClean="0">
                <a:solidFill>
                  <a:srgbClr val="000000"/>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35" name="Group 39" descr="© INSCALE GmbH, 21.06.2010"/>
          <p:cNvGrpSpPr/>
          <p:nvPr/>
        </p:nvGrpSpPr>
        <p:grpSpPr bwMode="auto">
          <a:xfrm>
            <a:off x="236915" y="1846414"/>
            <a:ext cx="2783710" cy="4149591"/>
            <a:chOff x="1804" y="1190"/>
            <a:chExt cx="911" cy="1358"/>
          </a:xfrm>
        </p:grpSpPr>
        <p:sp>
          <p:nvSpPr>
            <p:cNvPr id="36" name="Text Box 25"/>
            <p:cNvSpPr txBox="1">
              <a:spLocks noChangeArrowheads="1"/>
            </p:cNvSpPr>
            <p:nvPr>
              <p:custDataLst>
                <p:tags r:id="rId8"/>
              </p:custDataLst>
            </p:nvPr>
          </p:nvSpPr>
          <p:spPr bwMode="gray">
            <a:xfrm rot="17862026">
              <a:off x="1843" y="1796"/>
              <a:ext cx="518" cy="199"/>
            </a:xfrm>
            <a:prstGeom prst="rect">
              <a:avLst/>
            </a:prstGeom>
            <a:noFill/>
            <a:ln>
              <a:noFill/>
            </a:ln>
            <a:extLst>
              <a:ext uri="{909E8E84-426E-40DD-AFC4-6F175D3DCCD1}">
                <a14:hiddenFill xmlns:a14="http://schemas.microsoft.com/office/drawing/2010/main">
                  <a:gradFill rotWithShape="1">
                    <a:gsLst>
                      <a:gs pos="0">
                        <a:schemeClr val="folHlink"/>
                      </a:gs>
                      <a:gs pos="100000">
                        <a:srgbClr val="FFFFFF"/>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90000" rIns="72000" bIns="90000">
              <a:spAutoFit/>
            </a:bodyPr>
            <a:lstStyle>
              <a:lvl1pPr marL="177800" indent="-177800" defTabSz="801370">
                <a:defRPr>
                  <a:solidFill>
                    <a:schemeClr val="tx1"/>
                  </a:solidFill>
                  <a:latin typeface="Arial" panose="020B0604020202020204" pitchFamily="34" charset="0"/>
                </a:defRPr>
              </a:lvl1pPr>
              <a:lvl2pPr marL="742950" indent="-285750" defTabSz="801370">
                <a:defRPr>
                  <a:solidFill>
                    <a:schemeClr val="tx1"/>
                  </a:solidFill>
                  <a:latin typeface="Arial" panose="020B0604020202020204" pitchFamily="34" charset="0"/>
                </a:defRPr>
              </a:lvl2pPr>
              <a:lvl3pPr marL="1143000" indent="-228600" defTabSz="801370">
                <a:defRPr>
                  <a:solidFill>
                    <a:schemeClr val="tx1"/>
                  </a:solidFill>
                  <a:latin typeface="Arial" panose="020B0604020202020204" pitchFamily="34" charset="0"/>
                </a:defRPr>
              </a:lvl3pPr>
              <a:lvl4pPr marL="1600200" indent="-228600" defTabSz="801370">
                <a:defRPr>
                  <a:solidFill>
                    <a:schemeClr val="tx1"/>
                  </a:solidFill>
                  <a:latin typeface="Arial" panose="020B0604020202020204" pitchFamily="34" charset="0"/>
                </a:defRPr>
              </a:lvl4pPr>
              <a:lvl5pPr marL="2057400" indent="-228600" defTabSz="801370">
                <a:defRPr>
                  <a:solidFill>
                    <a:schemeClr val="tx1"/>
                  </a:solidFill>
                  <a:latin typeface="Arial" panose="020B0604020202020204" pitchFamily="34" charset="0"/>
                </a:defRPr>
              </a:lvl5pPr>
              <a:lvl6pPr marL="2514600" indent="-228600" algn="ctr" defTabSz="801370" eaLnBrk="0" fontAlgn="base" hangingPunct="0">
                <a:spcBef>
                  <a:spcPct val="0"/>
                </a:spcBef>
                <a:spcAft>
                  <a:spcPct val="0"/>
                </a:spcAft>
                <a:defRPr>
                  <a:solidFill>
                    <a:schemeClr val="tx1"/>
                  </a:solidFill>
                  <a:latin typeface="Arial" panose="020B0604020202020204" pitchFamily="34" charset="0"/>
                </a:defRPr>
              </a:lvl6pPr>
              <a:lvl7pPr marL="2971800" indent="-228600" algn="ctr" defTabSz="801370" eaLnBrk="0" fontAlgn="base" hangingPunct="0">
                <a:spcBef>
                  <a:spcPct val="0"/>
                </a:spcBef>
                <a:spcAft>
                  <a:spcPct val="0"/>
                </a:spcAft>
                <a:defRPr>
                  <a:solidFill>
                    <a:schemeClr val="tx1"/>
                  </a:solidFill>
                  <a:latin typeface="Arial" panose="020B0604020202020204" pitchFamily="34" charset="0"/>
                </a:defRPr>
              </a:lvl7pPr>
              <a:lvl8pPr marL="3429000" indent="-228600" algn="ctr" defTabSz="801370" eaLnBrk="0" fontAlgn="base" hangingPunct="0">
                <a:spcBef>
                  <a:spcPct val="0"/>
                </a:spcBef>
                <a:spcAft>
                  <a:spcPct val="0"/>
                </a:spcAft>
                <a:defRPr>
                  <a:solidFill>
                    <a:schemeClr val="tx1"/>
                  </a:solidFill>
                  <a:latin typeface="Arial" panose="020B0604020202020204" pitchFamily="34" charset="0"/>
                </a:defRPr>
              </a:lvl8pPr>
              <a:lvl9pPr marL="3886200" indent="-228600" algn="ctr" defTabSz="80137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20000"/>
                </a:spcBef>
                <a:spcAft>
                  <a:spcPct val="0"/>
                </a:spcAft>
              </a:pPr>
              <a:r>
                <a:rPr lang="zh-CN" altLang="en-US" sz="2800" dirty="0">
                  <a:ln w="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Arial" panose="020B0604020202020204" pitchFamily="34" charset="0"/>
                </a:rPr>
                <a:t>体</a:t>
              </a:r>
              <a:r>
                <a:rPr lang="zh-CN" altLang="en-US" sz="2800" dirty="0" smtClean="0">
                  <a:ln w="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Arial" panose="020B0604020202020204" pitchFamily="34" charset="0"/>
                </a:rPr>
                <a:t>系文件</a:t>
              </a:r>
              <a:endParaRPr lang="zh-CN" altLang="en-US" sz="2800" dirty="0" smtClean="0">
                <a:ln w="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Arial" panose="020B0604020202020204" pitchFamily="34" charset="0"/>
              </a:endParaRPr>
            </a:p>
          </p:txBody>
        </p:sp>
        <p:sp>
          <p:nvSpPr>
            <p:cNvPr id="37" name="Line 26" descr="© INSCALE GmbH, 21.06.2010"/>
            <p:cNvSpPr>
              <a:spLocks noChangeShapeType="1"/>
            </p:cNvSpPr>
            <p:nvPr/>
          </p:nvSpPr>
          <p:spPr bwMode="gray">
            <a:xfrm rot="21241424" flipH="1">
              <a:off x="1804" y="1190"/>
              <a:ext cx="911" cy="1358"/>
            </a:xfrm>
            <a:prstGeom prst="line">
              <a:avLst/>
            </a:prstGeom>
            <a:noFill/>
            <a:ln w="28575">
              <a:solidFill>
                <a:srgbClr val="868282"/>
              </a:solidFill>
              <a:prstDash val="sysDot"/>
              <a:round/>
              <a:headEnd type="triangle" w="med" len="med"/>
            </a:ln>
            <a:extLst>
              <a:ext uri="{909E8E84-426E-40DD-AFC4-6F175D3DCCD1}">
                <a14:hiddenFill xmlns:a14="http://schemas.microsoft.com/office/drawing/2010/main">
                  <a:noFill/>
                </a14:hiddenFill>
              </a:ext>
            </a:extLst>
          </p:spPr>
          <p:txBody>
            <a:bodyPr/>
            <a:lstStyle/>
            <a:p>
              <a:pPr algn="ctr" defTabSz="914400" eaLnBrk="0" fontAlgn="base" hangingPunct="0">
                <a:spcBef>
                  <a:spcPct val="0"/>
                </a:spcBef>
                <a:spcAft>
                  <a:spcPct val="0"/>
                </a:spcAft>
              </a:pPr>
              <a:endParaRPr lang="zh-CN" altLang="en-US">
                <a:solidFill>
                  <a:srgbClr val="000000"/>
                </a:solidFill>
                <a:latin typeface="微软雅黑" panose="020B0503020204020204" pitchFamily="34" charset="-122"/>
                <a:ea typeface="微软雅黑" panose="020B0503020204020204" pitchFamily="34" charset="-122"/>
              </a:endParaRPr>
            </a:p>
          </p:txBody>
        </p:sp>
      </p:grpSp>
      <p:sp>
        <p:nvSpPr>
          <p:cNvPr id="40" name="Line 29" descr="© INSCALE GmbH, 21.06.2010"/>
          <p:cNvSpPr>
            <a:spLocks noChangeShapeType="1"/>
          </p:cNvSpPr>
          <p:nvPr/>
        </p:nvSpPr>
        <p:spPr bwMode="gray">
          <a:xfrm>
            <a:off x="5004315" y="3841354"/>
            <a:ext cx="6671747" cy="0"/>
          </a:xfrm>
          <a:prstGeom prst="line">
            <a:avLst/>
          </a:prstGeom>
          <a:noFill/>
          <a:ln w="19050">
            <a:solidFill>
              <a:srgbClr val="868282"/>
            </a:solidFill>
            <a:prstDash val="sysDot"/>
            <a:round/>
          </a:ln>
          <a:extLst>
            <a:ext uri="{909E8E84-426E-40DD-AFC4-6F175D3DCCD1}">
              <a14:hiddenFill xmlns:a14="http://schemas.microsoft.com/office/drawing/2010/main">
                <a:noFill/>
              </a14:hiddenFill>
            </a:ext>
          </a:extLst>
        </p:spPr>
        <p:txBody>
          <a:bodyPr/>
          <a:lstStyle/>
          <a:p>
            <a:pPr algn="ctr" defTabSz="914400" eaLnBrk="0" fontAlgn="base" hangingPunct="0">
              <a:spcBef>
                <a:spcPct val="0"/>
              </a:spcBef>
              <a:spcAft>
                <a:spcPct val="0"/>
              </a:spcAft>
            </a:pPr>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41" name="Line 30" descr="© INSCALE GmbH, 21.06.2010"/>
          <p:cNvSpPr>
            <a:spLocks noChangeShapeType="1"/>
          </p:cNvSpPr>
          <p:nvPr/>
        </p:nvSpPr>
        <p:spPr bwMode="gray">
          <a:xfrm>
            <a:off x="5605099" y="5996005"/>
            <a:ext cx="6070964" cy="0"/>
          </a:xfrm>
          <a:prstGeom prst="line">
            <a:avLst/>
          </a:prstGeom>
          <a:noFill/>
          <a:ln w="19050">
            <a:solidFill>
              <a:srgbClr val="868282"/>
            </a:solidFill>
            <a:prstDash val="sysDot"/>
            <a:round/>
          </a:ln>
          <a:extLst>
            <a:ext uri="{909E8E84-426E-40DD-AFC4-6F175D3DCCD1}">
              <a14:hiddenFill xmlns:a14="http://schemas.microsoft.com/office/drawing/2010/main">
                <a:noFill/>
              </a14:hiddenFill>
            </a:ext>
          </a:extLst>
        </p:spPr>
        <p:txBody>
          <a:bodyPr/>
          <a:lstStyle/>
          <a:p>
            <a:pPr algn="ctr" defTabSz="914400" eaLnBrk="0" fontAlgn="base" hangingPunct="0">
              <a:spcBef>
                <a:spcPct val="0"/>
              </a:spcBef>
              <a:spcAft>
                <a:spcPct val="0"/>
              </a:spcAft>
            </a:pPr>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44" name="TextBox 46"/>
          <p:cNvSpPr txBox="1"/>
          <p:nvPr/>
        </p:nvSpPr>
        <p:spPr>
          <a:xfrm>
            <a:off x="6067494" y="3841354"/>
            <a:ext cx="3429000" cy="2249170"/>
          </a:xfrm>
          <a:prstGeom prst="rect">
            <a:avLst/>
          </a:prstGeom>
          <a:noFill/>
          <a:ln w="9525">
            <a:noFill/>
          </a:ln>
        </p:spPr>
        <p:txBody>
          <a:bodyPr>
            <a:spAutoFit/>
          </a:bodyPr>
          <a:lstStyle/>
          <a:p>
            <a:pPr>
              <a:lnSpc>
                <a:spcPct val="130000"/>
              </a:lnSpc>
            </a:pPr>
            <a:r>
              <a:rPr lang="zh-CN" altLang="en-US" dirty="0">
                <a:solidFill>
                  <a:srgbClr val="2B166E"/>
                </a:solidFill>
                <a:latin typeface="微软雅黑" panose="020B0503020204020204" pitchFamily="34" charset="-122"/>
                <a:ea typeface="微软雅黑" panose="020B0503020204020204" pitchFamily="34" charset="-122"/>
              </a:rPr>
              <a:t>风险管理与分级管控制度</a:t>
            </a:r>
            <a:endParaRPr lang="en-US" altLang="zh-CN" dirty="0">
              <a:solidFill>
                <a:srgbClr val="2B166E"/>
              </a:solidFill>
              <a:latin typeface="微软雅黑" panose="020B0503020204020204" pitchFamily="34" charset="-122"/>
              <a:ea typeface="微软雅黑" panose="020B0503020204020204" pitchFamily="34" charset="-122"/>
            </a:endParaRPr>
          </a:p>
          <a:p>
            <a:pPr>
              <a:lnSpc>
                <a:spcPct val="130000"/>
              </a:lnSpc>
            </a:pPr>
            <a:r>
              <a:rPr lang="zh-CN" altLang="en-US" dirty="0">
                <a:solidFill>
                  <a:srgbClr val="2B166E"/>
                </a:solidFill>
                <a:latin typeface="微软雅黑" panose="020B0503020204020204" pitchFamily="34" charset="-122"/>
                <a:ea typeface="微软雅黑" panose="020B0503020204020204" pitchFamily="34" charset="-122"/>
              </a:rPr>
              <a:t>事故隐患排查治理制度</a:t>
            </a:r>
            <a:endParaRPr lang="zh-CN" altLang="en-US" dirty="0">
              <a:solidFill>
                <a:srgbClr val="2B166E"/>
              </a:solidFill>
              <a:latin typeface="微软雅黑" panose="020B0503020204020204" pitchFamily="34" charset="-122"/>
              <a:ea typeface="微软雅黑" panose="020B0503020204020204" pitchFamily="34" charset="-122"/>
            </a:endParaRPr>
          </a:p>
          <a:p>
            <a:pPr>
              <a:lnSpc>
                <a:spcPct val="130000"/>
              </a:lnSpc>
            </a:pPr>
            <a:r>
              <a:rPr lang="zh-CN" altLang="en-US" dirty="0">
                <a:solidFill>
                  <a:srgbClr val="2B166E"/>
                </a:solidFill>
                <a:latin typeface="微软雅黑" panose="020B0503020204020204" pitchFamily="34" charset="-122"/>
                <a:ea typeface="微软雅黑" panose="020B0503020204020204" pitchFamily="34" charset="-122"/>
              </a:rPr>
              <a:t>安全风险公告制度</a:t>
            </a:r>
            <a:endParaRPr lang="zh-CN" altLang="en-US" dirty="0">
              <a:solidFill>
                <a:srgbClr val="2B166E"/>
              </a:solidFill>
              <a:latin typeface="微软雅黑" panose="020B0503020204020204" pitchFamily="34" charset="-122"/>
              <a:ea typeface="微软雅黑" panose="020B0503020204020204" pitchFamily="34" charset="-122"/>
            </a:endParaRPr>
          </a:p>
          <a:p>
            <a:pPr>
              <a:lnSpc>
                <a:spcPct val="130000"/>
              </a:lnSpc>
            </a:pPr>
            <a:r>
              <a:rPr lang="zh-CN" altLang="en-US" dirty="0">
                <a:solidFill>
                  <a:srgbClr val="2B166E"/>
                </a:solidFill>
                <a:latin typeface="微软雅黑" panose="020B0503020204020204" pitchFamily="34" charset="-122"/>
                <a:ea typeface="微软雅黑" panose="020B0503020204020204" pitchFamily="34" charset="-122"/>
              </a:rPr>
              <a:t>双重预防体系持续改进制度</a:t>
            </a:r>
            <a:endParaRPr lang="en-US" altLang="zh-CN" dirty="0">
              <a:solidFill>
                <a:srgbClr val="2B166E"/>
              </a:solidFill>
              <a:latin typeface="微软雅黑" panose="020B0503020204020204" pitchFamily="34" charset="-122"/>
              <a:ea typeface="微软雅黑" panose="020B0503020204020204" pitchFamily="34" charset="-122"/>
            </a:endParaRPr>
          </a:p>
          <a:p>
            <a:pPr>
              <a:lnSpc>
                <a:spcPct val="130000"/>
              </a:lnSpc>
            </a:pPr>
            <a:r>
              <a:rPr lang="zh-CN" altLang="en-US" dirty="0">
                <a:solidFill>
                  <a:srgbClr val="2B166E"/>
                </a:solidFill>
                <a:latin typeface="微软雅黑" panose="020B0503020204020204" pitchFamily="34" charset="-122"/>
                <a:ea typeface="微软雅黑" panose="020B0503020204020204" pitchFamily="34" charset="-122"/>
              </a:rPr>
              <a:t>双重预防体系考核奖惩制度</a:t>
            </a:r>
            <a:endParaRPr lang="zh-CN" altLang="en-US" dirty="0">
              <a:solidFill>
                <a:srgbClr val="2B166E"/>
              </a:solidFill>
              <a:latin typeface="微软雅黑" panose="020B0503020204020204" pitchFamily="34" charset="-122"/>
              <a:ea typeface="微软雅黑" panose="020B0503020204020204" pitchFamily="34" charset="-122"/>
            </a:endParaRPr>
          </a:p>
          <a:p>
            <a:pPr>
              <a:lnSpc>
                <a:spcPct val="130000"/>
              </a:lnSpc>
            </a:pPr>
            <a:r>
              <a:rPr lang="zh-CN" altLang="en-US" dirty="0">
                <a:solidFill>
                  <a:srgbClr val="2B166E"/>
                </a:solidFill>
                <a:latin typeface="微软雅黑" panose="020B0503020204020204" pitchFamily="34" charset="-122"/>
                <a:ea typeface="微软雅黑" panose="020B0503020204020204" pitchFamily="34" charset="-122"/>
              </a:rPr>
              <a:t>双重预防体系教育培训考核制度</a:t>
            </a:r>
            <a:endParaRPr lang="zh-CN" altLang="en-US" dirty="0">
              <a:solidFill>
                <a:srgbClr val="2B166E"/>
              </a:solidFill>
              <a:latin typeface="微软雅黑" panose="020B0503020204020204" pitchFamily="34" charset="-122"/>
              <a:ea typeface="微软雅黑" panose="020B0503020204020204" pitchFamily="34" charset="-122"/>
            </a:endParaRPr>
          </a:p>
        </p:txBody>
      </p:sp>
      <p:sp>
        <p:nvSpPr>
          <p:cNvPr id="5" name="직사각형 4"/>
          <p:cNvSpPr/>
          <p:nvPr/>
        </p:nvSpPr>
        <p:spPr>
          <a:xfrm>
            <a:off x="6067494" y="2574795"/>
            <a:ext cx="6096000" cy="1198880"/>
          </a:xfrm>
          <a:prstGeom prst="rect">
            <a:avLst/>
          </a:prstGeom>
        </p:spPr>
        <p:txBody>
          <a:bodyPr>
            <a:spAutoFit/>
          </a:bodyPr>
          <a:lstStyle/>
          <a:p>
            <a:pPr>
              <a:lnSpc>
                <a:spcPct val="200000"/>
              </a:lnSpc>
            </a:pPr>
            <a:r>
              <a:rPr lang="zh-CN" altLang="en-US" dirty="0">
                <a:solidFill>
                  <a:srgbClr val="2B166E"/>
                </a:solidFill>
                <a:latin typeface="微软雅黑" panose="020B0503020204020204" pitchFamily="34" charset="-122"/>
                <a:ea typeface="微软雅黑" panose="020B0503020204020204" pitchFamily="34" charset="-122"/>
              </a:rPr>
              <a:t>风险分级管控体系实施指南</a:t>
            </a:r>
            <a:endParaRPr lang="en-US" altLang="zh-CN" dirty="0">
              <a:solidFill>
                <a:srgbClr val="2B166E"/>
              </a:solidFill>
              <a:latin typeface="微软雅黑" panose="020B0503020204020204" pitchFamily="34" charset="-122"/>
              <a:ea typeface="微软雅黑" panose="020B0503020204020204" pitchFamily="34" charset="-122"/>
            </a:endParaRPr>
          </a:p>
          <a:p>
            <a:pPr>
              <a:lnSpc>
                <a:spcPct val="200000"/>
              </a:lnSpc>
            </a:pPr>
            <a:r>
              <a:rPr lang="zh-CN" altLang="en-US" dirty="0">
                <a:solidFill>
                  <a:srgbClr val="2B166E"/>
                </a:solidFill>
                <a:latin typeface="微软雅黑" panose="020B0503020204020204" pitchFamily="34" charset="-122"/>
                <a:ea typeface="微软雅黑" panose="020B0503020204020204" pitchFamily="34" charset="-122"/>
              </a:rPr>
              <a:t>隐患排查治理体系实施指南</a:t>
            </a:r>
            <a:endParaRPr lang="zh-CN" altLang="en-US" dirty="0">
              <a:solidFill>
                <a:srgbClr val="2B166E"/>
              </a:solidFill>
              <a:latin typeface="微软雅黑" panose="020B0503020204020204" pitchFamily="34" charset="-122"/>
              <a:ea typeface="微软雅黑" panose="020B0503020204020204" pitchFamily="34" charset="-122"/>
            </a:endParaRPr>
          </a:p>
        </p:txBody>
      </p:sp>
      <p:grpSp>
        <p:nvGrpSpPr>
          <p:cNvPr id="7" name="그룹 6"/>
          <p:cNvGrpSpPr/>
          <p:nvPr/>
        </p:nvGrpSpPr>
        <p:grpSpPr>
          <a:xfrm>
            <a:off x="4008719" y="1826555"/>
            <a:ext cx="7667344" cy="587967"/>
            <a:chOff x="4008719" y="1826555"/>
            <a:chExt cx="7667344" cy="587967"/>
          </a:xfrm>
        </p:grpSpPr>
        <p:sp>
          <p:nvSpPr>
            <p:cNvPr id="38" name="Line 27" descr="© INSCALE GmbH, 21.06.2010"/>
            <p:cNvSpPr>
              <a:spLocks noChangeShapeType="1"/>
            </p:cNvSpPr>
            <p:nvPr/>
          </p:nvSpPr>
          <p:spPr bwMode="gray">
            <a:xfrm>
              <a:off x="4008719" y="2414522"/>
              <a:ext cx="7667344" cy="0"/>
            </a:xfrm>
            <a:prstGeom prst="line">
              <a:avLst/>
            </a:prstGeom>
            <a:noFill/>
            <a:ln w="19050">
              <a:solidFill>
                <a:srgbClr val="868282"/>
              </a:solidFill>
              <a:prstDash val="sysDot"/>
              <a:round/>
            </a:ln>
            <a:extLst>
              <a:ext uri="{909E8E84-426E-40DD-AFC4-6F175D3DCCD1}">
                <a14:hiddenFill xmlns:a14="http://schemas.microsoft.com/office/drawing/2010/main">
                  <a:noFill/>
                </a14:hiddenFill>
              </a:ext>
            </a:extLst>
          </p:spPr>
          <p:txBody>
            <a:bodyPr/>
            <a:lstStyle/>
            <a:p>
              <a:pPr algn="ctr" defTabSz="914400" eaLnBrk="0" fontAlgn="base" hangingPunct="0">
                <a:spcBef>
                  <a:spcPct val="0"/>
                </a:spcBef>
                <a:spcAft>
                  <a:spcPct val="0"/>
                </a:spcAft>
              </a:pPr>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6" name="직사각형 5"/>
            <p:cNvSpPr/>
            <p:nvPr/>
          </p:nvSpPr>
          <p:spPr>
            <a:xfrm>
              <a:off x="6067494" y="1826555"/>
              <a:ext cx="4297680" cy="506730"/>
            </a:xfrm>
            <a:prstGeom prst="rect">
              <a:avLst/>
            </a:prstGeom>
          </p:spPr>
          <p:txBody>
            <a:bodyPr wrap="none">
              <a:spAutoFit/>
            </a:bodyPr>
            <a:lstStyle/>
            <a:p>
              <a:pPr>
                <a:lnSpc>
                  <a:spcPct val="150000"/>
                </a:lnSpc>
              </a:pPr>
              <a:r>
                <a:rPr lang="zh-CN" altLang="en-US" dirty="0">
                  <a:solidFill>
                    <a:srgbClr val="2B166E"/>
                  </a:solidFill>
                  <a:latin typeface="微软雅黑" panose="020B0503020204020204" pitchFamily="34" charset="-122"/>
                  <a:ea typeface="微软雅黑" panose="020B0503020204020204" pitchFamily="34" charset="-122"/>
                </a:rPr>
                <a:t>风险隐患双重预防体系建设工作实施方案</a:t>
              </a:r>
              <a:endParaRPr lang="zh-CN" altLang="en-US" dirty="0">
                <a:solidFill>
                  <a:srgbClr val="2B166E"/>
                </a:solidFill>
                <a:latin typeface="微软雅黑" panose="020B0503020204020204" pitchFamily="34" charset="-122"/>
                <a:ea typeface="微软雅黑" panose="020B0503020204020204" pitchFamily="34" charset="-122"/>
              </a:endParaRPr>
            </a:p>
          </p:txBody>
        </p:sp>
      </p:grpSp>
    </p:spTree>
    <p:custDataLst>
      <p:tags r:id="rId9"/>
    </p:custData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图形 22"/>
          <p:cNvPicPr>
            <a:picLocks noChangeAspect="1"/>
          </p:cNvPicPr>
          <p:nvPr>
            <p:custDataLst>
              <p:tags r:id="rId1"/>
            </p:custDataLst>
          </p:nvPr>
        </p:nvPicPr>
        <p:blipFill>
          <a:blip r:embed="rId2">
            <a:extLst>
              <a:ext uri="{96DAC541-7B7A-43D3-8B79-37D633B846F1}">
                <asvg:svgBlip xmlns:asvg="http://schemas.microsoft.com/office/drawing/2016/SVG/main" r:embed="rId3"/>
              </a:ext>
            </a:extLst>
          </a:blip>
          <a:stretch>
            <a:fillRect/>
          </a:stretch>
        </p:blipFill>
        <p:spPr>
          <a:xfrm>
            <a:off x="0" y="0"/>
            <a:ext cx="720090" cy="720090"/>
          </a:xfrm>
          <a:prstGeom prst="rect">
            <a:avLst/>
          </a:prstGeom>
        </p:spPr>
      </p:pic>
      <p:pic>
        <p:nvPicPr>
          <p:cNvPr id="6" name="图形 22"/>
          <p:cNvPicPr>
            <a:picLocks noChangeAspect="1"/>
          </p:cNvPicPr>
          <p:nvPr>
            <p:custDataLst>
              <p:tags r:id="rId4"/>
            </p:custDataLst>
          </p:nvPr>
        </p:nvPicPr>
        <p:blipFill>
          <a:blip r:embed="rId5">
            <a:extLst>
              <a:ext uri="{96DAC541-7B7A-43D3-8B79-37D633B846F1}">
                <asvg:svgBlip xmlns:asvg="http://schemas.microsoft.com/office/drawing/2016/SVG/main" r:embed="rId6"/>
              </a:ext>
            </a:extLst>
          </a:blip>
          <a:stretch>
            <a:fillRect/>
          </a:stretch>
        </p:blipFill>
        <p:spPr>
          <a:xfrm>
            <a:off x="11471910" y="-5379"/>
            <a:ext cx="720090" cy="720090"/>
          </a:xfrm>
          <a:prstGeom prst="rect">
            <a:avLst/>
          </a:prstGeom>
        </p:spPr>
      </p:pic>
      <p:sp>
        <p:nvSpPr>
          <p:cNvPr id="2" name="文本框 8"/>
          <p:cNvSpPr txBox="1"/>
          <p:nvPr/>
        </p:nvSpPr>
        <p:spPr>
          <a:xfrm>
            <a:off x="1604066" y="234101"/>
            <a:ext cx="4016805" cy="578444"/>
          </a:xfrm>
          <a:prstGeom prst="roundRect">
            <a:avLst/>
          </a:prstGeom>
          <a:noFill/>
        </p:spPr>
        <p:txBody>
          <a:bodyPr wrap="square" rtlCol="0">
            <a:spAutoFit/>
            <a:scene3d>
              <a:camera prst="orthographicFront"/>
              <a:lightRig rig="threePt" dir="t"/>
            </a:scene3d>
            <a:sp3d contourW="12700"/>
          </a:bodyPr>
          <a:lstStyle/>
          <a:p>
            <a:pPr defTabSz="914400"/>
            <a:r>
              <a:rPr lang="en-US" altLang="zh-CN" sz="28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2. </a:t>
            </a:r>
            <a:r>
              <a:rPr lang="zh-CN" altLang="en-US" sz="28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基本管理</a:t>
            </a:r>
            <a:r>
              <a:rPr lang="en-US" altLang="zh-CN" sz="28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_</a:t>
            </a:r>
            <a:r>
              <a:rPr lang="en-US" altLang="zh-CN" sz="20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20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）体系文件</a:t>
            </a:r>
            <a:endParaRPr lang="zh-CN" altLang="en-US" sz="20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9" name="Freeform 5" descr="© INSCALE GmbH, 21.06.2010"/>
          <p:cNvSpPr>
            <a:spLocks noChangeAspect="1"/>
          </p:cNvSpPr>
          <p:nvPr/>
        </p:nvSpPr>
        <p:spPr bwMode="gray">
          <a:xfrm>
            <a:off x="2424394" y="2872010"/>
            <a:ext cx="1681824" cy="189369"/>
          </a:xfrm>
          <a:custGeom>
            <a:avLst/>
            <a:gdLst>
              <a:gd name="T0" fmla="*/ 0 w 1630"/>
              <a:gd name="T1" fmla="*/ 160337 h 160"/>
              <a:gd name="T2" fmla="*/ 1362834 w 1630"/>
              <a:gd name="T3" fmla="*/ 160337 h 160"/>
              <a:gd name="T4" fmla="*/ 1423987 w 1630"/>
              <a:gd name="T5" fmla="*/ 0 h 160"/>
              <a:gd name="T6" fmla="*/ 145020 w 1630"/>
              <a:gd name="T7" fmla="*/ 0 h 160"/>
              <a:gd name="T8" fmla="*/ 0 w 1630"/>
              <a:gd name="T9" fmla="*/ 160337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30" h="160">
                <a:moveTo>
                  <a:pt x="0" y="160"/>
                </a:moveTo>
                <a:lnTo>
                  <a:pt x="1560" y="160"/>
                </a:lnTo>
                <a:lnTo>
                  <a:pt x="1630" y="0"/>
                </a:lnTo>
                <a:lnTo>
                  <a:pt x="166" y="0"/>
                </a:lnTo>
                <a:lnTo>
                  <a:pt x="0" y="160"/>
                </a:lnTo>
                <a:close/>
              </a:path>
            </a:pathLst>
          </a:custGeom>
          <a:gradFill rotWithShape="1">
            <a:gsLst>
              <a:gs pos="0">
                <a:srgbClr val="113257"/>
              </a:gs>
              <a:gs pos="100000">
                <a:srgbClr val="1F5B9D"/>
              </a:gs>
            </a:gsLst>
            <a:lin ang="2700000" scaled="1"/>
          </a:gradFill>
          <a:ln>
            <a:noFill/>
          </a:ln>
          <a:effectLst/>
          <a:extLst>
            <a:ext uri="{91240B29-F687-4F45-9708-019B960494DF}">
              <a14:hiddenLine xmlns:a14="http://schemas.microsoft.com/office/drawing/2010/main" w="12700">
                <a:solidFill>
                  <a:srgbClr val="464646"/>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0" fontAlgn="base" hangingPunct="0">
              <a:spcBef>
                <a:spcPct val="0"/>
              </a:spcBef>
              <a:spcAft>
                <a:spcPct val="0"/>
              </a:spcAft>
            </a:pPr>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20" name="Freeform 6" descr="© INSCALE GmbH, 21.06.2010"/>
          <p:cNvSpPr>
            <a:spLocks noChangeAspect="1"/>
          </p:cNvSpPr>
          <p:nvPr/>
        </p:nvSpPr>
        <p:spPr bwMode="gray">
          <a:xfrm>
            <a:off x="1610668" y="4227593"/>
            <a:ext cx="3393648" cy="418113"/>
          </a:xfrm>
          <a:custGeom>
            <a:avLst/>
            <a:gdLst>
              <a:gd name="T0" fmla="*/ 2738384 w 3278"/>
              <a:gd name="T1" fmla="*/ 354013 h 354"/>
              <a:gd name="T2" fmla="*/ 2873375 w 3278"/>
              <a:gd name="T3" fmla="*/ 0 h 354"/>
              <a:gd name="T4" fmla="*/ 322575 w 3278"/>
              <a:gd name="T5" fmla="*/ 0 h 354"/>
              <a:gd name="T6" fmla="*/ 0 w 3278"/>
              <a:gd name="T7" fmla="*/ 354013 h 354"/>
              <a:gd name="T8" fmla="*/ 2738384 w 3278"/>
              <a:gd name="T9" fmla="*/ 354013 h 3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8" h="354">
                <a:moveTo>
                  <a:pt x="3124" y="354"/>
                </a:moveTo>
                <a:lnTo>
                  <a:pt x="3278" y="0"/>
                </a:lnTo>
                <a:lnTo>
                  <a:pt x="368" y="0"/>
                </a:lnTo>
                <a:lnTo>
                  <a:pt x="0" y="354"/>
                </a:lnTo>
                <a:lnTo>
                  <a:pt x="3124" y="354"/>
                </a:lnTo>
                <a:close/>
              </a:path>
            </a:pathLst>
          </a:custGeom>
          <a:gradFill rotWithShape="1">
            <a:gsLst>
              <a:gs pos="0">
                <a:srgbClr val="000000"/>
              </a:gs>
              <a:gs pos="100000">
                <a:srgbClr val="4A4A4A"/>
              </a:gs>
            </a:gsLst>
            <a:lin ang="2700000" scaled="1"/>
          </a:gradFill>
          <a:ln>
            <a:noFill/>
          </a:ln>
          <a:effectLst/>
          <a:extLst>
            <a:ext uri="{91240B29-F687-4F45-9708-019B960494DF}">
              <a14:hiddenLine xmlns:a14="http://schemas.microsoft.com/office/drawing/2010/main" w="9525">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defTabSz="914400" eaLnBrk="0" fontAlgn="base" hangingPunct="0">
              <a:spcBef>
                <a:spcPct val="0"/>
              </a:spcBef>
              <a:spcAft>
                <a:spcPct val="0"/>
              </a:spcAft>
            </a:pPr>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21" name="Freeform 7" descr="© INSCALE GmbH, 21.06.2010"/>
          <p:cNvSpPr>
            <a:spLocks noChangeAspect="1"/>
          </p:cNvSpPr>
          <p:nvPr/>
        </p:nvSpPr>
        <p:spPr bwMode="gray">
          <a:xfrm>
            <a:off x="2518141" y="1482676"/>
            <a:ext cx="1421207" cy="1393084"/>
          </a:xfrm>
          <a:custGeom>
            <a:avLst/>
            <a:gdLst>
              <a:gd name="T0" fmla="*/ 602538 w 1374"/>
              <a:gd name="T1" fmla="*/ 0 h 1189"/>
              <a:gd name="T2" fmla="*/ 0 w 1374"/>
              <a:gd name="T3" fmla="*/ 1179513 h 1189"/>
              <a:gd name="T4" fmla="*/ 1203325 w 1374"/>
              <a:gd name="T5" fmla="*/ 1179513 h 1189"/>
              <a:gd name="T6" fmla="*/ 602538 w 1374"/>
              <a:gd name="T7" fmla="*/ 0 h 118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74" h="1189">
                <a:moveTo>
                  <a:pt x="688" y="0"/>
                </a:moveTo>
                <a:lnTo>
                  <a:pt x="0" y="1189"/>
                </a:lnTo>
                <a:lnTo>
                  <a:pt x="1374" y="1189"/>
                </a:lnTo>
                <a:lnTo>
                  <a:pt x="688" y="0"/>
                </a:lnTo>
                <a:close/>
              </a:path>
            </a:pathLst>
          </a:custGeom>
          <a:gradFill rotWithShape="1">
            <a:gsLst>
              <a:gs pos="0">
                <a:srgbClr val="C0C0C0"/>
              </a:gs>
              <a:gs pos="100000">
                <a:srgbClr val="E0E0E0"/>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a:lstStyle/>
          <a:p>
            <a:pPr algn="ctr" defTabSz="914400" eaLnBrk="0" fontAlgn="base" hangingPunct="0">
              <a:spcBef>
                <a:spcPct val="0"/>
              </a:spcBef>
              <a:spcAft>
                <a:spcPct val="0"/>
              </a:spcAft>
            </a:pPr>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22" name="Freeform 8" descr="© INSCALE GmbH, 21.06.2010"/>
          <p:cNvSpPr>
            <a:spLocks noChangeAspect="1"/>
          </p:cNvSpPr>
          <p:nvPr/>
        </p:nvSpPr>
        <p:spPr bwMode="auto">
          <a:xfrm>
            <a:off x="1710038" y="3061377"/>
            <a:ext cx="3039284" cy="1394958"/>
          </a:xfrm>
          <a:custGeom>
            <a:avLst/>
            <a:gdLst>
              <a:gd name="T0" fmla="*/ 0 w 2936"/>
              <a:gd name="T1" fmla="*/ 1181100 h 1190"/>
              <a:gd name="T2" fmla="*/ 2573338 w 2936"/>
              <a:gd name="T3" fmla="*/ 1181100 h 1190"/>
              <a:gd name="T4" fmla="*/ 1970321 w 2936"/>
              <a:gd name="T5" fmla="*/ 0 h 1190"/>
              <a:gd name="T6" fmla="*/ 603017 w 2936"/>
              <a:gd name="T7" fmla="*/ 0 h 1190"/>
              <a:gd name="T8" fmla="*/ 0 w 2936"/>
              <a:gd name="T9" fmla="*/ 1181100 h 11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36" h="1190">
                <a:moveTo>
                  <a:pt x="0" y="1190"/>
                </a:moveTo>
                <a:lnTo>
                  <a:pt x="2936" y="1190"/>
                </a:lnTo>
                <a:lnTo>
                  <a:pt x="2248" y="0"/>
                </a:lnTo>
                <a:lnTo>
                  <a:pt x="688" y="0"/>
                </a:lnTo>
                <a:lnTo>
                  <a:pt x="0" y="1190"/>
                </a:lnTo>
                <a:close/>
              </a:path>
            </a:pathLst>
          </a:custGeom>
          <a:gradFill rotWithShape="1">
            <a:gsLst>
              <a:gs pos="0">
                <a:srgbClr val="2977CD"/>
              </a:gs>
              <a:gs pos="100000">
                <a:srgbClr val="205EA2"/>
              </a:gs>
            </a:gsLst>
            <a:lin ang="5400000" scaled="1"/>
          </a:gradFill>
          <a:ln>
            <a:noFill/>
          </a:ln>
          <a:effectLst/>
          <a:extLst>
            <a:ext uri="{91240B29-F687-4F45-9708-019B960494DF}">
              <a14:hiddenLine xmlns:a14="http://schemas.microsoft.com/office/drawing/2010/main" w="3175">
                <a:solidFill>
                  <a:srgbClr val="970F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0" fontAlgn="base" hangingPunct="0">
              <a:spcBef>
                <a:spcPct val="0"/>
              </a:spcBef>
              <a:spcAft>
                <a:spcPct val="0"/>
              </a:spcAft>
            </a:pPr>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23" name="Freeform 9" descr="© INSCALE GmbH, 21.06.2010"/>
          <p:cNvSpPr>
            <a:spLocks noChangeAspect="1"/>
          </p:cNvSpPr>
          <p:nvPr/>
        </p:nvSpPr>
        <p:spPr bwMode="gray">
          <a:xfrm>
            <a:off x="909438" y="4645706"/>
            <a:ext cx="4642360" cy="1389333"/>
          </a:xfrm>
          <a:custGeom>
            <a:avLst/>
            <a:gdLst>
              <a:gd name="T0" fmla="*/ 0 w 4488"/>
              <a:gd name="T1" fmla="*/ 1176337 h 1183"/>
              <a:gd name="T2" fmla="*/ 3930650 w 4488"/>
              <a:gd name="T3" fmla="*/ 1176337 h 1183"/>
              <a:gd name="T4" fmla="*/ 3333345 w 4488"/>
              <a:gd name="T5" fmla="*/ 0 h 1183"/>
              <a:gd name="T6" fmla="*/ 597305 w 4488"/>
              <a:gd name="T7" fmla="*/ 0 h 1183"/>
              <a:gd name="T8" fmla="*/ 0 w 4488"/>
              <a:gd name="T9" fmla="*/ 1176337 h 1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88" h="1183">
                <a:moveTo>
                  <a:pt x="0" y="1183"/>
                </a:moveTo>
                <a:lnTo>
                  <a:pt x="4488" y="1183"/>
                </a:lnTo>
                <a:lnTo>
                  <a:pt x="3806" y="0"/>
                </a:lnTo>
                <a:lnTo>
                  <a:pt x="682" y="0"/>
                </a:lnTo>
                <a:lnTo>
                  <a:pt x="0" y="1183"/>
                </a:lnTo>
                <a:close/>
              </a:path>
            </a:pathLst>
          </a:custGeom>
          <a:gradFill rotWithShape="1">
            <a:gsLst>
              <a:gs pos="0">
                <a:srgbClr val="C7C7C7"/>
              </a:gs>
              <a:gs pos="100000">
                <a:srgbClr val="808080"/>
              </a:gs>
            </a:gsLst>
            <a:lin ang="5400000" scaled="1"/>
          </a:gradFill>
          <a:ln>
            <a:noFill/>
          </a:ln>
          <a:effectLst/>
          <a:extLst>
            <a:ext uri="{91240B29-F687-4F45-9708-019B960494DF}">
              <a14:hiddenLine xmlns:a14="http://schemas.microsoft.com/office/drawing/2010/main" w="3175">
                <a:solidFill>
                  <a:srgbClr val="970F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defTabSz="914400" eaLnBrk="0" fontAlgn="base" hangingPunct="0">
              <a:spcBef>
                <a:spcPct val="0"/>
              </a:spcBef>
              <a:spcAft>
                <a:spcPct val="0"/>
              </a:spcAft>
            </a:pPr>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24" name="Freeform 10" descr="© INSCALE GmbH, 21.06.2010"/>
          <p:cNvSpPr>
            <a:spLocks noChangeAspect="1"/>
          </p:cNvSpPr>
          <p:nvPr/>
        </p:nvSpPr>
        <p:spPr bwMode="gray">
          <a:xfrm>
            <a:off x="1610667" y="4645705"/>
            <a:ext cx="3232403" cy="0"/>
          </a:xfrm>
          <a:custGeom>
            <a:avLst/>
            <a:gdLst>
              <a:gd name="T0" fmla="*/ 0 w 3124"/>
              <a:gd name="T1" fmla="*/ 2736850 w 3124"/>
              <a:gd name="T2" fmla="*/ 0 w 3124"/>
              <a:gd name="T3" fmla="*/ 0 60000 65536"/>
              <a:gd name="T4" fmla="*/ 0 60000 65536"/>
              <a:gd name="T5" fmla="*/ 0 60000 65536"/>
            </a:gdLst>
            <a:ahLst/>
            <a:cxnLst>
              <a:cxn ang="T3">
                <a:pos x="T0" y="0"/>
              </a:cxn>
              <a:cxn ang="T4">
                <a:pos x="T1" y="0"/>
              </a:cxn>
              <a:cxn ang="T5">
                <a:pos x="T2" y="0"/>
              </a:cxn>
            </a:cxnLst>
            <a:rect l="0" t="0" r="r" b="b"/>
            <a:pathLst>
              <a:path w="3124">
                <a:moveTo>
                  <a:pt x="0" y="0"/>
                </a:moveTo>
                <a:lnTo>
                  <a:pt x="3124"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algn="ctr" defTabSz="914400" eaLnBrk="0" fontAlgn="base" hangingPunct="0">
              <a:spcBef>
                <a:spcPct val="0"/>
              </a:spcBef>
              <a:spcAft>
                <a:spcPct val="0"/>
              </a:spcAft>
            </a:pPr>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25" name="Line 11" descr="© INSCALE GmbH, 21.06.2010"/>
          <p:cNvSpPr>
            <a:spLocks noChangeAspect="1" noChangeShapeType="1"/>
          </p:cNvSpPr>
          <p:nvPr/>
        </p:nvSpPr>
        <p:spPr bwMode="gray">
          <a:xfrm>
            <a:off x="1610667" y="4645705"/>
            <a:ext cx="3232403"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lstStyle/>
          <a:p>
            <a:pPr algn="ctr" defTabSz="914400" eaLnBrk="0" fontAlgn="base" hangingPunct="0">
              <a:spcBef>
                <a:spcPct val="0"/>
              </a:spcBef>
              <a:spcAft>
                <a:spcPct val="0"/>
              </a:spcAft>
            </a:pPr>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26" name="Freeform 12" descr="© INSCALE GmbH, 21.06.2010"/>
          <p:cNvSpPr>
            <a:spLocks noChangeAspect="1"/>
          </p:cNvSpPr>
          <p:nvPr/>
        </p:nvSpPr>
        <p:spPr bwMode="gray">
          <a:xfrm>
            <a:off x="1710038" y="4456335"/>
            <a:ext cx="3039284" cy="0"/>
          </a:xfrm>
          <a:custGeom>
            <a:avLst/>
            <a:gdLst>
              <a:gd name="T0" fmla="*/ 2573338 w 2936"/>
              <a:gd name="T1" fmla="*/ 0 w 2936"/>
              <a:gd name="T2" fmla="*/ 2573338 w 2936"/>
              <a:gd name="T3" fmla="*/ 0 60000 65536"/>
              <a:gd name="T4" fmla="*/ 0 60000 65536"/>
              <a:gd name="T5" fmla="*/ 0 60000 65536"/>
            </a:gdLst>
            <a:ahLst/>
            <a:cxnLst>
              <a:cxn ang="T3">
                <a:pos x="T0" y="0"/>
              </a:cxn>
              <a:cxn ang="T4">
                <a:pos x="T1" y="0"/>
              </a:cxn>
              <a:cxn ang="T5">
                <a:pos x="T2" y="0"/>
              </a:cxn>
            </a:cxnLst>
            <a:rect l="0" t="0" r="r" b="b"/>
            <a:pathLst>
              <a:path w="2936">
                <a:moveTo>
                  <a:pt x="2936" y="0"/>
                </a:moveTo>
                <a:lnTo>
                  <a:pt x="0" y="0"/>
                </a:lnTo>
                <a:lnTo>
                  <a:pt x="2936"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algn="ctr" defTabSz="914400" eaLnBrk="0" fontAlgn="base" hangingPunct="0">
              <a:spcBef>
                <a:spcPct val="0"/>
              </a:spcBef>
              <a:spcAft>
                <a:spcPct val="0"/>
              </a:spcAft>
            </a:pPr>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27" name="Line 13" descr="© INSCALE GmbH, 21.06.2010"/>
          <p:cNvSpPr>
            <a:spLocks noChangeAspect="1" noChangeShapeType="1"/>
          </p:cNvSpPr>
          <p:nvPr/>
        </p:nvSpPr>
        <p:spPr bwMode="gray">
          <a:xfrm flipH="1">
            <a:off x="1710038" y="4456335"/>
            <a:ext cx="3039284"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lstStyle/>
          <a:p>
            <a:pPr algn="ctr" defTabSz="914400" eaLnBrk="0" fontAlgn="base" hangingPunct="0">
              <a:spcBef>
                <a:spcPct val="0"/>
              </a:spcBef>
              <a:spcAft>
                <a:spcPct val="0"/>
              </a:spcAft>
            </a:pPr>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28" name="Freeform 14" descr="© INSCALE GmbH, 21.06.2010"/>
          <p:cNvSpPr>
            <a:spLocks noChangeAspect="1"/>
          </p:cNvSpPr>
          <p:nvPr/>
        </p:nvSpPr>
        <p:spPr bwMode="gray">
          <a:xfrm>
            <a:off x="3230618" y="1482676"/>
            <a:ext cx="778101" cy="1393084"/>
          </a:xfrm>
          <a:custGeom>
            <a:avLst/>
            <a:gdLst>
              <a:gd name="T0" fmla="*/ 0 w 752"/>
              <a:gd name="T1" fmla="*/ 0 h 1189"/>
              <a:gd name="T2" fmla="*/ 600991 w 752"/>
              <a:gd name="T3" fmla="*/ 1179513 h 1189"/>
              <a:gd name="T4" fmla="*/ 658812 w 752"/>
              <a:gd name="T5" fmla="*/ 1029718 h 1189"/>
              <a:gd name="T6" fmla="*/ 0 w 752"/>
              <a:gd name="T7" fmla="*/ 0 h 118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52" h="1189">
                <a:moveTo>
                  <a:pt x="0" y="0"/>
                </a:moveTo>
                <a:lnTo>
                  <a:pt x="686" y="1189"/>
                </a:lnTo>
                <a:lnTo>
                  <a:pt x="752" y="1038"/>
                </a:lnTo>
                <a:lnTo>
                  <a:pt x="0" y="0"/>
                </a:lnTo>
                <a:close/>
              </a:path>
            </a:pathLst>
          </a:custGeom>
          <a:gradFill rotWithShape="1">
            <a:gsLst>
              <a:gs pos="0">
                <a:srgbClr val="AAAAAA"/>
              </a:gs>
              <a:gs pos="100000">
                <a:srgbClr val="DEDEDE"/>
              </a:gs>
            </a:gsLst>
            <a:lin ang="0" scaled="1"/>
          </a:gradFill>
          <a:ln>
            <a:noFill/>
          </a:ln>
          <a:effectLst/>
          <a:extLst>
            <a:ext uri="{91240B29-F687-4F45-9708-019B960494DF}">
              <a14:hiddenLine xmlns:a14="http://schemas.microsoft.com/office/drawing/2010/main" w="9525">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defTabSz="914400" eaLnBrk="0" fontAlgn="base" hangingPunct="0">
              <a:spcBef>
                <a:spcPct val="0"/>
              </a:spcBef>
              <a:spcAft>
                <a:spcPct val="0"/>
              </a:spcAft>
            </a:pPr>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29" name="Freeform 15" descr="© INSCALE GmbH, 21.06.2010"/>
          <p:cNvSpPr>
            <a:spLocks noChangeAspect="1"/>
          </p:cNvSpPr>
          <p:nvPr>
            <p:custDataLst>
              <p:tags r:id="rId7"/>
            </p:custDataLst>
          </p:nvPr>
        </p:nvSpPr>
        <p:spPr bwMode="gray">
          <a:xfrm>
            <a:off x="4033094" y="2872010"/>
            <a:ext cx="862474" cy="1584327"/>
          </a:xfrm>
          <a:custGeom>
            <a:avLst/>
            <a:gdLst>
              <a:gd name="T0" fmla="*/ 830 w 830"/>
              <a:gd name="T1" fmla="*/ 1022 h 1350"/>
              <a:gd name="T2" fmla="*/ 70 w 830"/>
              <a:gd name="T3" fmla="*/ 0 h 1350"/>
              <a:gd name="T4" fmla="*/ 0 w 830"/>
              <a:gd name="T5" fmla="*/ 160 h 1350"/>
              <a:gd name="T6" fmla="*/ 688 w 830"/>
              <a:gd name="T7" fmla="*/ 1350 h 1350"/>
              <a:gd name="T8" fmla="*/ 830 w 830"/>
              <a:gd name="T9" fmla="*/ 1022 h 1350"/>
            </a:gdLst>
            <a:ahLst/>
            <a:cxnLst>
              <a:cxn ang="0">
                <a:pos x="T0" y="T1"/>
              </a:cxn>
              <a:cxn ang="0">
                <a:pos x="T2" y="T3"/>
              </a:cxn>
              <a:cxn ang="0">
                <a:pos x="T4" y="T5"/>
              </a:cxn>
              <a:cxn ang="0">
                <a:pos x="T6" y="T7"/>
              </a:cxn>
              <a:cxn ang="0">
                <a:pos x="T8" y="T9"/>
              </a:cxn>
            </a:cxnLst>
            <a:rect l="0" t="0" r="r" b="b"/>
            <a:pathLst>
              <a:path w="830" h="1350">
                <a:moveTo>
                  <a:pt x="830" y="1022"/>
                </a:moveTo>
                <a:lnTo>
                  <a:pt x="70" y="0"/>
                </a:lnTo>
                <a:lnTo>
                  <a:pt x="0" y="160"/>
                </a:lnTo>
                <a:lnTo>
                  <a:pt x="688" y="1350"/>
                </a:lnTo>
                <a:lnTo>
                  <a:pt x="830" y="1022"/>
                </a:lnTo>
                <a:close/>
              </a:path>
            </a:pathLst>
          </a:custGeom>
          <a:gradFill rotWithShape="1">
            <a:gsLst>
              <a:gs pos="0">
                <a:srgbClr val="F1EAF5"/>
              </a:gs>
              <a:gs pos="100000">
                <a:srgbClr val="F1EAF5"/>
              </a:gs>
            </a:gsLst>
            <a:lin ang="5400000" scaled="0"/>
          </a:gradFill>
          <a:ln>
            <a:noFill/>
          </a:ln>
          <a:effectLst/>
          <a:extLst>
            <a:ext uri="{91240B29-F687-4F45-9708-019B960494DF}">
              <a14:hiddenLine xmlns:a14="http://schemas.microsoft.com/office/drawing/2010/main" w="9525">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defTabSz="914400" eaLnBrk="0" fontAlgn="base" hangingPunct="0">
              <a:spcBef>
                <a:spcPct val="0"/>
              </a:spcBef>
              <a:spcAft>
                <a:spcPct val="0"/>
              </a:spcAft>
              <a:defRPr/>
            </a:pPr>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30" name="Freeform 16" descr="© INSCALE GmbH, 21.06.2010"/>
          <p:cNvSpPr>
            <a:spLocks noChangeAspect="1"/>
          </p:cNvSpPr>
          <p:nvPr/>
        </p:nvSpPr>
        <p:spPr bwMode="gray">
          <a:xfrm>
            <a:off x="4843071" y="4227592"/>
            <a:ext cx="933722" cy="1807446"/>
          </a:xfrm>
          <a:custGeom>
            <a:avLst/>
            <a:gdLst>
              <a:gd name="T0" fmla="*/ 134976 w 902"/>
              <a:gd name="T1" fmla="*/ 0 h 1537"/>
              <a:gd name="T2" fmla="*/ 0 w 902"/>
              <a:gd name="T3" fmla="*/ 352468 h 1537"/>
              <a:gd name="T4" fmla="*/ 597752 w 902"/>
              <a:gd name="T5" fmla="*/ 1530350 h 1537"/>
              <a:gd name="T6" fmla="*/ 790575 w 902"/>
              <a:gd name="T7" fmla="*/ 1031518 h 1537"/>
              <a:gd name="T8" fmla="*/ 134976 w 902"/>
              <a:gd name="T9" fmla="*/ 0 h 15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02" h="1537">
                <a:moveTo>
                  <a:pt x="154" y="0"/>
                </a:moveTo>
                <a:lnTo>
                  <a:pt x="0" y="354"/>
                </a:lnTo>
                <a:lnTo>
                  <a:pt x="682" y="1537"/>
                </a:lnTo>
                <a:lnTo>
                  <a:pt x="902" y="1036"/>
                </a:lnTo>
                <a:lnTo>
                  <a:pt x="154" y="0"/>
                </a:lnTo>
                <a:close/>
              </a:path>
            </a:pathLst>
          </a:custGeom>
          <a:gradFill rotWithShape="1">
            <a:gsLst>
              <a:gs pos="0">
                <a:srgbClr val="AAAAAA"/>
              </a:gs>
              <a:gs pos="100000">
                <a:srgbClr val="DEDEDE"/>
              </a:gs>
            </a:gsLst>
            <a:lin ang="0" scaled="1"/>
          </a:gradFill>
          <a:ln>
            <a:noFill/>
          </a:ln>
          <a:effectLst/>
          <a:extLst>
            <a:ext uri="{91240B29-F687-4F45-9708-019B960494DF}">
              <a14:hiddenLine xmlns:a14="http://schemas.microsoft.com/office/drawing/2010/main" w="9525">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defTabSz="914400" eaLnBrk="0" fontAlgn="base" hangingPunct="0">
              <a:spcBef>
                <a:spcPct val="0"/>
              </a:spcBef>
              <a:spcAft>
                <a:spcPct val="0"/>
              </a:spcAft>
            </a:pPr>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31" name="Line 17" descr="© INSCALE GmbH, 21.06.2010"/>
          <p:cNvSpPr>
            <a:spLocks noChangeAspect="1" noChangeShapeType="1"/>
          </p:cNvSpPr>
          <p:nvPr/>
        </p:nvSpPr>
        <p:spPr bwMode="gray">
          <a:xfrm>
            <a:off x="4951816" y="3972600"/>
            <a:ext cx="0" cy="0"/>
          </a:xfrm>
          <a:prstGeom prst="line">
            <a:avLst/>
          </a:prstGeom>
          <a:noFill/>
          <a:ln w="12700">
            <a:solidFill>
              <a:srgbClr val="E5E5E5"/>
            </a:solidFill>
            <a:miter lim="800000"/>
          </a:ln>
          <a:extLst>
            <a:ext uri="{909E8E84-426E-40DD-AFC4-6F175D3DCCD1}">
              <a14:hiddenFill xmlns:a14="http://schemas.microsoft.com/office/drawing/2010/main">
                <a:noFill/>
              </a14:hiddenFill>
            </a:ext>
          </a:extLst>
        </p:spPr>
        <p:txBody>
          <a:bodyPr/>
          <a:lstStyle/>
          <a:p>
            <a:pPr algn="ctr" defTabSz="914400" eaLnBrk="0" fontAlgn="base" hangingPunct="0">
              <a:spcBef>
                <a:spcPct val="0"/>
              </a:spcBef>
              <a:spcAft>
                <a:spcPct val="0"/>
              </a:spcAft>
            </a:pPr>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32" name="Text Box 21"/>
          <p:cNvSpPr txBox="1">
            <a:spLocks noChangeArrowheads="1"/>
          </p:cNvSpPr>
          <p:nvPr/>
        </p:nvSpPr>
        <p:spPr bwMode="gray">
          <a:xfrm>
            <a:off x="2527703" y="5157564"/>
            <a:ext cx="1402080" cy="460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defTabSz="801370">
              <a:defRPr>
                <a:solidFill>
                  <a:schemeClr val="tx1"/>
                </a:solidFill>
                <a:latin typeface="Arial" panose="020B0604020202020204" pitchFamily="34" charset="0"/>
              </a:defRPr>
            </a:lvl1pPr>
            <a:lvl2pPr marL="742950" indent="-285750" defTabSz="801370">
              <a:defRPr>
                <a:solidFill>
                  <a:schemeClr val="tx1"/>
                </a:solidFill>
                <a:latin typeface="Arial" panose="020B0604020202020204" pitchFamily="34" charset="0"/>
              </a:defRPr>
            </a:lvl2pPr>
            <a:lvl3pPr marL="1143000" indent="-228600" defTabSz="801370">
              <a:defRPr>
                <a:solidFill>
                  <a:schemeClr val="tx1"/>
                </a:solidFill>
                <a:latin typeface="Arial" panose="020B0604020202020204" pitchFamily="34" charset="0"/>
              </a:defRPr>
            </a:lvl3pPr>
            <a:lvl4pPr marL="1600200" indent="-228600" defTabSz="801370">
              <a:defRPr>
                <a:solidFill>
                  <a:schemeClr val="tx1"/>
                </a:solidFill>
                <a:latin typeface="Arial" panose="020B0604020202020204" pitchFamily="34" charset="0"/>
              </a:defRPr>
            </a:lvl4pPr>
            <a:lvl5pPr marL="2057400" indent="-228600" defTabSz="801370">
              <a:defRPr>
                <a:solidFill>
                  <a:schemeClr val="tx1"/>
                </a:solidFill>
                <a:latin typeface="Arial" panose="020B0604020202020204" pitchFamily="34" charset="0"/>
              </a:defRPr>
            </a:lvl5pPr>
            <a:lvl6pPr marL="2514600" indent="-228600" algn="ctr" defTabSz="801370" eaLnBrk="0" fontAlgn="base" hangingPunct="0">
              <a:spcBef>
                <a:spcPct val="0"/>
              </a:spcBef>
              <a:spcAft>
                <a:spcPct val="0"/>
              </a:spcAft>
              <a:defRPr>
                <a:solidFill>
                  <a:schemeClr val="tx1"/>
                </a:solidFill>
                <a:latin typeface="Arial" panose="020B0604020202020204" pitchFamily="34" charset="0"/>
              </a:defRPr>
            </a:lvl6pPr>
            <a:lvl7pPr marL="2971800" indent="-228600" algn="ctr" defTabSz="801370" eaLnBrk="0" fontAlgn="base" hangingPunct="0">
              <a:spcBef>
                <a:spcPct val="0"/>
              </a:spcBef>
              <a:spcAft>
                <a:spcPct val="0"/>
              </a:spcAft>
              <a:defRPr>
                <a:solidFill>
                  <a:schemeClr val="tx1"/>
                </a:solidFill>
                <a:latin typeface="Arial" panose="020B0604020202020204" pitchFamily="34" charset="0"/>
              </a:defRPr>
            </a:lvl7pPr>
            <a:lvl8pPr marL="3429000" indent="-228600" algn="ctr" defTabSz="801370" eaLnBrk="0" fontAlgn="base" hangingPunct="0">
              <a:spcBef>
                <a:spcPct val="0"/>
              </a:spcBef>
              <a:spcAft>
                <a:spcPct val="0"/>
              </a:spcAft>
              <a:defRPr>
                <a:solidFill>
                  <a:schemeClr val="tx1"/>
                </a:solidFill>
                <a:latin typeface="Arial" panose="020B0604020202020204" pitchFamily="34" charset="0"/>
              </a:defRPr>
            </a:lvl8pPr>
            <a:lvl9pPr marL="3886200" indent="-228600" algn="ctr" defTabSz="80137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20000"/>
              </a:spcBef>
              <a:spcAft>
                <a:spcPct val="0"/>
              </a:spcAft>
            </a:pPr>
            <a:r>
              <a:rPr lang="zh-CN" altLang="en-US" sz="2400" b="1"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六</a:t>
            </a:r>
            <a:r>
              <a:rPr lang="zh-CN" altLang="en-US" sz="2400" b="1" dirty="0" smtClean="0">
                <a:solidFill>
                  <a:srgbClr val="C00000"/>
                </a:solidFill>
                <a:latin typeface="微软雅黑" panose="020B0503020204020204" pitchFamily="34" charset="-122"/>
                <a:ea typeface="微软雅黑" panose="020B0503020204020204" pitchFamily="34" charset="-122"/>
                <a:cs typeface="Arial" panose="020B0604020202020204" pitchFamily="34" charset="0"/>
              </a:rPr>
              <a:t>项制度</a:t>
            </a:r>
            <a:endParaRPr lang="zh-CN" altLang="en-US" sz="2400" b="1" dirty="0" smtClean="0">
              <a:solidFill>
                <a:srgbClr val="C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3" name="Text Box 22"/>
          <p:cNvSpPr txBox="1">
            <a:spLocks noChangeArrowheads="1"/>
          </p:cNvSpPr>
          <p:nvPr/>
        </p:nvSpPr>
        <p:spPr bwMode="gray">
          <a:xfrm>
            <a:off x="2278147" y="3507614"/>
            <a:ext cx="1903067" cy="368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defTabSz="801370">
              <a:defRPr>
                <a:solidFill>
                  <a:schemeClr val="tx1"/>
                </a:solidFill>
                <a:latin typeface="Arial" panose="020B0604020202020204" pitchFamily="34" charset="0"/>
              </a:defRPr>
            </a:lvl1pPr>
            <a:lvl2pPr marL="742950" indent="-285750" defTabSz="801370">
              <a:defRPr>
                <a:solidFill>
                  <a:schemeClr val="tx1"/>
                </a:solidFill>
                <a:latin typeface="Arial" panose="020B0604020202020204" pitchFamily="34" charset="0"/>
              </a:defRPr>
            </a:lvl2pPr>
            <a:lvl3pPr marL="1143000" indent="-228600" defTabSz="801370">
              <a:defRPr>
                <a:solidFill>
                  <a:schemeClr val="tx1"/>
                </a:solidFill>
                <a:latin typeface="Arial" panose="020B0604020202020204" pitchFamily="34" charset="0"/>
              </a:defRPr>
            </a:lvl3pPr>
            <a:lvl4pPr marL="1600200" indent="-228600" defTabSz="801370">
              <a:defRPr>
                <a:solidFill>
                  <a:schemeClr val="tx1"/>
                </a:solidFill>
                <a:latin typeface="Arial" panose="020B0604020202020204" pitchFamily="34" charset="0"/>
              </a:defRPr>
            </a:lvl4pPr>
            <a:lvl5pPr marL="2057400" indent="-228600" defTabSz="801370">
              <a:defRPr>
                <a:solidFill>
                  <a:schemeClr val="tx1"/>
                </a:solidFill>
                <a:latin typeface="Arial" panose="020B0604020202020204" pitchFamily="34" charset="0"/>
              </a:defRPr>
            </a:lvl5pPr>
            <a:lvl6pPr marL="2514600" indent="-228600" algn="ctr" defTabSz="801370" eaLnBrk="0" fontAlgn="base" hangingPunct="0">
              <a:spcBef>
                <a:spcPct val="0"/>
              </a:spcBef>
              <a:spcAft>
                <a:spcPct val="0"/>
              </a:spcAft>
              <a:defRPr>
                <a:solidFill>
                  <a:schemeClr val="tx1"/>
                </a:solidFill>
                <a:latin typeface="Arial" panose="020B0604020202020204" pitchFamily="34" charset="0"/>
              </a:defRPr>
            </a:lvl6pPr>
            <a:lvl7pPr marL="2971800" indent="-228600" algn="ctr" defTabSz="801370" eaLnBrk="0" fontAlgn="base" hangingPunct="0">
              <a:spcBef>
                <a:spcPct val="0"/>
              </a:spcBef>
              <a:spcAft>
                <a:spcPct val="0"/>
              </a:spcAft>
              <a:defRPr>
                <a:solidFill>
                  <a:schemeClr val="tx1"/>
                </a:solidFill>
                <a:latin typeface="Arial" panose="020B0604020202020204" pitchFamily="34" charset="0"/>
              </a:defRPr>
            </a:lvl7pPr>
            <a:lvl8pPr marL="3429000" indent="-228600" algn="ctr" defTabSz="801370" eaLnBrk="0" fontAlgn="base" hangingPunct="0">
              <a:spcBef>
                <a:spcPct val="0"/>
              </a:spcBef>
              <a:spcAft>
                <a:spcPct val="0"/>
              </a:spcAft>
              <a:defRPr>
                <a:solidFill>
                  <a:schemeClr val="tx1"/>
                </a:solidFill>
                <a:latin typeface="Arial" panose="020B0604020202020204" pitchFamily="34" charset="0"/>
              </a:defRPr>
            </a:lvl8pPr>
            <a:lvl9pPr marL="3886200" indent="-228600" algn="ctr" defTabSz="80137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20000"/>
              </a:spcBef>
              <a:spcAft>
                <a:spcPct val="0"/>
              </a:spcAft>
            </a:pPr>
            <a:r>
              <a:rPr lang="zh-CN" altLang="en-US" b="1" dirty="0" smtClean="0">
                <a:solidFill>
                  <a:srgbClr val="FFFFFF"/>
                </a:solidFill>
                <a:latin typeface="微软雅黑" panose="020B0503020204020204" pitchFamily="34" charset="-122"/>
                <a:ea typeface="微软雅黑" panose="020B0503020204020204" pitchFamily="34" charset="-122"/>
                <a:cs typeface="Arial" panose="020B0604020202020204" pitchFamily="34" charset="0"/>
              </a:rPr>
              <a:t>两个指南</a:t>
            </a:r>
            <a:endParaRPr lang="zh-CN" altLang="en-US" b="1" dirty="0" smtClean="0">
              <a:solidFill>
                <a:srgbClr val="FFFFFF"/>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4" name="Text Box 23"/>
          <p:cNvSpPr txBox="1">
            <a:spLocks noChangeArrowheads="1"/>
          </p:cNvSpPr>
          <p:nvPr/>
        </p:nvSpPr>
        <p:spPr bwMode="gray">
          <a:xfrm>
            <a:off x="2551365" y="2279304"/>
            <a:ext cx="1381832" cy="3371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defTabSz="801370">
              <a:defRPr>
                <a:solidFill>
                  <a:schemeClr val="tx1"/>
                </a:solidFill>
                <a:latin typeface="Arial" panose="020B0604020202020204" pitchFamily="34" charset="0"/>
              </a:defRPr>
            </a:lvl1pPr>
            <a:lvl2pPr marL="742950" indent="-285750" defTabSz="801370">
              <a:defRPr>
                <a:solidFill>
                  <a:schemeClr val="tx1"/>
                </a:solidFill>
                <a:latin typeface="Arial" panose="020B0604020202020204" pitchFamily="34" charset="0"/>
              </a:defRPr>
            </a:lvl2pPr>
            <a:lvl3pPr marL="1143000" indent="-228600" defTabSz="801370">
              <a:defRPr>
                <a:solidFill>
                  <a:schemeClr val="tx1"/>
                </a:solidFill>
                <a:latin typeface="Arial" panose="020B0604020202020204" pitchFamily="34" charset="0"/>
              </a:defRPr>
            </a:lvl3pPr>
            <a:lvl4pPr marL="1600200" indent="-228600" defTabSz="801370">
              <a:defRPr>
                <a:solidFill>
                  <a:schemeClr val="tx1"/>
                </a:solidFill>
                <a:latin typeface="Arial" panose="020B0604020202020204" pitchFamily="34" charset="0"/>
              </a:defRPr>
            </a:lvl4pPr>
            <a:lvl5pPr marL="2057400" indent="-228600" defTabSz="801370">
              <a:defRPr>
                <a:solidFill>
                  <a:schemeClr val="tx1"/>
                </a:solidFill>
                <a:latin typeface="Arial" panose="020B0604020202020204" pitchFamily="34" charset="0"/>
              </a:defRPr>
            </a:lvl5pPr>
            <a:lvl6pPr marL="2514600" indent="-228600" algn="ctr" defTabSz="801370" eaLnBrk="0" fontAlgn="base" hangingPunct="0">
              <a:spcBef>
                <a:spcPct val="0"/>
              </a:spcBef>
              <a:spcAft>
                <a:spcPct val="0"/>
              </a:spcAft>
              <a:defRPr>
                <a:solidFill>
                  <a:schemeClr val="tx1"/>
                </a:solidFill>
                <a:latin typeface="Arial" panose="020B0604020202020204" pitchFamily="34" charset="0"/>
              </a:defRPr>
            </a:lvl6pPr>
            <a:lvl7pPr marL="2971800" indent="-228600" algn="ctr" defTabSz="801370" eaLnBrk="0" fontAlgn="base" hangingPunct="0">
              <a:spcBef>
                <a:spcPct val="0"/>
              </a:spcBef>
              <a:spcAft>
                <a:spcPct val="0"/>
              </a:spcAft>
              <a:defRPr>
                <a:solidFill>
                  <a:schemeClr val="tx1"/>
                </a:solidFill>
                <a:latin typeface="Arial" panose="020B0604020202020204" pitchFamily="34" charset="0"/>
              </a:defRPr>
            </a:lvl7pPr>
            <a:lvl8pPr marL="3429000" indent="-228600" algn="ctr" defTabSz="801370" eaLnBrk="0" fontAlgn="base" hangingPunct="0">
              <a:spcBef>
                <a:spcPct val="0"/>
              </a:spcBef>
              <a:spcAft>
                <a:spcPct val="0"/>
              </a:spcAft>
              <a:defRPr>
                <a:solidFill>
                  <a:schemeClr val="tx1"/>
                </a:solidFill>
                <a:latin typeface="Arial" panose="020B0604020202020204" pitchFamily="34" charset="0"/>
              </a:defRPr>
            </a:lvl8pPr>
            <a:lvl9pPr marL="3886200" indent="-228600" algn="ctr" defTabSz="80137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20000"/>
              </a:spcBef>
              <a:spcAft>
                <a:spcPct val="0"/>
              </a:spcAft>
            </a:pPr>
            <a:r>
              <a:rPr lang="zh-CN" altLang="en-US" sz="1600" b="1"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一</a:t>
            </a:r>
            <a:r>
              <a:rPr lang="zh-CN" altLang="en-US" sz="1600" b="1" dirty="0" smtClean="0">
                <a:solidFill>
                  <a:srgbClr val="000000"/>
                </a:solidFill>
                <a:latin typeface="微软雅黑" panose="020B0503020204020204" pitchFamily="34" charset="-122"/>
                <a:ea typeface="微软雅黑" panose="020B0503020204020204" pitchFamily="34" charset="-122"/>
                <a:cs typeface="Arial" panose="020B0604020202020204" pitchFamily="34" charset="0"/>
              </a:rPr>
              <a:t>个方案</a:t>
            </a:r>
            <a:endParaRPr lang="zh-CN" altLang="en-US" sz="1600" b="1" dirty="0" smtClean="0">
              <a:solidFill>
                <a:srgbClr val="000000"/>
              </a:solidFill>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35" name="Group 39" descr="© INSCALE GmbH, 21.06.2010"/>
          <p:cNvGrpSpPr/>
          <p:nvPr/>
        </p:nvGrpSpPr>
        <p:grpSpPr bwMode="auto">
          <a:xfrm>
            <a:off x="236915" y="1846414"/>
            <a:ext cx="2783710" cy="4149591"/>
            <a:chOff x="1804" y="1190"/>
            <a:chExt cx="911" cy="1358"/>
          </a:xfrm>
        </p:grpSpPr>
        <p:sp>
          <p:nvSpPr>
            <p:cNvPr id="36" name="Text Box 25"/>
            <p:cNvSpPr txBox="1">
              <a:spLocks noChangeArrowheads="1"/>
            </p:cNvSpPr>
            <p:nvPr>
              <p:custDataLst>
                <p:tags r:id="rId8"/>
              </p:custDataLst>
            </p:nvPr>
          </p:nvSpPr>
          <p:spPr bwMode="gray">
            <a:xfrm rot="17862026">
              <a:off x="1843" y="1796"/>
              <a:ext cx="518" cy="199"/>
            </a:xfrm>
            <a:prstGeom prst="rect">
              <a:avLst/>
            </a:prstGeom>
            <a:noFill/>
            <a:ln>
              <a:noFill/>
            </a:ln>
            <a:extLst>
              <a:ext uri="{909E8E84-426E-40DD-AFC4-6F175D3DCCD1}">
                <a14:hiddenFill xmlns:a14="http://schemas.microsoft.com/office/drawing/2010/main">
                  <a:gradFill rotWithShape="1">
                    <a:gsLst>
                      <a:gs pos="0">
                        <a:schemeClr val="folHlink"/>
                      </a:gs>
                      <a:gs pos="100000">
                        <a:srgbClr val="FFFFFF"/>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90000" rIns="72000" bIns="90000">
              <a:spAutoFit/>
            </a:bodyPr>
            <a:lstStyle>
              <a:lvl1pPr marL="177800" indent="-177800" defTabSz="801370">
                <a:defRPr>
                  <a:solidFill>
                    <a:schemeClr val="tx1"/>
                  </a:solidFill>
                  <a:latin typeface="Arial" panose="020B0604020202020204" pitchFamily="34" charset="0"/>
                </a:defRPr>
              </a:lvl1pPr>
              <a:lvl2pPr marL="742950" indent="-285750" defTabSz="801370">
                <a:defRPr>
                  <a:solidFill>
                    <a:schemeClr val="tx1"/>
                  </a:solidFill>
                  <a:latin typeface="Arial" panose="020B0604020202020204" pitchFamily="34" charset="0"/>
                </a:defRPr>
              </a:lvl2pPr>
              <a:lvl3pPr marL="1143000" indent="-228600" defTabSz="801370">
                <a:defRPr>
                  <a:solidFill>
                    <a:schemeClr val="tx1"/>
                  </a:solidFill>
                  <a:latin typeface="Arial" panose="020B0604020202020204" pitchFamily="34" charset="0"/>
                </a:defRPr>
              </a:lvl3pPr>
              <a:lvl4pPr marL="1600200" indent="-228600" defTabSz="801370">
                <a:defRPr>
                  <a:solidFill>
                    <a:schemeClr val="tx1"/>
                  </a:solidFill>
                  <a:latin typeface="Arial" panose="020B0604020202020204" pitchFamily="34" charset="0"/>
                </a:defRPr>
              </a:lvl4pPr>
              <a:lvl5pPr marL="2057400" indent="-228600" defTabSz="801370">
                <a:defRPr>
                  <a:solidFill>
                    <a:schemeClr val="tx1"/>
                  </a:solidFill>
                  <a:latin typeface="Arial" panose="020B0604020202020204" pitchFamily="34" charset="0"/>
                </a:defRPr>
              </a:lvl5pPr>
              <a:lvl6pPr marL="2514600" indent="-228600" algn="ctr" defTabSz="801370" eaLnBrk="0" fontAlgn="base" hangingPunct="0">
                <a:spcBef>
                  <a:spcPct val="0"/>
                </a:spcBef>
                <a:spcAft>
                  <a:spcPct val="0"/>
                </a:spcAft>
                <a:defRPr>
                  <a:solidFill>
                    <a:schemeClr val="tx1"/>
                  </a:solidFill>
                  <a:latin typeface="Arial" panose="020B0604020202020204" pitchFamily="34" charset="0"/>
                </a:defRPr>
              </a:lvl6pPr>
              <a:lvl7pPr marL="2971800" indent="-228600" algn="ctr" defTabSz="801370" eaLnBrk="0" fontAlgn="base" hangingPunct="0">
                <a:spcBef>
                  <a:spcPct val="0"/>
                </a:spcBef>
                <a:spcAft>
                  <a:spcPct val="0"/>
                </a:spcAft>
                <a:defRPr>
                  <a:solidFill>
                    <a:schemeClr val="tx1"/>
                  </a:solidFill>
                  <a:latin typeface="Arial" panose="020B0604020202020204" pitchFamily="34" charset="0"/>
                </a:defRPr>
              </a:lvl7pPr>
              <a:lvl8pPr marL="3429000" indent="-228600" algn="ctr" defTabSz="801370" eaLnBrk="0" fontAlgn="base" hangingPunct="0">
                <a:spcBef>
                  <a:spcPct val="0"/>
                </a:spcBef>
                <a:spcAft>
                  <a:spcPct val="0"/>
                </a:spcAft>
                <a:defRPr>
                  <a:solidFill>
                    <a:schemeClr val="tx1"/>
                  </a:solidFill>
                  <a:latin typeface="Arial" panose="020B0604020202020204" pitchFamily="34" charset="0"/>
                </a:defRPr>
              </a:lvl8pPr>
              <a:lvl9pPr marL="3886200" indent="-228600" algn="ctr" defTabSz="80137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20000"/>
                </a:spcBef>
                <a:spcAft>
                  <a:spcPct val="0"/>
                </a:spcAft>
              </a:pPr>
              <a:r>
                <a:rPr lang="zh-CN" altLang="en-US" sz="2800" b="1" dirty="0">
                  <a:ln w="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Arial" panose="020B0604020202020204" pitchFamily="34" charset="0"/>
                </a:rPr>
                <a:t>体</a:t>
              </a:r>
              <a:r>
                <a:rPr lang="zh-CN" altLang="en-US" sz="2800" b="1" dirty="0" smtClean="0">
                  <a:ln w="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Arial" panose="020B0604020202020204" pitchFamily="34" charset="0"/>
                </a:rPr>
                <a:t>系文件</a:t>
              </a:r>
              <a:endParaRPr lang="zh-CN" altLang="en-US" sz="2800" b="1" dirty="0" smtClean="0">
                <a:ln w="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Arial" panose="020B0604020202020204" pitchFamily="34" charset="0"/>
              </a:endParaRPr>
            </a:p>
          </p:txBody>
        </p:sp>
        <p:sp>
          <p:nvSpPr>
            <p:cNvPr id="37" name="Line 26" descr="© INSCALE GmbH, 21.06.2010"/>
            <p:cNvSpPr>
              <a:spLocks noChangeShapeType="1"/>
            </p:cNvSpPr>
            <p:nvPr/>
          </p:nvSpPr>
          <p:spPr bwMode="gray">
            <a:xfrm rot="21241424" flipH="1">
              <a:off x="1804" y="1190"/>
              <a:ext cx="911" cy="1358"/>
            </a:xfrm>
            <a:prstGeom prst="line">
              <a:avLst/>
            </a:prstGeom>
            <a:noFill/>
            <a:ln w="28575">
              <a:solidFill>
                <a:srgbClr val="868282"/>
              </a:solidFill>
              <a:prstDash val="sysDot"/>
              <a:round/>
              <a:headEnd type="triangle" w="med" len="med"/>
            </a:ln>
            <a:extLst>
              <a:ext uri="{909E8E84-426E-40DD-AFC4-6F175D3DCCD1}">
                <a14:hiddenFill xmlns:a14="http://schemas.microsoft.com/office/drawing/2010/main">
                  <a:noFill/>
                </a14:hiddenFill>
              </a:ext>
            </a:extLst>
          </p:spPr>
          <p:txBody>
            <a:bodyPr/>
            <a:lstStyle/>
            <a:p>
              <a:pPr algn="ctr" defTabSz="914400" eaLnBrk="0" fontAlgn="base" hangingPunct="0">
                <a:spcBef>
                  <a:spcPct val="0"/>
                </a:spcBef>
                <a:spcAft>
                  <a:spcPct val="0"/>
                </a:spcAft>
              </a:pPr>
              <a:endParaRPr lang="zh-CN" altLang="en-US">
                <a:solidFill>
                  <a:srgbClr val="000000"/>
                </a:solidFill>
                <a:latin typeface="微软雅黑" panose="020B0503020204020204" pitchFamily="34" charset="-122"/>
                <a:ea typeface="微软雅黑" panose="020B0503020204020204" pitchFamily="34" charset="-122"/>
              </a:endParaRPr>
            </a:p>
          </p:txBody>
        </p:sp>
      </p:grpSp>
      <p:sp>
        <p:nvSpPr>
          <p:cNvPr id="38" name="Line 27" descr="© INSCALE GmbH, 21.06.2010"/>
          <p:cNvSpPr>
            <a:spLocks noChangeShapeType="1"/>
          </p:cNvSpPr>
          <p:nvPr/>
        </p:nvSpPr>
        <p:spPr bwMode="gray">
          <a:xfrm>
            <a:off x="4008719" y="2414522"/>
            <a:ext cx="7667344" cy="0"/>
          </a:xfrm>
          <a:prstGeom prst="line">
            <a:avLst/>
          </a:prstGeom>
          <a:noFill/>
          <a:ln w="19050">
            <a:solidFill>
              <a:srgbClr val="868282"/>
            </a:solidFill>
            <a:prstDash val="sysDot"/>
            <a:round/>
          </a:ln>
          <a:extLst>
            <a:ext uri="{909E8E84-426E-40DD-AFC4-6F175D3DCCD1}">
              <a14:hiddenFill xmlns:a14="http://schemas.microsoft.com/office/drawing/2010/main">
                <a:noFill/>
              </a14:hiddenFill>
            </a:ext>
          </a:extLst>
        </p:spPr>
        <p:txBody>
          <a:bodyPr/>
          <a:lstStyle/>
          <a:p>
            <a:pPr algn="ctr" defTabSz="914400" eaLnBrk="0" fontAlgn="base" hangingPunct="0">
              <a:spcBef>
                <a:spcPct val="0"/>
              </a:spcBef>
              <a:spcAft>
                <a:spcPct val="0"/>
              </a:spcAft>
            </a:pPr>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40" name="Line 29" descr="© INSCALE GmbH, 21.06.2010"/>
          <p:cNvSpPr>
            <a:spLocks noChangeShapeType="1"/>
          </p:cNvSpPr>
          <p:nvPr/>
        </p:nvSpPr>
        <p:spPr bwMode="gray">
          <a:xfrm>
            <a:off x="5004315" y="3841354"/>
            <a:ext cx="6671747" cy="0"/>
          </a:xfrm>
          <a:prstGeom prst="line">
            <a:avLst/>
          </a:prstGeom>
          <a:noFill/>
          <a:ln w="19050">
            <a:solidFill>
              <a:srgbClr val="868282"/>
            </a:solidFill>
            <a:prstDash val="sysDot"/>
            <a:round/>
          </a:ln>
          <a:extLst>
            <a:ext uri="{909E8E84-426E-40DD-AFC4-6F175D3DCCD1}">
              <a14:hiddenFill xmlns:a14="http://schemas.microsoft.com/office/drawing/2010/main">
                <a:noFill/>
              </a14:hiddenFill>
            </a:ext>
          </a:extLst>
        </p:spPr>
        <p:txBody>
          <a:bodyPr/>
          <a:lstStyle/>
          <a:p>
            <a:pPr algn="ctr" defTabSz="914400" eaLnBrk="0" fontAlgn="base" hangingPunct="0">
              <a:spcBef>
                <a:spcPct val="0"/>
              </a:spcBef>
              <a:spcAft>
                <a:spcPct val="0"/>
              </a:spcAft>
            </a:pPr>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41" name="Line 30" descr="© INSCALE GmbH, 21.06.2010"/>
          <p:cNvSpPr>
            <a:spLocks noChangeShapeType="1"/>
          </p:cNvSpPr>
          <p:nvPr/>
        </p:nvSpPr>
        <p:spPr bwMode="gray">
          <a:xfrm>
            <a:off x="5605098" y="6012812"/>
            <a:ext cx="6064287" cy="0"/>
          </a:xfrm>
          <a:prstGeom prst="line">
            <a:avLst/>
          </a:prstGeom>
          <a:noFill/>
          <a:ln w="3175">
            <a:solidFill>
              <a:srgbClr val="868282"/>
            </a:solidFill>
            <a:prstDash val="sysDot"/>
            <a:round/>
          </a:ln>
          <a:extLst>
            <a:ext uri="{909E8E84-426E-40DD-AFC4-6F175D3DCCD1}">
              <a14:hiddenFill xmlns:a14="http://schemas.microsoft.com/office/drawing/2010/main">
                <a:noFill/>
              </a14:hiddenFill>
            </a:ext>
          </a:extLst>
        </p:spPr>
        <p:txBody>
          <a:bodyPr/>
          <a:lstStyle/>
          <a:p>
            <a:pPr algn="ctr" defTabSz="914400" eaLnBrk="0" fontAlgn="base" hangingPunct="0">
              <a:spcBef>
                <a:spcPct val="0"/>
              </a:spcBef>
              <a:spcAft>
                <a:spcPct val="0"/>
              </a:spcAft>
            </a:pPr>
            <a:endParaRPr lang="zh-CN" altLang="en-US">
              <a:solidFill>
                <a:srgbClr val="000000"/>
              </a:solidFill>
              <a:latin typeface="微软雅黑" panose="020B0503020204020204" pitchFamily="34" charset="-122"/>
              <a:ea typeface="微软雅黑" panose="020B0503020204020204" pitchFamily="34" charset="-122"/>
            </a:endParaRPr>
          </a:p>
        </p:txBody>
      </p:sp>
    </p:spTree>
    <p:custDataLst>
      <p:tags r:id="rId9"/>
    </p:custDataLst>
  </p:cSld>
  <p:clrMapOvr>
    <a:masterClrMapping/>
  </p:clrMapOvr>
  <p:transition advClick="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H_Picture_3"/>
          <p:cNvSpPr/>
          <p:nvPr>
            <p:custDataLst>
              <p:tags r:id="rId1"/>
            </p:custDataLst>
          </p:nvPr>
        </p:nvSpPr>
        <p:spPr bwMode="auto">
          <a:xfrm>
            <a:off x="4464050" y="1439545"/>
            <a:ext cx="3431540" cy="3034030"/>
          </a:xfrm>
          <a:custGeom>
            <a:avLst/>
            <a:gdLst>
              <a:gd name="T0" fmla="*/ 0 w 3209366"/>
              <a:gd name="T1" fmla="*/ 0 h 2322286"/>
              <a:gd name="T2" fmla="*/ 14766 w 3209366"/>
              <a:gd name="T3" fmla="*/ 130914 h 2322286"/>
              <a:gd name="T4" fmla="*/ 14773 w 3209366"/>
              <a:gd name="T5" fmla="*/ 2079987 h 2322286"/>
              <a:gd name="T6" fmla="*/ 0 w 3209366"/>
              <a:gd name="T7" fmla="*/ 2327258 h 2322286"/>
              <a:gd name="T8" fmla="*/ 0 w 3209366"/>
              <a:gd name="T9" fmla="*/ 0 h 23222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09366" h="2322286">
                <a:moveTo>
                  <a:pt x="0" y="0"/>
                </a:moveTo>
                <a:lnTo>
                  <a:pt x="3207657" y="130628"/>
                </a:lnTo>
                <a:cubicBezTo>
                  <a:pt x="3208227" y="778933"/>
                  <a:pt x="3208796" y="1427238"/>
                  <a:pt x="3209366" y="2075543"/>
                </a:cubicBezTo>
                <a:lnTo>
                  <a:pt x="0" y="2322286"/>
                </a:lnTo>
                <a:lnTo>
                  <a:pt x="0" y="0"/>
                </a:lnTo>
                <a:close/>
              </a:path>
            </a:pathLst>
          </a:custGeom>
          <a:blipFill dpi="0" rotWithShape="1">
            <a:blip r:embed="rId2">
              <a:extLst>
                <a:ext uri="{28A0092B-C50C-407E-A947-70E740481C1C}">
                  <a14:useLocalDpi xmlns:a14="http://schemas.microsoft.com/office/drawing/2010/main" val="0"/>
                </a:ext>
              </a:extLst>
            </a:blip>
            <a:srcRect/>
            <a:stretch>
              <a:fillRect/>
            </a:stretch>
          </a:blipFill>
          <a:ln w="25400" cap="flat" cmpd="sng">
            <a:solidFill>
              <a:srgbClr val="225EAB"/>
            </a:solidFill>
            <a:miter lim="800000"/>
          </a:ln>
          <a:effectLst>
            <a:outerShdw dist="25400" dir="5400000" algn="ctr" rotWithShape="0">
              <a:srgbClr val="000000">
                <a:alpha val="25000"/>
              </a:srgbClr>
            </a:outerShdw>
          </a:effectLst>
        </p:spPr>
        <p:txBody>
          <a:bodyPr anchor="ctr"/>
          <a:p>
            <a:endParaRPr lang="ko-KR" altLang="en-US">
              <a:solidFill>
                <a:schemeClr val="dk1"/>
              </a:solidFill>
            </a:endParaRPr>
          </a:p>
        </p:txBody>
      </p:sp>
      <p:sp>
        <p:nvSpPr>
          <p:cNvPr id="5" name="TextBox 7"/>
          <p:cNvSpPr txBox="1"/>
          <p:nvPr>
            <p:custDataLst>
              <p:tags r:id="rId3"/>
            </p:custDataLst>
          </p:nvPr>
        </p:nvSpPr>
        <p:spPr>
          <a:xfrm>
            <a:off x="2919405" y="4700629"/>
            <a:ext cx="6850966" cy="646331"/>
          </a:xfrm>
          <a:prstGeom prst="rect">
            <a:avLst/>
          </a:prstGeom>
          <a:noFill/>
          <a:ln>
            <a:solidFill>
              <a:schemeClr val="lt1">
                <a:lumMod val="85000"/>
              </a:schemeClr>
            </a:solidFill>
          </a:ln>
        </p:spPr>
        <p:txBody>
          <a:bodyPr wrap="square" rtlCol="0">
            <a:spAutoFit/>
          </a:bodyPr>
          <a:p>
            <a:pPr algn="ctr"/>
            <a:r>
              <a:rPr kumimoji="1" lang="zh-CN" altLang="en-US" sz="3600" b="1" spc="50" dirty="0">
                <a:ln w="11430"/>
                <a:gradFill>
                  <a:gsLst>
                    <a:gs pos="25000">
                      <a:srgbClr val="C0504D">
                        <a:satMod val="155000"/>
                      </a:srgbClr>
                    </a:gs>
                    <a:gs pos="100000">
                      <a:srgbClr val="C0504D">
                        <a:shade val="45000"/>
                        <a:satMod val="165000"/>
                      </a:srgbClr>
                    </a:gs>
                  </a:gsLst>
                  <a:lin ang="5400000"/>
                </a:gradFill>
                <a:effectLst>
                  <a:outerShdw blurRad="76200" dist="38100" dir="5400000" algn="tl" rotWithShape="0">
                    <a:prstClr val="white">
                      <a:lumMod val="90000"/>
                      <a:alpha val="63000"/>
                    </a:prstClr>
                  </a:outerShdw>
                  <a:reflection blurRad="6350" stA="55000" endA="300" endPos="45500" dir="5400000" sy="-100000" algn="bl" rotWithShape="0"/>
                </a:effectLst>
                <a:latin typeface="Tahoma" panose="020B0604030504040204" pitchFamily="34" charset="0"/>
                <a:ea typeface="Tahoma" panose="020B0604030504040204" pitchFamily="34" charset="0"/>
                <a:cs typeface="Tahoma" panose="020B0604030504040204" pitchFamily="34" charset="0"/>
              </a:rPr>
              <a:t>双重体系监督管理考</a:t>
            </a:r>
            <a:r>
              <a:rPr kumimoji="1" lang="zh-CN" altLang="en-US" sz="3600" b="1" spc="50" dirty="0" smtClean="0">
                <a:ln w="11430"/>
                <a:gradFill>
                  <a:gsLst>
                    <a:gs pos="25000">
                      <a:srgbClr val="C0504D">
                        <a:satMod val="155000"/>
                      </a:srgbClr>
                    </a:gs>
                    <a:gs pos="100000">
                      <a:srgbClr val="C0504D">
                        <a:shade val="45000"/>
                        <a:satMod val="165000"/>
                      </a:srgbClr>
                    </a:gs>
                  </a:gsLst>
                  <a:lin ang="5400000"/>
                </a:gradFill>
                <a:effectLst>
                  <a:outerShdw blurRad="76200" dist="38100" dir="5400000" algn="tl" rotWithShape="0">
                    <a:prstClr val="white">
                      <a:lumMod val="90000"/>
                      <a:alpha val="63000"/>
                    </a:prstClr>
                  </a:outerShdw>
                  <a:reflection blurRad="6350" stA="55000" endA="300" endPos="45500" dir="5400000" sy="-100000" algn="bl" rotWithShape="0"/>
                </a:effectLst>
                <a:latin typeface="Tahoma" panose="020B0604030504040204" pitchFamily="34" charset="0"/>
                <a:ea typeface="Tahoma" panose="020B0604030504040204" pitchFamily="34" charset="0"/>
                <a:cs typeface="Tahoma" panose="020B0604030504040204" pitchFamily="34" charset="0"/>
              </a:rPr>
              <a:t>核办</a:t>
            </a:r>
            <a:r>
              <a:rPr kumimoji="1" lang="zh-CN" altLang="en-US" sz="3600" b="1" spc="50" dirty="0">
                <a:ln w="11430"/>
                <a:gradFill>
                  <a:gsLst>
                    <a:gs pos="25000">
                      <a:srgbClr val="C0504D">
                        <a:satMod val="155000"/>
                      </a:srgbClr>
                    </a:gs>
                    <a:gs pos="100000">
                      <a:srgbClr val="C0504D">
                        <a:shade val="45000"/>
                        <a:satMod val="165000"/>
                      </a:srgbClr>
                    </a:gs>
                  </a:gsLst>
                  <a:lin ang="5400000"/>
                </a:gradFill>
                <a:effectLst>
                  <a:outerShdw blurRad="76200" dist="38100" dir="5400000" algn="tl" rotWithShape="0">
                    <a:prstClr val="white">
                      <a:lumMod val="90000"/>
                      <a:alpha val="63000"/>
                    </a:prstClr>
                  </a:outerShdw>
                  <a:reflection blurRad="6350" stA="55000" endA="300" endPos="45500" dir="5400000" sy="-100000" algn="bl" rotWithShape="0"/>
                </a:effectLst>
                <a:latin typeface="Tahoma" panose="020B0604030504040204" pitchFamily="34" charset="0"/>
                <a:ea typeface="Tahoma" panose="020B0604030504040204" pitchFamily="34" charset="0"/>
                <a:cs typeface="Tahoma" panose="020B0604030504040204" pitchFamily="34" charset="0"/>
              </a:rPr>
              <a:t>法</a:t>
            </a:r>
            <a:endParaRPr kumimoji="1" lang="zh-CN" altLang="en-US" sz="3600" b="1" spc="50" dirty="0">
              <a:ln w="11430"/>
              <a:gradFill>
                <a:gsLst>
                  <a:gs pos="25000">
                    <a:srgbClr val="C0504D">
                      <a:satMod val="155000"/>
                    </a:srgbClr>
                  </a:gs>
                  <a:gs pos="100000">
                    <a:srgbClr val="C0504D">
                      <a:shade val="45000"/>
                      <a:satMod val="165000"/>
                    </a:srgbClr>
                  </a:gs>
                </a:gsLst>
                <a:lin ang="5400000"/>
              </a:gradFill>
              <a:effectLst>
                <a:outerShdw blurRad="76200" dist="38100" dir="5400000" algn="tl" rotWithShape="0">
                  <a:prstClr val="white">
                    <a:lumMod val="90000"/>
                    <a:alpha val="63000"/>
                  </a:prstClr>
                </a:outerShdw>
                <a:reflection blurRad="6350" stA="55000" endA="300" endPos="45500" dir="5400000" sy="-100000" algn="bl" rotWithShape="0"/>
              </a:effectLst>
              <a:latin typeface="Tahoma" panose="020B0604030504040204" pitchFamily="34" charset="0"/>
              <a:ea typeface="Tahoma" panose="020B0604030504040204" pitchFamily="34" charset="0"/>
              <a:cs typeface="Tahoma" panose="020B0604030504040204" pitchFamily="34" charset="0"/>
            </a:endParaRPr>
          </a:p>
        </p:txBody>
      </p:sp>
      <p:sp>
        <p:nvSpPr>
          <p:cNvPr id="345" name="Freeform 11"/>
          <p:cNvSpPr/>
          <p:nvPr>
            <p:custDataLst>
              <p:tags r:id="rId4"/>
            </p:custDataLst>
          </p:nvPr>
        </p:nvSpPr>
        <p:spPr>
          <a:xfrm>
            <a:off x="11149680" y="4589280"/>
            <a:ext cx="223206" cy="223210"/>
          </a:xfrm>
          <a:custGeom>
            <a:avLst/>
            <a:gdLst>
              <a:gd name="connsiteX0" fmla="*/ 177485 w 223206"/>
              <a:gd name="connsiteY0" fmla="*/ 0 h 223210"/>
              <a:gd name="connsiteX1" fmla="*/ 223206 w 223206"/>
              <a:gd name="connsiteY1" fmla="*/ 2 h 223210"/>
              <a:gd name="connsiteX2" fmla="*/ 223203 w 223206"/>
              <a:gd name="connsiteY2" fmla="*/ 222887 h 223210"/>
              <a:gd name="connsiteX3" fmla="*/ 222885 w 223206"/>
              <a:gd name="connsiteY3" fmla="*/ 222886 h 223210"/>
              <a:gd name="connsiteX4" fmla="*/ 222885 w 223206"/>
              <a:gd name="connsiteY4" fmla="*/ 223210 h 223210"/>
              <a:gd name="connsiteX5" fmla="*/ 0 w 223206"/>
              <a:gd name="connsiteY5" fmla="*/ 223203 h 223210"/>
              <a:gd name="connsiteX6" fmla="*/ 1 w 223206"/>
              <a:gd name="connsiteY6" fmla="*/ 177486 h 223210"/>
              <a:gd name="connsiteX7" fmla="*/ 177482 w 223206"/>
              <a:gd name="connsiteY7" fmla="*/ 177482 h 223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3206" h="223210">
                <a:moveTo>
                  <a:pt x="177485" y="0"/>
                </a:moveTo>
                <a:lnTo>
                  <a:pt x="223206" y="2"/>
                </a:lnTo>
                <a:lnTo>
                  <a:pt x="223203" y="222887"/>
                </a:lnTo>
                <a:lnTo>
                  <a:pt x="222885" y="222886"/>
                </a:lnTo>
                <a:lnTo>
                  <a:pt x="222885" y="223210"/>
                </a:lnTo>
                <a:lnTo>
                  <a:pt x="0" y="223203"/>
                </a:lnTo>
                <a:lnTo>
                  <a:pt x="1" y="177486"/>
                </a:lnTo>
                <a:lnTo>
                  <a:pt x="177482" y="177482"/>
                </a:lnTo>
                <a:close/>
              </a:path>
            </a:pathLst>
          </a:custGeom>
          <a:solidFill>
            <a:schemeClr val="dk1">
              <a:lumMod val="75000"/>
              <a:lumOff val="25000"/>
            </a:schemeClr>
          </a:solidFill>
          <a:ln>
            <a:solidFill>
              <a:schemeClr val="dk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fontScale="40000"/>
          </a:bodyPr>
          <a:p>
            <a:pPr algn="ctr"/>
            <a:endParaRPr lang="zh-CN" altLang="en-US">
              <a:solidFill>
                <a:schemeClr val="lt1"/>
              </a:solidFill>
              <a:latin typeface="Arial" panose="020B0604020202020204" pitchFamily="34" charset="0"/>
              <a:ea typeface="微软雅黑" panose="020B0503020204020204" pitchFamily="34" charset="-122"/>
            </a:endParaRPr>
          </a:p>
        </p:txBody>
      </p:sp>
      <p:sp>
        <p:nvSpPr>
          <p:cNvPr id="173" name="Freeform 8"/>
          <p:cNvSpPr/>
          <p:nvPr>
            <p:custDataLst>
              <p:tags r:id="rId5"/>
            </p:custDataLst>
          </p:nvPr>
        </p:nvSpPr>
        <p:spPr>
          <a:xfrm>
            <a:off x="4527586" y="2045508"/>
            <a:ext cx="223203" cy="222886"/>
          </a:xfrm>
          <a:custGeom>
            <a:avLst/>
            <a:gdLst>
              <a:gd name="connsiteX0" fmla="*/ 1 w 223203"/>
              <a:gd name="connsiteY0" fmla="*/ 0 h 222886"/>
              <a:gd name="connsiteX1" fmla="*/ 45721 w 223203"/>
              <a:gd name="connsiteY1" fmla="*/ 2 h 222886"/>
              <a:gd name="connsiteX2" fmla="*/ 45722 w 223203"/>
              <a:gd name="connsiteY2" fmla="*/ 318 h 222886"/>
              <a:gd name="connsiteX3" fmla="*/ 223203 w 223203"/>
              <a:gd name="connsiteY3" fmla="*/ 318 h 222886"/>
              <a:gd name="connsiteX4" fmla="*/ 223203 w 223203"/>
              <a:gd name="connsiteY4" fmla="*/ 46040 h 222886"/>
              <a:gd name="connsiteX5" fmla="*/ 45718 w 223203"/>
              <a:gd name="connsiteY5" fmla="*/ 46037 h 222886"/>
              <a:gd name="connsiteX6" fmla="*/ 45722 w 223203"/>
              <a:gd name="connsiteY6" fmla="*/ 222886 h 222886"/>
              <a:gd name="connsiteX7" fmla="*/ 0 w 223203"/>
              <a:gd name="connsiteY7" fmla="*/ 222886 h 22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3203" h="222886">
                <a:moveTo>
                  <a:pt x="1" y="0"/>
                </a:moveTo>
                <a:lnTo>
                  <a:pt x="45721" y="2"/>
                </a:lnTo>
                <a:lnTo>
                  <a:pt x="45722" y="318"/>
                </a:lnTo>
                <a:lnTo>
                  <a:pt x="223203" y="318"/>
                </a:lnTo>
                <a:lnTo>
                  <a:pt x="223203" y="46040"/>
                </a:lnTo>
                <a:lnTo>
                  <a:pt x="45718" y="46037"/>
                </a:lnTo>
                <a:lnTo>
                  <a:pt x="45722" y="222886"/>
                </a:lnTo>
                <a:lnTo>
                  <a:pt x="0" y="222886"/>
                </a:lnTo>
                <a:close/>
              </a:path>
            </a:pathLst>
          </a:custGeom>
          <a:solidFill>
            <a:schemeClr val="dk1">
              <a:lumMod val="75000"/>
              <a:lumOff val="25000"/>
            </a:schemeClr>
          </a:solidFill>
          <a:ln>
            <a:solidFill>
              <a:schemeClr val="dk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fontScale="40000"/>
          </a:bodyPr>
          <a:p>
            <a:pPr algn="r"/>
            <a:endParaRPr lang="zh-CN" altLang="en-US">
              <a:solidFill>
                <a:schemeClr val="lt1"/>
              </a:solidFill>
              <a:latin typeface="Arial" panose="020B0604020202020204" pitchFamily="34" charset="0"/>
              <a:ea typeface="微软雅黑" panose="020B0503020204020204" pitchFamily="34" charset="-122"/>
            </a:endParaRPr>
          </a:p>
        </p:txBody>
      </p:sp>
      <p:sp>
        <p:nvSpPr>
          <p:cNvPr id="6" name="标题 1"/>
          <p:cNvSpPr/>
          <p:nvPr>
            <p:custDataLst>
              <p:tags r:id="rId6"/>
            </p:custDataLst>
          </p:nvPr>
        </p:nvSpPr>
        <p:spPr>
          <a:xfrm>
            <a:off x="4625288" y="2373457"/>
            <a:ext cx="6646785" cy="2160931"/>
          </a:xfrm>
          <a:prstGeom prst="rect">
            <a:avLst/>
          </a:prstGeom>
          <a:ln>
            <a:noFill/>
          </a:ln>
        </p:spPr>
        <p:txBody>
          <a:bodyPr vert="horz" wrap="square" lIns="0" tIns="0" rIns="0" bIns="0" rtlCol="0" anchor="b" anchorCtr="0">
            <a:normAutofit/>
          </a:bodyPr>
          <a:lstStyle>
            <a:lvl1pPr marL="0" marR="0" lvl="0" algn="l" defTabSz="914400" rtl="0" eaLnBrk="1" fontAlgn="auto" latinLnBrk="0" hangingPunct="1">
              <a:lnSpc>
                <a:spcPct val="100000"/>
              </a:lnSpc>
              <a:spcBef>
                <a:spcPct val="0"/>
              </a:spcBef>
              <a:spcAft>
                <a:spcPts val="0"/>
              </a:spcAft>
              <a:buClrTx/>
              <a:buSzTx/>
              <a:buFontTx/>
              <a:buNone/>
              <a:defRPr kumimoji="0" lang="zh-CN" altLang="en-US" sz="4000" b="1" i="0" u="none" strike="noStrike" kern="1200" cap="none" spc="600" normalizeH="0" baseline="0" noProof="0" dirty="0">
                <a:ln>
                  <a:noFill/>
                </a:ln>
                <a:solidFill>
                  <a:schemeClr val="dk1">
                    <a:lumMod val="85000"/>
                    <a:lumOff val="15000"/>
                  </a:schemeClr>
                </a:solidFill>
                <a:effectLst/>
                <a:uLnTx/>
                <a:uFillTx/>
                <a:latin typeface="Arial" panose="020B0604020202020204" pitchFamily="34" charset="0"/>
                <a:ea typeface="汉仪旗黑-85S" panose="00020600040101010101" pitchFamily="18" charset="-122"/>
                <a:cs typeface="+mj-cs"/>
                <a:sym typeface="+mn-ea"/>
              </a:defRPr>
            </a:lvl1pPr>
          </a:lstStyle>
          <a:p>
            <a:pPr marL="0" indent="0" algn="l">
              <a:lnSpc>
                <a:spcPct val="100000"/>
              </a:lnSpc>
              <a:spcBef>
                <a:spcPts val="0"/>
              </a:spcBef>
              <a:spcAft>
                <a:spcPts val="0"/>
              </a:spcAft>
              <a:buSzPct val="100000"/>
              <a:buNone/>
            </a:pPr>
            <a:r>
              <a:rPr lang="en-US" altLang="zh-CN" sz="4000" dirty="0">
                <a:solidFill>
                  <a:schemeClr val="accent1"/>
                </a:solidFill>
              </a:rPr>
              <a:t>2.基本管理_5）责任考核</a:t>
            </a:r>
            <a:endParaRPr lang="en-US" altLang="zh-CN" sz="4000" dirty="0">
              <a:solidFill>
                <a:schemeClr val="accent1"/>
              </a:solidFill>
            </a:endParaRPr>
          </a:p>
        </p:txBody>
      </p:sp>
    </p:spTree>
    <p:custDataLst>
      <p:tags r:id="rId7"/>
    </p:custDataLst>
  </p:cSld>
  <p:clrMapOvr>
    <a:masterClrMapping/>
  </p:clrMapOvr>
  <p:transition advClick="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3" name="图形 22"/>
          <p:cNvPicPr>
            <a:picLocks noChangeAspect="1"/>
          </p:cNvPicPr>
          <p:nvPr>
            <p:custDataLst>
              <p:tags r:id="rId1"/>
            </p:custDataLst>
          </p:nvPr>
        </p:nvPicPr>
        <p:blipFill>
          <a:blip r:embed="rId2">
            <a:extLst>
              <a:ext uri="{96DAC541-7B7A-43D3-8B79-37D633B846F1}">
                <asvg:svgBlip xmlns:asvg="http://schemas.microsoft.com/office/drawing/2016/SVG/main" r:embed="rId3"/>
              </a:ext>
            </a:extLst>
          </a:blip>
          <a:stretch>
            <a:fillRect/>
          </a:stretch>
        </p:blipFill>
        <p:spPr>
          <a:xfrm>
            <a:off x="0" y="0"/>
            <a:ext cx="720090" cy="720090"/>
          </a:xfrm>
          <a:prstGeom prst="rect">
            <a:avLst/>
          </a:prstGeom>
        </p:spPr>
      </p:pic>
      <p:pic>
        <p:nvPicPr>
          <p:cNvPr id="6" name="图形 22"/>
          <p:cNvPicPr>
            <a:picLocks noChangeAspect="1"/>
          </p:cNvPicPr>
          <p:nvPr>
            <p:custDataLst>
              <p:tags r:id="rId4"/>
            </p:custDataLst>
          </p:nvPr>
        </p:nvPicPr>
        <p:blipFill>
          <a:blip r:embed="rId5">
            <a:extLst>
              <a:ext uri="{96DAC541-7B7A-43D3-8B79-37D633B846F1}">
                <asvg:svgBlip xmlns:asvg="http://schemas.microsoft.com/office/drawing/2016/SVG/main" r:embed="rId6"/>
              </a:ext>
            </a:extLst>
          </a:blip>
          <a:stretch>
            <a:fillRect/>
          </a:stretch>
        </p:blipFill>
        <p:spPr>
          <a:xfrm>
            <a:off x="11471910" y="-5379"/>
            <a:ext cx="720090" cy="720090"/>
          </a:xfrm>
          <a:prstGeom prst="rect">
            <a:avLst/>
          </a:prstGeom>
        </p:spPr>
      </p:pic>
      <p:sp>
        <p:nvSpPr>
          <p:cNvPr id="2" name="文本框 8"/>
          <p:cNvSpPr txBox="1"/>
          <p:nvPr/>
        </p:nvSpPr>
        <p:spPr>
          <a:xfrm>
            <a:off x="1604066" y="234101"/>
            <a:ext cx="4016805" cy="578444"/>
          </a:xfrm>
          <a:prstGeom prst="roundRect">
            <a:avLst/>
          </a:prstGeom>
          <a:noFill/>
        </p:spPr>
        <p:txBody>
          <a:bodyPr wrap="square" rtlCol="0">
            <a:spAutoFit/>
            <a:scene3d>
              <a:camera prst="orthographicFront"/>
              <a:lightRig rig="threePt" dir="t"/>
            </a:scene3d>
            <a:sp3d contourW="12700"/>
          </a:bodyPr>
          <a:lstStyle/>
          <a:p>
            <a:pPr defTabSz="914400"/>
            <a:r>
              <a:rPr lang="en-US" altLang="zh-CN" sz="28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2. </a:t>
            </a:r>
            <a:r>
              <a:rPr lang="zh-CN" altLang="en-US" sz="28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基本管理</a:t>
            </a:r>
            <a:r>
              <a:rPr lang="en-US" altLang="zh-CN" sz="28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_</a:t>
            </a:r>
            <a:r>
              <a:rPr lang="en-US" altLang="zh-CN" sz="2000" b="1"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5</a:t>
            </a:r>
            <a:r>
              <a:rPr lang="zh-CN" altLang="en-US" sz="2000" b="1"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）责任考核</a:t>
            </a:r>
            <a:endParaRPr lang="zh-CN" altLang="en-US" sz="2000" b="1"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8" name="MH_Text_1"/>
          <p:cNvSpPr/>
          <p:nvPr>
            <p:custDataLst>
              <p:tags r:id="rId7"/>
            </p:custDataLst>
          </p:nvPr>
        </p:nvSpPr>
        <p:spPr>
          <a:xfrm>
            <a:off x="1004836" y="2012040"/>
            <a:ext cx="10333724" cy="4360625"/>
          </a:xfrm>
          <a:prstGeom prst="rect">
            <a:avLst/>
          </a:prstGeom>
          <a:noFill/>
          <a:ln w="12700" cap="flat" cmpd="sng" algn="ctr">
            <a:solidFill>
              <a:srgbClr val="225EAB"/>
            </a:solidFill>
            <a:prstDash val="solid"/>
            <a:miter lim="800000"/>
          </a:ln>
          <a:effectLst/>
        </p:spPr>
        <p:txBody>
          <a:bodyPr anchor="ctr">
            <a:normAutofit/>
          </a:bodyPr>
          <a:lstStyle/>
          <a:p>
            <a:pPr algn="just">
              <a:lnSpc>
                <a:spcPct val="150000"/>
              </a:lnSpc>
              <a:spcBef>
                <a:spcPts val="600"/>
              </a:spcBef>
              <a:spcAft>
                <a:spcPts val="600"/>
              </a:spcAft>
              <a:defRPr/>
            </a:pPr>
            <a:endParaRPr lang="zh-CN" altLang="en-US" sz="1400" kern="0" dirty="0">
              <a:solidFill>
                <a:prstClr val="black">
                  <a:lumMod val="75000"/>
                  <a:lumOff val="25000"/>
                </a:prst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9" name="MH_SubTitle_1"/>
          <p:cNvSpPr/>
          <p:nvPr>
            <p:custDataLst>
              <p:tags r:id="rId8"/>
            </p:custDataLst>
          </p:nvPr>
        </p:nvSpPr>
        <p:spPr>
          <a:xfrm>
            <a:off x="1004837" y="1395381"/>
            <a:ext cx="5045364" cy="604127"/>
          </a:xfrm>
          <a:custGeom>
            <a:avLst/>
            <a:gdLst>
              <a:gd name="connsiteX0" fmla="*/ 4441454 w 4758105"/>
              <a:gd name="connsiteY0" fmla="*/ 563487 h 563709"/>
              <a:gd name="connsiteX1" fmla="*/ 4549542 w 4758105"/>
              <a:gd name="connsiteY1" fmla="*/ 563487 h 563709"/>
              <a:gd name="connsiteX2" fmla="*/ 4549460 w 4758105"/>
              <a:gd name="connsiteY2" fmla="*/ 563709 h 563709"/>
              <a:gd name="connsiteX3" fmla="*/ 4441372 w 4758105"/>
              <a:gd name="connsiteY3" fmla="*/ 563709 h 563709"/>
              <a:gd name="connsiteX4" fmla="*/ 82 w 4758105"/>
              <a:gd name="connsiteY4" fmla="*/ 563487 h 563709"/>
              <a:gd name="connsiteX5" fmla="*/ 108170 w 4758105"/>
              <a:gd name="connsiteY5" fmla="*/ 563487 h 563709"/>
              <a:gd name="connsiteX6" fmla="*/ 108088 w 4758105"/>
              <a:gd name="connsiteY6" fmla="*/ 563709 h 563709"/>
              <a:gd name="connsiteX7" fmla="*/ 0 w 4758105"/>
              <a:gd name="connsiteY7" fmla="*/ 563709 h 563709"/>
              <a:gd name="connsiteX8" fmla="*/ 4758023 w 4758105"/>
              <a:gd name="connsiteY8" fmla="*/ 221 h 563709"/>
              <a:gd name="connsiteX9" fmla="*/ 4758105 w 4758105"/>
              <a:gd name="connsiteY9" fmla="*/ 221 h 563709"/>
              <a:gd name="connsiteX10" fmla="*/ 4758105 w 4758105"/>
              <a:gd name="connsiteY10" fmla="*/ 563487 h 563709"/>
              <a:gd name="connsiteX11" fmla="*/ 4549542 w 4758105"/>
              <a:gd name="connsiteY11" fmla="*/ 563487 h 563709"/>
              <a:gd name="connsiteX12" fmla="*/ 316651 w 4758105"/>
              <a:gd name="connsiteY12" fmla="*/ 221 h 563709"/>
              <a:gd name="connsiteX13" fmla="*/ 4649935 w 4758105"/>
              <a:gd name="connsiteY13" fmla="*/ 221 h 563709"/>
              <a:gd name="connsiteX14" fmla="*/ 4441454 w 4758105"/>
              <a:gd name="connsiteY14" fmla="*/ 563487 h 563709"/>
              <a:gd name="connsiteX15" fmla="*/ 108170 w 4758105"/>
              <a:gd name="connsiteY15" fmla="*/ 563487 h 563709"/>
              <a:gd name="connsiteX16" fmla="*/ 0 w 4758105"/>
              <a:gd name="connsiteY16" fmla="*/ 221 h 563709"/>
              <a:gd name="connsiteX17" fmla="*/ 208563 w 4758105"/>
              <a:gd name="connsiteY17" fmla="*/ 221 h 563709"/>
              <a:gd name="connsiteX18" fmla="*/ 82 w 4758105"/>
              <a:gd name="connsiteY18" fmla="*/ 563487 h 563709"/>
              <a:gd name="connsiteX19" fmla="*/ 0 w 4758105"/>
              <a:gd name="connsiteY19" fmla="*/ 563487 h 563709"/>
              <a:gd name="connsiteX20" fmla="*/ 4650017 w 4758105"/>
              <a:gd name="connsiteY20" fmla="*/ 0 h 563709"/>
              <a:gd name="connsiteX21" fmla="*/ 4758105 w 4758105"/>
              <a:gd name="connsiteY21" fmla="*/ 0 h 563709"/>
              <a:gd name="connsiteX22" fmla="*/ 4758023 w 4758105"/>
              <a:gd name="connsiteY22" fmla="*/ 221 h 563709"/>
              <a:gd name="connsiteX23" fmla="*/ 4649935 w 4758105"/>
              <a:gd name="connsiteY23" fmla="*/ 221 h 563709"/>
              <a:gd name="connsiteX24" fmla="*/ 208645 w 4758105"/>
              <a:gd name="connsiteY24" fmla="*/ 0 h 563709"/>
              <a:gd name="connsiteX25" fmla="*/ 316733 w 4758105"/>
              <a:gd name="connsiteY25" fmla="*/ 0 h 563709"/>
              <a:gd name="connsiteX26" fmla="*/ 316651 w 4758105"/>
              <a:gd name="connsiteY26" fmla="*/ 221 h 563709"/>
              <a:gd name="connsiteX27" fmla="*/ 208563 w 4758105"/>
              <a:gd name="connsiteY27" fmla="*/ 221 h 56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758105" h="563709">
                <a:moveTo>
                  <a:pt x="4441454" y="563487"/>
                </a:moveTo>
                <a:lnTo>
                  <a:pt x="4549542" y="563487"/>
                </a:lnTo>
                <a:lnTo>
                  <a:pt x="4549460" y="563709"/>
                </a:lnTo>
                <a:lnTo>
                  <a:pt x="4441372" y="563709"/>
                </a:lnTo>
                <a:close/>
                <a:moveTo>
                  <a:pt x="82" y="563487"/>
                </a:moveTo>
                <a:lnTo>
                  <a:pt x="108170" y="563487"/>
                </a:lnTo>
                <a:lnTo>
                  <a:pt x="108088" y="563709"/>
                </a:lnTo>
                <a:lnTo>
                  <a:pt x="0" y="563709"/>
                </a:lnTo>
                <a:close/>
                <a:moveTo>
                  <a:pt x="4758023" y="221"/>
                </a:moveTo>
                <a:lnTo>
                  <a:pt x="4758105" y="221"/>
                </a:lnTo>
                <a:lnTo>
                  <a:pt x="4758105" y="563487"/>
                </a:lnTo>
                <a:lnTo>
                  <a:pt x="4549542" y="563487"/>
                </a:lnTo>
                <a:close/>
                <a:moveTo>
                  <a:pt x="316651" y="221"/>
                </a:moveTo>
                <a:lnTo>
                  <a:pt x="4649935" y="221"/>
                </a:lnTo>
                <a:lnTo>
                  <a:pt x="4441454" y="563487"/>
                </a:lnTo>
                <a:lnTo>
                  <a:pt x="108170" y="563487"/>
                </a:lnTo>
                <a:close/>
                <a:moveTo>
                  <a:pt x="0" y="221"/>
                </a:moveTo>
                <a:lnTo>
                  <a:pt x="208563" y="221"/>
                </a:lnTo>
                <a:lnTo>
                  <a:pt x="82" y="563487"/>
                </a:lnTo>
                <a:lnTo>
                  <a:pt x="0" y="563487"/>
                </a:lnTo>
                <a:close/>
                <a:moveTo>
                  <a:pt x="4650017" y="0"/>
                </a:moveTo>
                <a:lnTo>
                  <a:pt x="4758105" y="0"/>
                </a:lnTo>
                <a:lnTo>
                  <a:pt x="4758023" y="221"/>
                </a:lnTo>
                <a:lnTo>
                  <a:pt x="4649935" y="221"/>
                </a:lnTo>
                <a:close/>
                <a:moveTo>
                  <a:pt x="208645" y="0"/>
                </a:moveTo>
                <a:lnTo>
                  <a:pt x="316733" y="0"/>
                </a:lnTo>
                <a:lnTo>
                  <a:pt x="316651" y="221"/>
                </a:lnTo>
                <a:lnTo>
                  <a:pt x="208563" y="221"/>
                </a:lnTo>
                <a:close/>
              </a:path>
            </a:pathLst>
          </a:custGeom>
          <a:solidFill>
            <a:srgbClr val="0070C0"/>
          </a:solidFill>
          <a:ln w="12700" cap="flat" cmpd="sng" algn="ctr">
            <a:noFill/>
            <a:prstDash val="solid"/>
            <a:miter lim="800000"/>
          </a:ln>
          <a:effectLst/>
        </p:spPr>
        <p:txBody>
          <a:bodyPr anchor="ctr">
            <a:normAutofit/>
          </a:bodyPr>
          <a:lstStyle/>
          <a:p>
            <a:pPr algn="ctr">
              <a:defRPr/>
            </a:pPr>
            <a:r>
              <a:rPr lang="zh-CN" altLang="en-US" sz="2400" b="1" kern="0" dirty="0" smtClean="0">
                <a:solidFill>
                  <a:srgbClr val="FFFFFF"/>
                </a:solidFill>
                <a:latin typeface="微软雅黑" panose="020B0503020204020204" pitchFamily="34" charset="-122"/>
                <a:ea typeface="微软雅黑" panose="020B0503020204020204" pitchFamily="34" charset="-122"/>
                <a:cs typeface="Arial" panose="020B0604020202020204" pitchFamily="34" charset="0"/>
              </a:rPr>
              <a:t>奖惩制度要素</a:t>
            </a:r>
            <a:endParaRPr lang="zh-CN" altLang="en-US" sz="2400" b="1" kern="0" dirty="0" smtClean="0">
              <a:solidFill>
                <a:srgbClr val="FFFFFF"/>
              </a:solidFill>
              <a:latin typeface="微软雅黑" panose="020B0503020204020204" pitchFamily="34" charset="-122"/>
              <a:ea typeface="微软雅黑" panose="020B0503020204020204" pitchFamily="34" charset="-122"/>
              <a:cs typeface="Arial" panose="020B0604020202020204" pitchFamily="34" charset="0"/>
            </a:endParaRPr>
          </a:p>
        </p:txBody>
      </p:sp>
      <p:graphicFrame>
        <p:nvGraphicFramePr>
          <p:cNvPr id="10" name="表格 6"/>
          <p:cNvGraphicFramePr>
            <a:graphicFrameLocks noGrp="1"/>
          </p:cNvGraphicFramePr>
          <p:nvPr/>
        </p:nvGraphicFramePr>
        <p:xfrm>
          <a:off x="1392702" y="2254250"/>
          <a:ext cx="9486713" cy="3794857"/>
        </p:xfrm>
        <a:graphic>
          <a:graphicData uri="http://schemas.openxmlformats.org/drawingml/2006/table">
            <a:tbl>
              <a:tblPr/>
              <a:tblGrid>
                <a:gridCol w="667772"/>
                <a:gridCol w="2286392"/>
                <a:gridCol w="1306510"/>
                <a:gridCol w="1061902"/>
                <a:gridCol w="1125050"/>
                <a:gridCol w="1045208"/>
                <a:gridCol w="1336995"/>
                <a:gridCol w="656884"/>
              </a:tblGrid>
              <a:tr h="585927">
                <a:tc>
                  <a:txBody>
                    <a:bodyPr/>
                    <a:lstStyle>
                      <a:lvl1pPr marL="0" algn="l" defTabSz="914400" rtl="0" eaLnBrk="0" latinLnBrk="0" hangingPunct="0">
                        <a:spcBef>
                          <a:spcPct val="20000"/>
                        </a:spcBef>
                        <a:defRPr sz="2800" kern="1200">
                          <a:solidFill>
                            <a:schemeClr val="tx1"/>
                          </a:solidFill>
                          <a:latin typeface="Arial" panose="020B0604020202020204" pitchFamily="34" charset="0"/>
                        </a:defRPr>
                      </a:lvl1pPr>
                      <a:lvl2pPr marL="742950" indent="-285750" algn="l" defTabSz="914400" rtl="0" eaLnBrk="0" latinLnBrk="0" hangingPunct="0">
                        <a:spcBef>
                          <a:spcPct val="20000"/>
                        </a:spcBef>
                        <a:defRPr sz="2400" kern="1200">
                          <a:solidFill>
                            <a:schemeClr val="tx1"/>
                          </a:solidFill>
                          <a:latin typeface="Arial" panose="020B0604020202020204" pitchFamily="34" charset="0"/>
                        </a:defRPr>
                      </a:lvl2pPr>
                      <a:lvl3pPr marL="1143000" indent="-228600" algn="l" defTabSz="914400" rtl="0" eaLnBrk="0" latinLnBrk="0" hangingPunct="0">
                        <a:spcBef>
                          <a:spcPct val="20000"/>
                        </a:spcBef>
                        <a:defRPr sz="2000" kern="1200">
                          <a:solidFill>
                            <a:schemeClr val="tx1"/>
                          </a:solidFill>
                          <a:latin typeface="Arial" panose="020B0604020202020204" pitchFamily="34" charset="0"/>
                        </a:defRPr>
                      </a:lvl3pPr>
                      <a:lvl4pPr marL="1600200" indent="-228600" algn="l" defTabSz="914400" rtl="0" eaLnBrk="0" latinLnBrk="0" hangingPunct="0">
                        <a:spcBef>
                          <a:spcPct val="20000"/>
                        </a:spcBef>
                        <a:defRPr sz="1800" kern="1200">
                          <a:solidFill>
                            <a:schemeClr val="tx1"/>
                          </a:solidFill>
                          <a:latin typeface="Arial" panose="020B0604020202020204" pitchFamily="34" charset="0"/>
                        </a:defRPr>
                      </a:lvl4pPr>
                      <a:lvl5pPr marL="2057400" indent="-228600" algn="l" defTabSz="914400" rtl="0" eaLnBrk="0" latinLnBrk="0" hangingPunct="0">
                        <a:spcBef>
                          <a:spcPct val="20000"/>
                        </a:spcBef>
                        <a:defRPr sz="1800" kern="1200">
                          <a:solidFill>
                            <a:schemeClr val="tx1"/>
                          </a:solidFill>
                          <a:latin typeface="Arial" panose="020B0604020202020204" pitchFamily="34" charset="0"/>
                        </a:defRPr>
                      </a:lvl5pPr>
                      <a:lvl6pPr marL="25146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9718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4290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8862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pPr>
                      <a:r>
                        <a:rPr kumimoji="0" lang="zh-CN" altLang="en-US" sz="14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序号</a:t>
                      </a:r>
                      <a:endParaRPr kumimoji="0" lang="zh-CN" altLang="en-US" sz="14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91444" marR="91444" marT="45712" marB="45712" anchor="ctr" horzOverflow="overflow">
                    <a:lnL w="12700" cap="flat" cmpd="sng" algn="ctr">
                      <a:solidFill>
                        <a:srgbClr val="2B166E"/>
                      </a:solidFill>
                      <a:prstDash val="solid"/>
                      <a:round/>
                      <a:headEnd type="none" w="med" len="med"/>
                      <a:tailEnd type="none" w="med" len="med"/>
                    </a:lnL>
                    <a:lnR w="12700" cap="flat" cmpd="sng" algn="ctr">
                      <a:solidFill>
                        <a:srgbClr val="2B166E"/>
                      </a:solidFill>
                      <a:prstDash val="solid"/>
                      <a:round/>
                      <a:headEnd type="none" w="med" len="med"/>
                      <a:tailEnd type="none" w="med" len="med"/>
                    </a:lnR>
                    <a:lnT w="12700" cap="flat" cmpd="sng" algn="ctr">
                      <a:solidFill>
                        <a:srgbClr val="2B166E"/>
                      </a:solidFill>
                      <a:prstDash val="solid"/>
                      <a:round/>
                      <a:headEnd type="none" w="med" len="med"/>
                      <a:tailEnd type="none" w="med" len="med"/>
                    </a:lnT>
                    <a:lnB w="25400" cap="flat" cmpd="sng" algn="ctr">
                      <a:solidFill>
                        <a:srgbClr val="2B166E"/>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defRPr sz="2800" kern="1200">
                          <a:solidFill>
                            <a:schemeClr val="tx1"/>
                          </a:solidFill>
                          <a:latin typeface="Arial" panose="020B0604020202020204" pitchFamily="34" charset="0"/>
                        </a:defRPr>
                      </a:lvl1pPr>
                      <a:lvl2pPr marL="742950" indent="-285750" algn="l" defTabSz="914400" rtl="0" eaLnBrk="0" latinLnBrk="0" hangingPunct="0">
                        <a:spcBef>
                          <a:spcPct val="20000"/>
                        </a:spcBef>
                        <a:defRPr sz="2400" kern="1200">
                          <a:solidFill>
                            <a:schemeClr val="tx1"/>
                          </a:solidFill>
                          <a:latin typeface="Arial" panose="020B0604020202020204" pitchFamily="34" charset="0"/>
                        </a:defRPr>
                      </a:lvl2pPr>
                      <a:lvl3pPr marL="1143000" indent="-228600" algn="l" defTabSz="914400" rtl="0" eaLnBrk="0" latinLnBrk="0" hangingPunct="0">
                        <a:spcBef>
                          <a:spcPct val="20000"/>
                        </a:spcBef>
                        <a:defRPr sz="2000" kern="1200">
                          <a:solidFill>
                            <a:schemeClr val="tx1"/>
                          </a:solidFill>
                          <a:latin typeface="Arial" panose="020B0604020202020204" pitchFamily="34" charset="0"/>
                        </a:defRPr>
                      </a:lvl3pPr>
                      <a:lvl4pPr marL="1600200" indent="-228600" algn="l" defTabSz="914400" rtl="0" eaLnBrk="0" latinLnBrk="0" hangingPunct="0">
                        <a:spcBef>
                          <a:spcPct val="20000"/>
                        </a:spcBef>
                        <a:defRPr sz="1800" kern="1200">
                          <a:solidFill>
                            <a:schemeClr val="tx1"/>
                          </a:solidFill>
                          <a:latin typeface="Arial" panose="020B0604020202020204" pitchFamily="34" charset="0"/>
                        </a:defRPr>
                      </a:lvl4pPr>
                      <a:lvl5pPr marL="2057400" indent="-228600" algn="l" defTabSz="914400" rtl="0" eaLnBrk="0" latinLnBrk="0" hangingPunct="0">
                        <a:spcBef>
                          <a:spcPct val="20000"/>
                        </a:spcBef>
                        <a:defRPr sz="1800" kern="1200">
                          <a:solidFill>
                            <a:schemeClr val="tx1"/>
                          </a:solidFill>
                          <a:latin typeface="Arial" panose="020B0604020202020204" pitchFamily="34" charset="0"/>
                        </a:defRPr>
                      </a:lvl5pPr>
                      <a:lvl6pPr marL="25146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9718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4290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8862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pPr>
                      <a:r>
                        <a:rPr kumimoji="0" lang="zh-CN" altLang="en-US" sz="1400" b="1"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考核层级</a:t>
                      </a:r>
                      <a:endParaRPr kumimoji="0" lang="zh-CN" altLang="en-US" sz="1400" b="1"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91444" marR="91444" marT="45712" marB="45712" anchor="ctr" horzOverflow="overflow">
                    <a:lnL w="12700" cap="flat" cmpd="sng" algn="ctr">
                      <a:solidFill>
                        <a:srgbClr val="2B166E"/>
                      </a:solidFill>
                      <a:prstDash val="solid"/>
                      <a:round/>
                      <a:headEnd type="none" w="med" len="med"/>
                      <a:tailEnd type="none" w="med" len="med"/>
                    </a:lnL>
                    <a:lnR w="12700" cap="flat" cmpd="sng" algn="ctr">
                      <a:solidFill>
                        <a:srgbClr val="2B166E"/>
                      </a:solidFill>
                      <a:prstDash val="solid"/>
                      <a:round/>
                      <a:headEnd type="none" w="med" len="med"/>
                      <a:tailEnd type="none" w="med" len="med"/>
                    </a:lnR>
                    <a:lnT w="12700" cap="flat" cmpd="sng" algn="ctr">
                      <a:solidFill>
                        <a:srgbClr val="2B166E"/>
                      </a:solidFill>
                      <a:prstDash val="solid"/>
                      <a:round/>
                      <a:headEnd type="none" w="med" len="med"/>
                      <a:tailEnd type="none" w="med" len="med"/>
                    </a:lnT>
                    <a:lnB w="25400" cap="flat" cmpd="sng" algn="ctr">
                      <a:solidFill>
                        <a:srgbClr val="2B166E"/>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defRPr sz="2800" kern="1200">
                          <a:solidFill>
                            <a:schemeClr val="tx1"/>
                          </a:solidFill>
                          <a:latin typeface="Arial" panose="020B0604020202020204" pitchFamily="34" charset="0"/>
                        </a:defRPr>
                      </a:lvl1pPr>
                      <a:lvl2pPr marL="742950" indent="-285750" algn="l" defTabSz="914400" rtl="0" eaLnBrk="0" latinLnBrk="0" hangingPunct="0">
                        <a:spcBef>
                          <a:spcPct val="20000"/>
                        </a:spcBef>
                        <a:defRPr sz="2400" kern="1200">
                          <a:solidFill>
                            <a:schemeClr val="tx1"/>
                          </a:solidFill>
                          <a:latin typeface="Arial" panose="020B0604020202020204" pitchFamily="34" charset="0"/>
                        </a:defRPr>
                      </a:lvl2pPr>
                      <a:lvl3pPr marL="1143000" indent="-228600" algn="l" defTabSz="914400" rtl="0" eaLnBrk="0" latinLnBrk="0" hangingPunct="0">
                        <a:spcBef>
                          <a:spcPct val="20000"/>
                        </a:spcBef>
                        <a:defRPr sz="2000" kern="1200">
                          <a:solidFill>
                            <a:schemeClr val="tx1"/>
                          </a:solidFill>
                          <a:latin typeface="Arial" panose="020B0604020202020204" pitchFamily="34" charset="0"/>
                        </a:defRPr>
                      </a:lvl3pPr>
                      <a:lvl4pPr marL="1600200" indent="-228600" algn="l" defTabSz="914400" rtl="0" eaLnBrk="0" latinLnBrk="0" hangingPunct="0">
                        <a:spcBef>
                          <a:spcPct val="20000"/>
                        </a:spcBef>
                        <a:defRPr sz="1800" kern="1200">
                          <a:solidFill>
                            <a:schemeClr val="tx1"/>
                          </a:solidFill>
                          <a:latin typeface="Arial" panose="020B0604020202020204" pitchFamily="34" charset="0"/>
                        </a:defRPr>
                      </a:lvl4pPr>
                      <a:lvl5pPr marL="2057400" indent="-228600" algn="l" defTabSz="914400" rtl="0" eaLnBrk="0" latinLnBrk="0" hangingPunct="0">
                        <a:spcBef>
                          <a:spcPct val="20000"/>
                        </a:spcBef>
                        <a:defRPr sz="1800" kern="1200">
                          <a:solidFill>
                            <a:schemeClr val="tx1"/>
                          </a:solidFill>
                          <a:latin typeface="Arial" panose="020B0604020202020204" pitchFamily="34" charset="0"/>
                        </a:defRPr>
                      </a:lvl5pPr>
                      <a:lvl6pPr marL="25146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9718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4290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8862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pPr>
                      <a:r>
                        <a:rPr kumimoji="0" lang="zh-CN" altLang="en-US" sz="1400" b="1"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考核频次</a:t>
                      </a:r>
                      <a:endParaRPr kumimoji="0" lang="zh-CN" altLang="en-US" sz="1400" b="1"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91444" marR="91444" marT="45712" marB="45712" anchor="ctr" horzOverflow="overflow">
                    <a:lnL w="12700" cap="flat" cmpd="sng" algn="ctr">
                      <a:solidFill>
                        <a:srgbClr val="2B166E"/>
                      </a:solidFill>
                      <a:prstDash val="solid"/>
                      <a:round/>
                      <a:headEnd type="none" w="med" len="med"/>
                      <a:tailEnd type="none" w="med" len="med"/>
                    </a:lnL>
                    <a:lnR w="12700" cap="flat" cmpd="sng" algn="ctr">
                      <a:solidFill>
                        <a:srgbClr val="2B166E"/>
                      </a:solidFill>
                      <a:prstDash val="solid"/>
                      <a:round/>
                      <a:headEnd type="none" w="med" len="med"/>
                      <a:tailEnd type="none" w="med" len="med"/>
                    </a:lnR>
                    <a:lnT w="12700" cap="flat" cmpd="sng" algn="ctr">
                      <a:solidFill>
                        <a:srgbClr val="2B166E"/>
                      </a:solidFill>
                      <a:prstDash val="solid"/>
                      <a:round/>
                      <a:headEnd type="none" w="med" len="med"/>
                      <a:tailEnd type="none" w="med" len="med"/>
                    </a:lnT>
                    <a:lnB w="25400" cap="flat" cmpd="sng" algn="ctr">
                      <a:solidFill>
                        <a:srgbClr val="2B166E"/>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defRPr sz="2800" kern="1200">
                          <a:solidFill>
                            <a:schemeClr val="tx1"/>
                          </a:solidFill>
                          <a:latin typeface="Arial" panose="020B0604020202020204" pitchFamily="34" charset="0"/>
                        </a:defRPr>
                      </a:lvl1pPr>
                      <a:lvl2pPr marL="742950" indent="-285750" algn="l" defTabSz="914400" rtl="0" eaLnBrk="0" latinLnBrk="0" hangingPunct="0">
                        <a:spcBef>
                          <a:spcPct val="20000"/>
                        </a:spcBef>
                        <a:defRPr sz="2400" kern="1200">
                          <a:solidFill>
                            <a:schemeClr val="tx1"/>
                          </a:solidFill>
                          <a:latin typeface="Arial" panose="020B0604020202020204" pitchFamily="34" charset="0"/>
                        </a:defRPr>
                      </a:lvl2pPr>
                      <a:lvl3pPr marL="1143000" indent="-228600" algn="l" defTabSz="914400" rtl="0" eaLnBrk="0" latinLnBrk="0" hangingPunct="0">
                        <a:spcBef>
                          <a:spcPct val="20000"/>
                        </a:spcBef>
                        <a:defRPr sz="2000" kern="1200">
                          <a:solidFill>
                            <a:schemeClr val="tx1"/>
                          </a:solidFill>
                          <a:latin typeface="Arial" panose="020B0604020202020204" pitchFamily="34" charset="0"/>
                        </a:defRPr>
                      </a:lvl3pPr>
                      <a:lvl4pPr marL="1600200" indent="-228600" algn="l" defTabSz="914400" rtl="0" eaLnBrk="0" latinLnBrk="0" hangingPunct="0">
                        <a:spcBef>
                          <a:spcPct val="20000"/>
                        </a:spcBef>
                        <a:defRPr sz="1800" kern="1200">
                          <a:solidFill>
                            <a:schemeClr val="tx1"/>
                          </a:solidFill>
                          <a:latin typeface="Arial" panose="020B0604020202020204" pitchFamily="34" charset="0"/>
                        </a:defRPr>
                      </a:lvl4pPr>
                      <a:lvl5pPr marL="2057400" indent="-228600" algn="l" defTabSz="914400" rtl="0" eaLnBrk="0" latinLnBrk="0" hangingPunct="0">
                        <a:spcBef>
                          <a:spcPct val="20000"/>
                        </a:spcBef>
                        <a:defRPr sz="1800" kern="1200">
                          <a:solidFill>
                            <a:schemeClr val="tx1"/>
                          </a:solidFill>
                          <a:latin typeface="Arial" panose="020B0604020202020204" pitchFamily="34" charset="0"/>
                        </a:defRPr>
                      </a:lvl5pPr>
                      <a:lvl6pPr marL="25146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9718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4290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8862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pPr>
                      <a:r>
                        <a:rPr kumimoji="0" lang="zh-CN" altLang="en-US" sz="1400" b="1"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考核方法</a:t>
                      </a:r>
                      <a:endParaRPr kumimoji="0" lang="zh-CN" altLang="en-US" sz="1400" b="1"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91444" marR="91444" marT="45712" marB="45712" anchor="ctr" horzOverflow="overflow">
                    <a:lnL w="12700" cap="flat" cmpd="sng" algn="ctr">
                      <a:solidFill>
                        <a:srgbClr val="2B166E"/>
                      </a:solidFill>
                      <a:prstDash val="solid"/>
                      <a:round/>
                      <a:headEnd type="none" w="med" len="med"/>
                      <a:tailEnd type="none" w="med" len="med"/>
                    </a:lnL>
                    <a:lnR w="12700" cap="flat" cmpd="sng" algn="ctr">
                      <a:solidFill>
                        <a:srgbClr val="2B166E"/>
                      </a:solidFill>
                      <a:prstDash val="solid"/>
                      <a:round/>
                      <a:headEnd type="none" w="med" len="med"/>
                      <a:tailEnd type="none" w="med" len="med"/>
                    </a:lnR>
                    <a:lnT w="12700" cap="flat" cmpd="sng" algn="ctr">
                      <a:solidFill>
                        <a:srgbClr val="2B166E"/>
                      </a:solidFill>
                      <a:prstDash val="solid"/>
                      <a:round/>
                      <a:headEnd type="none" w="med" len="med"/>
                      <a:tailEnd type="none" w="med" len="med"/>
                    </a:lnT>
                    <a:lnB w="25400" cap="flat" cmpd="sng" algn="ctr">
                      <a:solidFill>
                        <a:srgbClr val="2B166E"/>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defRPr sz="2800" kern="1200">
                          <a:solidFill>
                            <a:schemeClr val="tx1"/>
                          </a:solidFill>
                          <a:latin typeface="Arial" panose="020B0604020202020204" pitchFamily="34" charset="0"/>
                        </a:defRPr>
                      </a:lvl1pPr>
                      <a:lvl2pPr marL="742950" indent="-285750" algn="l" defTabSz="914400" rtl="0" eaLnBrk="0" latinLnBrk="0" hangingPunct="0">
                        <a:spcBef>
                          <a:spcPct val="20000"/>
                        </a:spcBef>
                        <a:defRPr sz="2400" kern="1200">
                          <a:solidFill>
                            <a:schemeClr val="tx1"/>
                          </a:solidFill>
                          <a:latin typeface="Arial" panose="020B0604020202020204" pitchFamily="34" charset="0"/>
                        </a:defRPr>
                      </a:lvl2pPr>
                      <a:lvl3pPr marL="1143000" indent="-228600" algn="l" defTabSz="914400" rtl="0" eaLnBrk="0" latinLnBrk="0" hangingPunct="0">
                        <a:spcBef>
                          <a:spcPct val="20000"/>
                        </a:spcBef>
                        <a:defRPr sz="2000" kern="1200">
                          <a:solidFill>
                            <a:schemeClr val="tx1"/>
                          </a:solidFill>
                          <a:latin typeface="Arial" panose="020B0604020202020204" pitchFamily="34" charset="0"/>
                        </a:defRPr>
                      </a:lvl3pPr>
                      <a:lvl4pPr marL="1600200" indent="-228600" algn="l" defTabSz="914400" rtl="0" eaLnBrk="0" latinLnBrk="0" hangingPunct="0">
                        <a:spcBef>
                          <a:spcPct val="20000"/>
                        </a:spcBef>
                        <a:defRPr sz="1800" kern="1200">
                          <a:solidFill>
                            <a:schemeClr val="tx1"/>
                          </a:solidFill>
                          <a:latin typeface="Arial" panose="020B0604020202020204" pitchFamily="34" charset="0"/>
                        </a:defRPr>
                      </a:lvl4pPr>
                      <a:lvl5pPr marL="2057400" indent="-228600" algn="l" defTabSz="914400" rtl="0" eaLnBrk="0" latinLnBrk="0" hangingPunct="0">
                        <a:spcBef>
                          <a:spcPct val="20000"/>
                        </a:spcBef>
                        <a:defRPr sz="1800" kern="1200">
                          <a:solidFill>
                            <a:schemeClr val="tx1"/>
                          </a:solidFill>
                          <a:latin typeface="Arial" panose="020B0604020202020204" pitchFamily="34" charset="0"/>
                        </a:defRPr>
                      </a:lvl5pPr>
                      <a:lvl6pPr marL="25146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9718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4290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8862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pPr>
                      <a:r>
                        <a:rPr kumimoji="0" lang="zh-CN" altLang="en-US" sz="1400" b="1"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考核范围</a:t>
                      </a:r>
                      <a:endParaRPr kumimoji="0" lang="zh-CN" altLang="en-US" sz="1400" b="1"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91444" marR="91444" marT="45712" marB="45712" anchor="ctr" horzOverflow="overflow">
                    <a:lnL w="12700" cap="flat" cmpd="sng" algn="ctr">
                      <a:solidFill>
                        <a:srgbClr val="2B166E"/>
                      </a:solidFill>
                      <a:prstDash val="solid"/>
                      <a:round/>
                      <a:headEnd type="none" w="med" len="med"/>
                      <a:tailEnd type="none" w="med" len="med"/>
                    </a:lnL>
                    <a:lnR w="12700" cap="flat" cmpd="sng" algn="ctr">
                      <a:solidFill>
                        <a:srgbClr val="2B166E"/>
                      </a:solidFill>
                      <a:prstDash val="solid"/>
                      <a:round/>
                      <a:headEnd type="none" w="med" len="med"/>
                      <a:tailEnd type="none" w="med" len="med"/>
                    </a:lnR>
                    <a:lnT w="12700" cap="flat" cmpd="sng" algn="ctr">
                      <a:solidFill>
                        <a:srgbClr val="2B166E"/>
                      </a:solidFill>
                      <a:prstDash val="solid"/>
                      <a:round/>
                      <a:headEnd type="none" w="med" len="med"/>
                      <a:tailEnd type="none" w="med" len="med"/>
                    </a:lnT>
                    <a:lnB w="25400" cap="flat" cmpd="sng" algn="ctr">
                      <a:solidFill>
                        <a:srgbClr val="2B166E"/>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defRPr sz="2800" kern="1200">
                          <a:solidFill>
                            <a:schemeClr val="tx1"/>
                          </a:solidFill>
                          <a:latin typeface="Arial" panose="020B0604020202020204" pitchFamily="34" charset="0"/>
                        </a:defRPr>
                      </a:lvl1pPr>
                      <a:lvl2pPr marL="742950" indent="-285750" algn="l" defTabSz="914400" rtl="0" eaLnBrk="0" latinLnBrk="0" hangingPunct="0">
                        <a:spcBef>
                          <a:spcPct val="20000"/>
                        </a:spcBef>
                        <a:defRPr sz="2400" kern="1200">
                          <a:solidFill>
                            <a:schemeClr val="tx1"/>
                          </a:solidFill>
                          <a:latin typeface="Arial" panose="020B0604020202020204" pitchFamily="34" charset="0"/>
                        </a:defRPr>
                      </a:lvl2pPr>
                      <a:lvl3pPr marL="1143000" indent="-228600" algn="l" defTabSz="914400" rtl="0" eaLnBrk="0" latinLnBrk="0" hangingPunct="0">
                        <a:spcBef>
                          <a:spcPct val="20000"/>
                        </a:spcBef>
                        <a:defRPr sz="2000" kern="1200">
                          <a:solidFill>
                            <a:schemeClr val="tx1"/>
                          </a:solidFill>
                          <a:latin typeface="Arial" panose="020B0604020202020204" pitchFamily="34" charset="0"/>
                        </a:defRPr>
                      </a:lvl3pPr>
                      <a:lvl4pPr marL="1600200" indent="-228600" algn="l" defTabSz="914400" rtl="0" eaLnBrk="0" latinLnBrk="0" hangingPunct="0">
                        <a:spcBef>
                          <a:spcPct val="20000"/>
                        </a:spcBef>
                        <a:defRPr sz="1800" kern="1200">
                          <a:solidFill>
                            <a:schemeClr val="tx1"/>
                          </a:solidFill>
                          <a:latin typeface="Arial" panose="020B0604020202020204" pitchFamily="34" charset="0"/>
                        </a:defRPr>
                      </a:lvl4pPr>
                      <a:lvl5pPr marL="2057400" indent="-228600" algn="l" defTabSz="914400" rtl="0" eaLnBrk="0" latinLnBrk="0" hangingPunct="0">
                        <a:spcBef>
                          <a:spcPct val="20000"/>
                        </a:spcBef>
                        <a:defRPr sz="1800" kern="1200">
                          <a:solidFill>
                            <a:schemeClr val="tx1"/>
                          </a:solidFill>
                          <a:latin typeface="Arial" panose="020B0604020202020204" pitchFamily="34" charset="0"/>
                        </a:defRPr>
                      </a:lvl5pPr>
                      <a:lvl6pPr marL="25146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9718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4290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8862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pPr>
                      <a:r>
                        <a:rPr kumimoji="0" lang="zh-CN" altLang="en-US" sz="1400" b="1"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考核部门</a:t>
                      </a:r>
                      <a:endParaRPr kumimoji="0" lang="zh-CN" altLang="en-US" sz="1400" b="1"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91444" marR="91444" marT="45712" marB="45712" anchor="ctr" horzOverflow="overflow">
                    <a:lnL w="12700" cap="flat" cmpd="sng" algn="ctr">
                      <a:solidFill>
                        <a:srgbClr val="2B166E"/>
                      </a:solidFill>
                      <a:prstDash val="solid"/>
                      <a:round/>
                      <a:headEnd type="none" w="med" len="med"/>
                      <a:tailEnd type="none" w="med" len="med"/>
                    </a:lnL>
                    <a:lnR w="12700" cap="flat" cmpd="sng" algn="ctr">
                      <a:solidFill>
                        <a:srgbClr val="2B166E"/>
                      </a:solidFill>
                      <a:prstDash val="solid"/>
                      <a:round/>
                      <a:headEnd type="none" w="med" len="med"/>
                      <a:tailEnd type="none" w="med" len="med"/>
                    </a:lnR>
                    <a:lnT w="12700" cap="flat" cmpd="sng" algn="ctr">
                      <a:solidFill>
                        <a:srgbClr val="2B166E"/>
                      </a:solidFill>
                      <a:prstDash val="solid"/>
                      <a:round/>
                      <a:headEnd type="none" w="med" len="med"/>
                      <a:tailEnd type="none" w="med" len="med"/>
                    </a:lnT>
                    <a:lnB w="25400" cap="flat" cmpd="sng" algn="ctr">
                      <a:solidFill>
                        <a:srgbClr val="2B166E"/>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defRPr sz="2800" kern="1200">
                          <a:solidFill>
                            <a:schemeClr val="tx1"/>
                          </a:solidFill>
                          <a:latin typeface="Arial" panose="020B0604020202020204" pitchFamily="34" charset="0"/>
                        </a:defRPr>
                      </a:lvl1pPr>
                      <a:lvl2pPr marL="742950" indent="-285750" algn="l" defTabSz="914400" rtl="0" eaLnBrk="0" latinLnBrk="0" hangingPunct="0">
                        <a:spcBef>
                          <a:spcPct val="20000"/>
                        </a:spcBef>
                        <a:defRPr sz="2400" kern="1200">
                          <a:solidFill>
                            <a:schemeClr val="tx1"/>
                          </a:solidFill>
                          <a:latin typeface="Arial" panose="020B0604020202020204" pitchFamily="34" charset="0"/>
                        </a:defRPr>
                      </a:lvl2pPr>
                      <a:lvl3pPr marL="1143000" indent="-228600" algn="l" defTabSz="914400" rtl="0" eaLnBrk="0" latinLnBrk="0" hangingPunct="0">
                        <a:spcBef>
                          <a:spcPct val="20000"/>
                        </a:spcBef>
                        <a:defRPr sz="2000" kern="1200">
                          <a:solidFill>
                            <a:schemeClr val="tx1"/>
                          </a:solidFill>
                          <a:latin typeface="Arial" panose="020B0604020202020204" pitchFamily="34" charset="0"/>
                        </a:defRPr>
                      </a:lvl3pPr>
                      <a:lvl4pPr marL="1600200" indent="-228600" algn="l" defTabSz="914400" rtl="0" eaLnBrk="0" latinLnBrk="0" hangingPunct="0">
                        <a:spcBef>
                          <a:spcPct val="20000"/>
                        </a:spcBef>
                        <a:defRPr sz="1800" kern="1200">
                          <a:solidFill>
                            <a:schemeClr val="tx1"/>
                          </a:solidFill>
                          <a:latin typeface="Arial" panose="020B0604020202020204" pitchFamily="34" charset="0"/>
                        </a:defRPr>
                      </a:lvl4pPr>
                      <a:lvl5pPr marL="2057400" indent="-228600" algn="l" defTabSz="914400" rtl="0" eaLnBrk="0" latinLnBrk="0" hangingPunct="0">
                        <a:spcBef>
                          <a:spcPct val="20000"/>
                        </a:spcBef>
                        <a:defRPr sz="1800" kern="1200">
                          <a:solidFill>
                            <a:schemeClr val="tx1"/>
                          </a:solidFill>
                          <a:latin typeface="Arial" panose="020B0604020202020204" pitchFamily="34" charset="0"/>
                        </a:defRPr>
                      </a:lvl5pPr>
                      <a:lvl6pPr marL="25146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9718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4290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8862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pPr>
                      <a:r>
                        <a:rPr kumimoji="0" lang="zh-CN" altLang="en-US" sz="14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奖惩标准</a:t>
                      </a:r>
                      <a:endParaRPr kumimoji="0" lang="zh-CN" altLang="en-US" sz="14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91444" marR="91444" marT="45712" marB="45712" anchor="ctr" horzOverflow="overflow">
                    <a:lnL w="12700" cap="flat" cmpd="sng" algn="ctr">
                      <a:solidFill>
                        <a:srgbClr val="2B166E"/>
                      </a:solidFill>
                      <a:prstDash val="solid"/>
                      <a:round/>
                      <a:headEnd type="none" w="med" len="med"/>
                      <a:tailEnd type="none" w="med" len="med"/>
                    </a:lnL>
                    <a:lnR w="12700" cap="flat" cmpd="sng" algn="ctr">
                      <a:solidFill>
                        <a:srgbClr val="2B166E"/>
                      </a:solidFill>
                      <a:prstDash val="solid"/>
                      <a:round/>
                      <a:headEnd type="none" w="med" len="med"/>
                      <a:tailEnd type="none" w="med" len="med"/>
                    </a:lnR>
                    <a:lnT w="12700" cap="flat" cmpd="sng" algn="ctr">
                      <a:solidFill>
                        <a:srgbClr val="2B166E"/>
                      </a:solidFill>
                      <a:prstDash val="solid"/>
                      <a:round/>
                      <a:headEnd type="none" w="med" len="med"/>
                      <a:tailEnd type="none" w="med" len="med"/>
                    </a:lnT>
                    <a:lnB w="25400" cap="flat" cmpd="sng" algn="ctr">
                      <a:solidFill>
                        <a:srgbClr val="2B166E"/>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defRPr sz="2800" kern="1200">
                          <a:solidFill>
                            <a:schemeClr val="tx1"/>
                          </a:solidFill>
                          <a:latin typeface="Arial" panose="020B0604020202020204" pitchFamily="34" charset="0"/>
                        </a:defRPr>
                      </a:lvl1pPr>
                      <a:lvl2pPr marL="742950" indent="-285750" algn="l" defTabSz="914400" rtl="0" eaLnBrk="0" latinLnBrk="0" hangingPunct="0">
                        <a:spcBef>
                          <a:spcPct val="20000"/>
                        </a:spcBef>
                        <a:defRPr sz="2400" kern="1200">
                          <a:solidFill>
                            <a:schemeClr val="tx1"/>
                          </a:solidFill>
                          <a:latin typeface="Arial" panose="020B0604020202020204" pitchFamily="34" charset="0"/>
                        </a:defRPr>
                      </a:lvl2pPr>
                      <a:lvl3pPr marL="1143000" indent="-228600" algn="l" defTabSz="914400" rtl="0" eaLnBrk="0" latinLnBrk="0" hangingPunct="0">
                        <a:spcBef>
                          <a:spcPct val="20000"/>
                        </a:spcBef>
                        <a:defRPr sz="2000" kern="1200">
                          <a:solidFill>
                            <a:schemeClr val="tx1"/>
                          </a:solidFill>
                          <a:latin typeface="Arial" panose="020B0604020202020204" pitchFamily="34" charset="0"/>
                        </a:defRPr>
                      </a:lvl3pPr>
                      <a:lvl4pPr marL="1600200" indent="-228600" algn="l" defTabSz="914400" rtl="0" eaLnBrk="0" latinLnBrk="0" hangingPunct="0">
                        <a:spcBef>
                          <a:spcPct val="20000"/>
                        </a:spcBef>
                        <a:defRPr sz="1800" kern="1200">
                          <a:solidFill>
                            <a:schemeClr val="tx1"/>
                          </a:solidFill>
                          <a:latin typeface="Arial" panose="020B0604020202020204" pitchFamily="34" charset="0"/>
                        </a:defRPr>
                      </a:lvl4pPr>
                      <a:lvl5pPr marL="2057400" indent="-228600" algn="l" defTabSz="914400" rtl="0" eaLnBrk="0" latinLnBrk="0" hangingPunct="0">
                        <a:spcBef>
                          <a:spcPct val="20000"/>
                        </a:spcBef>
                        <a:defRPr sz="1800" kern="1200">
                          <a:solidFill>
                            <a:schemeClr val="tx1"/>
                          </a:solidFill>
                          <a:latin typeface="Arial" panose="020B0604020202020204" pitchFamily="34" charset="0"/>
                        </a:defRPr>
                      </a:lvl5pPr>
                      <a:lvl6pPr marL="25146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9718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4290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8862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pPr>
                      <a:r>
                        <a:rPr kumimoji="0" lang="zh-CN" altLang="en-US" sz="1400" b="1"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备注</a:t>
                      </a:r>
                      <a:endParaRPr kumimoji="0" lang="zh-CN" altLang="en-US" sz="1400" b="1"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91444" marR="91444" marT="45712" marB="45712" anchor="ctr" horzOverflow="overflow">
                    <a:lnL w="12700" cap="flat" cmpd="sng" algn="ctr">
                      <a:solidFill>
                        <a:srgbClr val="2B166E"/>
                      </a:solidFill>
                      <a:prstDash val="solid"/>
                      <a:round/>
                      <a:headEnd type="none" w="med" len="med"/>
                      <a:tailEnd type="none" w="med" len="med"/>
                    </a:lnL>
                    <a:lnR w="12700" cap="flat" cmpd="sng" algn="ctr">
                      <a:solidFill>
                        <a:srgbClr val="2B166E"/>
                      </a:solidFill>
                      <a:prstDash val="solid"/>
                      <a:round/>
                      <a:headEnd type="none" w="med" len="med"/>
                      <a:tailEnd type="none" w="med" len="med"/>
                    </a:lnR>
                    <a:lnT w="12700" cap="flat" cmpd="sng" algn="ctr">
                      <a:solidFill>
                        <a:srgbClr val="2B166E"/>
                      </a:solidFill>
                      <a:prstDash val="solid"/>
                      <a:round/>
                      <a:headEnd type="none" w="med" len="med"/>
                      <a:tailEnd type="none" w="med" len="med"/>
                    </a:lnT>
                    <a:lnB w="25400" cap="flat" cmpd="sng" algn="ctr">
                      <a:solidFill>
                        <a:srgbClr val="2B166E"/>
                      </a:solidFill>
                      <a:prstDash val="solid"/>
                      <a:round/>
                      <a:headEnd type="none" w="med" len="med"/>
                      <a:tailEnd type="none" w="med" len="med"/>
                    </a:lnB>
                    <a:lnTlToBr>
                      <a:noFill/>
                    </a:lnTlToBr>
                    <a:lnBlToTr>
                      <a:noFill/>
                    </a:lnBlToTr>
                    <a:noFill/>
                  </a:tcPr>
                </a:tc>
              </a:tr>
              <a:tr h="962679">
                <a:tc>
                  <a:txBody>
                    <a:bodyPr/>
                    <a:lstStyle>
                      <a:lvl1pPr marL="0" algn="l" defTabSz="914400" rtl="0" eaLnBrk="0" latinLnBrk="0" hangingPunct="0">
                        <a:spcBef>
                          <a:spcPct val="20000"/>
                        </a:spcBef>
                        <a:defRPr sz="2800" kern="1200">
                          <a:solidFill>
                            <a:schemeClr val="tx1"/>
                          </a:solidFill>
                          <a:latin typeface="Arial" panose="020B0604020202020204" pitchFamily="34" charset="0"/>
                        </a:defRPr>
                      </a:lvl1pPr>
                      <a:lvl2pPr marL="742950" indent="-285750" algn="l" defTabSz="914400" rtl="0" eaLnBrk="0" latinLnBrk="0" hangingPunct="0">
                        <a:spcBef>
                          <a:spcPct val="20000"/>
                        </a:spcBef>
                        <a:defRPr sz="2400" kern="1200">
                          <a:solidFill>
                            <a:schemeClr val="tx1"/>
                          </a:solidFill>
                          <a:latin typeface="Arial" panose="020B0604020202020204" pitchFamily="34" charset="0"/>
                        </a:defRPr>
                      </a:lvl2pPr>
                      <a:lvl3pPr marL="1143000" indent="-228600" algn="l" defTabSz="914400" rtl="0" eaLnBrk="0" latinLnBrk="0" hangingPunct="0">
                        <a:spcBef>
                          <a:spcPct val="20000"/>
                        </a:spcBef>
                        <a:defRPr sz="2000" kern="1200">
                          <a:solidFill>
                            <a:schemeClr val="tx1"/>
                          </a:solidFill>
                          <a:latin typeface="Arial" panose="020B0604020202020204" pitchFamily="34" charset="0"/>
                        </a:defRPr>
                      </a:lvl3pPr>
                      <a:lvl4pPr marL="1600200" indent="-228600" algn="l" defTabSz="914400" rtl="0" eaLnBrk="0" latinLnBrk="0" hangingPunct="0">
                        <a:spcBef>
                          <a:spcPct val="20000"/>
                        </a:spcBef>
                        <a:defRPr sz="1800" kern="1200">
                          <a:solidFill>
                            <a:schemeClr val="tx1"/>
                          </a:solidFill>
                          <a:latin typeface="Arial" panose="020B0604020202020204" pitchFamily="34" charset="0"/>
                        </a:defRPr>
                      </a:lvl4pPr>
                      <a:lvl5pPr marL="2057400" indent="-228600" algn="l" defTabSz="914400" rtl="0" eaLnBrk="0" latinLnBrk="0" hangingPunct="0">
                        <a:spcBef>
                          <a:spcPct val="20000"/>
                        </a:spcBef>
                        <a:defRPr sz="1800" kern="1200">
                          <a:solidFill>
                            <a:schemeClr val="tx1"/>
                          </a:solidFill>
                          <a:latin typeface="Arial" panose="020B0604020202020204" pitchFamily="34" charset="0"/>
                        </a:defRPr>
                      </a:lvl5pPr>
                      <a:lvl6pPr marL="25146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9718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4290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8862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pPr>
                      <a:r>
                        <a:rPr kumimoji="0" lang="en-US" altLang="zh-CN"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1</a:t>
                      </a:r>
                      <a:endParaRPr kumimoji="0" lang="en-US" altLang="zh-CN"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91444" marR="91444" marT="45712" marB="45712" anchor="ctr" horzOverflow="overflow">
                    <a:lnL w="12700" cap="flat" cmpd="sng" algn="ctr">
                      <a:solidFill>
                        <a:srgbClr val="2B166E"/>
                      </a:solidFill>
                      <a:prstDash val="solid"/>
                      <a:round/>
                      <a:headEnd type="none" w="med" len="med"/>
                      <a:tailEnd type="none" w="med" len="med"/>
                    </a:lnL>
                    <a:lnR w="12700" cap="flat" cmpd="sng" algn="ctr">
                      <a:solidFill>
                        <a:srgbClr val="2B166E"/>
                      </a:solidFill>
                      <a:prstDash val="solid"/>
                      <a:round/>
                      <a:headEnd type="none" w="med" len="med"/>
                      <a:tailEnd type="none" w="med" len="med"/>
                    </a:lnR>
                    <a:lnT w="25400" cap="flat" cmpd="sng" algn="ctr">
                      <a:solidFill>
                        <a:srgbClr val="2B166E"/>
                      </a:solidFill>
                      <a:prstDash val="solid"/>
                      <a:round/>
                      <a:headEnd type="none" w="med" len="med"/>
                      <a:tailEnd type="none" w="med" len="med"/>
                    </a:lnT>
                    <a:lnB w="12700" cap="flat" cmpd="sng" algn="ctr">
                      <a:solidFill>
                        <a:srgbClr val="2B166E"/>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defRPr sz="2800" kern="1200">
                          <a:solidFill>
                            <a:schemeClr val="tx1"/>
                          </a:solidFill>
                          <a:latin typeface="Arial" panose="020B0604020202020204" pitchFamily="34" charset="0"/>
                        </a:defRPr>
                      </a:lvl1pPr>
                      <a:lvl2pPr marL="742950" indent="-285750" algn="l" defTabSz="914400" rtl="0" eaLnBrk="0" latinLnBrk="0" hangingPunct="0">
                        <a:spcBef>
                          <a:spcPct val="20000"/>
                        </a:spcBef>
                        <a:defRPr sz="2400" kern="1200">
                          <a:solidFill>
                            <a:schemeClr val="tx1"/>
                          </a:solidFill>
                          <a:latin typeface="Arial" panose="020B0604020202020204" pitchFamily="34" charset="0"/>
                        </a:defRPr>
                      </a:lvl2pPr>
                      <a:lvl3pPr marL="1143000" indent="-228600" algn="l" defTabSz="914400" rtl="0" eaLnBrk="0" latinLnBrk="0" hangingPunct="0">
                        <a:spcBef>
                          <a:spcPct val="20000"/>
                        </a:spcBef>
                        <a:defRPr sz="2000" kern="1200">
                          <a:solidFill>
                            <a:schemeClr val="tx1"/>
                          </a:solidFill>
                          <a:latin typeface="Arial" panose="020B0604020202020204" pitchFamily="34" charset="0"/>
                        </a:defRPr>
                      </a:lvl3pPr>
                      <a:lvl4pPr marL="1600200" indent="-228600" algn="l" defTabSz="914400" rtl="0" eaLnBrk="0" latinLnBrk="0" hangingPunct="0">
                        <a:spcBef>
                          <a:spcPct val="20000"/>
                        </a:spcBef>
                        <a:defRPr sz="1800" kern="1200">
                          <a:solidFill>
                            <a:schemeClr val="tx1"/>
                          </a:solidFill>
                          <a:latin typeface="Arial" panose="020B0604020202020204" pitchFamily="34" charset="0"/>
                        </a:defRPr>
                      </a:lvl4pPr>
                      <a:lvl5pPr marL="2057400" indent="-228600" algn="l" defTabSz="914400" rtl="0" eaLnBrk="0" latinLnBrk="0" hangingPunct="0">
                        <a:spcBef>
                          <a:spcPct val="20000"/>
                        </a:spcBef>
                        <a:defRPr sz="1800" kern="1200">
                          <a:solidFill>
                            <a:schemeClr val="tx1"/>
                          </a:solidFill>
                          <a:latin typeface="Arial" panose="020B0604020202020204" pitchFamily="34" charset="0"/>
                        </a:defRPr>
                      </a:lvl5pPr>
                      <a:lvl6pPr marL="25146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9718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4290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8862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pPr>
                      <a:r>
                        <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分管副总经理、各分厂及职能部门负责人</a:t>
                      </a:r>
                      <a:endPar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91444" marR="91444" marT="45712" marB="45712" anchor="ctr" horzOverflow="overflow">
                    <a:lnL w="12700" cap="flat" cmpd="sng" algn="ctr">
                      <a:solidFill>
                        <a:srgbClr val="2B166E"/>
                      </a:solidFill>
                      <a:prstDash val="solid"/>
                      <a:round/>
                      <a:headEnd type="none" w="med" len="med"/>
                      <a:tailEnd type="none" w="med" len="med"/>
                    </a:lnL>
                    <a:lnR w="12700" cap="flat" cmpd="sng" algn="ctr">
                      <a:solidFill>
                        <a:srgbClr val="2B166E"/>
                      </a:solidFill>
                      <a:prstDash val="solid"/>
                      <a:round/>
                      <a:headEnd type="none" w="med" len="med"/>
                      <a:tailEnd type="none" w="med" len="med"/>
                    </a:lnR>
                    <a:lnT w="25400" cap="flat" cmpd="sng" algn="ctr">
                      <a:solidFill>
                        <a:srgbClr val="2B166E"/>
                      </a:solidFill>
                      <a:prstDash val="solid"/>
                      <a:round/>
                      <a:headEnd type="none" w="med" len="med"/>
                      <a:tailEnd type="none" w="med" len="med"/>
                    </a:lnT>
                    <a:lnB w="12700" cap="flat" cmpd="sng" algn="ctr">
                      <a:solidFill>
                        <a:srgbClr val="2B166E"/>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defRPr sz="2800" kern="1200">
                          <a:solidFill>
                            <a:schemeClr val="tx1"/>
                          </a:solidFill>
                          <a:latin typeface="Arial" panose="020B0604020202020204" pitchFamily="34" charset="0"/>
                        </a:defRPr>
                      </a:lvl1pPr>
                      <a:lvl2pPr marL="742950" indent="-285750" algn="l" defTabSz="914400" rtl="0" eaLnBrk="0" latinLnBrk="0" hangingPunct="0">
                        <a:spcBef>
                          <a:spcPct val="20000"/>
                        </a:spcBef>
                        <a:defRPr sz="2400" kern="1200">
                          <a:solidFill>
                            <a:schemeClr val="tx1"/>
                          </a:solidFill>
                          <a:latin typeface="Arial" panose="020B0604020202020204" pitchFamily="34" charset="0"/>
                        </a:defRPr>
                      </a:lvl2pPr>
                      <a:lvl3pPr marL="1143000" indent="-228600" algn="l" defTabSz="914400" rtl="0" eaLnBrk="0" latinLnBrk="0" hangingPunct="0">
                        <a:spcBef>
                          <a:spcPct val="20000"/>
                        </a:spcBef>
                        <a:defRPr sz="2000" kern="1200">
                          <a:solidFill>
                            <a:schemeClr val="tx1"/>
                          </a:solidFill>
                          <a:latin typeface="Arial" panose="020B0604020202020204" pitchFamily="34" charset="0"/>
                        </a:defRPr>
                      </a:lvl3pPr>
                      <a:lvl4pPr marL="1600200" indent="-228600" algn="l" defTabSz="914400" rtl="0" eaLnBrk="0" latinLnBrk="0" hangingPunct="0">
                        <a:spcBef>
                          <a:spcPct val="20000"/>
                        </a:spcBef>
                        <a:defRPr sz="1800" kern="1200">
                          <a:solidFill>
                            <a:schemeClr val="tx1"/>
                          </a:solidFill>
                          <a:latin typeface="Arial" panose="020B0604020202020204" pitchFamily="34" charset="0"/>
                        </a:defRPr>
                      </a:lvl4pPr>
                      <a:lvl5pPr marL="2057400" indent="-228600" algn="l" defTabSz="914400" rtl="0" eaLnBrk="0" latinLnBrk="0" hangingPunct="0">
                        <a:spcBef>
                          <a:spcPct val="20000"/>
                        </a:spcBef>
                        <a:defRPr sz="1800" kern="1200">
                          <a:solidFill>
                            <a:schemeClr val="tx1"/>
                          </a:solidFill>
                          <a:latin typeface="Arial" panose="020B0604020202020204" pitchFamily="34" charset="0"/>
                        </a:defRPr>
                      </a:lvl5pPr>
                      <a:lvl6pPr marL="25146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9718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4290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8862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pPr>
                      <a:r>
                        <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每月一次</a:t>
                      </a:r>
                      <a:endPar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91444" marR="91444" marT="45712" marB="45712" anchor="ctr" horzOverflow="overflow">
                    <a:lnL w="12700" cap="flat" cmpd="sng" algn="ctr">
                      <a:solidFill>
                        <a:srgbClr val="2B166E"/>
                      </a:solidFill>
                      <a:prstDash val="solid"/>
                      <a:round/>
                      <a:headEnd type="none" w="med" len="med"/>
                      <a:tailEnd type="none" w="med" len="med"/>
                    </a:lnL>
                    <a:lnR w="12700" cap="flat" cmpd="sng" algn="ctr">
                      <a:solidFill>
                        <a:srgbClr val="2B166E"/>
                      </a:solidFill>
                      <a:prstDash val="solid"/>
                      <a:round/>
                      <a:headEnd type="none" w="med" len="med"/>
                      <a:tailEnd type="none" w="med" len="med"/>
                    </a:lnR>
                    <a:lnT w="25400" cap="flat" cmpd="sng" algn="ctr">
                      <a:solidFill>
                        <a:srgbClr val="2B166E"/>
                      </a:solidFill>
                      <a:prstDash val="solid"/>
                      <a:round/>
                      <a:headEnd type="none" w="med" len="med"/>
                      <a:tailEnd type="none" w="med" len="med"/>
                    </a:lnT>
                    <a:lnB w="12700" cap="flat" cmpd="sng" algn="ctr">
                      <a:solidFill>
                        <a:srgbClr val="2B166E"/>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defRPr sz="2800" kern="1200">
                          <a:solidFill>
                            <a:schemeClr val="tx1"/>
                          </a:solidFill>
                          <a:latin typeface="Arial" panose="020B0604020202020204" pitchFamily="34" charset="0"/>
                        </a:defRPr>
                      </a:lvl1pPr>
                      <a:lvl2pPr marL="742950" indent="-285750" algn="l" defTabSz="914400" rtl="0" eaLnBrk="0" latinLnBrk="0" hangingPunct="0">
                        <a:spcBef>
                          <a:spcPct val="20000"/>
                        </a:spcBef>
                        <a:defRPr sz="2400" kern="1200">
                          <a:solidFill>
                            <a:schemeClr val="tx1"/>
                          </a:solidFill>
                          <a:latin typeface="Arial" panose="020B0604020202020204" pitchFamily="34" charset="0"/>
                        </a:defRPr>
                      </a:lvl2pPr>
                      <a:lvl3pPr marL="1143000" indent="-228600" algn="l" defTabSz="914400" rtl="0" eaLnBrk="0" latinLnBrk="0" hangingPunct="0">
                        <a:spcBef>
                          <a:spcPct val="20000"/>
                        </a:spcBef>
                        <a:defRPr sz="2000" kern="1200">
                          <a:solidFill>
                            <a:schemeClr val="tx1"/>
                          </a:solidFill>
                          <a:latin typeface="Arial" panose="020B0604020202020204" pitchFamily="34" charset="0"/>
                        </a:defRPr>
                      </a:lvl3pPr>
                      <a:lvl4pPr marL="1600200" indent="-228600" algn="l" defTabSz="914400" rtl="0" eaLnBrk="0" latinLnBrk="0" hangingPunct="0">
                        <a:spcBef>
                          <a:spcPct val="20000"/>
                        </a:spcBef>
                        <a:defRPr sz="1800" kern="1200">
                          <a:solidFill>
                            <a:schemeClr val="tx1"/>
                          </a:solidFill>
                          <a:latin typeface="Arial" panose="020B0604020202020204" pitchFamily="34" charset="0"/>
                        </a:defRPr>
                      </a:lvl4pPr>
                      <a:lvl5pPr marL="2057400" indent="-228600" algn="l" defTabSz="914400" rtl="0" eaLnBrk="0" latinLnBrk="0" hangingPunct="0">
                        <a:spcBef>
                          <a:spcPct val="20000"/>
                        </a:spcBef>
                        <a:defRPr sz="1800" kern="1200">
                          <a:solidFill>
                            <a:schemeClr val="tx1"/>
                          </a:solidFill>
                          <a:latin typeface="Arial" panose="020B0604020202020204" pitchFamily="34" charset="0"/>
                        </a:defRPr>
                      </a:lvl5pPr>
                      <a:lvl6pPr marL="25146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9718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4290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8862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pPr>
                      <a:r>
                        <a:rPr kumimoji="0" lang="zh-CN" altLang="en-US"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定期检查</a:t>
                      </a:r>
                      <a:endParaRPr kumimoji="0" lang="zh-CN" altLang="en-US"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91444" marR="91444" marT="45712" marB="45712" anchor="ctr" horzOverflow="overflow">
                    <a:lnL w="12700" cap="flat" cmpd="sng" algn="ctr">
                      <a:solidFill>
                        <a:srgbClr val="2B166E"/>
                      </a:solidFill>
                      <a:prstDash val="solid"/>
                      <a:round/>
                      <a:headEnd type="none" w="med" len="med"/>
                      <a:tailEnd type="none" w="med" len="med"/>
                    </a:lnL>
                    <a:lnR w="12700" cap="flat" cmpd="sng" algn="ctr">
                      <a:solidFill>
                        <a:srgbClr val="2B166E"/>
                      </a:solidFill>
                      <a:prstDash val="solid"/>
                      <a:round/>
                      <a:headEnd type="none" w="med" len="med"/>
                      <a:tailEnd type="none" w="med" len="med"/>
                    </a:lnR>
                    <a:lnT w="25400" cap="flat" cmpd="sng" algn="ctr">
                      <a:solidFill>
                        <a:srgbClr val="2B166E"/>
                      </a:solidFill>
                      <a:prstDash val="solid"/>
                      <a:round/>
                      <a:headEnd type="none" w="med" len="med"/>
                      <a:tailEnd type="none" w="med" len="med"/>
                    </a:lnT>
                    <a:lnB w="12700" cap="flat" cmpd="sng" algn="ctr">
                      <a:solidFill>
                        <a:srgbClr val="2B166E"/>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defRPr sz="2800" kern="1200">
                          <a:solidFill>
                            <a:schemeClr val="tx1"/>
                          </a:solidFill>
                          <a:latin typeface="Arial" panose="020B0604020202020204" pitchFamily="34" charset="0"/>
                        </a:defRPr>
                      </a:lvl1pPr>
                      <a:lvl2pPr marL="742950" indent="-285750" algn="l" defTabSz="914400" rtl="0" eaLnBrk="0" latinLnBrk="0" hangingPunct="0">
                        <a:spcBef>
                          <a:spcPct val="20000"/>
                        </a:spcBef>
                        <a:defRPr sz="2400" kern="1200">
                          <a:solidFill>
                            <a:schemeClr val="tx1"/>
                          </a:solidFill>
                          <a:latin typeface="Arial" panose="020B0604020202020204" pitchFamily="34" charset="0"/>
                        </a:defRPr>
                      </a:lvl2pPr>
                      <a:lvl3pPr marL="1143000" indent="-228600" algn="l" defTabSz="914400" rtl="0" eaLnBrk="0" latinLnBrk="0" hangingPunct="0">
                        <a:spcBef>
                          <a:spcPct val="20000"/>
                        </a:spcBef>
                        <a:defRPr sz="2000" kern="1200">
                          <a:solidFill>
                            <a:schemeClr val="tx1"/>
                          </a:solidFill>
                          <a:latin typeface="Arial" panose="020B0604020202020204" pitchFamily="34" charset="0"/>
                        </a:defRPr>
                      </a:lvl3pPr>
                      <a:lvl4pPr marL="1600200" indent="-228600" algn="l" defTabSz="914400" rtl="0" eaLnBrk="0" latinLnBrk="0" hangingPunct="0">
                        <a:spcBef>
                          <a:spcPct val="20000"/>
                        </a:spcBef>
                        <a:defRPr sz="1800" kern="1200">
                          <a:solidFill>
                            <a:schemeClr val="tx1"/>
                          </a:solidFill>
                          <a:latin typeface="Arial" panose="020B0604020202020204" pitchFamily="34" charset="0"/>
                        </a:defRPr>
                      </a:lvl4pPr>
                      <a:lvl5pPr marL="2057400" indent="-228600" algn="l" defTabSz="914400" rtl="0" eaLnBrk="0" latinLnBrk="0" hangingPunct="0">
                        <a:spcBef>
                          <a:spcPct val="20000"/>
                        </a:spcBef>
                        <a:defRPr sz="1800" kern="1200">
                          <a:solidFill>
                            <a:schemeClr val="tx1"/>
                          </a:solidFill>
                          <a:latin typeface="Arial" panose="020B0604020202020204" pitchFamily="34" charset="0"/>
                        </a:defRPr>
                      </a:lvl5pPr>
                      <a:lvl6pPr marL="25146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9718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4290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8862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pPr>
                      <a:r>
                        <a:rPr kumimoji="0" lang="zh-CN" altLang="en-US"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岗位职责</a:t>
                      </a:r>
                      <a:endParaRPr kumimoji="0" lang="zh-CN" altLang="en-US"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91444" marR="91444" marT="45712" marB="45712" anchor="ctr" horzOverflow="overflow">
                    <a:lnL w="12700" cap="flat" cmpd="sng" algn="ctr">
                      <a:solidFill>
                        <a:srgbClr val="2B166E"/>
                      </a:solidFill>
                      <a:prstDash val="solid"/>
                      <a:round/>
                      <a:headEnd type="none" w="med" len="med"/>
                      <a:tailEnd type="none" w="med" len="med"/>
                    </a:lnL>
                    <a:lnR w="12700" cap="flat" cmpd="sng" algn="ctr">
                      <a:solidFill>
                        <a:srgbClr val="2B166E"/>
                      </a:solidFill>
                      <a:prstDash val="solid"/>
                      <a:round/>
                      <a:headEnd type="none" w="med" len="med"/>
                      <a:tailEnd type="none" w="med" len="med"/>
                    </a:lnR>
                    <a:lnT w="25400" cap="flat" cmpd="sng" algn="ctr">
                      <a:solidFill>
                        <a:srgbClr val="2B166E"/>
                      </a:solidFill>
                      <a:prstDash val="solid"/>
                      <a:round/>
                      <a:headEnd type="none" w="med" len="med"/>
                      <a:tailEnd type="none" w="med" len="med"/>
                    </a:lnT>
                    <a:lnB w="12700" cap="flat" cmpd="sng" algn="ctr">
                      <a:solidFill>
                        <a:srgbClr val="2B166E"/>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defRPr sz="2800" kern="1200">
                          <a:solidFill>
                            <a:schemeClr val="tx1"/>
                          </a:solidFill>
                          <a:latin typeface="Arial" panose="020B0604020202020204" pitchFamily="34" charset="0"/>
                        </a:defRPr>
                      </a:lvl1pPr>
                      <a:lvl2pPr marL="742950" indent="-285750" algn="l" defTabSz="914400" rtl="0" eaLnBrk="0" latinLnBrk="0" hangingPunct="0">
                        <a:spcBef>
                          <a:spcPct val="20000"/>
                        </a:spcBef>
                        <a:defRPr sz="2400" kern="1200">
                          <a:solidFill>
                            <a:schemeClr val="tx1"/>
                          </a:solidFill>
                          <a:latin typeface="Arial" panose="020B0604020202020204" pitchFamily="34" charset="0"/>
                        </a:defRPr>
                      </a:lvl2pPr>
                      <a:lvl3pPr marL="1143000" indent="-228600" algn="l" defTabSz="914400" rtl="0" eaLnBrk="0" latinLnBrk="0" hangingPunct="0">
                        <a:spcBef>
                          <a:spcPct val="20000"/>
                        </a:spcBef>
                        <a:defRPr sz="2000" kern="1200">
                          <a:solidFill>
                            <a:schemeClr val="tx1"/>
                          </a:solidFill>
                          <a:latin typeface="Arial" panose="020B0604020202020204" pitchFamily="34" charset="0"/>
                        </a:defRPr>
                      </a:lvl3pPr>
                      <a:lvl4pPr marL="1600200" indent="-228600" algn="l" defTabSz="914400" rtl="0" eaLnBrk="0" latinLnBrk="0" hangingPunct="0">
                        <a:spcBef>
                          <a:spcPct val="20000"/>
                        </a:spcBef>
                        <a:defRPr sz="1800" kern="1200">
                          <a:solidFill>
                            <a:schemeClr val="tx1"/>
                          </a:solidFill>
                          <a:latin typeface="Arial" panose="020B0604020202020204" pitchFamily="34" charset="0"/>
                        </a:defRPr>
                      </a:lvl4pPr>
                      <a:lvl5pPr marL="2057400" indent="-228600" algn="l" defTabSz="914400" rtl="0" eaLnBrk="0" latinLnBrk="0" hangingPunct="0">
                        <a:spcBef>
                          <a:spcPct val="20000"/>
                        </a:spcBef>
                        <a:defRPr sz="1800" kern="1200">
                          <a:solidFill>
                            <a:schemeClr val="tx1"/>
                          </a:solidFill>
                          <a:latin typeface="Arial" panose="020B0604020202020204" pitchFamily="34" charset="0"/>
                        </a:defRPr>
                      </a:lvl5pPr>
                      <a:lvl6pPr marL="25146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9718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4290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8862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pPr>
                      <a:r>
                        <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体系办公室</a:t>
                      </a:r>
                      <a:endPar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91444" marR="91444" marT="45712" marB="45712" anchor="ctr" horzOverflow="overflow">
                    <a:lnL w="12700" cap="flat" cmpd="sng" algn="ctr">
                      <a:solidFill>
                        <a:srgbClr val="2B166E"/>
                      </a:solidFill>
                      <a:prstDash val="solid"/>
                      <a:round/>
                      <a:headEnd type="none" w="med" len="med"/>
                      <a:tailEnd type="none" w="med" len="med"/>
                    </a:lnL>
                    <a:lnR w="12700" cap="flat" cmpd="sng" algn="ctr">
                      <a:solidFill>
                        <a:srgbClr val="2B166E"/>
                      </a:solidFill>
                      <a:prstDash val="solid"/>
                      <a:round/>
                      <a:headEnd type="none" w="med" len="med"/>
                      <a:tailEnd type="none" w="med" len="med"/>
                    </a:lnR>
                    <a:lnT w="25400" cap="flat" cmpd="sng" algn="ctr">
                      <a:solidFill>
                        <a:srgbClr val="2B166E"/>
                      </a:solidFill>
                      <a:prstDash val="solid"/>
                      <a:round/>
                      <a:headEnd type="none" w="med" len="med"/>
                      <a:tailEnd type="none" w="med" len="med"/>
                    </a:lnT>
                    <a:lnB w="12700" cap="flat" cmpd="sng" algn="ctr">
                      <a:solidFill>
                        <a:srgbClr val="2B166E"/>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defRPr sz="2800" kern="1200">
                          <a:solidFill>
                            <a:schemeClr val="tx1"/>
                          </a:solidFill>
                          <a:latin typeface="Arial" panose="020B0604020202020204" pitchFamily="34" charset="0"/>
                        </a:defRPr>
                      </a:lvl1pPr>
                      <a:lvl2pPr marL="742950" indent="-285750" algn="l" defTabSz="914400" rtl="0" eaLnBrk="0" latinLnBrk="0" hangingPunct="0">
                        <a:spcBef>
                          <a:spcPct val="20000"/>
                        </a:spcBef>
                        <a:defRPr sz="2400" kern="1200">
                          <a:solidFill>
                            <a:schemeClr val="tx1"/>
                          </a:solidFill>
                          <a:latin typeface="Arial" panose="020B0604020202020204" pitchFamily="34" charset="0"/>
                        </a:defRPr>
                      </a:lvl2pPr>
                      <a:lvl3pPr marL="1143000" indent="-228600" algn="l" defTabSz="914400" rtl="0" eaLnBrk="0" latinLnBrk="0" hangingPunct="0">
                        <a:spcBef>
                          <a:spcPct val="20000"/>
                        </a:spcBef>
                        <a:defRPr sz="2000" kern="1200">
                          <a:solidFill>
                            <a:schemeClr val="tx1"/>
                          </a:solidFill>
                          <a:latin typeface="Arial" panose="020B0604020202020204" pitchFamily="34" charset="0"/>
                        </a:defRPr>
                      </a:lvl3pPr>
                      <a:lvl4pPr marL="1600200" indent="-228600" algn="l" defTabSz="914400" rtl="0" eaLnBrk="0" latinLnBrk="0" hangingPunct="0">
                        <a:spcBef>
                          <a:spcPct val="20000"/>
                        </a:spcBef>
                        <a:defRPr sz="1800" kern="1200">
                          <a:solidFill>
                            <a:schemeClr val="tx1"/>
                          </a:solidFill>
                          <a:latin typeface="Arial" panose="020B0604020202020204" pitchFamily="34" charset="0"/>
                        </a:defRPr>
                      </a:lvl4pPr>
                      <a:lvl5pPr marL="2057400" indent="-228600" algn="l" defTabSz="914400" rtl="0" eaLnBrk="0" latinLnBrk="0" hangingPunct="0">
                        <a:spcBef>
                          <a:spcPct val="20000"/>
                        </a:spcBef>
                        <a:defRPr sz="1800" kern="1200">
                          <a:solidFill>
                            <a:schemeClr val="tx1"/>
                          </a:solidFill>
                          <a:latin typeface="Arial" panose="020B0604020202020204" pitchFamily="34" charset="0"/>
                        </a:defRPr>
                      </a:lvl5pPr>
                      <a:lvl6pPr marL="25146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9718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4290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8862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pPr>
                      <a:r>
                        <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干部考评加减分</a:t>
                      </a:r>
                      <a:endPar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91444" marR="91444" marT="45712" marB="45712" anchor="ctr" horzOverflow="overflow">
                    <a:lnL w="12700" cap="flat" cmpd="sng" algn="ctr">
                      <a:solidFill>
                        <a:srgbClr val="2B166E"/>
                      </a:solidFill>
                      <a:prstDash val="solid"/>
                      <a:round/>
                      <a:headEnd type="none" w="med" len="med"/>
                      <a:tailEnd type="none" w="med" len="med"/>
                    </a:lnL>
                    <a:lnR w="12700" cap="flat" cmpd="sng" algn="ctr">
                      <a:solidFill>
                        <a:srgbClr val="2B166E"/>
                      </a:solidFill>
                      <a:prstDash val="solid"/>
                      <a:round/>
                      <a:headEnd type="none" w="med" len="med"/>
                      <a:tailEnd type="none" w="med" len="med"/>
                    </a:lnR>
                    <a:lnT w="25400" cap="flat" cmpd="sng" algn="ctr">
                      <a:solidFill>
                        <a:srgbClr val="2B166E"/>
                      </a:solidFill>
                      <a:prstDash val="solid"/>
                      <a:round/>
                      <a:headEnd type="none" w="med" len="med"/>
                      <a:tailEnd type="none" w="med" len="med"/>
                    </a:lnT>
                    <a:lnB w="12700" cap="flat" cmpd="sng" algn="ctr">
                      <a:solidFill>
                        <a:srgbClr val="2B166E"/>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defRPr sz="2800" kern="1200">
                          <a:solidFill>
                            <a:schemeClr val="tx1"/>
                          </a:solidFill>
                          <a:latin typeface="Arial" panose="020B0604020202020204" pitchFamily="34" charset="0"/>
                        </a:defRPr>
                      </a:lvl1pPr>
                      <a:lvl2pPr marL="742950" indent="-285750" algn="l" defTabSz="914400" rtl="0" eaLnBrk="0" latinLnBrk="0" hangingPunct="0">
                        <a:spcBef>
                          <a:spcPct val="20000"/>
                        </a:spcBef>
                        <a:defRPr sz="2400" kern="1200">
                          <a:solidFill>
                            <a:schemeClr val="tx1"/>
                          </a:solidFill>
                          <a:latin typeface="Arial" panose="020B0604020202020204" pitchFamily="34" charset="0"/>
                        </a:defRPr>
                      </a:lvl2pPr>
                      <a:lvl3pPr marL="1143000" indent="-228600" algn="l" defTabSz="914400" rtl="0" eaLnBrk="0" latinLnBrk="0" hangingPunct="0">
                        <a:spcBef>
                          <a:spcPct val="20000"/>
                        </a:spcBef>
                        <a:defRPr sz="2000" kern="1200">
                          <a:solidFill>
                            <a:schemeClr val="tx1"/>
                          </a:solidFill>
                          <a:latin typeface="Arial" panose="020B0604020202020204" pitchFamily="34" charset="0"/>
                        </a:defRPr>
                      </a:lvl3pPr>
                      <a:lvl4pPr marL="1600200" indent="-228600" algn="l" defTabSz="914400" rtl="0" eaLnBrk="0" latinLnBrk="0" hangingPunct="0">
                        <a:spcBef>
                          <a:spcPct val="20000"/>
                        </a:spcBef>
                        <a:defRPr sz="1800" kern="1200">
                          <a:solidFill>
                            <a:schemeClr val="tx1"/>
                          </a:solidFill>
                          <a:latin typeface="Arial" panose="020B0604020202020204" pitchFamily="34" charset="0"/>
                        </a:defRPr>
                      </a:lvl4pPr>
                      <a:lvl5pPr marL="2057400" indent="-228600" algn="l" defTabSz="914400" rtl="0" eaLnBrk="0" latinLnBrk="0" hangingPunct="0">
                        <a:spcBef>
                          <a:spcPct val="20000"/>
                        </a:spcBef>
                        <a:defRPr sz="1800" kern="1200">
                          <a:solidFill>
                            <a:schemeClr val="tx1"/>
                          </a:solidFill>
                          <a:latin typeface="Arial" panose="020B0604020202020204" pitchFamily="34" charset="0"/>
                        </a:defRPr>
                      </a:lvl5pPr>
                      <a:lvl6pPr marL="25146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9718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4290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8862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pPr>
                      <a:endParaRPr kumimoji="0" lang="zh-CN" altLang="en-US"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91444" marR="91444" marT="45712" marB="45712" anchor="ctr" horzOverflow="overflow">
                    <a:lnL w="12700" cap="flat" cmpd="sng" algn="ctr">
                      <a:solidFill>
                        <a:srgbClr val="2B166E"/>
                      </a:solidFill>
                      <a:prstDash val="solid"/>
                      <a:round/>
                      <a:headEnd type="none" w="med" len="med"/>
                      <a:tailEnd type="none" w="med" len="med"/>
                    </a:lnL>
                    <a:lnR w="12700" cap="flat" cmpd="sng" algn="ctr">
                      <a:solidFill>
                        <a:srgbClr val="2B166E"/>
                      </a:solidFill>
                      <a:prstDash val="solid"/>
                      <a:round/>
                      <a:headEnd type="none" w="med" len="med"/>
                      <a:tailEnd type="none" w="med" len="med"/>
                    </a:lnR>
                    <a:lnT w="25400" cap="flat" cmpd="sng" algn="ctr">
                      <a:solidFill>
                        <a:srgbClr val="2B166E"/>
                      </a:solidFill>
                      <a:prstDash val="solid"/>
                      <a:round/>
                      <a:headEnd type="none" w="med" len="med"/>
                      <a:tailEnd type="none" w="med" len="med"/>
                    </a:lnT>
                    <a:lnB w="12700" cap="flat" cmpd="sng" algn="ctr">
                      <a:solidFill>
                        <a:srgbClr val="2B166E"/>
                      </a:solidFill>
                      <a:prstDash val="solid"/>
                      <a:round/>
                      <a:headEnd type="none" w="med" len="med"/>
                      <a:tailEnd type="none" w="med" len="med"/>
                    </a:lnB>
                    <a:lnTlToBr>
                      <a:noFill/>
                    </a:lnTlToBr>
                    <a:lnBlToTr>
                      <a:noFill/>
                    </a:lnBlToTr>
                    <a:noFill/>
                  </a:tcPr>
                </a:tc>
              </a:tr>
              <a:tr h="962679">
                <a:tc>
                  <a:txBody>
                    <a:bodyPr/>
                    <a:lstStyle>
                      <a:lvl1pPr marL="0" algn="l" defTabSz="914400" rtl="0" eaLnBrk="0" latinLnBrk="0" hangingPunct="0">
                        <a:spcBef>
                          <a:spcPct val="20000"/>
                        </a:spcBef>
                        <a:defRPr sz="2800" kern="1200">
                          <a:solidFill>
                            <a:schemeClr val="tx1"/>
                          </a:solidFill>
                          <a:latin typeface="Arial" panose="020B0604020202020204" pitchFamily="34" charset="0"/>
                        </a:defRPr>
                      </a:lvl1pPr>
                      <a:lvl2pPr marL="742950" indent="-285750" algn="l" defTabSz="914400" rtl="0" eaLnBrk="0" latinLnBrk="0" hangingPunct="0">
                        <a:spcBef>
                          <a:spcPct val="20000"/>
                        </a:spcBef>
                        <a:defRPr sz="2400" kern="1200">
                          <a:solidFill>
                            <a:schemeClr val="tx1"/>
                          </a:solidFill>
                          <a:latin typeface="Arial" panose="020B0604020202020204" pitchFamily="34" charset="0"/>
                        </a:defRPr>
                      </a:lvl2pPr>
                      <a:lvl3pPr marL="1143000" indent="-228600" algn="l" defTabSz="914400" rtl="0" eaLnBrk="0" latinLnBrk="0" hangingPunct="0">
                        <a:spcBef>
                          <a:spcPct val="20000"/>
                        </a:spcBef>
                        <a:defRPr sz="2000" kern="1200">
                          <a:solidFill>
                            <a:schemeClr val="tx1"/>
                          </a:solidFill>
                          <a:latin typeface="Arial" panose="020B0604020202020204" pitchFamily="34" charset="0"/>
                        </a:defRPr>
                      </a:lvl3pPr>
                      <a:lvl4pPr marL="1600200" indent="-228600" algn="l" defTabSz="914400" rtl="0" eaLnBrk="0" latinLnBrk="0" hangingPunct="0">
                        <a:spcBef>
                          <a:spcPct val="20000"/>
                        </a:spcBef>
                        <a:defRPr sz="1800" kern="1200">
                          <a:solidFill>
                            <a:schemeClr val="tx1"/>
                          </a:solidFill>
                          <a:latin typeface="Arial" panose="020B0604020202020204" pitchFamily="34" charset="0"/>
                        </a:defRPr>
                      </a:lvl4pPr>
                      <a:lvl5pPr marL="2057400" indent="-228600" algn="l" defTabSz="914400" rtl="0" eaLnBrk="0" latinLnBrk="0" hangingPunct="0">
                        <a:spcBef>
                          <a:spcPct val="20000"/>
                        </a:spcBef>
                        <a:defRPr sz="1800" kern="1200">
                          <a:solidFill>
                            <a:schemeClr val="tx1"/>
                          </a:solidFill>
                          <a:latin typeface="Arial" panose="020B0604020202020204" pitchFamily="34" charset="0"/>
                        </a:defRPr>
                      </a:lvl5pPr>
                      <a:lvl6pPr marL="25146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9718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4290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8862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pPr>
                      <a:r>
                        <a:rPr kumimoji="0" lang="en-US" altLang="zh-CN"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2</a:t>
                      </a:r>
                      <a:endParaRPr kumimoji="0" lang="en-US" altLang="zh-CN"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91444" marR="91444" marT="45712" marB="45712" anchor="ctr" horzOverflow="overflow">
                    <a:lnL w="12700" cap="flat" cmpd="sng" algn="ctr">
                      <a:solidFill>
                        <a:srgbClr val="2B166E"/>
                      </a:solidFill>
                      <a:prstDash val="solid"/>
                      <a:round/>
                      <a:headEnd type="none" w="med" len="med"/>
                      <a:tailEnd type="none" w="med" len="med"/>
                    </a:lnL>
                    <a:lnR w="12700" cap="flat" cmpd="sng" algn="ctr">
                      <a:solidFill>
                        <a:srgbClr val="2B166E"/>
                      </a:solidFill>
                      <a:prstDash val="solid"/>
                      <a:round/>
                      <a:headEnd type="none" w="med" len="med"/>
                      <a:tailEnd type="none" w="med" len="med"/>
                    </a:lnR>
                    <a:lnT w="12700" cap="flat" cmpd="sng" algn="ctr">
                      <a:solidFill>
                        <a:srgbClr val="2B166E"/>
                      </a:solidFill>
                      <a:prstDash val="solid"/>
                      <a:round/>
                      <a:headEnd type="none" w="med" len="med"/>
                      <a:tailEnd type="none" w="med" len="med"/>
                    </a:lnT>
                    <a:lnB w="12700" cap="flat" cmpd="sng" algn="ctr">
                      <a:solidFill>
                        <a:srgbClr val="2B166E"/>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defRPr sz="2800" kern="1200">
                          <a:solidFill>
                            <a:schemeClr val="tx1"/>
                          </a:solidFill>
                          <a:latin typeface="Arial" panose="020B0604020202020204" pitchFamily="34" charset="0"/>
                        </a:defRPr>
                      </a:lvl1pPr>
                      <a:lvl2pPr marL="742950" indent="-285750" algn="l" defTabSz="914400" rtl="0" eaLnBrk="0" latinLnBrk="0" hangingPunct="0">
                        <a:spcBef>
                          <a:spcPct val="20000"/>
                        </a:spcBef>
                        <a:defRPr sz="2400" kern="1200">
                          <a:solidFill>
                            <a:schemeClr val="tx1"/>
                          </a:solidFill>
                          <a:latin typeface="Arial" panose="020B0604020202020204" pitchFamily="34" charset="0"/>
                        </a:defRPr>
                      </a:lvl2pPr>
                      <a:lvl3pPr marL="1143000" indent="-228600" algn="l" defTabSz="914400" rtl="0" eaLnBrk="0" latinLnBrk="0" hangingPunct="0">
                        <a:spcBef>
                          <a:spcPct val="20000"/>
                        </a:spcBef>
                        <a:defRPr sz="2000" kern="1200">
                          <a:solidFill>
                            <a:schemeClr val="tx1"/>
                          </a:solidFill>
                          <a:latin typeface="Arial" panose="020B0604020202020204" pitchFamily="34" charset="0"/>
                        </a:defRPr>
                      </a:lvl3pPr>
                      <a:lvl4pPr marL="1600200" indent="-228600" algn="l" defTabSz="914400" rtl="0" eaLnBrk="0" latinLnBrk="0" hangingPunct="0">
                        <a:spcBef>
                          <a:spcPct val="20000"/>
                        </a:spcBef>
                        <a:defRPr sz="1800" kern="1200">
                          <a:solidFill>
                            <a:schemeClr val="tx1"/>
                          </a:solidFill>
                          <a:latin typeface="Arial" panose="020B0604020202020204" pitchFamily="34" charset="0"/>
                        </a:defRPr>
                      </a:lvl4pPr>
                      <a:lvl5pPr marL="2057400" indent="-228600" algn="l" defTabSz="914400" rtl="0" eaLnBrk="0" latinLnBrk="0" hangingPunct="0">
                        <a:spcBef>
                          <a:spcPct val="20000"/>
                        </a:spcBef>
                        <a:defRPr sz="1800" kern="1200">
                          <a:solidFill>
                            <a:schemeClr val="tx1"/>
                          </a:solidFill>
                          <a:latin typeface="Arial" panose="020B0604020202020204" pitchFamily="34" charset="0"/>
                        </a:defRPr>
                      </a:lvl5pPr>
                      <a:lvl6pPr marL="25146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9718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4290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8862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pPr>
                      <a:r>
                        <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车间主任、安全员</a:t>
                      </a:r>
                      <a:endPar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91444" marR="91444" marT="45712" marB="45712" anchor="ctr" horzOverflow="overflow">
                    <a:lnL w="12700" cap="flat" cmpd="sng" algn="ctr">
                      <a:solidFill>
                        <a:srgbClr val="2B166E"/>
                      </a:solidFill>
                      <a:prstDash val="solid"/>
                      <a:round/>
                      <a:headEnd type="none" w="med" len="med"/>
                      <a:tailEnd type="none" w="med" len="med"/>
                    </a:lnL>
                    <a:lnR w="12700" cap="flat" cmpd="sng" algn="ctr">
                      <a:solidFill>
                        <a:srgbClr val="2B166E"/>
                      </a:solidFill>
                      <a:prstDash val="solid"/>
                      <a:round/>
                      <a:headEnd type="none" w="med" len="med"/>
                      <a:tailEnd type="none" w="med" len="med"/>
                    </a:lnR>
                    <a:lnT w="12700" cap="flat" cmpd="sng" algn="ctr">
                      <a:solidFill>
                        <a:srgbClr val="2B166E"/>
                      </a:solidFill>
                      <a:prstDash val="solid"/>
                      <a:round/>
                      <a:headEnd type="none" w="med" len="med"/>
                      <a:tailEnd type="none" w="med" len="med"/>
                    </a:lnT>
                    <a:lnB w="12700" cap="flat" cmpd="sng" algn="ctr">
                      <a:solidFill>
                        <a:srgbClr val="2B166E"/>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defRPr sz="2800" kern="1200">
                          <a:solidFill>
                            <a:schemeClr val="tx1"/>
                          </a:solidFill>
                          <a:latin typeface="Arial" panose="020B0604020202020204" pitchFamily="34" charset="0"/>
                        </a:defRPr>
                      </a:lvl1pPr>
                      <a:lvl2pPr marL="742950" indent="-285750" algn="l" defTabSz="914400" rtl="0" eaLnBrk="0" latinLnBrk="0" hangingPunct="0">
                        <a:spcBef>
                          <a:spcPct val="20000"/>
                        </a:spcBef>
                        <a:defRPr sz="2400" kern="1200">
                          <a:solidFill>
                            <a:schemeClr val="tx1"/>
                          </a:solidFill>
                          <a:latin typeface="Arial" panose="020B0604020202020204" pitchFamily="34" charset="0"/>
                        </a:defRPr>
                      </a:lvl2pPr>
                      <a:lvl3pPr marL="1143000" indent="-228600" algn="l" defTabSz="914400" rtl="0" eaLnBrk="0" latinLnBrk="0" hangingPunct="0">
                        <a:spcBef>
                          <a:spcPct val="20000"/>
                        </a:spcBef>
                        <a:defRPr sz="2000" kern="1200">
                          <a:solidFill>
                            <a:schemeClr val="tx1"/>
                          </a:solidFill>
                          <a:latin typeface="Arial" panose="020B0604020202020204" pitchFamily="34" charset="0"/>
                        </a:defRPr>
                      </a:lvl3pPr>
                      <a:lvl4pPr marL="1600200" indent="-228600" algn="l" defTabSz="914400" rtl="0" eaLnBrk="0" latinLnBrk="0" hangingPunct="0">
                        <a:spcBef>
                          <a:spcPct val="20000"/>
                        </a:spcBef>
                        <a:defRPr sz="1800" kern="1200">
                          <a:solidFill>
                            <a:schemeClr val="tx1"/>
                          </a:solidFill>
                          <a:latin typeface="Arial" panose="020B0604020202020204" pitchFamily="34" charset="0"/>
                        </a:defRPr>
                      </a:lvl4pPr>
                      <a:lvl5pPr marL="2057400" indent="-228600" algn="l" defTabSz="914400" rtl="0" eaLnBrk="0" latinLnBrk="0" hangingPunct="0">
                        <a:spcBef>
                          <a:spcPct val="20000"/>
                        </a:spcBef>
                        <a:defRPr sz="1800" kern="1200">
                          <a:solidFill>
                            <a:schemeClr val="tx1"/>
                          </a:solidFill>
                          <a:latin typeface="Arial" panose="020B0604020202020204" pitchFamily="34" charset="0"/>
                        </a:defRPr>
                      </a:lvl5pPr>
                      <a:lvl6pPr marL="25146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9718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4290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8862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pPr>
                      <a:r>
                        <a:rPr kumimoji="0" lang="zh-CN" altLang="en-US"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每月一次</a:t>
                      </a:r>
                      <a:endParaRPr kumimoji="0" lang="zh-CN" altLang="en-US"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91444" marR="91444" marT="45712" marB="45712" anchor="ctr" horzOverflow="overflow">
                    <a:lnL w="12700" cap="flat" cmpd="sng" algn="ctr">
                      <a:solidFill>
                        <a:srgbClr val="2B166E"/>
                      </a:solidFill>
                      <a:prstDash val="solid"/>
                      <a:round/>
                      <a:headEnd type="none" w="med" len="med"/>
                      <a:tailEnd type="none" w="med" len="med"/>
                    </a:lnL>
                    <a:lnR w="12700" cap="flat" cmpd="sng" algn="ctr">
                      <a:solidFill>
                        <a:srgbClr val="2B166E"/>
                      </a:solidFill>
                      <a:prstDash val="solid"/>
                      <a:round/>
                      <a:headEnd type="none" w="med" len="med"/>
                      <a:tailEnd type="none" w="med" len="med"/>
                    </a:lnR>
                    <a:lnT w="12700" cap="flat" cmpd="sng" algn="ctr">
                      <a:solidFill>
                        <a:srgbClr val="2B166E"/>
                      </a:solidFill>
                      <a:prstDash val="solid"/>
                      <a:round/>
                      <a:headEnd type="none" w="med" len="med"/>
                      <a:tailEnd type="none" w="med" len="med"/>
                    </a:lnT>
                    <a:lnB w="12700" cap="flat" cmpd="sng" algn="ctr">
                      <a:solidFill>
                        <a:srgbClr val="2B166E"/>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defRPr sz="2800" kern="1200">
                          <a:solidFill>
                            <a:schemeClr val="tx1"/>
                          </a:solidFill>
                          <a:latin typeface="Arial" panose="020B0604020202020204" pitchFamily="34" charset="0"/>
                        </a:defRPr>
                      </a:lvl1pPr>
                      <a:lvl2pPr marL="742950" indent="-285750" algn="l" defTabSz="914400" rtl="0" eaLnBrk="0" latinLnBrk="0" hangingPunct="0">
                        <a:spcBef>
                          <a:spcPct val="20000"/>
                        </a:spcBef>
                        <a:defRPr sz="2400" kern="1200">
                          <a:solidFill>
                            <a:schemeClr val="tx1"/>
                          </a:solidFill>
                          <a:latin typeface="Arial" panose="020B0604020202020204" pitchFamily="34" charset="0"/>
                        </a:defRPr>
                      </a:lvl2pPr>
                      <a:lvl3pPr marL="1143000" indent="-228600" algn="l" defTabSz="914400" rtl="0" eaLnBrk="0" latinLnBrk="0" hangingPunct="0">
                        <a:spcBef>
                          <a:spcPct val="20000"/>
                        </a:spcBef>
                        <a:defRPr sz="2000" kern="1200">
                          <a:solidFill>
                            <a:schemeClr val="tx1"/>
                          </a:solidFill>
                          <a:latin typeface="Arial" panose="020B0604020202020204" pitchFamily="34" charset="0"/>
                        </a:defRPr>
                      </a:lvl3pPr>
                      <a:lvl4pPr marL="1600200" indent="-228600" algn="l" defTabSz="914400" rtl="0" eaLnBrk="0" latinLnBrk="0" hangingPunct="0">
                        <a:spcBef>
                          <a:spcPct val="20000"/>
                        </a:spcBef>
                        <a:defRPr sz="1800" kern="1200">
                          <a:solidFill>
                            <a:schemeClr val="tx1"/>
                          </a:solidFill>
                          <a:latin typeface="Arial" panose="020B0604020202020204" pitchFamily="34" charset="0"/>
                        </a:defRPr>
                      </a:lvl4pPr>
                      <a:lvl5pPr marL="2057400" indent="-228600" algn="l" defTabSz="914400" rtl="0" eaLnBrk="0" latinLnBrk="0" hangingPunct="0">
                        <a:spcBef>
                          <a:spcPct val="20000"/>
                        </a:spcBef>
                        <a:defRPr sz="1800" kern="1200">
                          <a:solidFill>
                            <a:schemeClr val="tx1"/>
                          </a:solidFill>
                          <a:latin typeface="Arial" panose="020B0604020202020204" pitchFamily="34" charset="0"/>
                        </a:defRPr>
                      </a:lvl5pPr>
                      <a:lvl6pPr marL="25146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9718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4290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8862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pPr>
                      <a:r>
                        <a:rPr kumimoji="0" lang="zh-CN" altLang="en-US"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日常检查</a:t>
                      </a:r>
                      <a:r>
                        <a:rPr kumimoji="0" lang="en-US" altLang="zh-CN"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a:t>
                      </a:r>
                      <a:r>
                        <a:rPr kumimoji="0" lang="zh-CN" altLang="en-US"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抽查</a:t>
                      </a:r>
                      <a:endParaRPr kumimoji="0" lang="zh-CN" altLang="en-US"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91444" marR="91444" marT="45712" marB="45712" anchor="ctr" horzOverflow="overflow">
                    <a:lnL w="12700" cap="flat" cmpd="sng" algn="ctr">
                      <a:solidFill>
                        <a:srgbClr val="2B166E"/>
                      </a:solidFill>
                      <a:prstDash val="solid"/>
                      <a:round/>
                      <a:headEnd type="none" w="med" len="med"/>
                      <a:tailEnd type="none" w="med" len="med"/>
                    </a:lnL>
                    <a:lnR w="12700" cap="flat" cmpd="sng" algn="ctr">
                      <a:solidFill>
                        <a:srgbClr val="2B166E"/>
                      </a:solidFill>
                      <a:prstDash val="solid"/>
                      <a:round/>
                      <a:headEnd type="none" w="med" len="med"/>
                      <a:tailEnd type="none" w="med" len="med"/>
                    </a:lnR>
                    <a:lnT w="12700" cap="flat" cmpd="sng" algn="ctr">
                      <a:solidFill>
                        <a:srgbClr val="2B166E"/>
                      </a:solidFill>
                      <a:prstDash val="solid"/>
                      <a:round/>
                      <a:headEnd type="none" w="med" len="med"/>
                      <a:tailEnd type="none" w="med" len="med"/>
                    </a:lnT>
                    <a:lnB w="12700" cap="flat" cmpd="sng" algn="ctr">
                      <a:solidFill>
                        <a:srgbClr val="2B166E"/>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defRPr sz="2800" kern="1200">
                          <a:solidFill>
                            <a:schemeClr val="tx1"/>
                          </a:solidFill>
                          <a:latin typeface="Arial" panose="020B0604020202020204" pitchFamily="34" charset="0"/>
                        </a:defRPr>
                      </a:lvl1pPr>
                      <a:lvl2pPr marL="742950" indent="-285750" algn="l" defTabSz="914400" rtl="0" eaLnBrk="0" latinLnBrk="0" hangingPunct="0">
                        <a:spcBef>
                          <a:spcPct val="20000"/>
                        </a:spcBef>
                        <a:defRPr sz="2400" kern="1200">
                          <a:solidFill>
                            <a:schemeClr val="tx1"/>
                          </a:solidFill>
                          <a:latin typeface="Arial" panose="020B0604020202020204" pitchFamily="34" charset="0"/>
                        </a:defRPr>
                      </a:lvl2pPr>
                      <a:lvl3pPr marL="1143000" indent="-228600" algn="l" defTabSz="914400" rtl="0" eaLnBrk="0" latinLnBrk="0" hangingPunct="0">
                        <a:spcBef>
                          <a:spcPct val="20000"/>
                        </a:spcBef>
                        <a:defRPr sz="2000" kern="1200">
                          <a:solidFill>
                            <a:schemeClr val="tx1"/>
                          </a:solidFill>
                          <a:latin typeface="Arial" panose="020B0604020202020204" pitchFamily="34" charset="0"/>
                        </a:defRPr>
                      </a:lvl3pPr>
                      <a:lvl4pPr marL="1600200" indent="-228600" algn="l" defTabSz="914400" rtl="0" eaLnBrk="0" latinLnBrk="0" hangingPunct="0">
                        <a:spcBef>
                          <a:spcPct val="20000"/>
                        </a:spcBef>
                        <a:defRPr sz="1800" kern="1200">
                          <a:solidFill>
                            <a:schemeClr val="tx1"/>
                          </a:solidFill>
                          <a:latin typeface="Arial" panose="020B0604020202020204" pitchFamily="34" charset="0"/>
                        </a:defRPr>
                      </a:lvl4pPr>
                      <a:lvl5pPr marL="2057400" indent="-228600" algn="l" defTabSz="914400" rtl="0" eaLnBrk="0" latinLnBrk="0" hangingPunct="0">
                        <a:spcBef>
                          <a:spcPct val="20000"/>
                        </a:spcBef>
                        <a:defRPr sz="1800" kern="1200">
                          <a:solidFill>
                            <a:schemeClr val="tx1"/>
                          </a:solidFill>
                          <a:latin typeface="Arial" panose="020B0604020202020204" pitchFamily="34" charset="0"/>
                        </a:defRPr>
                      </a:lvl5pPr>
                      <a:lvl6pPr marL="25146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9718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4290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8862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pPr>
                      <a:r>
                        <a:rPr kumimoji="0" lang="zh-CN" altLang="en-US"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岗位职责</a:t>
                      </a:r>
                      <a:endParaRPr kumimoji="0" lang="zh-CN" altLang="en-US"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91444" marR="91444" marT="45712" marB="45712" anchor="ctr" horzOverflow="overflow">
                    <a:lnL w="12700" cap="flat" cmpd="sng" algn="ctr">
                      <a:solidFill>
                        <a:srgbClr val="2B166E"/>
                      </a:solidFill>
                      <a:prstDash val="solid"/>
                      <a:round/>
                      <a:headEnd type="none" w="med" len="med"/>
                      <a:tailEnd type="none" w="med" len="med"/>
                    </a:lnL>
                    <a:lnR w="12700" cap="flat" cmpd="sng" algn="ctr">
                      <a:solidFill>
                        <a:srgbClr val="2B166E"/>
                      </a:solidFill>
                      <a:prstDash val="solid"/>
                      <a:round/>
                      <a:headEnd type="none" w="med" len="med"/>
                      <a:tailEnd type="none" w="med" len="med"/>
                    </a:lnR>
                    <a:lnT w="12700" cap="flat" cmpd="sng" algn="ctr">
                      <a:solidFill>
                        <a:srgbClr val="2B166E"/>
                      </a:solidFill>
                      <a:prstDash val="solid"/>
                      <a:round/>
                      <a:headEnd type="none" w="med" len="med"/>
                      <a:tailEnd type="none" w="med" len="med"/>
                    </a:lnT>
                    <a:lnB w="12700" cap="flat" cmpd="sng" algn="ctr">
                      <a:solidFill>
                        <a:srgbClr val="2B166E"/>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defRPr sz="2800" kern="1200">
                          <a:solidFill>
                            <a:schemeClr val="tx1"/>
                          </a:solidFill>
                          <a:latin typeface="Arial" panose="020B0604020202020204" pitchFamily="34" charset="0"/>
                        </a:defRPr>
                      </a:lvl1pPr>
                      <a:lvl2pPr marL="742950" indent="-285750" algn="l" defTabSz="914400" rtl="0" eaLnBrk="0" latinLnBrk="0" hangingPunct="0">
                        <a:spcBef>
                          <a:spcPct val="20000"/>
                        </a:spcBef>
                        <a:defRPr sz="2400" kern="1200">
                          <a:solidFill>
                            <a:schemeClr val="tx1"/>
                          </a:solidFill>
                          <a:latin typeface="Arial" panose="020B0604020202020204" pitchFamily="34" charset="0"/>
                        </a:defRPr>
                      </a:lvl2pPr>
                      <a:lvl3pPr marL="1143000" indent="-228600" algn="l" defTabSz="914400" rtl="0" eaLnBrk="0" latinLnBrk="0" hangingPunct="0">
                        <a:spcBef>
                          <a:spcPct val="20000"/>
                        </a:spcBef>
                        <a:defRPr sz="2000" kern="1200">
                          <a:solidFill>
                            <a:schemeClr val="tx1"/>
                          </a:solidFill>
                          <a:latin typeface="Arial" panose="020B0604020202020204" pitchFamily="34" charset="0"/>
                        </a:defRPr>
                      </a:lvl3pPr>
                      <a:lvl4pPr marL="1600200" indent="-228600" algn="l" defTabSz="914400" rtl="0" eaLnBrk="0" latinLnBrk="0" hangingPunct="0">
                        <a:spcBef>
                          <a:spcPct val="20000"/>
                        </a:spcBef>
                        <a:defRPr sz="1800" kern="1200">
                          <a:solidFill>
                            <a:schemeClr val="tx1"/>
                          </a:solidFill>
                          <a:latin typeface="Arial" panose="020B0604020202020204" pitchFamily="34" charset="0"/>
                        </a:defRPr>
                      </a:lvl4pPr>
                      <a:lvl5pPr marL="2057400" indent="-228600" algn="l" defTabSz="914400" rtl="0" eaLnBrk="0" latinLnBrk="0" hangingPunct="0">
                        <a:spcBef>
                          <a:spcPct val="20000"/>
                        </a:spcBef>
                        <a:defRPr sz="1800" kern="1200">
                          <a:solidFill>
                            <a:schemeClr val="tx1"/>
                          </a:solidFill>
                          <a:latin typeface="Arial" panose="020B0604020202020204" pitchFamily="34" charset="0"/>
                        </a:defRPr>
                      </a:lvl5pPr>
                      <a:lvl6pPr marL="25146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9718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4290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8862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pPr>
                      <a:r>
                        <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分厂</a:t>
                      </a:r>
                      <a:endPar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91444" marR="91444" marT="45712" marB="45712" anchor="ctr" horzOverflow="overflow">
                    <a:lnL w="12700" cap="flat" cmpd="sng" algn="ctr">
                      <a:solidFill>
                        <a:srgbClr val="2B166E"/>
                      </a:solidFill>
                      <a:prstDash val="solid"/>
                      <a:round/>
                      <a:headEnd type="none" w="med" len="med"/>
                      <a:tailEnd type="none" w="med" len="med"/>
                    </a:lnL>
                    <a:lnR w="12700" cap="flat" cmpd="sng" algn="ctr">
                      <a:solidFill>
                        <a:srgbClr val="2B166E"/>
                      </a:solidFill>
                      <a:prstDash val="solid"/>
                      <a:round/>
                      <a:headEnd type="none" w="med" len="med"/>
                      <a:tailEnd type="none" w="med" len="med"/>
                    </a:lnR>
                    <a:lnT w="12700" cap="flat" cmpd="sng" algn="ctr">
                      <a:solidFill>
                        <a:srgbClr val="2B166E"/>
                      </a:solidFill>
                      <a:prstDash val="solid"/>
                      <a:round/>
                      <a:headEnd type="none" w="med" len="med"/>
                      <a:tailEnd type="none" w="med" len="med"/>
                    </a:lnT>
                    <a:lnB w="12700" cap="flat" cmpd="sng" algn="ctr">
                      <a:solidFill>
                        <a:srgbClr val="2B166E"/>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defRPr sz="2800" kern="1200">
                          <a:solidFill>
                            <a:schemeClr val="tx1"/>
                          </a:solidFill>
                          <a:latin typeface="Arial" panose="020B0604020202020204" pitchFamily="34" charset="0"/>
                        </a:defRPr>
                      </a:lvl1pPr>
                      <a:lvl2pPr marL="742950" indent="-285750" algn="l" defTabSz="914400" rtl="0" eaLnBrk="0" latinLnBrk="0" hangingPunct="0">
                        <a:spcBef>
                          <a:spcPct val="20000"/>
                        </a:spcBef>
                        <a:defRPr sz="2400" kern="1200">
                          <a:solidFill>
                            <a:schemeClr val="tx1"/>
                          </a:solidFill>
                          <a:latin typeface="Arial" panose="020B0604020202020204" pitchFamily="34" charset="0"/>
                        </a:defRPr>
                      </a:lvl2pPr>
                      <a:lvl3pPr marL="1143000" indent="-228600" algn="l" defTabSz="914400" rtl="0" eaLnBrk="0" latinLnBrk="0" hangingPunct="0">
                        <a:spcBef>
                          <a:spcPct val="20000"/>
                        </a:spcBef>
                        <a:defRPr sz="2000" kern="1200">
                          <a:solidFill>
                            <a:schemeClr val="tx1"/>
                          </a:solidFill>
                          <a:latin typeface="Arial" panose="020B0604020202020204" pitchFamily="34" charset="0"/>
                        </a:defRPr>
                      </a:lvl3pPr>
                      <a:lvl4pPr marL="1600200" indent="-228600" algn="l" defTabSz="914400" rtl="0" eaLnBrk="0" latinLnBrk="0" hangingPunct="0">
                        <a:spcBef>
                          <a:spcPct val="20000"/>
                        </a:spcBef>
                        <a:defRPr sz="1800" kern="1200">
                          <a:solidFill>
                            <a:schemeClr val="tx1"/>
                          </a:solidFill>
                          <a:latin typeface="Arial" panose="020B0604020202020204" pitchFamily="34" charset="0"/>
                        </a:defRPr>
                      </a:lvl4pPr>
                      <a:lvl5pPr marL="2057400" indent="-228600" algn="l" defTabSz="914400" rtl="0" eaLnBrk="0" latinLnBrk="0" hangingPunct="0">
                        <a:spcBef>
                          <a:spcPct val="20000"/>
                        </a:spcBef>
                        <a:defRPr sz="1800" kern="1200">
                          <a:solidFill>
                            <a:schemeClr val="tx1"/>
                          </a:solidFill>
                          <a:latin typeface="Arial" panose="020B0604020202020204" pitchFamily="34" charset="0"/>
                        </a:defRPr>
                      </a:lvl5pPr>
                      <a:lvl6pPr marL="25146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9718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4290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8862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pPr>
                      <a:r>
                        <a:rPr lang="zh-CN" altLang="en-US" sz="1400" dirty="0" smtClean="0">
                          <a:ln>
                            <a:noFill/>
                          </a:ln>
                          <a:effectLst/>
                          <a:latin typeface="微软雅黑" panose="020B0503020204020204" pitchFamily="34" charset="-122"/>
                          <a:ea typeface="微软雅黑" panose="020B0503020204020204" pitchFamily="34" charset="-122"/>
                          <a:sym typeface="+mn-ea"/>
                        </a:rPr>
                        <a:t>干部考评加减分</a:t>
                      </a:r>
                      <a:endPar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sym typeface="+mn-ea"/>
                      </a:endParaRPr>
                    </a:p>
                  </a:txBody>
                  <a:tcPr marL="91444" marR="91444" marT="45712" marB="45712" anchor="ctr" horzOverflow="overflow">
                    <a:lnL w="12700" cap="flat" cmpd="sng" algn="ctr">
                      <a:solidFill>
                        <a:srgbClr val="2B166E"/>
                      </a:solidFill>
                      <a:prstDash val="solid"/>
                      <a:round/>
                      <a:headEnd type="none" w="med" len="med"/>
                      <a:tailEnd type="none" w="med" len="med"/>
                    </a:lnL>
                    <a:lnR w="12700" cap="flat" cmpd="sng" algn="ctr">
                      <a:solidFill>
                        <a:srgbClr val="2B166E"/>
                      </a:solidFill>
                      <a:prstDash val="solid"/>
                      <a:round/>
                      <a:headEnd type="none" w="med" len="med"/>
                      <a:tailEnd type="none" w="med" len="med"/>
                    </a:lnR>
                    <a:lnT w="12700" cap="flat" cmpd="sng" algn="ctr">
                      <a:solidFill>
                        <a:srgbClr val="2B166E"/>
                      </a:solidFill>
                      <a:prstDash val="solid"/>
                      <a:round/>
                      <a:headEnd type="none" w="med" len="med"/>
                      <a:tailEnd type="none" w="med" len="med"/>
                    </a:lnT>
                    <a:lnB w="12700" cap="flat" cmpd="sng" algn="ctr">
                      <a:solidFill>
                        <a:srgbClr val="2B166E"/>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defRPr sz="2800" kern="1200">
                          <a:solidFill>
                            <a:schemeClr val="tx1"/>
                          </a:solidFill>
                          <a:latin typeface="Arial" panose="020B0604020202020204" pitchFamily="34" charset="0"/>
                        </a:defRPr>
                      </a:lvl1pPr>
                      <a:lvl2pPr marL="742950" indent="-285750" algn="l" defTabSz="914400" rtl="0" eaLnBrk="0" latinLnBrk="0" hangingPunct="0">
                        <a:spcBef>
                          <a:spcPct val="20000"/>
                        </a:spcBef>
                        <a:defRPr sz="2400" kern="1200">
                          <a:solidFill>
                            <a:schemeClr val="tx1"/>
                          </a:solidFill>
                          <a:latin typeface="Arial" panose="020B0604020202020204" pitchFamily="34" charset="0"/>
                        </a:defRPr>
                      </a:lvl2pPr>
                      <a:lvl3pPr marL="1143000" indent="-228600" algn="l" defTabSz="914400" rtl="0" eaLnBrk="0" latinLnBrk="0" hangingPunct="0">
                        <a:spcBef>
                          <a:spcPct val="20000"/>
                        </a:spcBef>
                        <a:defRPr sz="2000" kern="1200">
                          <a:solidFill>
                            <a:schemeClr val="tx1"/>
                          </a:solidFill>
                          <a:latin typeface="Arial" panose="020B0604020202020204" pitchFamily="34" charset="0"/>
                        </a:defRPr>
                      </a:lvl3pPr>
                      <a:lvl4pPr marL="1600200" indent="-228600" algn="l" defTabSz="914400" rtl="0" eaLnBrk="0" latinLnBrk="0" hangingPunct="0">
                        <a:spcBef>
                          <a:spcPct val="20000"/>
                        </a:spcBef>
                        <a:defRPr sz="1800" kern="1200">
                          <a:solidFill>
                            <a:schemeClr val="tx1"/>
                          </a:solidFill>
                          <a:latin typeface="Arial" panose="020B0604020202020204" pitchFamily="34" charset="0"/>
                        </a:defRPr>
                      </a:lvl4pPr>
                      <a:lvl5pPr marL="2057400" indent="-228600" algn="l" defTabSz="914400" rtl="0" eaLnBrk="0" latinLnBrk="0" hangingPunct="0">
                        <a:spcBef>
                          <a:spcPct val="20000"/>
                        </a:spcBef>
                        <a:defRPr sz="1800" kern="1200">
                          <a:solidFill>
                            <a:schemeClr val="tx1"/>
                          </a:solidFill>
                          <a:latin typeface="Arial" panose="020B0604020202020204" pitchFamily="34" charset="0"/>
                        </a:defRPr>
                      </a:lvl5pPr>
                      <a:lvl6pPr marL="25146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9718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4290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8862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pPr>
                      <a:endParaRPr kumimoji="0" lang="zh-CN" altLang="en-US"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91444" marR="91444" marT="45712" marB="45712" anchor="ctr" horzOverflow="overflow">
                    <a:lnL w="12700" cap="flat" cmpd="sng" algn="ctr">
                      <a:solidFill>
                        <a:srgbClr val="2B166E"/>
                      </a:solidFill>
                      <a:prstDash val="solid"/>
                      <a:round/>
                      <a:headEnd type="none" w="med" len="med"/>
                      <a:tailEnd type="none" w="med" len="med"/>
                    </a:lnL>
                    <a:lnR w="12700" cap="flat" cmpd="sng" algn="ctr">
                      <a:solidFill>
                        <a:srgbClr val="2B166E"/>
                      </a:solidFill>
                      <a:prstDash val="solid"/>
                      <a:round/>
                      <a:headEnd type="none" w="med" len="med"/>
                      <a:tailEnd type="none" w="med" len="med"/>
                    </a:lnR>
                    <a:lnT w="12700" cap="flat" cmpd="sng" algn="ctr">
                      <a:solidFill>
                        <a:srgbClr val="2B166E"/>
                      </a:solidFill>
                      <a:prstDash val="solid"/>
                      <a:round/>
                      <a:headEnd type="none" w="med" len="med"/>
                      <a:tailEnd type="none" w="med" len="med"/>
                    </a:lnT>
                    <a:lnB w="12700" cap="flat" cmpd="sng" algn="ctr">
                      <a:solidFill>
                        <a:srgbClr val="2B166E"/>
                      </a:solidFill>
                      <a:prstDash val="solid"/>
                      <a:round/>
                      <a:headEnd type="none" w="med" len="med"/>
                      <a:tailEnd type="none" w="med" len="med"/>
                    </a:lnB>
                    <a:lnTlToBr>
                      <a:noFill/>
                    </a:lnTlToBr>
                    <a:lnBlToTr>
                      <a:noFill/>
                    </a:lnBlToTr>
                    <a:noFill/>
                  </a:tcPr>
                </a:tc>
              </a:tr>
              <a:tr h="1283572">
                <a:tc>
                  <a:txBody>
                    <a:bodyPr/>
                    <a:lstStyle>
                      <a:lvl1pPr marL="0" algn="l" defTabSz="914400" rtl="0" eaLnBrk="0" latinLnBrk="0" hangingPunct="0">
                        <a:spcBef>
                          <a:spcPct val="20000"/>
                        </a:spcBef>
                        <a:defRPr sz="2800" kern="1200">
                          <a:solidFill>
                            <a:schemeClr val="tx1"/>
                          </a:solidFill>
                          <a:latin typeface="Arial" panose="020B0604020202020204" pitchFamily="34" charset="0"/>
                        </a:defRPr>
                      </a:lvl1pPr>
                      <a:lvl2pPr marL="742950" indent="-285750" algn="l" defTabSz="914400" rtl="0" eaLnBrk="0" latinLnBrk="0" hangingPunct="0">
                        <a:spcBef>
                          <a:spcPct val="20000"/>
                        </a:spcBef>
                        <a:defRPr sz="2400" kern="1200">
                          <a:solidFill>
                            <a:schemeClr val="tx1"/>
                          </a:solidFill>
                          <a:latin typeface="Arial" panose="020B0604020202020204" pitchFamily="34" charset="0"/>
                        </a:defRPr>
                      </a:lvl2pPr>
                      <a:lvl3pPr marL="1143000" indent="-228600" algn="l" defTabSz="914400" rtl="0" eaLnBrk="0" latinLnBrk="0" hangingPunct="0">
                        <a:spcBef>
                          <a:spcPct val="20000"/>
                        </a:spcBef>
                        <a:defRPr sz="2000" kern="1200">
                          <a:solidFill>
                            <a:schemeClr val="tx1"/>
                          </a:solidFill>
                          <a:latin typeface="Arial" panose="020B0604020202020204" pitchFamily="34" charset="0"/>
                        </a:defRPr>
                      </a:lvl3pPr>
                      <a:lvl4pPr marL="1600200" indent="-228600" algn="l" defTabSz="914400" rtl="0" eaLnBrk="0" latinLnBrk="0" hangingPunct="0">
                        <a:spcBef>
                          <a:spcPct val="20000"/>
                        </a:spcBef>
                        <a:defRPr sz="1800" kern="1200">
                          <a:solidFill>
                            <a:schemeClr val="tx1"/>
                          </a:solidFill>
                          <a:latin typeface="Arial" panose="020B0604020202020204" pitchFamily="34" charset="0"/>
                        </a:defRPr>
                      </a:lvl4pPr>
                      <a:lvl5pPr marL="2057400" indent="-228600" algn="l" defTabSz="914400" rtl="0" eaLnBrk="0" latinLnBrk="0" hangingPunct="0">
                        <a:spcBef>
                          <a:spcPct val="20000"/>
                        </a:spcBef>
                        <a:defRPr sz="1800" kern="1200">
                          <a:solidFill>
                            <a:schemeClr val="tx1"/>
                          </a:solidFill>
                          <a:latin typeface="Arial" panose="020B0604020202020204" pitchFamily="34" charset="0"/>
                        </a:defRPr>
                      </a:lvl5pPr>
                      <a:lvl6pPr marL="25146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9718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4290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8862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pPr>
                      <a:r>
                        <a:rPr kumimoji="0" lang="en-US" altLang="zh-CN"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3</a:t>
                      </a:r>
                      <a:endParaRPr kumimoji="0" lang="en-US" altLang="zh-CN"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91444" marR="91444" marT="45712" marB="45712" anchor="ctr" horzOverflow="overflow">
                    <a:lnL w="12700" cap="flat" cmpd="sng" algn="ctr">
                      <a:solidFill>
                        <a:srgbClr val="2B166E"/>
                      </a:solidFill>
                      <a:prstDash val="solid"/>
                      <a:round/>
                      <a:headEnd type="none" w="med" len="med"/>
                      <a:tailEnd type="none" w="med" len="med"/>
                    </a:lnL>
                    <a:lnR w="12700" cap="flat" cmpd="sng" algn="ctr">
                      <a:solidFill>
                        <a:srgbClr val="2B166E"/>
                      </a:solidFill>
                      <a:prstDash val="solid"/>
                      <a:round/>
                      <a:headEnd type="none" w="med" len="med"/>
                      <a:tailEnd type="none" w="med" len="med"/>
                    </a:lnR>
                    <a:lnT w="12700" cap="flat" cmpd="sng" algn="ctr">
                      <a:solidFill>
                        <a:srgbClr val="2B166E"/>
                      </a:solidFill>
                      <a:prstDash val="solid"/>
                      <a:round/>
                      <a:headEnd type="none" w="med" len="med"/>
                      <a:tailEnd type="none" w="med" len="med"/>
                    </a:lnT>
                    <a:lnB w="12700" cap="flat" cmpd="sng" algn="ctr">
                      <a:solidFill>
                        <a:srgbClr val="2B166E"/>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defRPr sz="2800" kern="1200">
                          <a:solidFill>
                            <a:schemeClr val="tx1"/>
                          </a:solidFill>
                          <a:latin typeface="Arial" panose="020B0604020202020204" pitchFamily="34" charset="0"/>
                        </a:defRPr>
                      </a:lvl1pPr>
                      <a:lvl2pPr marL="742950" indent="-285750" algn="l" defTabSz="914400" rtl="0" eaLnBrk="0" latinLnBrk="0" hangingPunct="0">
                        <a:spcBef>
                          <a:spcPct val="20000"/>
                        </a:spcBef>
                        <a:defRPr sz="2400" kern="1200">
                          <a:solidFill>
                            <a:schemeClr val="tx1"/>
                          </a:solidFill>
                          <a:latin typeface="Arial" panose="020B0604020202020204" pitchFamily="34" charset="0"/>
                        </a:defRPr>
                      </a:lvl2pPr>
                      <a:lvl3pPr marL="1143000" indent="-228600" algn="l" defTabSz="914400" rtl="0" eaLnBrk="0" latinLnBrk="0" hangingPunct="0">
                        <a:spcBef>
                          <a:spcPct val="20000"/>
                        </a:spcBef>
                        <a:defRPr sz="2000" kern="1200">
                          <a:solidFill>
                            <a:schemeClr val="tx1"/>
                          </a:solidFill>
                          <a:latin typeface="Arial" panose="020B0604020202020204" pitchFamily="34" charset="0"/>
                        </a:defRPr>
                      </a:lvl3pPr>
                      <a:lvl4pPr marL="1600200" indent="-228600" algn="l" defTabSz="914400" rtl="0" eaLnBrk="0" latinLnBrk="0" hangingPunct="0">
                        <a:spcBef>
                          <a:spcPct val="20000"/>
                        </a:spcBef>
                        <a:defRPr sz="1800" kern="1200">
                          <a:solidFill>
                            <a:schemeClr val="tx1"/>
                          </a:solidFill>
                          <a:latin typeface="Arial" panose="020B0604020202020204" pitchFamily="34" charset="0"/>
                        </a:defRPr>
                      </a:lvl4pPr>
                      <a:lvl5pPr marL="2057400" indent="-228600" algn="l" defTabSz="914400" rtl="0" eaLnBrk="0" latinLnBrk="0" hangingPunct="0">
                        <a:spcBef>
                          <a:spcPct val="20000"/>
                        </a:spcBef>
                        <a:defRPr sz="1800" kern="1200">
                          <a:solidFill>
                            <a:schemeClr val="tx1"/>
                          </a:solidFill>
                          <a:latin typeface="Arial" panose="020B0604020202020204" pitchFamily="34" charset="0"/>
                        </a:defRPr>
                      </a:lvl5pPr>
                      <a:lvl6pPr marL="25146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9718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4290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8862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pPr>
                      <a:r>
                        <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班组长、全体员工</a:t>
                      </a:r>
                      <a:endPar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91444" marR="91444" marT="45712" marB="45712" anchor="ctr" horzOverflow="overflow">
                    <a:lnL w="12700" cap="flat" cmpd="sng" algn="ctr">
                      <a:solidFill>
                        <a:srgbClr val="2B166E"/>
                      </a:solidFill>
                      <a:prstDash val="solid"/>
                      <a:round/>
                      <a:headEnd type="none" w="med" len="med"/>
                      <a:tailEnd type="none" w="med" len="med"/>
                    </a:lnL>
                    <a:lnR w="12700" cap="flat" cmpd="sng" algn="ctr">
                      <a:solidFill>
                        <a:srgbClr val="2B166E"/>
                      </a:solidFill>
                      <a:prstDash val="solid"/>
                      <a:round/>
                      <a:headEnd type="none" w="med" len="med"/>
                      <a:tailEnd type="none" w="med" len="med"/>
                    </a:lnR>
                    <a:lnT w="12700" cap="flat" cmpd="sng" algn="ctr">
                      <a:solidFill>
                        <a:srgbClr val="2B166E"/>
                      </a:solidFill>
                      <a:prstDash val="solid"/>
                      <a:round/>
                      <a:headEnd type="none" w="med" len="med"/>
                      <a:tailEnd type="none" w="med" len="med"/>
                    </a:lnT>
                    <a:lnB w="12700" cap="flat" cmpd="sng" algn="ctr">
                      <a:solidFill>
                        <a:srgbClr val="2B166E"/>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defRPr sz="2800" kern="1200">
                          <a:solidFill>
                            <a:schemeClr val="tx1"/>
                          </a:solidFill>
                          <a:latin typeface="Arial" panose="020B0604020202020204" pitchFamily="34" charset="0"/>
                        </a:defRPr>
                      </a:lvl1pPr>
                      <a:lvl2pPr marL="742950" indent="-285750" algn="l" defTabSz="914400" rtl="0" eaLnBrk="0" latinLnBrk="0" hangingPunct="0">
                        <a:spcBef>
                          <a:spcPct val="20000"/>
                        </a:spcBef>
                        <a:defRPr sz="2400" kern="1200">
                          <a:solidFill>
                            <a:schemeClr val="tx1"/>
                          </a:solidFill>
                          <a:latin typeface="Arial" panose="020B0604020202020204" pitchFamily="34" charset="0"/>
                        </a:defRPr>
                      </a:lvl2pPr>
                      <a:lvl3pPr marL="1143000" indent="-228600" algn="l" defTabSz="914400" rtl="0" eaLnBrk="0" latinLnBrk="0" hangingPunct="0">
                        <a:spcBef>
                          <a:spcPct val="20000"/>
                        </a:spcBef>
                        <a:defRPr sz="2000" kern="1200">
                          <a:solidFill>
                            <a:schemeClr val="tx1"/>
                          </a:solidFill>
                          <a:latin typeface="Arial" panose="020B0604020202020204" pitchFamily="34" charset="0"/>
                        </a:defRPr>
                      </a:lvl3pPr>
                      <a:lvl4pPr marL="1600200" indent="-228600" algn="l" defTabSz="914400" rtl="0" eaLnBrk="0" latinLnBrk="0" hangingPunct="0">
                        <a:spcBef>
                          <a:spcPct val="20000"/>
                        </a:spcBef>
                        <a:defRPr sz="1800" kern="1200">
                          <a:solidFill>
                            <a:schemeClr val="tx1"/>
                          </a:solidFill>
                          <a:latin typeface="Arial" panose="020B0604020202020204" pitchFamily="34" charset="0"/>
                        </a:defRPr>
                      </a:lvl4pPr>
                      <a:lvl5pPr marL="2057400" indent="-228600" algn="l" defTabSz="914400" rtl="0" eaLnBrk="0" latinLnBrk="0" hangingPunct="0">
                        <a:spcBef>
                          <a:spcPct val="20000"/>
                        </a:spcBef>
                        <a:defRPr sz="1800" kern="1200">
                          <a:solidFill>
                            <a:schemeClr val="tx1"/>
                          </a:solidFill>
                          <a:latin typeface="Arial" panose="020B0604020202020204" pitchFamily="34" charset="0"/>
                        </a:defRPr>
                      </a:lvl5pPr>
                      <a:lvl6pPr marL="25146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9718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4290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8862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pPr>
                      <a:r>
                        <a:rPr kumimoji="0" lang="zh-CN" altLang="en-US"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每周一次</a:t>
                      </a:r>
                      <a:endParaRPr kumimoji="0" lang="zh-CN" altLang="en-US"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91444" marR="91444" marT="45712" marB="45712" anchor="ctr" horzOverflow="overflow">
                    <a:lnL w="12700" cap="flat" cmpd="sng" algn="ctr">
                      <a:solidFill>
                        <a:srgbClr val="2B166E"/>
                      </a:solidFill>
                      <a:prstDash val="solid"/>
                      <a:round/>
                      <a:headEnd type="none" w="med" len="med"/>
                      <a:tailEnd type="none" w="med" len="med"/>
                    </a:lnL>
                    <a:lnR w="12700" cap="flat" cmpd="sng" algn="ctr">
                      <a:solidFill>
                        <a:srgbClr val="2B166E"/>
                      </a:solidFill>
                      <a:prstDash val="solid"/>
                      <a:round/>
                      <a:headEnd type="none" w="med" len="med"/>
                      <a:tailEnd type="none" w="med" len="med"/>
                    </a:lnR>
                    <a:lnT w="12700" cap="flat" cmpd="sng" algn="ctr">
                      <a:solidFill>
                        <a:srgbClr val="2B166E"/>
                      </a:solidFill>
                      <a:prstDash val="solid"/>
                      <a:round/>
                      <a:headEnd type="none" w="med" len="med"/>
                      <a:tailEnd type="none" w="med" len="med"/>
                    </a:lnT>
                    <a:lnB w="12700" cap="flat" cmpd="sng" algn="ctr">
                      <a:solidFill>
                        <a:srgbClr val="2B166E"/>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defRPr sz="2800" kern="1200">
                          <a:solidFill>
                            <a:schemeClr val="tx1"/>
                          </a:solidFill>
                          <a:latin typeface="Arial" panose="020B0604020202020204" pitchFamily="34" charset="0"/>
                        </a:defRPr>
                      </a:lvl1pPr>
                      <a:lvl2pPr marL="742950" indent="-285750" algn="l" defTabSz="914400" rtl="0" eaLnBrk="0" latinLnBrk="0" hangingPunct="0">
                        <a:spcBef>
                          <a:spcPct val="20000"/>
                        </a:spcBef>
                        <a:defRPr sz="2400" kern="1200">
                          <a:solidFill>
                            <a:schemeClr val="tx1"/>
                          </a:solidFill>
                          <a:latin typeface="Arial" panose="020B0604020202020204" pitchFamily="34" charset="0"/>
                        </a:defRPr>
                      </a:lvl2pPr>
                      <a:lvl3pPr marL="1143000" indent="-228600" algn="l" defTabSz="914400" rtl="0" eaLnBrk="0" latinLnBrk="0" hangingPunct="0">
                        <a:spcBef>
                          <a:spcPct val="20000"/>
                        </a:spcBef>
                        <a:defRPr sz="2000" kern="1200">
                          <a:solidFill>
                            <a:schemeClr val="tx1"/>
                          </a:solidFill>
                          <a:latin typeface="Arial" panose="020B0604020202020204" pitchFamily="34" charset="0"/>
                        </a:defRPr>
                      </a:lvl3pPr>
                      <a:lvl4pPr marL="1600200" indent="-228600" algn="l" defTabSz="914400" rtl="0" eaLnBrk="0" latinLnBrk="0" hangingPunct="0">
                        <a:spcBef>
                          <a:spcPct val="20000"/>
                        </a:spcBef>
                        <a:defRPr sz="1800" kern="1200">
                          <a:solidFill>
                            <a:schemeClr val="tx1"/>
                          </a:solidFill>
                          <a:latin typeface="Arial" panose="020B0604020202020204" pitchFamily="34" charset="0"/>
                        </a:defRPr>
                      </a:lvl4pPr>
                      <a:lvl5pPr marL="2057400" indent="-228600" algn="l" defTabSz="914400" rtl="0" eaLnBrk="0" latinLnBrk="0" hangingPunct="0">
                        <a:spcBef>
                          <a:spcPct val="20000"/>
                        </a:spcBef>
                        <a:defRPr sz="1800" kern="1200">
                          <a:solidFill>
                            <a:schemeClr val="tx1"/>
                          </a:solidFill>
                          <a:latin typeface="Arial" panose="020B0604020202020204" pitchFamily="34" charset="0"/>
                        </a:defRPr>
                      </a:lvl5pPr>
                      <a:lvl6pPr marL="25146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9718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4290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8862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pPr>
                      <a:r>
                        <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日常检查</a:t>
                      </a:r>
                      <a:r>
                        <a:rPr kumimoji="0" lang="en-US" altLang="zh-CN"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a:t>
                      </a:r>
                      <a:r>
                        <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抽查</a:t>
                      </a:r>
                      <a:endPar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91444" marR="91444" marT="45712" marB="45712" anchor="ctr" horzOverflow="overflow">
                    <a:lnL w="12700" cap="flat" cmpd="sng" algn="ctr">
                      <a:solidFill>
                        <a:srgbClr val="2B166E"/>
                      </a:solidFill>
                      <a:prstDash val="solid"/>
                      <a:round/>
                      <a:headEnd type="none" w="med" len="med"/>
                      <a:tailEnd type="none" w="med" len="med"/>
                    </a:lnL>
                    <a:lnR w="12700" cap="flat" cmpd="sng" algn="ctr">
                      <a:solidFill>
                        <a:srgbClr val="2B166E"/>
                      </a:solidFill>
                      <a:prstDash val="solid"/>
                      <a:round/>
                      <a:headEnd type="none" w="med" len="med"/>
                      <a:tailEnd type="none" w="med" len="med"/>
                    </a:lnR>
                    <a:lnT w="12700" cap="flat" cmpd="sng" algn="ctr">
                      <a:solidFill>
                        <a:srgbClr val="2B166E"/>
                      </a:solidFill>
                      <a:prstDash val="solid"/>
                      <a:round/>
                      <a:headEnd type="none" w="med" len="med"/>
                      <a:tailEnd type="none" w="med" len="med"/>
                    </a:lnT>
                    <a:lnB w="12700" cap="flat" cmpd="sng" algn="ctr">
                      <a:solidFill>
                        <a:srgbClr val="2B166E"/>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defRPr sz="2800" kern="1200">
                          <a:solidFill>
                            <a:schemeClr val="tx1"/>
                          </a:solidFill>
                          <a:latin typeface="Arial" panose="020B0604020202020204" pitchFamily="34" charset="0"/>
                        </a:defRPr>
                      </a:lvl1pPr>
                      <a:lvl2pPr marL="742950" indent="-285750" algn="l" defTabSz="914400" rtl="0" eaLnBrk="0" latinLnBrk="0" hangingPunct="0">
                        <a:spcBef>
                          <a:spcPct val="20000"/>
                        </a:spcBef>
                        <a:defRPr sz="2400" kern="1200">
                          <a:solidFill>
                            <a:schemeClr val="tx1"/>
                          </a:solidFill>
                          <a:latin typeface="Arial" panose="020B0604020202020204" pitchFamily="34" charset="0"/>
                        </a:defRPr>
                      </a:lvl2pPr>
                      <a:lvl3pPr marL="1143000" indent="-228600" algn="l" defTabSz="914400" rtl="0" eaLnBrk="0" latinLnBrk="0" hangingPunct="0">
                        <a:spcBef>
                          <a:spcPct val="20000"/>
                        </a:spcBef>
                        <a:defRPr sz="2000" kern="1200">
                          <a:solidFill>
                            <a:schemeClr val="tx1"/>
                          </a:solidFill>
                          <a:latin typeface="Arial" panose="020B0604020202020204" pitchFamily="34" charset="0"/>
                        </a:defRPr>
                      </a:lvl3pPr>
                      <a:lvl4pPr marL="1600200" indent="-228600" algn="l" defTabSz="914400" rtl="0" eaLnBrk="0" latinLnBrk="0" hangingPunct="0">
                        <a:spcBef>
                          <a:spcPct val="20000"/>
                        </a:spcBef>
                        <a:defRPr sz="1800" kern="1200">
                          <a:solidFill>
                            <a:schemeClr val="tx1"/>
                          </a:solidFill>
                          <a:latin typeface="Arial" panose="020B0604020202020204" pitchFamily="34" charset="0"/>
                        </a:defRPr>
                      </a:lvl4pPr>
                      <a:lvl5pPr marL="2057400" indent="-228600" algn="l" defTabSz="914400" rtl="0" eaLnBrk="0" latinLnBrk="0" hangingPunct="0">
                        <a:spcBef>
                          <a:spcPct val="20000"/>
                        </a:spcBef>
                        <a:defRPr sz="1800" kern="1200">
                          <a:solidFill>
                            <a:schemeClr val="tx1"/>
                          </a:solidFill>
                          <a:latin typeface="Arial" panose="020B0604020202020204" pitchFamily="34" charset="0"/>
                        </a:defRPr>
                      </a:lvl5pPr>
                      <a:lvl6pPr marL="25146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9718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4290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8862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pPr>
                      <a:r>
                        <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岗位职责</a:t>
                      </a:r>
                      <a:endPar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91444" marR="91444" marT="45712" marB="45712" anchor="ctr" horzOverflow="overflow">
                    <a:lnL w="12700" cap="flat" cmpd="sng" algn="ctr">
                      <a:solidFill>
                        <a:srgbClr val="2B166E"/>
                      </a:solidFill>
                      <a:prstDash val="solid"/>
                      <a:round/>
                      <a:headEnd type="none" w="med" len="med"/>
                      <a:tailEnd type="none" w="med" len="med"/>
                    </a:lnL>
                    <a:lnR w="12700" cap="flat" cmpd="sng" algn="ctr">
                      <a:solidFill>
                        <a:srgbClr val="2B166E"/>
                      </a:solidFill>
                      <a:prstDash val="solid"/>
                      <a:round/>
                      <a:headEnd type="none" w="med" len="med"/>
                      <a:tailEnd type="none" w="med" len="med"/>
                    </a:lnR>
                    <a:lnT w="12700" cap="flat" cmpd="sng" algn="ctr">
                      <a:solidFill>
                        <a:srgbClr val="2B166E"/>
                      </a:solidFill>
                      <a:prstDash val="solid"/>
                      <a:round/>
                      <a:headEnd type="none" w="med" len="med"/>
                      <a:tailEnd type="none" w="med" len="med"/>
                    </a:lnT>
                    <a:lnB w="12700" cap="flat" cmpd="sng" algn="ctr">
                      <a:solidFill>
                        <a:srgbClr val="2B166E"/>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defRPr sz="2800" kern="1200">
                          <a:solidFill>
                            <a:schemeClr val="tx1"/>
                          </a:solidFill>
                          <a:latin typeface="Arial" panose="020B0604020202020204" pitchFamily="34" charset="0"/>
                        </a:defRPr>
                      </a:lvl1pPr>
                      <a:lvl2pPr marL="742950" indent="-285750" algn="l" defTabSz="914400" rtl="0" eaLnBrk="0" latinLnBrk="0" hangingPunct="0">
                        <a:spcBef>
                          <a:spcPct val="20000"/>
                        </a:spcBef>
                        <a:defRPr sz="2400" kern="1200">
                          <a:solidFill>
                            <a:schemeClr val="tx1"/>
                          </a:solidFill>
                          <a:latin typeface="Arial" panose="020B0604020202020204" pitchFamily="34" charset="0"/>
                        </a:defRPr>
                      </a:lvl2pPr>
                      <a:lvl3pPr marL="1143000" indent="-228600" algn="l" defTabSz="914400" rtl="0" eaLnBrk="0" latinLnBrk="0" hangingPunct="0">
                        <a:spcBef>
                          <a:spcPct val="20000"/>
                        </a:spcBef>
                        <a:defRPr sz="2000" kern="1200">
                          <a:solidFill>
                            <a:schemeClr val="tx1"/>
                          </a:solidFill>
                          <a:latin typeface="Arial" panose="020B0604020202020204" pitchFamily="34" charset="0"/>
                        </a:defRPr>
                      </a:lvl3pPr>
                      <a:lvl4pPr marL="1600200" indent="-228600" algn="l" defTabSz="914400" rtl="0" eaLnBrk="0" latinLnBrk="0" hangingPunct="0">
                        <a:spcBef>
                          <a:spcPct val="20000"/>
                        </a:spcBef>
                        <a:defRPr sz="1800" kern="1200">
                          <a:solidFill>
                            <a:schemeClr val="tx1"/>
                          </a:solidFill>
                          <a:latin typeface="Arial" panose="020B0604020202020204" pitchFamily="34" charset="0"/>
                        </a:defRPr>
                      </a:lvl4pPr>
                      <a:lvl5pPr marL="2057400" indent="-228600" algn="l" defTabSz="914400" rtl="0" eaLnBrk="0" latinLnBrk="0" hangingPunct="0">
                        <a:spcBef>
                          <a:spcPct val="20000"/>
                        </a:spcBef>
                        <a:defRPr sz="1800" kern="1200">
                          <a:solidFill>
                            <a:schemeClr val="tx1"/>
                          </a:solidFill>
                          <a:latin typeface="Arial" panose="020B0604020202020204" pitchFamily="34" charset="0"/>
                        </a:defRPr>
                      </a:lvl5pPr>
                      <a:lvl6pPr marL="25146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9718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4290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8862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pPr>
                      <a:r>
                        <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车间</a:t>
                      </a:r>
                      <a:endPar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91444" marR="91444" marT="45712" marB="45712" anchor="ctr" horzOverflow="overflow">
                    <a:lnL w="12700" cap="flat" cmpd="sng" algn="ctr">
                      <a:solidFill>
                        <a:srgbClr val="2B166E"/>
                      </a:solidFill>
                      <a:prstDash val="solid"/>
                      <a:round/>
                      <a:headEnd type="none" w="med" len="med"/>
                      <a:tailEnd type="none" w="med" len="med"/>
                    </a:lnL>
                    <a:lnR w="12700" cap="flat" cmpd="sng" algn="ctr">
                      <a:solidFill>
                        <a:srgbClr val="2B166E"/>
                      </a:solidFill>
                      <a:prstDash val="solid"/>
                      <a:round/>
                      <a:headEnd type="none" w="med" len="med"/>
                      <a:tailEnd type="none" w="med" len="med"/>
                    </a:lnR>
                    <a:lnT w="12700" cap="flat" cmpd="sng" algn="ctr">
                      <a:solidFill>
                        <a:srgbClr val="2B166E"/>
                      </a:solidFill>
                      <a:prstDash val="solid"/>
                      <a:round/>
                      <a:headEnd type="none" w="med" len="med"/>
                      <a:tailEnd type="none" w="med" len="med"/>
                    </a:lnT>
                    <a:lnB w="12700" cap="flat" cmpd="sng" algn="ctr">
                      <a:solidFill>
                        <a:srgbClr val="2B166E"/>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defRPr sz="2800" kern="1200">
                          <a:solidFill>
                            <a:schemeClr val="tx1"/>
                          </a:solidFill>
                          <a:latin typeface="Arial" panose="020B0604020202020204" pitchFamily="34" charset="0"/>
                        </a:defRPr>
                      </a:lvl1pPr>
                      <a:lvl2pPr marL="742950" indent="-285750" algn="l" defTabSz="914400" rtl="0" eaLnBrk="0" latinLnBrk="0" hangingPunct="0">
                        <a:spcBef>
                          <a:spcPct val="20000"/>
                        </a:spcBef>
                        <a:defRPr sz="2400" kern="1200">
                          <a:solidFill>
                            <a:schemeClr val="tx1"/>
                          </a:solidFill>
                          <a:latin typeface="Arial" panose="020B0604020202020204" pitchFamily="34" charset="0"/>
                        </a:defRPr>
                      </a:lvl2pPr>
                      <a:lvl3pPr marL="1143000" indent="-228600" algn="l" defTabSz="914400" rtl="0" eaLnBrk="0" latinLnBrk="0" hangingPunct="0">
                        <a:spcBef>
                          <a:spcPct val="20000"/>
                        </a:spcBef>
                        <a:defRPr sz="2000" kern="1200">
                          <a:solidFill>
                            <a:schemeClr val="tx1"/>
                          </a:solidFill>
                          <a:latin typeface="Arial" panose="020B0604020202020204" pitchFamily="34" charset="0"/>
                        </a:defRPr>
                      </a:lvl3pPr>
                      <a:lvl4pPr marL="1600200" indent="-228600" algn="l" defTabSz="914400" rtl="0" eaLnBrk="0" latinLnBrk="0" hangingPunct="0">
                        <a:spcBef>
                          <a:spcPct val="20000"/>
                        </a:spcBef>
                        <a:defRPr sz="1800" kern="1200">
                          <a:solidFill>
                            <a:schemeClr val="tx1"/>
                          </a:solidFill>
                          <a:latin typeface="Arial" panose="020B0604020202020204" pitchFamily="34" charset="0"/>
                        </a:defRPr>
                      </a:lvl4pPr>
                      <a:lvl5pPr marL="2057400" indent="-228600" algn="l" defTabSz="914400" rtl="0" eaLnBrk="0" latinLnBrk="0" hangingPunct="0">
                        <a:spcBef>
                          <a:spcPct val="20000"/>
                        </a:spcBef>
                        <a:defRPr sz="1800" kern="1200">
                          <a:solidFill>
                            <a:schemeClr val="tx1"/>
                          </a:solidFill>
                          <a:latin typeface="Arial" panose="020B0604020202020204" pitchFamily="34" charset="0"/>
                        </a:defRPr>
                      </a:lvl5pPr>
                      <a:lvl6pPr marL="25146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9718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4290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8862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pPr>
                      <a:r>
                        <a:rPr lang="zh-CN" altLang="en-US" sz="1400" dirty="0" smtClean="0">
                          <a:ln>
                            <a:noFill/>
                          </a:ln>
                          <a:effectLst/>
                          <a:latin typeface="微软雅黑" panose="020B0503020204020204" pitchFamily="34" charset="-122"/>
                          <a:ea typeface="微软雅黑" panose="020B0503020204020204" pitchFamily="34" charset="-122"/>
                          <a:cs typeface="微软雅黑" panose="020B0503020204020204" pitchFamily="34" charset="-122"/>
                          <a:sym typeface="+mn-ea"/>
                        </a:rPr>
                        <a:t>考评加减分</a:t>
                      </a:r>
                      <a:r>
                        <a:rPr lang="en-US" altLang="zh-CN" sz="1400" dirty="0" smtClean="0">
                          <a:ln>
                            <a:noFill/>
                          </a:ln>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400" dirty="0" smtClean="0">
                          <a:ln>
                            <a:noFill/>
                          </a:ln>
                          <a:effectLst/>
                          <a:latin typeface="微软雅黑" panose="020B0503020204020204" pitchFamily="34" charset="-122"/>
                          <a:ea typeface="微软雅黑" panose="020B0503020204020204" pitchFamily="34" charset="-122"/>
                          <a:cs typeface="微软雅黑" panose="020B0503020204020204" pitchFamily="34" charset="-122"/>
                          <a:sym typeface="+mn-ea"/>
                        </a:rPr>
                        <a:t>车间内部奖惩</a:t>
                      </a:r>
                      <a:endPar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marR="0" lvl="0" indent="0" algn="ctr" defTabSz="914400" rtl="0" eaLnBrk="1" fontAlgn="base" latinLnBrk="0" hangingPunct="1">
                        <a:lnSpc>
                          <a:spcPct val="150000"/>
                        </a:lnSpc>
                        <a:spcBef>
                          <a:spcPct val="0"/>
                        </a:spcBef>
                        <a:spcAft>
                          <a:spcPct val="0"/>
                        </a:spcAft>
                        <a:buClrTx/>
                        <a:buSzTx/>
                        <a:buFontTx/>
                        <a:buNone/>
                      </a:pPr>
                      <a:endPar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91444" marR="91444" marT="45712" marB="45712" anchor="ctr" horzOverflow="overflow">
                    <a:lnL w="12700" cap="flat" cmpd="sng" algn="ctr">
                      <a:solidFill>
                        <a:srgbClr val="2B166E"/>
                      </a:solidFill>
                      <a:prstDash val="solid"/>
                      <a:round/>
                      <a:headEnd type="none" w="med" len="med"/>
                      <a:tailEnd type="none" w="med" len="med"/>
                    </a:lnL>
                    <a:lnR w="12700" cap="flat" cmpd="sng" algn="ctr">
                      <a:solidFill>
                        <a:srgbClr val="2B166E"/>
                      </a:solidFill>
                      <a:prstDash val="solid"/>
                      <a:round/>
                      <a:headEnd type="none" w="med" len="med"/>
                      <a:tailEnd type="none" w="med" len="med"/>
                    </a:lnR>
                    <a:lnT w="12700" cap="flat" cmpd="sng" algn="ctr">
                      <a:solidFill>
                        <a:srgbClr val="2B166E"/>
                      </a:solidFill>
                      <a:prstDash val="solid"/>
                      <a:round/>
                      <a:headEnd type="none" w="med" len="med"/>
                      <a:tailEnd type="none" w="med" len="med"/>
                    </a:lnT>
                    <a:lnB w="12700" cap="flat" cmpd="sng" algn="ctr">
                      <a:solidFill>
                        <a:srgbClr val="2B166E"/>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defRPr sz="2800" kern="1200">
                          <a:solidFill>
                            <a:schemeClr val="tx1"/>
                          </a:solidFill>
                          <a:latin typeface="Arial" panose="020B0604020202020204" pitchFamily="34" charset="0"/>
                        </a:defRPr>
                      </a:lvl1pPr>
                      <a:lvl2pPr marL="742950" indent="-285750" algn="l" defTabSz="914400" rtl="0" eaLnBrk="0" latinLnBrk="0" hangingPunct="0">
                        <a:spcBef>
                          <a:spcPct val="20000"/>
                        </a:spcBef>
                        <a:defRPr sz="2400" kern="1200">
                          <a:solidFill>
                            <a:schemeClr val="tx1"/>
                          </a:solidFill>
                          <a:latin typeface="Arial" panose="020B0604020202020204" pitchFamily="34" charset="0"/>
                        </a:defRPr>
                      </a:lvl2pPr>
                      <a:lvl3pPr marL="1143000" indent="-228600" algn="l" defTabSz="914400" rtl="0" eaLnBrk="0" latinLnBrk="0" hangingPunct="0">
                        <a:spcBef>
                          <a:spcPct val="20000"/>
                        </a:spcBef>
                        <a:defRPr sz="2000" kern="1200">
                          <a:solidFill>
                            <a:schemeClr val="tx1"/>
                          </a:solidFill>
                          <a:latin typeface="Arial" panose="020B0604020202020204" pitchFamily="34" charset="0"/>
                        </a:defRPr>
                      </a:lvl3pPr>
                      <a:lvl4pPr marL="1600200" indent="-228600" algn="l" defTabSz="914400" rtl="0" eaLnBrk="0" latinLnBrk="0" hangingPunct="0">
                        <a:spcBef>
                          <a:spcPct val="20000"/>
                        </a:spcBef>
                        <a:defRPr sz="1800" kern="1200">
                          <a:solidFill>
                            <a:schemeClr val="tx1"/>
                          </a:solidFill>
                          <a:latin typeface="Arial" panose="020B0604020202020204" pitchFamily="34" charset="0"/>
                        </a:defRPr>
                      </a:lvl4pPr>
                      <a:lvl5pPr marL="2057400" indent="-228600" algn="l" defTabSz="914400" rtl="0" eaLnBrk="0" latinLnBrk="0" hangingPunct="0">
                        <a:spcBef>
                          <a:spcPct val="20000"/>
                        </a:spcBef>
                        <a:defRPr sz="1800" kern="1200">
                          <a:solidFill>
                            <a:schemeClr val="tx1"/>
                          </a:solidFill>
                          <a:latin typeface="Arial" panose="020B0604020202020204" pitchFamily="34" charset="0"/>
                        </a:defRPr>
                      </a:lvl5pPr>
                      <a:lvl6pPr marL="25146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9718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4290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886200" indent="-228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pPr>
                      <a:endPar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91444" marR="91444" marT="45712" marB="45712" anchor="ctr" horzOverflow="overflow">
                    <a:lnL w="12700" cap="flat" cmpd="sng" algn="ctr">
                      <a:solidFill>
                        <a:srgbClr val="2B166E"/>
                      </a:solidFill>
                      <a:prstDash val="solid"/>
                      <a:round/>
                      <a:headEnd type="none" w="med" len="med"/>
                      <a:tailEnd type="none" w="med" len="med"/>
                    </a:lnL>
                    <a:lnR w="12700" cap="flat" cmpd="sng" algn="ctr">
                      <a:solidFill>
                        <a:srgbClr val="2B166E"/>
                      </a:solidFill>
                      <a:prstDash val="solid"/>
                      <a:round/>
                      <a:headEnd type="none" w="med" len="med"/>
                      <a:tailEnd type="none" w="med" len="med"/>
                    </a:lnR>
                    <a:lnT w="12700" cap="flat" cmpd="sng" algn="ctr">
                      <a:solidFill>
                        <a:srgbClr val="2B166E"/>
                      </a:solidFill>
                      <a:prstDash val="solid"/>
                      <a:round/>
                      <a:headEnd type="none" w="med" len="med"/>
                      <a:tailEnd type="none" w="med" len="med"/>
                    </a:lnT>
                    <a:lnB w="12700" cap="flat" cmpd="sng" algn="ctr">
                      <a:solidFill>
                        <a:srgbClr val="2B166E"/>
                      </a:solidFill>
                      <a:prstDash val="solid"/>
                      <a:round/>
                      <a:headEnd type="none" w="med" len="med"/>
                      <a:tailEnd type="none" w="med" len="med"/>
                    </a:lnB>
                    <a:lnTlToBr>
                      <a:noFill/>
                    </a:lnTlToBr>
                    <a:lnBlToTr>
                      <a:noFill/>
                    </a:lnBlToTr>
                    <a:noFill/>
                  </a:tcPr>
                </a:tc>
              </a:tr>
            </a:tbl>
          </a:graphicData>
        </a:graphic>
      </p:graphicFrame>
    </p:spTree>
    <p:custDataLst>
      <p:tags r:id="rId9"/>
    </p:custDataLst>
  </p:cSld>
  <p:clrMapOvr>
    <a:masterClrMapping/>
  </p:clrMapOvr>
  <p:transition advClick="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3" name="图形 22"/>
          <p:cNvPicPr>
            <a:picLocks noChangeAspect="1"/>
          </p:cNvPicPr>
          <p:nvPr>
            <p:custDataLst>
              <p:tags r:id="rId1"/>
            </p:custDataLst>
          </p:nvPr>
        </p:nvPicPr>
        <p:blipFill>
          <a:blip r:embed="rId2">
            <a:extLst>
              <a:ext uri="{96DAC541-7B7A-43D3-8B79-37D633B846F1}">
                <asvg:svgBlip xmlns:asvg="http://schemas.microsoft.com/office/drawing/2016/SVG/main" r:embed="rId3"/>
              </a:ext>
            </a:extLst>
          </a:blip>
          <a:stretch>
            <a:fillRect/>
          </a:stretch>
        </p:blipFill>
        <p:spPr>
          <a:xfrm>
            <a:off x="0" y="0"/>
            <a:ext cx="720090" cy="720090"/>
          </a:xfrm>
          <a:prstGeom prst="rect">
            <a:avLst/>
          </a:prstGeom>
        </p:spPr>
      </p:pic>
      <p:pic>
        <p:nvPicPr>
          <p:cNvPr id="4" name="图形 22"/>
          <p:cNvPicPr>
            <a:picLocks noChangeAspect="1"/>
          </p:cNvPicPr>
          <p:nvPr>
            <p:custDataLst>
              <p:tags r:id="rId4"/>
            </p:custDataLst>
          </p:nvPr>
        </p:nvPicPr>
        <p:blipFill>
          <a:blip r:embed="rId5">
            <a:extLst>
              <a:ext uri="{96DAC541-7B7A-43D3-8B79-37D633B846F1}">
                <asvg:svgBlip xmlns:asvg="http://schemas.microsoft.com/office/drawing/2016/SVG/main" r:embed="rId6"/>
              </a:ext>
            </a:extLst>
          </a:blip>
          <a:stretch>
            <a:fillRect/>
          </a:stretch>
        </p:blipFill>
        <p:spPr>
          <a:xfrm>
            <a:off x="11471910" y="-5379"/>
            <a:ext cx="720090" cy="720090"/>
          </a:xfrm>
          <a:prstGeom prst="rect">
            <a:avLst/>
          </a:prstGeom>
        </p:spPr>
      </p:pic>
      <p:sp>
        <p:nvSpPr>
          <p:cNvPr id="2" name="MH_Text_1"/>
          <p:cNvSpPr/>
          <p:nvPr>
            <p:custDataLst>
              <p:tags r:id="rId7"/>
            </p:custDataLst>
          </p:nvPr>
        </p:nvSpPr>
        <p:spPr>
          <a:xfrm>
            <a:off x="1004836" y="2012040"/>
            <a:ext cx="10333724" cy="4360625"/>
          </a:xfrm>
          <a:prstGeom prst="rect">
            <a:avLst/>
          </a:prstGeom>
          <a:noFill/>
          <a:ln w="12700" cap="flat" cmpd="sng" algn="ctr">
            <a:solidFill>
              <a:srgbClr val="225EAB"/>
            </a:solidFill>
            <a:prstDash val="solid"/>
            <a:miter lim="800000"/>
          </a:ln>
          <a:effectLst/>
        </p:spPr>
        <p:txBody>
          <a:bodyPr anchor="ctr">
            <a:normAutofit/>
          </a:bodyPr>
          <a:lstStyle/>
          <a:p>
            <a:pPr algn="just" eaLnBrk="1" fontAlgn="auto" hangingPunct="1">
              <a:lnSpc>
                <a:spcPct val="150000"/>
              </a:lnSpc>
              <a:spcBef>
                <a:spcPts val="600"/>
              </a:spcBef>
              <a:spcAft>
                <a:spcPts val="600"/>
              </a:spcAft>
              <a:defRPr/>
            </a:pPr>
            <a:endParaRPr lang="zh-CN" altLang="en-US" sz="1400" kern="0" dirty="0">
              <a:solidFill>
                <a:schemeClr val="dk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 name="MH_SubTitle_1"/>
          <p:cNvSpPr/>
          <p:nvPr>
            <p:custDataLst>
              <p:tags r:id="rId8"/>
            </p:custDataLst>
          </p:nvPr>
        </p:nvSpPr>
        <p:spPr>
          <a:xfrm>
            <a:off x="1004837" y="1395381"/>
            <a:ext cx="5045364" cy="604127"/>
          </a:xfrm>
          <a:custGeom>
            <a:avLst/>
            <a:gdLst>
              <a:gd name="connsiteX0" fmla="*/ 4441454 w 4758105"/>
              <a:gd name="connsiteY0" fmla="*/ 563487 h 563709"/>
              <a:gd name="connsiteX1" fmla="*/ 4549542 w 4758105"/>
              <a:gd name="connsiteY1" fmla="*/ 563487 h 563709"/>
              <a:gd name="connsiteX2" fmla="*/ 4549460 w 4758105"/>
              <a:gd name="connsiteY2" fmla="*/ 563709 h 563709"/>
              <a:gd name="connsiteX3" fmla="*/ 4441372 w 4758105"/>
              <a:gd name="connsiteY3" fmla="*/ 563709 h 563709"/>
              <a:gd name="connsiteX4" fmla="*/ 82 w 4758105"/>
              <a:gd name="connsiteY4" fmla="*/ 563487 h 563709"/>
              <a:gd name="connsiteX5" fmla="*/ 108170 w 4758105"/>
              <a:gd name="connsiteY5" fmla="*/ 563487 h 563709"/>
              <a:gd name="connsiteX6" fmla="*/ 108088 w 4758105"/>
              <a:gd name="connsiteY6" fmla="*/ 563709 h 563709"/>
              <a:gd name="connsiteX7" fmla="*/ 0 w 4758105"/>
              <a:gd name="connsiteY7" fmla="*/ 563709 h 563709"/>
              <a:gd name="connsiteX8" fmla="*/ 4758023 w 4758105"/>
              <a:gd name="connsiteY8" fmla="*/ 221 h 563709"/>
              <a:gd name="connsiteX9" fmla="*/ 4758105 w 4758105"/>
              <a:gd name="connsiteY9" fmla="*/ 221 h 563709"/>
              <a:gd name="connsiteX10" fmla="*/ 4758105 w 4758105"/>
              <a:gd name="connsiteY10" fmla="*/ 563487 h 563709"/>
              <a:gd name="connsiteX11" fmla="*/ 4549542 w 4758105"/>
              <a:gd name="connsiteY11" fmla="*/ 563487 h 563709"/>
              <a:gd name="connsiteX12" fmla="*/ 316651 w 4758105"/>
              <a:gd name="connsiteY12" fmla="*/ 221 h 563709"/>
              <a:gd name="connsiteX13" fmla="*/ 4649935 w 4758105"/>
              <a:gd name="connsiteY13" fmla="*/ 221 h 563709"/>
              <a:gd name="connsiteX14" fmla="*/ 4441454 w 4758105"/>
              <a:gd name="connsiteY14" fmla="*/ 563487 h 563709"/>
              <a:gd name="connsiteX15" fmla="*/ 108170 w 4758105"/>
              <a:gd name="connsiteY15" fmla="*/ 563487 h 563709"/>
              <a:gd name="connsiteX16" fmla="*/ 0 w 4758105"/>
              <a:gd name="connsiteY16" fmla="*/ 221 h 563709"/>
              <a:gd name="connsiteX17" fmla="*/ 208563 w 4758105"/>
              <a:gd name="connsiteY17" fmla="*/ 221 h 563709"/>
              <a:gd name="connsiteX18" fmla="*/ 82 w 4758105"/>
              <a:gd name="connsiteY18" fmla="*/ 563487 h 563709"/>
              <a:gd name="connsiteX19" fmla="*/ 0 w 4758105"/>
              <a:gd name="connsiteY19" fmla="*/ 563487 h 563709"/>
              <a:gd name="connsiteX20" fmla="*/ 4650017 w 4758105"/>
              <a:gd name="connsiteY20" fmla="*/ 0 h 563709"/>
              <a:gd name="connsiteX21" fmla="*/ 4758105 w 4758105"/>
              <a:gd name="connsiteY21" fmla="*/ 0 h 563709"/>
              <a:gd name="connsiteX22" fmla="*/ 4758023 w 4758105"/>
              <a:gd name="connsiteY22" fmla="*/ 221 h 563709"/>
              <a:gd name="connsiteX23" fmla="*/ 4649935 w 4758105"/>
              <a:gd name="connsiteY23" fmla="*/ 221 h 563709"/>
              <a:gd name="connsiteX24" fmla="*/ 208645 w 4758105"/>
              <a:gd name="connsiteY24" fmla="*/ 0 h 563709"/>
              <a:gd name="connsiteX25" fmla="*/ 316733 w 4758105"/>
              <a:gd name="connsiteY25" fmla="*/ 0 h 563709"/>
              <a:gd name="connsiteX26" fmla="*/ 316651 w 4758105"/>
              <a:gd name="connsiteY26" fmla="*/ 221 h 563709"/>
              <a:gd name="connsiteX27" fmla="*/ 208563 w 4758105"/>
              <a:gd name="connsiteY27" fmla="*/ 221 h 56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758105" h="563709">
                <a:moveTo>
                  <a:pt x="4441454" y="563487"/>
                </a:moveTo>
                <a:lnTo>
                  <a:pt x="4549542" y="563487"/>
                </a:lnTo>
                <a:lnTo>
                  <a:pt x="4549460" y="563709"/>
                </a:lnTo>
                <a:lnTo>
                  <a:pt x="4441372" y="563709"/>
                </a:lnTo>
                <a:close/>
                <a:moveTo>
                  <a:pt x="82" y="563487"/>
                </a:moveTo>
                <a:lnTo>
                  <a:pt x="108170" y="563487"/>
                </a:lnTo>
                <a:lnTo>
                  <a:pt x="108088" y="563709"/>
                </a:lnTo>
                <a:lnTo>
                  <a:pt x="0" y="563709"/>
                </a:lnTo>
                <a:close/>
                <a:moveTo>
                  <a:pt x="4758023" y="221"/>
                </a:moveTo>
                <a:lnTo>
                  <a:pt x="4758105" y="221"/>
                </a:lnTo>
                <a:lnTo>
                  <a:pt x="4758105" y="563487"/>
                </a:lnTo>
                <a:lnTo>
                  <a:pt x="4549542" y="563487"/>
                </a:lnTo>
                <a:close/>
                <a:moveTo>
                  <a:pt x="316651" y="221"/>
                </a:moveTo>
                <a:lnTo>
                  <a:pt x="4649935" y="221"/>
                </a:lnTo>
                <a:lnTo>
                  <a:pt x="4441454" y="563487"/>
                </a:lnTo>
                <a:lnTo>
                  <a:pt x="108170" y="563487"/>
                </a:lnTo>
                <a:close/>
                <a:moveTo>
                  <a:pt x="0" y="221"/>
                </a:moveTo>
                <a:lnTo>
                  <a:pt x="208563" y="221"/>
                </a:lnTo>
                <a:lnTo>
                  <a:pt x="82" y="563487"/>
                </a:lnTo>
                <a:lnTo>
                  <a:pt x="0" y="563487"/>
                </a:lnTo>
                <a:close/>
                <a:moveTo>
                  <a:pt x="4650017" y="0"/>
                </a:moveTo>
                <a:lnTo>
                  <a:pt x="4758105" y="0"/>
                </a:lnTo>
                <a:lnTo>
                  <a:pt x="4758023" y="221"/>
                </a:lnTo>
                <a:lnTo>
                  <a:pt x="4649935" y="221"/>
                </a:lnTo>
                <a:close/>
                <a:moveTo>
                  <a:pt x="208645" y="0"/>
                </a:moveTo>
                <a:lnTo>
                  <a:pt x="316733" y="0"/>
                </a:lnTo>
                <a:lnTo>
                  <a:pt x="316651" y="221"/>
                </a:lnTo>
                <a:lnTo>
                  <a:pt x="208563" y="221"/>
                </a:lnTo>
                <a:close/>
              </a:path>
            </a:pathLst>
          </a:custGeom>
          <a:solidFill>
            <a:srgbClr val="0070C0"/>
          </a:solidFill>
          <a:ln w="12700" cap="flat" cmpd="sng" algn="ctr">
            <a:noFill/>
            <a:prstDash val="solid"/>
            <a:miter lim="800000"/>
          </a:ln>
          <a:effectLst/>
        </p:spPr>
        <p:txBody>
          <a:bodyPr anchor="ctr">
            <a:normAutofit/>
          </a:bodyPr>
          <a:lstStyle/>
          <a:p>
            <a:pPr algn="ctr">
              <a:defRPr/>
            </a:pPr>
            <a:r>
              <a:rPr lang="en-US" altLang="zh-CN" sz="2400" b="1" kern="0" dirty="0" smtClean="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mn-ea"/>
              </a:rPr>
              <a:t>XX</a:t>
            </a:r>
            <a:r>
              <a:rPr lang="zh-CN" altLang="en-US" sz="2400" b="1" kern="0"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mn-ea"/>
              </a:rPr>
              <a:t>年</a:t>
            </a:r>
            <a:r>
              <a:rPr lang="en-US" altLang="zh-CN" sz="2400" b="1" kern="0"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2400" b="1" kern="0"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mn-ea"/>
              </a:rPr>
              <a:t>月份</a:t>
            </a:r>
            <a:r>
              <a:rPr lang="en-US" altLang="zh-CN" sz="2400" b="1" kern="0"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mn-ea"/>
              </a:rPr>
              <a:t>--7</a:t>
            </a:r>
            <a:r>
              <a:rPr lang="zh-CN" altLang="en-US" sz="2400" b="1" kern="0"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mn-ea"/>
              </a:rPr>
              <a:t>月</a:t>
            </a:r>
            <a:r>
              <a:rPr lang="zh-CN" altLang="en-US" sz="2400" b="1" kern="0" dirty="0" smtClean="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mn-ea"/>
              </a:rPr>
              <a:t>份责任考</a:t>
            </a:r>
            <a:r>
              <a:rPr lang="zh-CN" altLang="en-US" sz="2400" b="1" kern="0"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mn-ea"/>
              </a:rPr>
              <a:t>核结</a:t>
            </a:r>
            <a:r>
              <a:rPr lang="zh-CN" altLang="en-US" sz="2400" b="1" kern="0" dirty="0" smtClean="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mn-ea"/>
              </a:rPr>
              <a:t>果</a:t>
            </a:r>
            <a:endParaRPr lang="zh-CN" altLang="en-US" sz="2400" b="1" kern="0" dirty="0" smtClean="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5" name="직사각형 4"/>
          <p:cNvSpPr/>
          <p:nvPr/>
        </p:nvSpPr>
        <p:spPr>
          <a:xfrm>
            <a:off x="1004836" y="5604156"/>
            <a:ext cx="10333724" cy="768509"/>
          </a:xfrm>
          <a:prstGeom prst="rect">
            <a:avLst/>
          </a:prstGeom>
          <a:solidFill>
            <a:srgbClr val="0070C0"/>
          </a:solidFill>
          <a:ln w="12700" cap="flat" cmpd="sng" algn="ctr">
            <a:noFill/>
            <a:prstDash val="solid"/>
            <a:miter lim="800000"/>
          </a:ln>
          <a:effectLst/>
        </p:spPr>
        <p:txBody>
          <a:bodyPr anchor="ctr">
            <a:normAutofit/>
          </a:bodyPr>
          <a:lstStyle/>
          <a:p>
            <a:pPr algn="ctr"/>
            <a:endParaRPr lang="zh-CN" altLang="en-US" sz="2400" b="1" kern="0">
              <a:solidFill>
                <a:srgbClr val="FFFFFF"/>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6" name="직사각형 5"/>
          <p:cNvSpPr/>
          <p:nvPr>
            <p:custDataLst>
              <p:tags r:id="rId9"/>
            </p:custDataLst>
          </p:nvPr>
        </p:nvSpPr>
        <p:spPr>
          <a:xfrm>
            <a:off x="1672381" y="5618941"/>
            <a:ext cx="9486314" cy="553085"/>
          </a:xfrm>
          <a:prstGeom prst="rect">
            <a:avLst/>
          </a:prstGeom>
        </p:spPr>
        <p:txBody>
          <a:bodyPr wrap="square">
            <a:spAutoFit/>
          </a:bodyPr>
          <a:lstStyle/>
          <a:p>
            <a:pPr>
              <a:lnSpc>
                <a:spcPct val="150000"/>
              </a:lnSpc>
              <a:buFont typeface="Arial" panose="020B0604020202020204" pitchFamily="34" charset="0"/>
              <a:buNone/>
            </a:pPr>
            <a:r>
              <a:rPr lang="zh-CN" altLang="en-US" sz="2000" dirty="0" smtClean="0">
                <a:solidFill>
                  <a:schemeClr val="lt1"/>
                </a:solidFill>
                <a:latin typeface="微软雅黑" panose="020B0503020204020204" pitchFamily="34" charset="-122"/>
                <a:ea typeface="微软雅黑" panose="020B0503020204020204" pitchFamily="34" charset="-122"/>
              </a:rPr>
              <a:t>公</a:t>
            </a:r>
            <a:r>
              <a:rPr lang="zh-CN" altLang="en-US" sz="2000" dirty="0">
                <a:solidFill>
                  <a:schemeClr val="lt1"/>
                </a:solidFill>
                <a:latin typeface="微软雅黑" panose="020B0503020204020204" pitchFamily="34" charset="-122"/>
                <a:ea typeface="微软雅黑" panose="020B0503020204020204" pitchFamily="34" charset="-122"/>
              </a:rPr>
              <a:t>司员工年龄偏大，文化水平偏低，平均达标率偏低。下一步将继续加强培</a:t>
            </a:r>
            <a:r>
              <a:rPr lang="zh-CN" altLang="en-US" sz="2000" dirty="0" smtClean="0">
                <a:solidFill>
                  <a:schemeClr val="lt1"/>
                </a:solidFill>
                <a:latin typeface="微软雅黑" panose="020B0503020204020204" pitchFamily="34" charset="-122"/>
                <a:ea typeface="微软雅黑" panose="020B0503020204020204" pitchFamily="34" charset="-122"/>
              </a:rPr>
              <a:t>训</a:t>
            </a:r>
            <a:endParaRPr lang="zh-CN" altLang="en-US" sz="2000" dirty="0" smtClean="0">
              <a:solidFill>
                <a:schemeClr val="lt1"/>
              </a:solidFill>
              <a:latin typeface="微软雅黑" panose="020B0503020204020204" pitchFamily="34" charset="-122"/>
              <a:ea typeface="微软雅黑" panose="020B0503020204020204" pitchFamily="34" charset="-122"/>
            </a:endParaRPr>
          </a:p>
        </p:txBody>
      </p:sp>
      <p:sp>
        <p:nvSpPr>
          <p:cNvPr id="7" name="椭圆 14"/>
          <p:cNvSpPr/>
          <p:nvPr>
            <p:custDataLst>
              <p:tags r:id="rId10"/>
            </p:custDataLst>
          </p:nvPr>
        </p:nvSpPr>
        <p:spPr>
          <a:xfrm>
            <a:off x="1251546" y="5787040"/>
            <a:ext cx="240970" cy="240970"/>
          </a:xfrm>
          <a:prstGeom prst="ellipse">
            <a:avLst/>
          </a:prstGeom>
          <a:solidFill>
            <a:schemeClr val="lt1"/>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100">
              <a:solidFill>
                <a:srgbClr val="080808"/>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1604066" y="234101"/>
            <a:ext cx="4016805" cy="578444"/>
          </a:xfrm>
          <a:prstGeom prst="roundRect">
            <a:avLst/>
          </a:prstGeom>
          <a:noFill/>
        </p:spPr>
        <p:txBody>
          <a:bodyPr wrap="square" rtlCol="0">
            <a:spAutoFit/>
            <a:scene3d>
              <a:camera prst="orthographicFront"/>
              <a:lightRig rig="threePt" dir="t"/>
            </a:scene3d>
            <a:sp3d contourW="12700"/>
          </a:bodyPr>
          <a:lstStyle/>
          <a:p>
            <a:pPr defTabSz="914400"/>
            <a:r>
              <a:rPr lang="en-US" altLang="zh-CN" sz="28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2. </a:t>
            </a:r>
            <a:r>
              <a:rPr lang="zh-CN" altLang="en-US" sz="28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基本管理</a:t>
            </a:r>
            <a:r>
              <a:rPr lang="en-US" altLang="zh-CN" sz="28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_</a:t>
            </a:r>
            <a:r>
              <a:rPr lang="en-US" altLang="zh-CN" sz="2000" b="1"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5</a:t>
            </a:r>
            <a:r>
              <a:rPr lang="zh-CN" altLang="en-US" sz="2000" b="1"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）责任考核</a:t>
            </a:r>
            <a:endParaRPr lang="zh-CN" altLang="en-US" sz="2000" b="1"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p:txBody>
      </p:sp>
      <p:graphicFrame>
        <p:nvGraphicFramePr>
          <p:cNvPr id="11" name="表格 10"/>
          <p:cNvGraphicFramePr>
            <a:graphicFrameLocks noGrp="1"/>
          </p:cNvGraphicFramePr>
          <p:nvPr/>
        </p:nvGraphicFramePr>
        <p:xfrm>
          <a:off x="1211284" y="2094684"/>
          <a:ext cx="9904018" cy="3474845"/>
        </p:xfrm>
        <a:graphic>
          <a:graphicData uri="http://schemas.openxmlformats.org/drawingml/2006/table">
            <a:tbl>
              <a:tblPr/>
              <a:tblGrid>
                <a:gridCol w="727134"/>
                <a:gridCol w="2793845"/>
                <a:gridCol w="1349321"/>
                <a:gridCol w="1576457"/>
                <a:gridCol w="2763110"/>
                <a:gridCol w="694151"/>
              </a:tblGrid>
              <a:tr h="633652">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序号</a:t>
                      </a:r>
                      <a:endParaRPr kumimoji="0" lang="zh-CN" altLang="en-US" sz="14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91444" marR="91444"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考核层级</a:t>
                      </a:r>
                      <a:endParaRPr kumimoji="0" lang="zh-CN" altLang="en-US" sz="14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91444" marR="91444"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1"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考核次数</a:t>
                      </a:r>
                      <a:endParaRPr kumimoji="0" lang="zh-CN" altLang="en-US" sz="1400" b="1"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91444" marR="91444"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1"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考核结果</a:t>
                      </a:r>
                      <a:endParaRPr kumimoji="0" lang="zh-CN" altLang="en-US" sz="1400" b="1"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91444" marR="91444"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1"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对应奖惩</a:t>
                      </a:r>
                      <a:endParaRPr kumimoji="0" lang="zh-CN" altLang="en-US" sz="1400" b="1"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91444" marR="91444"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1"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备注</a:t>
                      </a:r>
                      <a:endParaRPr kumimoji="0" lang="zh-CN" altLang="en-US" sz="1400" b="1"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91444" marR="91444"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noFill/>
                  </a:tcPr>
                </a:tc>
              </a:tr>
              <a:tr h="928191">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1</a:t>
                      </a:r>
                      <a:endParaRPr kumimoji="0" lang="en-US" altLang="zh-CN"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91444" marR="91444"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54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分管副总经理、各分厂及职能部门负责人</a:t>
                      </a:r>
                      <a:endPar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91444" marR="91444"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54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7</a:t>
                      </a:r>
                      <a:r>
                        <a:rPr kumimoji="0" lang="zh-CN" altLang="en-US"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次</a:t>
                      </a:r>
                      <a:endParaRPr kumimoji="0" lang="zh-CN" altLang="en-US"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91444" marR="91444"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54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平均达标率：</a:t>
                      </a:r>
                      <a:r>
                        <a:rPr kumimoji="0" lang="en-US" altLang="zh-CN"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95.5%</a:t>
                      </a:r>
                      <a:endParaRPr kumimoji="0" lang="zh-CN" altLang="en-US"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91444" marR="91444"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54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21</a:t>
                      </a:r>
                      <a:r>
                        <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人加分，平均每人加</a:t>
                      </a:r>
                      <a:r>
                        <a:rPr kumimoji="0" lang="en-US" altLang="zh-CN"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0.37</a:t>
                      </a:r>
                      <a:r>
                        <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分；</a:t>
                      </a:r>
                      <a:r>
                        <a:rPr kumimoji="0" lang="en-US" altLang="zh-CN"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1</a:t>
                      </a:r>
                      <a:r>
                        <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人扣分，共扣</a:t>
                      </a:r>
                      <a:r>
                        <a:rPr kumimoji="0" lang="en-US" altLang="zh-CN"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1</a:t>
                      </a:r>
                      <a:r>
                        <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分。</a:t>
                      </a:r>
                      <a:endPar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91444" marR="91444"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54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91444" marR="91444"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54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85413">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2</a:t>
                      </a:r>
                      <a:endParaRPr kumimoji="0" lang="en-US" altLang="zh-CN"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91444" marR="91444"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车间主任、安全员</a:t>
                      </a:r>
                      <a:endPar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91444" marR="91444"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7</a:t>
                      </a:r>
                      <a:r>
                        <a:rPr kumimoji="0" lang="zh-CN" altLang="en-US"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次</a:t>
                      </a:r>
                      <a:endParaRPr kumimoji="0" lang="en-US" altLang="zh-CN"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91444" marR="91444"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平均达标率：</a:t>
                      </a:r>
                      <a:r>
                        <a:rPr kumimoji="0" lang="en-US" altLang="zh-CN"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97.2%</a:t>
                      </a:r>
                      <a:endParaRPr kumimoji="0" lang="en-US" altLang="zh-CN"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91444" marR="91444"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12</a:t>
                      </a:r>
                      <a:r>
                        <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人加分，平均每人加</a:t>
                      </a:r>
                      <a:r>
                        <a:rPr kumimoji="0" lang="en-US" altLang="zh-CN"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0.67</a:t>
                      </a:r>
                      <a:r>
                        <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分；</a:t>
                      </a:r>
                      <a:r>
                        <a:rPr kumimoji="0" lang="en-US" altLang="zh-CN"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2</a:t>
                      </a:r>
                      <a:r>
                        <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人扣分，共扣</a:t>
                      </a:r>
                      <a:r>
                        <a:rPr kumimoji="0" lang="en-US" altLang="zh-CN"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2</a:t>
                      </a:r>
                      <a:r>
                        <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分。</a:t>
                      </a:r>
                      <a:endPar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91444" marR="91444"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91444" marR="91444"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27589">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3</a:t>
                      </a:r>
                      <a:endParaRPr kumimoji="0" lang="en-US" altLang="zh-CN"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91444" marR="91444"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班组长、全体员工</a:t>
                      </a:r>
                      <a:endPar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91444" marR="91444"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30</a:t>
                      </a:r>
                      <a:r>
                        <a:rPr kumimoji="0" lang="zh-CN" altLang="en-US"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次</a:t>
                      </a:r>
                      <a:endParaRPr kumimoji="0" lang="zh-CN" altLang="en-US"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91444" marR="91444"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平均达标率：</a:t>
                      </a:r>
                      <a:r>
                        <a:rPr kumimoji="0" lang="en-US" altLang="zh-CN"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91.03%</a:t>
                      </a:r>
                      <a:endParaRPr kumimoji="0" lang="en-US" altLang="zh-CN"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91444" marR="91444"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奖励</a:t>
                      </a:r>
                      <a:r>
                        <a:rPr kumimoji="0" lang="en-US" altLang="zh-CN"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71</a:t>
                      </a:r>
                      <a:r>
                        <a:rPr kumimoji="0" lang="zh-CN" altLang="en-US"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人，奖励</a:t>
                      </a:r>
                      <a:r>
                        <a:rPr kumimoji="0" lang="en-US" altLang="zh-CN"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15700</a:t>
                      </a:r>
                      <a:r>
                        <a:rPr kumimoji="0" lang="zh-CN" altLang="en-US"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元；处罚</a:t>
                      </a:r>
                      <a:r>
                        <a:rPr kumimoji="0" lang="en-US" altLang="zh-CN"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7</a:t>
                      </a:r>
                      <a:r>
                        <a:rPr kumimoji="0" lang="zh-CN" altLang="en-US"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人，罚款</a:t>
                      </a:r>
                      <a:r>
                        <a:rPr kumimoji="0" lang="en-US" altLang="zh-CN"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3500</a:t>
                      </a:r>
                      <a:r>
                        <a:rPr kumimoji="0" lang="zh-CN" altLang="en-US"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元。扣</a:t>
                      </a:r>
                      <a:r>
                        <a:rPr kumimoji="0" lang="en-US" altLang="zh-CN"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1.4</a:t>
                      </a:r>
                      <a:r>
                        <a:rPr kumimoji="0" lang="zh-CN" altLang="en-US"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分。</a:t>
                      </a:r>
                      <a:endParaRPr kumimoji="0" lang="zh-CN" altLang="en-US"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91444" marR="91444"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91444" marR="91444"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ustDataLst>
      <p:tags r:id="rId11"/>
    </p:custDataLst>
  </p:cSld>
  <p:clrMapOvr>
    <a:masterClrMapping/>
  </p:clrMapOvr>
  <p:transition advClick="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图形 22"/>
          <p:cNvPicPr>
            <a:picLocks noChangeAspect="1"/>
          </p:cNvPicPr>
          <p:nvPr>
            <p:custDataLst>
              <p:tags r:id="rId1"/>
            </p:custDataLst>
          </p:nvPr>
        </p:nvPicPr>
        <p:blipFill>
          <a:blip r:embed="rId2">
            <a:extLst>
              <a:ext uri="{96DAC541-7B7A-43D3-8B79-37D633B846F1}">
                <asvg:svgBlip xmlns:asvg="http://schemas.microsoft.com/office/drawing/2016/SVG/main" r:embed="rId3"/>
              </a:ext>
            </a:extLst>
          </a:blip>
          <a:stretch>
            <a:fillRect/>
          </a:stretch>
        </p:blipFill>
        <p:spPr>
          <a:xfrm>
            <a:off x="0" y="0"/>
            <a:ext cx="720090" cy="720090"/>
          </a:xfrm>
          <a:prstGeom prst="rect">
            <a:avLst/>
          </a:prstGeom>
        </p:spPr>
      </p:pic>
      <p:pic>
        <p:nvPicPr>
          <p:cNvPr id="6" name="图形 22"/>
          <p:cNvPicPr>
            <a:picLocks noChangeAspect="1"/>
          </p:cNvPicPr>
          <p:nvPr>
            <p:custDataLst>
              <p:tags r:id="rId4"/>
            </p:custDataLst>
          </p:nvPr>
        </p:nvPicPr>
        <p:blipFill>
          <a:blip r:embed="rId5">
            <a:extLst>
              <a:ext uri="{96DAC541-7B7A-43D3-8B79-37D633B846F1}">
                <asvg:svgBlip xmlns:asvg="http://schemas.microsoft.com/office/drawing/2016/SVG/main" r:embed="rId6"/>
              </a:ext>
            </a:extLst>
          </a:blip>
          <a:stretch>
            <a:fillRect/>
          </a:stretch>
        </p:blipFill>
        <p:spPr>
          <a:xfrm>
            <a:off x="11471910" y="-5379"/>
            <a:ext cx="720090" cy="720090"/>
          </a:xfrm>
          <a:prstGeom prst="rect">
            <a:avLst/>
          </a:prstGeom>
        </p:spPr>
      </p:pic>
      <p:sp>
        <p:nvSpPr>
          <p:cNvPr id="9" name="文本框 8"/>
          <p:cNvSpPr txBox="1"/>
          <p:nvPr/>
        </p:nvSpPr>
        <p:spPr>
          <a:xfrm>
            <a:off x="1604066" y="234101"/>
            <a:ext cx="4016805" cy="578444"/>
          </a:xfrm>
          <a:prstGeom prst="roundRect">
            <a:avLst/>
          </a:prstGeom>
          <a:noFill/>
        </p:spPr>
        <p:txBody>
          <a:bodyPr wrap="square" rtlCol="0">
            <a:spAutoFit/>
            <a:scene3d>
              <a:camera prst="orthographicFront"/>
              <a:lightRig rig="threePt" dir="t"/>
            </a:scene3d>
            <a:sp3d contourW="12700"/>
          </a:bodyPr>
          <a:lstStyle/>
          <a:p>
            <a:pPr defTabSz="914400"/>
            <a:r>
              <a:rPr lang="en-US" altLang="zh-CN" sz="28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2. </a:t>
            </a:r>
            <a:r>
              <a:rPr lang="zh-CN" altLang="en-US" sz="28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基本管理</a:t>
            </a:r>
            <a:r>
              <a:rPr lang="en-US" altLang="zh-CN" sz="28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_</a:t>
            </a:r>
            <a:r>
              <a:rPr lang="en-US" altLang="zh-CN" sz="2000" b="1"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5</a:t>
            </a:r>
            <a:r>
              <a:rPr lang="zh-CN" altLang="en-US" sz="2000" b="1"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）责任考核</a:t>
            </a:r>
            <a:endParaRPr lang="zh-CN" altLang="en-US" sz="2000" b="1"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MH_Other_1"/>
          <p:cNvSpPr/>
          <p:nvPr>
            <p:custDataLst>
              <p:tags r:id="rId7"/>
            </p:custDataLst>
          </p:nvPr>
        </p:nvSpPr>
        <p:spPr>
          <a:xfrm rot="5363083">
            <a:off x="6579870" y="107950"/>
            <a:ext cx="2014220" cy="7271385"/>
          </a:xfrm>
          <a:prstGeom prst="rect">
            <a:avLst/>
          </a:prstGeom>
          <a:solidFill>
            <a:srgbClr val="FFFFFF"/>
          </a:solidFill>
          <a:ln w="38100" cap="flat" cmpd="sng" algn="ctr">
            <a:solidFill>
              <a:schemeClr val="accent1">
                <a:lumMod val="75000"/>
              </a:schemeClr>
            </a:solidFill>
            <a:prstDash val="solid"/>
          </a:ln>
          <a:effectLst>
            <a:outerShdw blurRad="76200" dist="25400" dir="2700000" algn="tl" rotWithShape="0">
              <a:prstClr val="black">
                <a:alpha val="15000"/>
              </a:prstClr>
            </a:outerShdw>
          </a:effectLst>
        </p:spPr>
        <p:txBody>
          <a:bodyPr rtlCol="0" anchor="ctr"/>
          <a:lstStyle/>
          <a:p>
            <a:pPr algn="ctr" defTabSz="914400" latinLnBrk="1"/>
            <a:endParaRPr lang="zh-CN" altLang="en-US" kern="0">
              <a:solidFill>
                <a:prstClr val="white"/>
              </a:solidFill>
              <a:latin typeface="微软雅黑" panose="020B0503020204020204" pitchFamily="34" charset="-122"/>
              <a:ea typeface="微软雅黑" panose="020B0503020204020204" pitchFamily="34" charset="-122"/>
            </a:endParaRPr>
          </a:p>
        </p:txBody>
      </p:sp>
      <p:cxnSp>
        <p:nvCxnSpPr>
          <p:cNvPr id="14" name="MH_Other_4"/>
          <p:cNvCxnSpPr/>
          <p:nvPr>
            <p:custDataLst>
              <p:tags r:id="rId8"/>
            </p:custDataLst>
          </p:nvPr>
        </p:nvCxnSpPr>
        <p:spPr>
          <a:xfrm flipH="1">
            <a:off x="6211142" y="2232389"/>
            <a:ext cx="3240000" cy="0"/>
          </a:xfrm>
          <a:prstGeom prst="line">
            <a:avLst/>
          </a:prstGeom>
          <a:noFill/>
          <a:ln w="19050" cap="flat" cmpd="sng" algn="ctr">
            <a:solidFill>
              <a:srgbClr val="0070C0"/>
            </a:solidFill>
            <a:prstDash val="solid"/>
          </a:ln>
          <a:effectLst/>
        </p:spPr>
      </p:cxnSp>
      <p:sp>
        <p:nvSpPr>
          <p:cNvPr id="17" name="MH_SubTitle_1"/>
          <p:cNvSpPr txBox="1"/>
          <p:nvPr>
            <p:custDataLst>
              <p:tags r:id="rId9"/>
            </p:custDataLst>
          </p:nvPr>
        </p:nvSpPr>
        <p:spPr>
          <a:xfrm>
            <a:off x="6211142" y="1685614"/>
            <a:ext cx="3357030" cy="534697"/>
          </a:xfrm>
          <a:prstGeom prst="rect">
            <a:avLst/>
          </a:prstGeom>
          <a:noFill/>
        </p:spPr>
        <p:txBody>
          <a:bodyPr wrap="square" anchor="ctr">
            <a:normAutofit/>
          </a:bodyPr>
          <a:lstStyle/>
          <a:p>
            <a:pPr algn="ctr" defTabSz="914400" latinLnBrk="1">
              <a:defRPr/>
            </a:pPr>
            <a:r>
              <a:rPr lang="zh-CN" altLang="en-US" sz="2400" b="1" dirty="0" smtClean="0">
                <a:solidFill>
                  <a:srgbClr val="225EAB"/>
                </a:solidFill>
                <a:latin typeface="微软雅黑" panose="020B0503020204020204" pitchFamily="34" charset="-122"/>
                <a:ea typeface="微软雅黑" panose="020B0503020204020204" pitchFamily="34" charset="-122"/>
                <a:cs typeface="微软雅黑" panose="020B0503020204020204" pitchFamily="34" charset="-122"/>
              </a:rPr>
              <a:t>考核通报 落实奖励</a:t>
            </a:r>
            <a:endParaRPr lang="zh-CN" altLang="en-US" sz="2400" b="1" dirty="0" smtClean="0">
              <a:solidFill>
                <a:srgbClr val="225EAB"/>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18" name="그룹 17"/>
          <p:cNvGrpSpPr/>
          <p:nvPr/>
        </p:nvGrpSpPr>
        <p:grpSpPr>
          <a:xfrm>
            <a:off x="1635633" y="1279261"/>
            <a:ext cx="2817965" cy="4883414"/>
            <a:chOff x="1597823" y="1288786"/>
            <a:chExt cx="2072349" cy="4144865"/>
          </a:xfrm>
        </p:grpSpPr>
        <p:sp>
          <p:nvSpPr>
            <p:cNvPr id="7" name="MH_Other_2"/>
            <p:cNvSpPr/>
            <p:nvPr>
              <p:custDataLst>
                <p:tags r:id="rId10"/>
              </p:custDataLst>
            </p:nvPr>
          </p:nvSpPr>
          <p:spPr>
            <a:xfrm rot="1585944">
              <a:off x="1968596" y="1288786"/>
              <a:ext cx="1701576" cy="4144865"/>
            </a:xfrm>
            <a:prstGeom prst="rect">
              <a:avLst/>
            </a:prstGeom>
            <a:solidFill>
              <a:srgbClr val="FFFFFF"/>
            </a:solidFill>
            <a:ln w="38100" cap="flat" cmpd="sng" algn="ctr">
              <a:solidFill>
                <a:schemeClr val="accent1">
                  <a:lumMod val="75000"/>
                </a:schemeClr>
              </a:solidFill>
              <a:prstDash val="solid"/>
            </a:ln>
            <a:effectLst>
              <a:outerShdw blurRad="76200" dist="25400" dir="2700000" algn="tl" rotWithShape="0">
                <a:prstClr val="black">
                  <a:alpha val="15000"/>
                </a:prstClr>
              </a:outerShdw>
            </a:effectLst>
          </p:spPr>
          <p:txBody>
            <a:bodyPr rtlCol="0" anchor="ctr"/>
            <a:lstStyle/>
            <a:p>
              <a:pPr marL="0" marR="0" lvl="0" indent="0" algn="ctr" defTabSz="914400" eaLnBrk="1" fontAlgn="auto" latinLnBrk="1"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11" name="MH_Picture_2"/>
            <p:cNvSpPr/>
            <p:nvPr>
              <p:custDataLst>
                <p:tags r:id="rId11"/>
              </p:custDataLst>
            </p:nvPr>
          </p:nvSpPr>
          <p:spPr>
            <a:xfrm rot="1585944">
              <a:off x="2099907" y="2780987"/>
              <a:ext cx="1438954" cy="1136208"/>
            </a:xfrm>
            <a:prstGeom prst="rect">
              <a:avLst/>
            </a:prstGeom>
            <a:blipFill dpi="0" rotWithShape="1">
              <a:blip r:embed="rId12">
                <a:extLst>
                  <a:ext uri="{28A0092B-C50C-407E-A947-70E740481C1C}">
                    <a14:useLocalDpi xmlns:a14="http://schemas.microsoft.com/office/drawing/2010/main" val="0"/>
                  </a:ext>
                </a:extLst>
              </a:blip>
              <a:srcRect/>
              <a:stretch>
                <a:fillRect/>
              </a:stretch>
            </a:blipFill>
            <a:ln w="3175" cap="flat" cmpd="sng" algn="ctr">
              <a:solidFill>
                <a:schemeClr val="accent1">
                  <a:lumMod val="75000"/>
                </a:schemeClr>
              </a:solidFill>
              <a:prstDash val="solid"/>
            </a:ln>
            <a:effectLst/>
          </p:spPr>
          <p:txBody>
            <a:bodyPr rtlCol="0" anchor="ctr"/>
            <a:lstStyle/>
            <a:p>
              <a:pPr marL="0" marR="0" lvl="0" indent="0" algn="ctr" defTabSz="914400" eaLnBrk="1" fontAlgn="auto" latinLnBrk="1"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12" name="MH_Picture_3"/>
            <p:cNvSpPr/>
            <p:nvPr>
              <p:custDataLst>
                <p:tags r:id="rId13"/>
              </p:custDataLst>
            </p:nvPr>
          </p:nvSpPr>
          <p:spPr>
            <a:xfrm rot="1585944">
              <a:off x="1597823" y="3978103"/>
              <a:ext cx="1438954" cy="1136208"/>
            </a:xfrm>
            <a:prstGeom prst="rect">
              <a:avLst/>
            </a:prstGeom>
            <a:blipFill dpi="0" rotWithShape="1">
              <a:blip r:embed="rId14">
                <a:extLst>
                  <a:ext uri="{28A0092B-C50C-407E-A947-70E740481C1C}">
                    <a14:useLocalDpi xmlns:a14="http://schemas.microsoft.com/office/drawing/2010/main" val="0"/>
                  </a:ext>
                </a:extLst>
              </a:blip>
              <a:srcRect/>
              <a:stretch>
                <a:fillRect/>
              </a:stretch>
            </a:blipFill>
            <a:ln w="3175" cap="flat" cmpd="sng" algn="ctr">
              <a:solidFill>
                <a:schemeClr val="accent1">
                  <a:lumMod val="75000"/>
                </a:schemeClr>
              </a:solidFill>
              <a:prstDash val="solid"/>
            </a:ln>
            <a:effectLst/>
          </p:spPr>
          <p:txBody>
            <a:bodyPr rtlCol="0" anchor="ctr"/>
            <a:lstStyle/>
            <a:p>
              <a:pPr marL="0" marR="0" lvl="0" indent="0" algn="ctr" defTabSz="914400" eaLnBrk="1" fontAlgn="auto" latinLnBrk="1"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微软雅黑" panose="020B0503020204020204" pitchFamily="34" charset="-122"/>
                <a:ea typeface="微软雅黑" panose="020B0503020204020204" pitchFamily="34" charset="-122"/>
              </a:endParaRPr>
            </a:p>
          </p:txBody>
        </p:sp>
      </p:grpSp>
      <p:sp>
        <p:nvSpPr>
          <p:cNvPr id="19" name="文本框 10"/>
          <p:cNvSpPr txBox="1"/>
          <p:nvPr>
            <p:custDataLst>
              <p:tags r:id="rId15"/>
            </p:custDataLst>
          </p:nvPr>
        </p:nvSpPr>
        <p:spPr>
          <a:xfrm rot="1655456">
            <a:off x="2927882" y="2259827"/>
            <a:ext cx="1896478" cy="645160"/>
          </a:xfrm>
          <a:prstGeom prst="rect">
            <a:avLst/>
          </a:prstGeom>
          <a:solidFill>
            <a:schemeClr val="lt1">
              <a:alpha val="77000"/>
            </a:schemeClr>
          </a:solidFill>
          <a:ln>
            <a:noFill/>
          </a:ln>
        </p:spPr>
        <p:txBody>
          <a:bodyPr wrap="square" rtlCol="0">
            <a:spAutoFit/>
          </a:bodyPr>
          <a:lstStyle/>
          <a:p>
            <a:pPr algn="ctr"/>
            <a:r>
              <a:rPr lang="zh-CN" altLang="en-US" dirty="0">
                <a:solidFill>
                  <a:srgbClr val="2B166E"/>
                </a:solidFill>
                <a:latin typeface="微软雅黑" panose="020B0503020204020204" pitchFamily="34" charset="-122"/>
                <a:ea typeface="微软雅黑" panose="020B0503020204020204" pitchFamily="34" charset="-122"/>
              </a:rPr>
              <a:t>双重预防体系活动奖励</a:t>
            </a:r>
            <a:endParaRPr lang="zh-CN" altLang="en-US" dirty="0">
              <a:solidFill>
                <a:srgbClr val="2B166E"/>
              </a:solidFill>
              <a:latin typeface="微软雅黑" panose="020B0503020204020204" pitchFamily="34" charset="-122"/>
              <a:ea typeface="微软雅黑" panose="020B0503020204020204" pitchFamily="34" charset="-122"/>
            </a:endParaRPr>
          </a:p>
        </p:txBody>
      </p:sp>
      <p:sp>
        <p:nvSpPr>
          <p:cNvPr id="20" name="文本框 12"/>
          <p:cNvSpPr txBox="1"/>
          <p:nvPr/>
        </p:nvSpPr>
        <p:spPr>
          <a:xfrm rot="1609372">
            <a:off x="2306196" y="3847416"/>
            <a:ext cx="1619250" cy="368300"/>
          </a:xfrm>
          <a:prstGeom prst="rect">
            <a:avLst/>
          </a:prstGeom>
          <a:noFill/>
          <a:ln>
            <a:noFill/>
          </a:ln>
        </p:spPr>
        <p:txBody>
          <a:bodyPr wrap="square" rtlCol="0">
            <a:spAutoFit/>
          </a:bodyPr>
          <a:lstStyle/>
          <a:p>
            <a:r>
              <a:rPr lang="zh-CN" altLang="en-US" dirty="0">
                <a:solidFill>
                  <a:srgbClr val="2B166E"/>
                </a:solidFill>
                <a:latin typeface="微软雅黑" panose="020B0503020204020204" pitchFamily="34" charset="-122"/>
                <a:ea typeface="微软雅黑" panose="020B0503020204020204" pitchFamily="34" charset="-122"/>
              </a:rPr>
              <a:t>考核奖惩公示</a:t>
            </a:r>
            <a:endParaRPr lang="zh-CN" altLang="en-US" dirty="0">
              <a:solidFill>
                <a:srgbClr val="2B166E"/>
              </a:solidFill>
              <a:latin typeface="微软雅黑" panose="020B0503020204020204" pitchFamily="34" charset="-122"/>
              <a:ea typeface="微软雅黑" panose="020B0503020204020204" pitchFamily="34" charset="-122"/>
            </a:endParaRPr>
          </a:p>
        </p:txBody>
      </p:sp>
      <p:sp>
        <p:nvSpPr>
          <p:cNvPr id="21" name="文本框 8"/>
          <p:cNvSpPr txBox="1"/>
          <p:nvPr/>
        </p:nvSpPr>
        <p:spPr>
          <a:xfrm rot="1652255">
            <a:off x="1781475" y="4903169"/>
            <a:ext cx="1619250" cy="368300"/>
          </a:xfrm>
          <a:prstGeom prst="rect">
            <a:avLst/>
          </a:prstGeom>
          <a:noFill/>
          <a:ln>
            <a:noFill/>
          </a:ln>
        </p:spPr>
        <p:txBody>
          <a:bodyPr wrap="square" rtlCol="0">
            <a:spAutoFit/>
          </a:bodyPr>
          <a:lstStyle/>
          <a:p>
            <a:r>
              <a:rPr lang="zh-CN" altLang="en-US" dirty="0">
                <a:solidFill>
                  <a:srgbClr val="2B166E"/>
                </a:solidFill>
                <a:latin typeface="微软雅黑" panose="020B0503020204020204" pitchFamily="34" charset="-122"/>
                <a:ea typeface="微软雅黑" panose="020B0503020204020204" pitchFamily="34" charset="-122"/>
              </a:rPr>
              <a:t>月度绩效考核</a:t>
            </a:r>
            <a:endParaRPr lang="zh-CN" altLang="en-US" dirty="0">
              <a:solidFill>
                <a:srgbClr val="2B166E"/>
              </a:solidFill>
              <a:latin typeface="微软雅黑" panose="020B0503020204020204" pitchFamily="34" charset="-122"/>
              <a:ea typeface="微软雅黑" panose="020B0503020204020204" pitchFamily="34" charset="-122"/>
            </a:endParaRPr>
          </a:p>
        </p:txBody>
      </p:sp>
      <p:sp>
        <p:nvSpPr>
          <p:cNvPr id="22" name="文本框 11"/>
          <p:cNvSpPr txBox="1"/>
          <p:nvPr>
            <p:custDataLst>
              <p:tags r:id="rId16"/>
            </p:custDataLst>
          </p:nvPr>
        </p:nvSpPr>
        <p:spPr>
          <a:xfrm>
            <a:off x="6825401" y="3790232"/>
            <a:ext cx="1613804" cy="368300"/>
          </a:xfrm>
          <a:prstGeom prst="rect">
            <a:avLst/>
          </a:prstGeom>
          <a:solidFill>
            <a:schemeClr val="lt1">
              <a:alpha val="57000"/>
            </a:schemeClr>
          </a:solidFill>
          <a:ln>
            <a:noFill/>
          </a:ln>
        </p:spPr>
        <p:txBody>
          <a:bodyPr wrap="square" rtlCol="0">
            <a:spAutoFit/>
          </a:bodyPr>
          <a:lstStyle/>
          <a:p>
            <a:pPr algn="ctr"/>
            <a:r>
              <a:rPr lang="zh-CN" altLang="en-US" dirty="0">
                <a:solidFill>
                  <a:srgbClr val="2B166E"/>
                </a:solidFill>
                <a:latin typeface="微软雅黑" panose="020B0503020204020204" pitchFamily="34" charset="-122"/>
                <a:ea typeface="微软雅黑" panose="020B0503020204020204" pitchFamily="34" charset="-122"/>
              </a:rPr>
              <a:t>隐患排查奖励</a:t>
            </a:r>
            <a:endParaRPr lang="zh-CN" altLang="en-US" dirty="0">
              <a:solidFill>
                <a:srgbClr val="2B166E"/>
              </a:solidFill>
              <a:latin typeface="微软雅黑" panose="020B0503020204020204" pitchFamily="34" charset="-122"/>
              <a:ea typeface="微软雅黑" panose="020B0503020204020204" pitchFamily="34" charset="-122"/>
            </a:endParaRPr>
          </a:p>
        </p:txBody>
      </p:sp>
      <p:sp>
        <p:nvSpPr>
          <p:cNvPr id="23" name="文本框 6"/>
          <p:cNvSpPr txBox="1"/>
          <p:nvPr/>
        </p:nvSpPr>
        <p:spPr>
          <a:xfrm>
            <a:off x="3509010" y="5042255"/>
            <a:ext cx="9320530" cy="922020"/>
          </a:xfrm>
          <a:prstGeom prst="rect">
            <a:avLst/>
          </a:prstGeom>
          <a:noFill/>
          <a:ln w="9525">
            <a:noFill/>
          </a:ln>
        </p:spPr>
        <p:txBody>
          <a:bodyPr wrap="square">
            <a:spAutoFit/>
          </a:bodyPr>
          <a:lstStyle/>
          <a:p>
            <a:pPr indent="457200">
              <a:lnSpc>
                <a:spcPct val="150000"/>
              </a:lnSpc>
            </a:pPr>
            <a:r>
              <a:rPr lang="zh-CN" altLang="en-US"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截止</a:t>
            </a:r>
            <a:r>
              <a:rPr lang="en-US" altLang="zh-CN"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7</a:t>
            </a:r>
            <a:r>
              <a:rPr lang="zh-CN" altLang="en-US"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月底共考核奖惩</a:t>
            </a:r>
            <a:r>
              <a:rPr lang="en-US" altLang="zh-CN" b="1"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114</a:t>
            </a:r>
            <a:r>
              <a:rPr lang="zh-CN" altLang="en-US"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人次。其中，奖励</a:t>
            </a:r>
            <a:r>
              <a:rPr lang="en-US" altLang="zh-CN" b="1"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104</a:t>
            </a:r>
            <a:r>
              <a:rPr lang="zh-CN" altLang="en-US"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人次，金额</a:t>
            </a:r>
            <a:r>
              <a:rPr lang="en-US" altLang="zh-CN"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15700</a:t>
            </a:r>
            <a:r>
              <a:rPr lang="zh-CN" altLang="en-US"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元</a:t>
            </a:r>
            <a:r>
              <a:rPr lang="zh-CN" altLang="en-US"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pPr>
            <a:r>
              <a:rPr lang="zh-CN" altLang="en-US"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处</a:t>
            </a:r>
            <a:r>
              <a:rPr lang="zh-CN" altLang="en-US"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罚</a:t>
            </a:r>
            <a:r>
              <a:rPr lang="en-US" altLang="zh-CN" b="1"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10</a:t>
            </a:r>
            <a:r>
              <a:rPr lang="zh-CN" altLang="en-US"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人次，金额</a:t>
            </a:r>
            <a:r>
              <a:rPr lang="en-US" altLang="zh-CN"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3500</a:t>
            </a:r>
            <a:r>
              <a:rPr lang="zh-CN" altLang="en-US"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元。</a:t>
            </a:r>
            <a:endParaRPr lang="zh-CN" altLang="en-US"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17"/>
    </p:custDataLst>
  </p:cSld>
  <p:clrMapOvr>
    <a:masterClrMapping/>
  </p:clrMapOvr>
  <p:transition advClick="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2204" y="-566285"/>
            <a:ext cx="12187593" cy="8116936"/>
          </a:xfrm>
          <a:prstGeom prst="rect">
            <a:avLst/>
          </a:prstGeom>
        </p:spPr>
      </p:pic>
      <p:sp>
        <p:nvSpPr>
          <p:cNvPr id="4" name="TextBox 13"/>
          <p:cNvSpPr txBox="1"/>
          <p:nvPr>
            <p:custDataLst>
              <p:tags r:id="rId3"/>
            </p:custDataLst>
          </p:nvPr>
        </p:nvSpPr>
        <p:spPr>
          <a:xfrm>
            <a:off x="3042749" y="2320225"/>
            <a:ext cx="1126545" cy="1446230"/>
          </a:xfrm>
          <a:prstGeom prst="rect">
            <a:avLst/>
          </a:prstGeom>
          <a:noFill/>
        </p:spPr>
        <p:txBody>
          <a:bodyPr wrap="square" rtlCol="0">
            <a:spAutoFit/>
          </a:bodyPr>
          <a:p>
            <a:pPr algn="ctr" defTabSz="913765"/>
            <a:r>
              <a:rPr lang="en-US" altLang="zh-CN" sz="8800" b="1" dirty="0" smtClean="0">
                <a:solidFill>
                  <a:srgbClr val="0070C0"/>
                </a:solidFill>
                <a:latin typeface="微软雅黑" panose="020B0503020204020204" pitchFamily="34" charset="-122"/>
                <a:ea typeface="微软雅黑" panose="020B0503020204020204" pitchFamily="34" charset="-122"/>
              </a:rPr>
              <a:t>3</a:t>
            </a:r>
            <a:endParaRPr lang="en-US" altLang="zh-CN" sz="8800" b="1" dirty="0" smtClean="0">
              <a:solidFill>
                <a:srgbClr val="0070C0"/>
              </a:solidFill>
              <a:latin typeface="微软雅黑" panose="020B0503020204020204" pitchFamily="34" charset="-122"/>
              <a:ea typeface="微软雅黑" panose="020B0503020204020204" pitchFamily="34" charset="-122"/>
            </a:endParaRPr>
          </a:p>
        </p:txBody>
      </p:sp>
      <p:sp>
        <p:nvSpPr>
          <p:cNvPr id="345" name="Freeform 11"/>
          <p:cNvSpPr/>
          <p:nvPr>
            <p:custDataLst>
              <p:tags r:id="rId4"/>
            </p:custDataLst>
          </p:nvPr>
        </p:nvSpPr>
        <p:spPr>
          <a:xfrm>
            <a:off x="11149680" y="4589280"/>
            <a:ext cx="223206" cy="223210"/>
          </a:xfrm>
          <a:custGeom>
            <a:avLst/>
            <a:gdLst>
              <a:gd name="connsiteX0" fmla="*/ 177485 w 223206"/>
              <a:gd name="connsiteY0" fmla="*/ 0 h 223210"/>
              <a:gd name="connsiteX1" fmla="*/ 223206 w 223206"/>
              <a:gd name="connsiteY1" fmla="*/ 2 h 223210"/>
              <a:gd name="connsiteX2" fmla="*/ 223203 w 223206"/>
              <a:gd name="connsiteY2" fmla="*/ 222887 h 223210"/>
              <a:gd name="connsiteX3" fmla="*/ 222885 w 223206"/>
              <a:gd name="connsiteY3" fmla="*/ 222886 h 223210"/>
              <a:gd name="connsiteX4" fmla="*/ 222885 w 223206"/>
              <a:gd name="connsiteY4" fmla="*/ 223210 h 223210"/>
              <a:gd name="connsiteX5" fmla="*/ 0 w 223206"/>
              <a:gd name="connsiteY5" fmla="*/ 223203 h 223210"/>
              <a:gd name="connsiteX6" fmla="*/ 1 w 223206"/>
              <a:gd name="connsiteY6" fmla="*/ 177486 h 223210"/>
              <a:gd name="connsiteX7" fmla="*/ 177482 w 223206"/>
              <a:gd name="connsiteY7" fmla="*/ 177482 h 223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3206" h="223210">
                <a:moveTo>
                  <a:pt x="177485" y="0"/>
                </a:moveTo>
                <a:lnTo>
                  <a:pt x="223206" y="2"/>
                </a:lnTo>
                <a:lnTo>
                  <a:pt x="223203" y="222887"/>
                </a:lnTo>
                <a:lnTo>
                  <a:pt x="222885" y="222886"/>
                </a:lnTo>
                <a:lnTo>
                  <a:pt x="222885" y="223210"/>
                </a:lnTo>
                <a:lnTo>
                  <a:pt x="0" y="223203"/>
                </a:lnTo>
                <a:lnTo>
                  <a:pt x="1" y="177486"/>
                </a:lnTo>
                <a:lnTo>
                  <a:pt x="177482" y="177482"/>
                </a:lnTo>
                <a:close/>
              </a:path>
            </a:pathLst>
          </a:custGeom>
          <a:solidFill>
            <a:schemeClr val="dk1">
              <a:lumMod val="75000"/>
              <a:lumOff val="25000"/>
            </a:schemeClr>
          </a:solidFill>
          <a:ln>
            <a:solidFill>
              <a:schemeClr val="dk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fontScale="40000"/>
          </a:bodyPr>
          <a:p>
            <a:pPr algn="ctr"/>
            <a:endParaRPr lang="zh-CN" altLang="en-US">
              <a:solidFill>
                <a:schemeClr val="lt1"/>
              </a:solidFill>
              <a:latin typeface="Arial" panose="020B0604020202020204" pitchFamily="34" charset="0"/>
              <a:ea typeface="微软雅黑" panose="020B0503020204020204" pitchFamily="34" charset="-122"/>
            </a:endParaRPr>
          </a:p>
        </p:txBody>
      </p:sp>
      <p:sp>
        <p:nvSpPr>
          <p:cNvPr id="173" name="Freeform 8"/>
          <p:cNvSpPr/>
          <p:nvPr>
            <p:custDataLst>
              <p:tags r:id="rId5"/>
            </p:custDataLst>
          </p:nvPr>
        </p:nvSpPr>
        <p:spPr>
          <a:xfrm>
            <a:off x="4527586" y="2045508"/>
            <a:ext cx="223203" cy="222886"/>
          </a:xfrm>
          <a:custGeom>
            <a:avLst/>
            <a:gdLst>
              <a:gd name="connsiteX0" fmla="*/ 1 w 223203"/>
              <a:gd name="connsiteY0" fmla="*/ 0 h 222886"/>
              <a:gd name="connsiteX1" fmla="*/ 45721 w 223203"/>
              <a:gd name="connsiteY1" fmla="*/ 2 h 222886"/>
              <a:gd name="connsiteX2" fmla="*/ 45722 w 223203"/>
              <a:gd name="connsiteY2" fmla="*/ 318 h 222886"/>
              <a:gd name="connsiteX3" fmla="*/ 223203 w 223203"/>
              <a:gd name="connsiteY3" fmla="*/ 318 h 222886"/>
              <a:gd name="connsiteX4" fmla="*/ 223203 w 223203"/>
              <a:gd name="connsiteY4" fmla="*/ 46040 h 222886"/>
              <a:gd name="connsiteX5" fmla="*/ 45718 w 223203"/>
              <a:gd name="connsiteY5" fmla="*/ 46037 h 222886"/>
              <a:gd name="connsiteX6" fmla="*/ 45722 w 223203"/>
              <a:gd name="connsiteY6" fmla="*/ 222886 h 222886"/>
              <a:gd name="connsiteX7" fmla="*/ 0 w 223203"/>
              <a:gd name="connsiteY7" fmla="*/ 222886 h 22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3203" h="222886">
                <a:moveTo>
                  <a:pt x="1" y="0"/>
                </a:moveTo>
                <a:lnTo>
                  <a:pt x="45721" y="2"/>
                </a:lnTo>
                <a:lnTo>
                  <a:pt x="45722" y="318"/>
                </a:lnTo>
                <a:lnTo>
                  <a:pt x="223203" y="318"/>
                </a:lnTo>
                <a:lnTo>
                  <a:pt x="223203" y="46040"/>
                </a:lnTo>
                <a:lnTo>
                  <a:pt x="45718" y="46037"/>
                </a:lnTo>
                <a:lnTo>
                  <a:pt x="45722" y="222886"/>
                </a:lnTo>
                <a:lnTo>
                  <a:pt x="0" y="222886"/>
                </a:lnTo>
                <a:close/>
              </a:path>
            </a:pathLst>
          </a:custGeom>
          <a:solidFill>
            <a:schemeClr val="dk1">
              <a:lumMod val="75000"/>
              <a:lumOff val="25000"/>
            </a:schemeClr>
          </a:solidFill>
          <a:ln>
            <a:solidFill>
              <a:schemeClr val="dk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fontScale="40000"/>
          </a:bodyPr>
          <a:p>
            <a:pPr algn="r"/>
            <a:endParaRPr lang="zh-CN" altLang="en-US">
              <a:solidFill>
                <a:schemeClr val="lt1"/>
              </a:solidFill>
              <a:latin typeface="Arial" panose="020B0604020202020204" pitchFamily="34" charset="0"/>
              <a:ea typeface="微软雅黑" panose="020B0503020204020204" pitchFamily="34" charset="-122"/>
            </a:endParaRPr>
          </a:p>
        </p:txBody>
      </p:sp>
      <p:sp>
        <p:nvSpPr>
          <p:cNvPr id="5" name="标题 4"/>
          <p:cNvSpPr/>
          <p:nvPr>
            <p:ph type="ctrTitle" idx="2"/>
            <p:custDataLst>
              <p:tags r:id="rId6"/>
            </p:custDataLst>
          </p:nvPr>
        </p:nvSpPr>
        <p:spPr/>
        <p:txBody>
          <a:bodyPr/>
          <a:p>
            <a:pPr marL="0" indent="0" algn="l">
              <a:lnSpc>
                <a:spcPct val="100000"/>
              </a:lnSpc>
              <a:spcBef>
                <a:spcPts val="0"/>
              </a:spcBef>
              <a:spcAft>
                <a:spcPts val="0"/>
              </a:spcAft>
              <a:buSzPct val="100000"/>
              <a:buNone/>
            </a:pPr>
            <a:r>
              <a:rPr lang="zh-CN" altLang="en-US" sz="4000" dirty="0">
                <a:solidFill>
                  <a:schemeClr val="accent1"/>
                </a:solidFill>
              </a:rPr>
              <a:t>风险分级管控体系建设</a:t>
            </a:r>
            <a:endParaRPr lang="zh-CN" altLang="en-US" sz="4000" dirty="0">
              <a:solidFill>
                <a:schemeClr val="accent1"/>
              </a:solidFill>
            </a:endParaRPr>
          </a:p>
        </p:txBody>
      </p:sp>
    </p:spTree>
    <p:custDataLst>
      <p:tags r:id="rId7"/>
    </p:custData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图形 22"/>
          <p:cNvPicPr>
            <a:picLocks noChangeAspect="1"/>
          </p:cNvPicPr>
          <p:nvPr>
            <p:custDataLst>
              <p:tags r:id="rId1"/>
            </p:custDataLst>
          </p:nvPr>
        </p:nvPicPr>
        <p:blipFill>
          <a:blip r:embed="rId2">
            <a:extLst>
              <a:ext uri="{96DAC541-7B7A-43D3-8B79-37D633B846F1}">
                <asvg:svgBlip xmlns:asvg="http://schemas.microsoft.com/office/drawing/2016/SVG/main" r:embed="rId3"/>
              </a:ext>
            </a:extLst>
          </a:blip>
          <a:stretch>
            <a:fillRect/>
          </a:stretch>
        </p:blipFill>
        <p:spPr>
          <a:xfrm>
            <a:off x="0" y="0"/>
            <a:ext cx="720090" cy="720090"/>
          </a:xfrm>
          <a:prstGeom prst="rect">
            <a:avLst/>
          </a:prstGeom>
        </p:spPr>
      </p:pic>
      <p:pic>
        <p:nvPicPr>
          <p:cNvPr id="24" name="图形 22"/>
          <p:cNvPicPr>
            <a:picLocks noChangeAspect="1"/>
          </p:cNvPicPr>
          <p:nvPr>
            <p:custDataLst>
              <p:tags r:id="rId4"/>
            </p:custDataLst>
          </p:nvPr>
        </p:nvPicPr>
        <p:blipFill>
          <a:blip r:embed="rId5">
            <a:extLst>
              <a:ext uri="{96DAC541-7B7A-43D3-8B79-37D633B846F1}">
                <asvg:svgBlip xmlns:asvg="http://schemas.microsoft.com/office/drawing/2016/SVG/main" r:embed="rId6"/>
              </a:ext>
            </a:extLst>
          </a:blip>
          <a:stretch>
            <a:fillRect/>
          </a:stretch>
        </p:blipFill>
        <p:spPr>
          <a:xfrm>
            <a:off x="11471910" y="-5379"/>
            <a:ext cx="720090" cy="720090"/>
          </a:xfrm>
          <a:prstGeom prst="rect">
            <a:avLst/>
          </a:prstGeom>
        </p:spPr>
      </p:pic>
      <p:sp>
        <p:nvSpPr>
          <p:cNvPr id="9" name="文本框 8"/>
          <p:cNvSpPr txBox="1"/>
          <p:nvPr/>
        </p:nvSpPr>
        <p:spPr>
          <a:xfrm>
            <a:off x="1604065" y="234101"/>
            <a:ext cx="6569263" cy="578486"/>
          </a:xfrm>
          <a:prstGeom prst="roundRect">
            <a:avLst/>
          </a:prstGeom>
          <a:noFill/>
        </p:spPr>
        <p:txBody>
          <a:bodyPr wrap="square" rtlCol="0">
            <a:spAutoFit/>
            <a:scene3d>
              <a:camera prst="orthographicFront"/>
              <a:lightRig rig="threePt" dir="t"/>
            </a:scene3d>
            <a:sp3d contourW="12700"/>
          </a:bodyPr>
          <a:lstStyle/>
          <a:p>
            <a:pPr defTabSz="914400"/>
            <a:r>
              <a:rPr lang="en-US" altLang="zh-CN" sz="2800" b="1" dirty="0" smtClean="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3. </a:t>
            </a:r>
            <a:r>
              <a:rPr lang="zh-CN" altLang="en-US" sz="2800" b="1" dirty="0" smtClean="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风</a:t>
            </a:r>
            <a:r>
              <a:rPr lang="zh-CN" altLang="en-US" sz="2800" b="1"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险分级管控体系建</a:t>
            </a:r>
            <a:r>
              <a:rPr lang="zh-CN" altLang="en-US" sz="2800" b="1" dirty="0" smtClean="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设</a:t>
            </a:r>
            <a:endParaRPr lang="zh-CN" altLang="en-US" sz="2800" b="1" dirty="0" smtClean="0">
              <a:solidFill>
                <a:srgbClr val="0070C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TextBox 22"/>
          <p:cNvSpPr txBox="1"/>
          <p:nvPr/>
        </p:nvSpPr>
        <p:spPr>
          <a:xfrm>
            <a:off x="1054784" y="2156940"/>
            <a:ext cx="2869520" cy="755650"/>
          </a:xfrm>
          <a:prstGeom prst="rect">
            <a:avLst/>
          </a:prstGeom>
          <a:noFill/>
        </p:spPr>
        <p:txBody>
          <a:bodyPr wrap="square" lIns="91440" tIns="45720" rIns="91440" bIns="45720" rtlCol="0">
            <a:spAutoFit/>
          </a:bodyPr>
          <a:lstStyle>
            <a:defPPr>
              <a:defRPr lang="en-US"/>
            </a:defPPr>
            <a:lvl1pPr defTabSz="913765">
              <a:lnSpc>
                <a:spcPct val="180000"/>
              </a:lnSpc>
              <a:defRPr sz="2400">
                <a:solidFill>
                  <a:srgbClr val="225EAB"/>
                </a:solidFill>
                <a:latin typeface="微软雅黑" panose="020B0503020204020204" pitchFamily="34" charset="-122"/>
              </a:defRPr>
            </a:lvl1pPr>
          </a:lstStyle>
          <a:p>
            <a:pPr algn="r"/>
            <a:r>
              <a:rPr lang="zh-CN" altLang="en-US" dirty="0">
                <a:solidFill>
                  <a:srgbClr val="225EAB"/>
                </a:solidFill>
                <a:ea typeface="微软雅黑" panose="020B0503020204020204" pitchFamily="34" charset="-122"/>
              </a:rPr>
              <a:t>风险公示告知</a:t>
            </a:r>
            <a:endParaRPr lang="zh-CN" altLang="en-US" dirty="0">
              <a:solidFill>
                <a:srgbClr val="225EAB"/>
              </a:solidFill>
              <a:ea typeface="微软雅黑" panose="020B0503020204020204" pitchFamily="34" charset="-122"/>
            </a:endParaRPr>
          </a:p>
        </p:txBody>
      </p:sp>
      <p:sp>
        <p:nvSpPr>
          <p:cNvPr id="4" name="TextBox 23"/>
          <p:cNvSpPr txBox="1"/>
          <p:nvPr/>
        </p:nvSpPr>
        <p:spPr>
          <a:xfrm>
            <a:off x="8400556" y="2156940"/>
            <a:ext cx="2869520" cy="755650"/>
          </a:xfrm>
          <a:prstGeom prst="rect">
            <a:avLst/>
          </a:prstGeom>
          <a:noFill/>
        </p:spPr>
        <p:txBody>
          <a:bodyPr wrap="square" lIns="91440" tIns="45720" rIns="91440" bIns="45720" rtlCol="0">
            <a:spAutoFit/>
          </a:bodyPr>
          <a:lstStyle/>
          <a:p>
            <a:pPr defTabSz="913765">
              <a:lnSpc>
                <a:spcPct val="180000"/>
              </a:lnSpc>
            </a:pPr>
            <a:r>
              <a:rPr lang="zh-CN" altLang="en-US" sz="2400" dirty="0" smtClean="0">
                <a:solidFill>
                  <a:srgbClr val="225EAB"/>
                </a:solidFill>
                <a:latin typeface="微软雅黑" panose="020B0503020204020204" pitchFamily="34" charset="-122"/>
                <a:ea typeface="微软雅黑" panose="020B0503020204020204" pitchFamily="34" charset="-122"/>
              </a:rPr>
              <a:t>风险点排查、确定</a:t>
            </a:r>
            <a:endParaRPr lang="zh-CN" altLang="en-US" sz="2400" dirty="0" smtClean="0">
              <a:solidFill>
                <a:srgbClr val="225EAB"/>
              </a:solidFill>
              <a:latin typeface="微软雅黑" panose="020B0503020204020204" pitchFamily="34" charset="-122"/>
              <a:ea typeface="微软雅黑" panose="020B0503020204020204" pitchFamily="34" charset="-122"/>
            </a:endParaRPr>
          </a:p>
        </p:txBody>
      </p:sp>
      <p:sp>
        <p:nvSpPr>
          <p:cNvPr id="5" name="TextBox 24"/>
          <p:cNvSpPr txBox="1"/>
          <p:nvPr/>
        </p:nvSpPr>
        <p:spPr>
          <a:xfrm>
            <a:off x="1515632" y="4258027"/>
            <a:ext cx="3578677" cy="755650"/>
          </a:xfrm>
          <a:prstGeom prst="rect">
            <a:avLst/>
          </a:prstGeom>
          <a:noFill/>
        </p:spPr>
        <p:txBody>
          <a:bodyPr wrap="square" lIns="91440" tIns="45720" rIns="91440" bIns="45720" rtlCol="0">
            <a:spAutoFit/>
          </a:bodyPr>
          <a:lstStyle>
            <a:defPPr>
              <a:defRPr lang="en-US"/>
            </a:defPPr>
            <a:lvl1pPr defTabSz="913765">
              <a:lnSpc>
                <a:spcPct val="180000"/>
              </a:lnSpc>
              <a:defRPr sz="2400">
                <a:solidFill>
                  <a:srgbClr val="225EAB"/>
                </a:solidFill>
                <a:latin typeface="微软雅黑" panose="020B0503020204020204" pitchFamily="34" charset="-122"/>
              </a:defRPr>
            </a:lvl1pPr>
          </a:lstStyle>
          <a:p>
            <a:r>
              <a:rPr lang="zh-CN" altLang="en-US" dirty="0">
                <a:solidFill>
                  <a:srgbClr val="225EAB"/>
                </a:solidFill>
                <a:ea typeface="微软雅黑" panose="020B0503020204020204" pitchFamily="34" charset="-122"/>
                <a:cs typeface="微软雅黑" panose="020B0503020204020204" pitchFamily="34" charset="-122"/>
              </a:rPr>
              <a:t>风险分级管</a:t>
            </a:r>
            <a:r>
              <a:rPr lang="zh-CN" altLang="en-US" dirty="0" smtClean="0">
                <a:solidFill>
                  <a:srgbClr val="225EAB"/>
                </a:solidFill>
                <a:ea typeface="微软雅黑" panose="020B0503020204020204" pitchFamily="34" charset="-122"/>
                <a:cs typeface="微软雅黑" panose="020B0503020204020204" pitchFamily="34" charset="-122"/>
              </a:rPr>
              <a:t>控清</a:t>
            </a:r>
            <a:r>
              <a:rPr lang="zh-CN" altLang="en-US" dirty="0">
                <a:solidFill>
                  <a:srgbClr val="225EAB"/>
                </a:solidFill>
                <a:ea typeface="微软雅黑" panose="020B0503020204020204" pitchFamily="34" charset="-122"/>
                <a:cs typeface="微软雅黑" panose="020B0503020204020204" pitchFamily="34" charset="-122"/>
              </a:rPr>
              <a:t>单   </a:t>
            </a:r>
            <a:endParaRPr lang="zh-CN" altLang="en-US" dirty="0">
              <a:solidFill>
                <a:srgbClr val="225EAB"/>
              </a:solidFill>
              <a:ea typeface="微软雅黑" panose="020B0503020204020204" pitchFamily="34" charset="-122"/>
              <a:cs typeface="微软雅黑" panose="020B0503020204020204" pitchFamily="34" charset="-122"/>
            </a:endParaRPr>
          </a:p>
        </p:txBody>
      </p:sp>
      <p:sp>
        <p:nvSpPr>
          <p:cNvPr id="6" name="TextBox 25"/>
          <p:cNvSpPr txBox="1"/>
          <p:nvPr/>
        </p:nvSpPr>
        <p:spPr>
          <a:xfrm>
            <a:off x="8400555" y="4233589"/>
            <a:ext cx="3069785" cy="755650"/>
          </a:xfrm>
          <a:prstGeom prst="rect">
            <a:avLst/>
          </a:prstGeom>
          <a:noFill/>
        </p:spPr>
        <p:txBody>
          <a:bodyPr wrap="square" lIns="91440" tIns="45720" rIns="91440" bIns="45720" rtlCol="0">
            <a:spAutoFit/>
          </a:bodyPr>
          <a:lstStyle/>
          <a:p>
            <a:pPr defTabSz="913765">
              <a:lnSpc>
                <a:spcPct val="180000"/>
              </a:lnSpc>
            </a:pPr>
            <a:r>
              <a:rPr lang="zh-CN" altLang="en-US" sz="2400" dirty="0">
                <a:solidFill>
                  <a:srgbClr val="225EAB"/>
                </a:solidFill>
                <a:latin typeface="微软雅黑" panose="020B0503020204020204" pitchFamily="34" charset="-122"/>
                <a:ea typeface="微软雅黑" panose="020B0503020204020204" pitchFamily="34" charset="-122"/>
              </a:rPr>
              <a:t>风险</a:t>
            </a:r>
            <a:r>
              <a:rPr lang="zh-CN" altLang="en-US" sz="2400" dirty="0" smtClean="0">
                <a:solidFill>
                  <a:srgbClr val="225EAB"/>
                </a:solidFill>
                <a:latin typeface="微软雅黑" panose="020B0503020204020204" pitchFamily="34" charset="-122"/>
                <a:ea typeface="微软雅黑" panose="020B0503020204020204" pitchFamily="34" charset="-122"/>
              </a:rPr>
              <a:t>辨识分析评价</a:t>
            </a:r>
            <a:endParaRPr lang="zh-CN" altLang="en-US" sz="2400" dirty="0" smtClean="0">
              <a:solidFill>
                <a:srgbClr val="225EAB"/>
              </a:solidFill>
              <a:latin typeface="微软雅黑" panose="020B0503020204020204" pitchFamily="34" charset="-122"/>
              <a:ea typeface="微软雅黑" panose="020B0503020204020204" pitchFamily="34" charset="-122"/>
            </a:endParaRPr>
          </a:p>
        </p:txBody>
      </p:sp>
      <p:grpSp>
        <p:nvGrpSpPr>
          <p:cNvPr id="7" name="组合 7"/>
          <p:cNvGrpSpPr/>
          <p:nvPr/>
        </p:nvGrpSpPr>
        <p:grpSpPr>
          <a:xfrm>
            <a:off x="5293055" y="2872808"/>
            <a:ext cx="756608" cy="756511"/>
            <a:chOff x="3570825" y="3196716"/>
            <a:chExt cx="756510" cy="756510"/>
          </a:xfrm>
          <a:effectLst/>
        </p:grpSpPr>
        <p:sp>
          <p:nvSpPr>
            <p:cNvPr id="8" name="泪滴形 8"/>
            <p:cNvSpPr/>
            <p:nvPr>
              <p:custDataLst>
                <p:tags r:id="rId7"/>
              </p:custDataLst>
            </p:nvPr>
          </p:nvSpPr>
          <p:spPr>
            <a:xfrm rot="5400000">
              <a:off x="3570825" y="3196716"/>
              <a:ext cx="756510" cy="756510"/>
            </a:xfrm>
            <a:prstGeom prst="teardrop">
              <a:avLst/>
            </a:prstGeom>
            <a:solidFill>
              <a:schemeClr val="accent2"/>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3765"/>
              <a:endParaRPr lang="zh-CN" altLang="en-US">
                <a:solidFill>
                  <a:srgbClr val="FFFFFF"/>
                </a:solidFill>
                <a:latin typeface="微软雅黑" panose="020B0503020204020204" pitchFamily="34" charset="-122"/>
                <a:ea typeface="微软雅黑" panose="020B0503020204020204" pitchFamily="34" charset="-122"/>
              </a:endParaRPr>
            </a:p>
          </p:txBody>
        </p:sp>
        <p:sp>
          <p:nvSpPr>
            <p:cNvPr id="10" name="TextBox 28"/>
            <p:cNvSpPr txBox="1"/>
            <p:nvPr/>
          </p:nvSpPr>
          <p:spPr>
            <a:xfrm>
              <a:off x="3787175" y="3390822"/>
              <a:ext cx="323808" cy="368300"/>
            </a:xfrm>
            <a:prstGeom prst="rect">
              <a:avLst/>
            </a:prstGeom>
            <a:noFill/>
            <a:ln>
              <a:noFill/>
            </a:ln>
          </p:spPr>
          <p:txBody>
            <a:bodyPr wrap="none" rtlCol="0" anchor="ctr">
              <a:spAutoFit/>
            </a:bodyPr>
            <a:lstStyle/>
            <a:p>
              <a:pPr algn="ctr" defTabSz="913765"/>
              <a:r>
                <a:rPr lang="en-US" altLang="zh-CN" b="1" dirty="0" smtClean="0">
                  <a:solidFill>
                    <a:srgbClr val="FFFFFF"/>
                  </a:solidFill>
                  <a:latin typeface="微软雅黑" panose="020B0503020204020204" pitchFamily="34" charset="-122"/>
                  <a:ea typeface="微软雅黑" panose="020B0503020204020204" pitchFamily="34" charset="-122"/>
                </a:rPr>
                <a:t>4</a:t>
              </a:r>
              <a:endParaRPr lang="en-US" altLang="zh-CN" b="1" dirty="0" smtClean="0">
                <a:solidFill>
                  <a:srgbClr val="FFFFFF"/>
                </a:solidFill>
                <a:latin typeface="微软雅黑" panose="020B0503020204020204" pitchFamily="34" charset="-122"/>
                <a:ea typeface="微软雅黑" panose="020B0503020204020204" pitchFamily="34" charset="-122"/>
              </a:endParaRPr>
            </a:p>
          </p:txBody>
        </p:sp>
      </p:grpSp>
      <p:grpSp>
        <p:nvGrpSpPr>
          <p:cNvPr id="11" name="组合 10"/>
          <p:cNvGrpSpPr/>
          <p:nvPr/>
        </p:nvGrpSpPr>
        <p:grpSpPr>
          <a:xfrm>
            <a:off x="6142325" y="2872808"/>
            <a:ext cx="756608" cy="756511"/>
            <a:chOff x="4419984" y="3196716"/>
            <a:chExt cx="756510" cy="756510"/>
          </a:xfrm>
          <a:solidFill>
            <a:srgbClr val="CE0000"/>
          </a:solidFill>
          <a:effectLst/>
        </p:grpSpPr>
        <p:sp>
          <p:nvSpPr>
            <p:cNvPr id="12" name="泪滴形 11"/>
            <p:cNvSpPr/>
            <p:nvPr>
              <p:custDataLst>
                <p:tags r:id="rId8"/>
              </p:custDataLst>
            </p:nvPr>
          </p:nvSpPr>
          <p:spPr>
            <a:xfrm rot="10800000">
              <a:off x="4419984" y="3196716"/>
              <a:ext cx="756510" cy="756510"/>
            </a:xfrm>
            <a:prstGeom prst="teardrop">
              <a:avLst/>
            </a:prstGeom>
            <a:solidFill>
              <a:schemeClr val="accent2"/>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3765"/>
              <a:endParaRPr lang="zh-CN" altLang="en-US">
                <a:solidFill>
                  <a:srgbClr val="FFFFFF"/>
                </a:solidFill>
                <a:latin typeface="微软雅黑" panose="020B0503020204020204" pitchFamily="34" charset="-122"/>
                <a:ea typeface="微软雅黑" panose="020B0503020204020204" pitchFamily="34" charset="-122"/>
              </a:endParaRPr>
            </a:p>
          </p:txBody>
        </p:sp>
        <p:sp>
          <p:nvSpPr>
            <p:cNvPr id="13" name="TextBox 31"/>
            <p:cNvSpPr txBox="1"/>
            <p:nvPr/>
          </p:nvSpPr>
          <p:spPr>
            <a:xfrm>
              <a:off x="4636334" y="3390823"/>
              <a:ext cx="323808" cy="368300"/>
            </a:xfrm>
            <a:prstGeom prst="rect">
              <a:avLst/>
            </a:prstGeom>
            <a:noFill/>
            <a:ln>
              <a:noFill/>
            </a:ln>
          </p:spPr>
          <p:txBody>
            <a:bodyPr wrap="none" rtlCol="0" anchor="ctr">
              <a:spAutoFit/>
            </a:bodyPr>
            <a:lstStyle/>
            <a:p>
              <a:pPr algn="ctr" defTabSz="913765"/>
              <a:r>
                <a:rPr lang="en-US" altLang="zh-CN" b="1" dirty="0" smtClean="0">
                  <a:solidFill>
                    <a:srgbClr val="FFFFFF"/>
                  </a:solidFill>
                  <a:latin typeface="微软雅黑" panose="020B0503020204020204" pitchFamily="34" charset="-122"/>
                  <a:ea typeface="微软雅黑" panose="020B0503020204020204" pitchFamily="34" charset="-122"/>
                </a:rPr>
                <a:t>1</a:t>
              </a:r>
              <a:endParaRPr lang="en-US" altLang="zh-CN" b="1" dirty="0" smtClean="0">
                <a:solidFill>
                  <a:srgbClr val="FFFFFF"/>
                </a:solidFill>
                <a:latin typeface="微软雅黑" panose="020B0503020204020204" pitchFamily="34" charset="-122"/>
                <a:ea typeface="微软雅黑" panose="020B0503020204020204" pitchFamily="34" charset="-122"/>
              </a:endParaRPr>
            </a:p>
          </p:txBody>
        </p:sp>
      </p:grpSp>
      <p:grpSp>
        <p:nvGrpSpPr>
          <p:cNvPr id="14" name="组合 13"/>
          <p:cNvGrpSpPr/>
          <p:nvPr/>
        </p:nvGrpSpPr>
        <p:grpSpPr>
          <a:xfrm>
            <a:off x="5293055" y="3723692"/>
            <a:ext cx="756608" cy="756511"/>
            <a:chOff x="3570825" y="4047600"/>
            <a:chExt cx="756510" cy="756510"/>
          </a:xfrm>
          <a:effectLst/>
        </p:grpSpPr>
        <p:sp>
          <p:nvSpPr>
            <p:cNvPr id="15" name="泪滴形 14"/>
            <p:cNvSpPr/>
            <p:nvPr>
              <p:custDataLst>
                <p:tags r:id="rId9"/>
              </p:custDataLst>
            </p:nvPr>
          </p:nvSpPr>
          <p:spPr>
            <a:xfrm>
              <a:off x="3570825" y="4047600"/>
              <a:ext cx="756510" cy="756510"/>
            </a:xfrm>
            <a:prstGeom prst="teardrop">
              <a:avLst/>
            </a:prstGeom>
            <a:solidFill>
              <a:schemeClr val="accent2"/>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3765"/>
              <a:endParaRPr lang="zh-CN" altLang="en-US">
                <a:solidFill>
                  <a:srgbClr val="FFFFFF"/>
                </a:solidFill>
                <a:latin typeface="微软雅黑" panose="020B0503020204020204" pitchFamily="34" charset="-122"/>
                <a:ea typeface="微软雅黑" panose="020B0503020204020204" pitchFamily="34" charset="-122"/>
              </a:endParaRPr>
            </a:p>
          </p:txBody>
        </p:sp>
        <p:sp>
          <p:nvSpPr>
            <p:cNvPr id="16" name="TextBox 34"/>
            <p:cNvSpPr txBox="1"/>
            <p:nvPr/>
          </p:nvSpPr>
          <p:spPr>
            <a:xfrm>
              <a:off x="3787176" y="4241704"/>
              <a:ext cx="323808" cy="368300"/>
            </a:xfrm>
            <a:prstGeom prst="rect">
              <a:avLst/>
            </a:prstGeom>
            <a:noFill/>
            <a:ln>
              <a:noFill/>
            </a:ln>
          </p:spPr>
          <p:txBody>
            <a:bodyPr wrap="none" rtlCol="0" anchor="ctr">
              <a:spAutoFit/>
            </a:bodyPr>
            <a:lstStyle/>
            <a:p>
              <a:pPr algn="ctr" defTabSz="913765"/>
              <a:r>
                <a:rPr lang="en-US" altLang="zh-CN" b="1" dirty="0" smtClean="0">
                  <a:solidFill>
                    <a:srgbClr val="FFFFFF"/>
                  </a:solidFill>
                  <a:latin typeface="微软雅黑" panose="020B0503020204020204" pitchFamily="34" charset="-122"/>
                  <a:ea typeface="微软雅黑" panose="020B0503020204020204" pitchFamily="34" charset="-122"/>
                </a:rPr>
                <a:t>3</a:t>
              </a:r>
              <a:endParaRPr lang="en-US" altLang="zh-CN" b="1" dirty="0" smtClean="0">
                <a:solidFill>
                  <a:srgbClr val="FFFFFF"/>
                </a:solidFill>
                <a:latin typeface="微软雅黑" panose="020B0503020204020204" pitchFamily="34" charset="-122"/>
                <a:ea typeface="微软雅黑" panose="020B0503020204020204" pitchFamily="34" charset="-122"/>
              </a:endParaRPr>
            </a:p>
          </p:txBody>
        </p:sp>
      </p:grpSp>
      <p:grpSp>
        <p:nvGrpSpPr>
          <p:cNvPr id="17" name="组合 16"/>
          <p:cNvGrpSpPr/>
          <p:nvPr/>
        </p:nvGrpSpPr>
        <p:grpSpPr>
          <a:xfrm>
            <a:off x="6142325" y="3723692"/>
            <a:ext cx="756608" cy="756511"/>
            <a:chOff x="4419984" y="4047600"/>
            <a:chExt cx="756510" cy="756510"/>
          </a:xfrm>
          <a:effectLst/>
        </p:grpSpPr>
        <p:sp>
          <p:nvSpPr>
            <p:cNvPr id="18" name="泪滴形 17"/>
            <p:cNvSpPr/>
            <p:nvPr>
              <p:custDataLst>
                <p:tags r:id="rId10"/>
              </p:custDataLst>
            </p:nvPr>
          </p:nvSpPr>
          <p:spPr>
            <a:xfrm rot="16200000">
              <a:off x="4419984" y="4047600"/>
              <a:ext cx="756510" cy="756510"/>
            </a:xfrm>
            <a:prstGeom prst="teardrop">
              <a:avLst/>
            </a:prstGeom>
            <a:solidFill>
              <a:schemeClr val="accent2"/>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3765"/>
              <a:endParaRPr lang="zh-CN" altLang="en-US">
                <a:solidFill>
                  <a:srgbClr val="FFFFFF"/>
                </a:solidFill>
                <a:latin typeface="微软雅黑" panose="020B0503020204020204" pitchFamily="34" charset="-122"/>
                <a:ea typeface="微软雅黑" panose="020B0503020204020204" pitchFamily="34" charset="-122"/>
              </a:endParaRPr>
            </a:p>
          </p:txBody>
        </p:sp>
        <p:sp>
          <p:nvSpPr>
            <p:cNvPr id="19" name="TextBox 38"/>
            <p:cNvSpPr txBox="1"/>
            <p:nvPr/>
          </p:nvSpPr>
          <p:spPr>
            <a:xfrm>
              <a:off x="4636332" y="4241704"/>
              <a:ext cx="323808" cy="368300"/>
            </a:xfrm>
            <a:prstGeom prst="rect">
              <a:avLst/>
            </a:prstGeom>
            <a:noFill/>
            <a:ln>
              <a:noFill/>
            </a:ln>
          </p:spPr>
          <p:txBody>
            <a:bodyPr wrap="none" rtlCol="0" anchor="ctr">
              <a:spAutoFit/>
            </a:bodyPr>
            <a:lstStyle/>
            <a:p>
              <a:pPr algn="ctr" defTabSz="913765"/>
              <a:r>
                <a:rPr lang="en-US" altLang="zh-CN" b="1" dirty="0" smtClean="0">
                  <a:solidFill>
                    <a:srgbClr val="FFFFFF"/>
                  </a:solidFill>
                  <a:latin typeface="微软雅黑" panose="020B0503020204020204" pitchFamily="34" charset="-122"/>
                  <a:ea typeface="微软雅黑" panose="020B0503020204020204" pitchFamily="34" charset="-122"/>
                </a:rPr>
                <a:t>2</a:t>
              </a:r>
              <a:endParaRPr lang="en-US" altLang="zh-CN" b="1" dirty="0" smtClean="0">
                <a:solidFill>
                  <a:srgbClr val="FFFFFF"/>
                </a:solidFill>
                <a:latin typeface="微软雅黑" panose="020B0503020204020204" pitchFamily="34" charset="-122"/>
                <a:ea typeface="微软雅黑" panose="020B0503020204020204" pitchFamily="34" charset="-122"/>
              </a:endParaRPr>
            </a:p>
          </p:txBody>
        </p:sp>
      </p:grpSp>
      <p:sp>
        <p:nvSpPr>
          <p:cNvPr id="20" name="椭圆 19"/>
          <p:cNvSpPr/>
          <p:nvPr>
            <p:custDataLst>
              <p:tags r:id="rId11"/>
            </p:custDataLst>
          </p:nvPr>
        </p:nvSpPr>
        <p:spPr>
          <a:xfrm>
            <a:off x="4172735" y="1893796"/>
            <a:ext cx="1469957" cy="1469764"/>
          </a:xfrm>
          <a:prstGeom prst="ellipse">
            <a:avLst/>
          </a:prstGeom>
          <a:gradFill flip="none" rotWithShape="1">
            <a:gsLst>
              <a:gs pos="49000">
                <a:schemeClr val="bg1">
                  <a:lumMod val="93000"/>
                </a:schemeClr>
              </a:gs>
              <a:gs pos="0">
                <a:srgbClr val="E2E2E2">
                  <a:lumMod val="85000"/>
                </a:srgbClr>
              </a:gs>
              <a:gs pos="100000">
                <a:schemeClr val="bg1"/>
              </a:gs>
            </a:gsLst>
            <a:lin ang="2700000" scaled="1"/>
            <a:tileRect/>
          </a:gradFill>
          <a:ln w="38100">
            <a:gradFill flip="none" rotWithShape="1">
              <a:gsLst>
                <a:gs pos="100000">
                  <a:srgbClr val="E0E0E0"/>
                </a:gs>
                <a:gs pos="0">
                  <a:schemeClr val="bg1"/>
                </a:gs>
              </a:gsLst>
              <a:lin ang="0" scaled="0"/>
              <a:tileRect/>
            </a:gradFill>
          </a:ln>
          <a:effectLst>
            <a:outerShdw blurRad="368300" dist="368300" dir="2700000" algn="tr" rotWithShape="0">
              <a:prstClr val="black">
                <a:alpha val="20000"/>
              </a:prstClr>
            </a:outerShdw>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20" rIns="0" bIns="45720" rtlCol="0" anchor="ctr"/>
          <a:lstStyle/>
          <a:p>
            <a:pPr algn="ctr" defTabSz="913765"/>
            <a:r>
              <a:rPr lang="zh-CN" altLang="en-US" sz="2400" b="1" dirty="0" smtClean="0">
                <a:solidFill>
                  <a:srgbClr val="225EAB"/>
                </a:solidFill>
                <a:latin typeface="微软雅黑" panose="020B0503020204020204" pitchFamily="34" charset="-122"/>
                <a:ea typeface="微软雅黑" panose="020B0503020204020204" pitchFamily="34" charset="-122"/>
              </a:rPr>
              <a:t>公示</a:t>
            </a:r>
            <a:endParaRPr lang="en-US" altLang="zh-CN" sz="2400" b="1" dirty="0" smtClean="0">
              <a:solidFill>
                <a:srgbClr val="225EAB"/>
              </a:solidFill>
              <a:latin typeface="微软雅黑" panose="020B0503020204020204" pitchFamily="34" charset="-122"/>
              <a:ea typeface="微软雅黑" panose="020B0503020204020204" pitchFamily="34" charset="-122"/>
            </a:endParaRPr>
          </a:p>
          <a:p>
            <a:pPr algn="ctr" defTabSz="913765"/>
            <a:r>
              <a:rPr lang="zh-CN" altLang="en-US" sz="2400" b="1" dirty="0">
                <a:solidFill>
                  <a:srgbClr val="225EAB"/>
                </a:solidFill>
                <a:latin typeface="微软雅黑" panose="020B0503020204020204" pitchFamily="34" charset="-122"/>
                <a:ea typeface="微软雅黑" panose="020B0503020204020204" pitchFamily="34" charset="-122"/>
              </a:rPr>
              <a:t>告知</a:t>
            </a:r>
            <a:endParaRPr lang="zh-CN" altLang="en-US" sz="2400" b="1" dirty="0">
              <a:solidFill>
                <a:srgbClr val="225EAB"/>
              </a:solidFill>
              <a:latin typeface="微软雅黑" panose="020B0503020204020204" pitchFamily="34" charset="-122"/>
              <a:ea typeface="微软雅黑" panose="020B0503020204020204" pitchFamily="34" charset="-122"/>
            </a:endParaRPr>
          </a:p>
        </p:txBody>
      </p:sp>
      <p:sp>
        <p:nvSpPr>
          <p:cNvPr id="21" name="椭圆 20"/>
          <p:cNvSpPr/>
          <p:nvPr>
            <p:custDataLst>
              <p:tags r:id="rId12"/>
            </p:custDataLst>
          </p:nvPr>
        </p:nvSpPr>
        <p:spPr>
          <a:xfrm>
            <a:off x="6549308" y="1893796"/>
            <a:ext cx="1469957" cy="1469764"/>
          </a:xfrm>
          <a:prstGeom prst="ellipse">
            <a:avLst/>
          </a:prstGeom>
          <a:gradFill flip="none" rotWithShape="1">
            <a:gsLst>
              <a:gs pos="49000">
                <a:schemeClr val="bg1">
                  <a:lumMod val="93000"/>
                </a:schemeClr>
              </a:gs>
              <a:gs pos="0">
                <a:srgbClr val="E2E2E2">
                  <a:lumMod val="85000"/>
                </a:srgbClr>
              </a:gs>
              <a:gs pos="100000">
                <a:schemeClr val="bg1"/>
              </a:gs>
            </a:gsLst>
            <a:lin ang="2700000" scaled="1"/>
            <a:tileRect/>
          </a:gradFill>
          <a:ln w="38100">
            <a:gradFill flip="none" rotWithShape="1">
              <a:gsLst>
                <a:gs pos="100000">
                  <a:srgbClr val="E0E0E0"/>
                </a:gs>
                <a:gs pos="0">
                  <a:schemeClr val="bg1"/>
                </a:gs>
              </a:gsLst>
              <a:lin ang="0" scaled="0"/>
              <a:tileRect/>
            </a:gradFill>
          </a:ln>
          <a:effectLst>
            <a:outerShdw blurRad="368300" dist="368300" dir="2700000" algn="tr" rotWithShape="0">
              <a:prstClr val="black">
                <a:alpha val="20000"/>
              </a:prstClr>
            </a:outerShdw>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20" rIns="0" bIns="45720" rtlCol="0" anchor="ctr"/>
          <a:lstStyle/>
          <a:p>
            <a:pPr algn="ctr" defTabSz="913765"/>
            <a:r>
              <a:rPr lang="zh-CN" altLang="en-US" sz="2400" b="1" dirty="0" smtClean="0">
                <a:solidFill>
                  <a:srgbClr val="225EAB"/>
                </a:solidFill>
                <a:latin typeface="微软雅黑" panose="020B0503020204020204" pitchFamily="34" charset="-122"/>
                <a:ea typeface="微软雅黑" panose="020B0503020204020204" pitchFamily="34" charset="-122"/>
              </a:rPr>
              <a:t>风险</a:t>
            </a:r>
            <a:endParaRPr lang="en-US" altLang="zh-CN" sz="2400" b="1" dirty="0" smtClean="0">
              <a:solidFill>
                <a:srgbClr val="225EAB"/>
              </a:solidFill>
              <a:latin typeface="微软雅黑" panose="020B0503020204020204" pitchFamily="34" charset="-122"/>
              <a:ea typeface="微软雅黑" panose="020B0503020204020204" pitchFamily="34" charset="-122"/>
            </a:endParaRPr>
          </a:p>
          <a:p>
            <a:pPr algn="ctr" defTabSz="913765"/>
            <a:r>
              <a:rPr lang="zh-CN" altLang="en-US" sz="2400" b="1" dirty="0" smtClean="0">
                <a:solidFill>
                  <a:srgbClr val="225EAB"/>
                </a:solidFill>
                <a:latin typeface="微软雅黑" panose="020B0503020204020204" pitchFamily="34" charset="-122"/>
                <a:ea typeface="微软雅黑" panose="020B0503020204020204" pitchFamily="34" charset="-122"/>
              </a:rPr>
              <a:t>识别</a:t>
            </a:r>
            <a:endParaRPr lang="zh-CN" altLang="en-US" sz="2400" b="1" dirty="0" smtClean="0">
              <a:solidFill>
                <a:srgbClr val="225EAB"/>
              </a:solidFill>
              <a:latin typeface="微软雅黑" panose="020B0503020204020204" pitchFamily="34" charset="-122"/>
              <a:ea typeface="微软雅黑" panose="020B0503020204020204" pitchFamily="34" charset="-122"/>
            </a:endParaRPr>
          </a:p>
        </p:txBody>
      </p:sp>
      <p:sp>
        <p:nvSpPr>
          <p:cNvPr id="22" name="椭圆 21"/>
          <p:cNvSpPr/>
          <p:nvPr>
            <p:custDataLst>
              <p:tags r:id="rId13"/>
            </p:custDataLst>
          </p:nvPr>
        </p:nvSpPr>
        <p:spPr>
          <a:xfrm>
            <a:off x="4172735" y="3966787"/>
            <a:ext cx="1469957" cy="1469764"/>
          </a:xfrm>
          <a:prstGeom prst="ellipse">
            <a:avLst/>
          </a:prstGeom>
          <a:gradFill flip="none" rotWithShape="1">
            <a:gsLst>
              <a:gs pos="49000">
                <a:schemeClr val="bg1">
                  <a:lumMod val="93000"/>
                </a:schemeClr>
              </a:gs>
              <a:gs pos="0">
                <a:srgbClr val="E2E2E2">
                  <a:lumMod val="85000"/>
                </a:srgbClr>
              </a:gs>
              <a:gs pos="100000">
                <a:schemeClr val="bg1"/>
              </a:gs>
            </a:gsLst>
            <a:lin ang="2700000" scaled="1"/>
            <a:tileRect/>
          </a:gradFill>
          <a:ln w="38100">
            <a:gradFill flip="none" rotWithShape="1">
              <a:gsLst>
                <a:gs pos="100000">
                  <a:srgbClr val="E0E0E0"/>
                </a:gs>
                <a:gs pos="0">
                  <a:schemeClr val="bg1"/>
                </a:gs>
              </a:gsLst>
              <a:lin ang="0" scaled="0"/>
              <a:tileRect/>
            </a:gradFill>
          </a:ln>
          <a:effectLst>
            <a:outerShdw blurRad="368300" dist="368300" dir="2700000" algn="tr" rotWithShape="0">
              <a:prstClr val="black">
                <a:alpha val="20000"/>
              </a:prstClr>
            </a:outerShdw>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20" rIns="0" bIns="45720" rtlCol="0" anchor="ctr"/>
          <a:lstStyle/>
          <a:p>
            <a:pPr algn="ctr" defTabSz="913765"/>
            <a:r>
              <a:rPr lang="zh-CN" altLang="en-US" sz="2400" b="1" dirty="0" smtClean="0">
                <a:solidFill>
                  <a:srgbClr val="225EAB"/>
                </a:solidFill>
                <a:latin typeface="微软雅黑" panose="020B0503020204020204" pitchFamily="34" charset="-122"/>
                <a:ea typeface="微软雅黑" panose="020B0503020204020204" pitchFamily="34" charset="-122"/>
              </a:rPr>
              <a:t>措施</a:t>
            </a:r>
            <a:endParaRPr lang="en-US" altLang="zh-CN" sz="2400" b="1" dirty="0" smtClean="0">
              <a:solidFill>
                <a:srgbClr val="225EAB"/>
              </a:solidFill>
              <a:latin typeface="微软雅黑" panose="020B0503020204020204" pitchFamily="34" charset="-122"/>
              <a:ea typeface="微软雅黑" panose="020B0503020204020204" pitchFamily="34" charset="-122"/>
            </a:endParaRPr>
          </a:p>
          <a:p>
            <a:pPr algn="ctr" defTabSz="913765"/>
            <a:r>
              <a:rPr lang="zh-CN" altLang="en-US" sz="2400" b="1" dirty="0">
                <a:solidFill>
                  <a:srgbClr val="225EAB"/>
                </a:solidFill>
                <a:latin typeface="微软雅黑" panose="020B0503020204020204" pitchFamily="34" charset="-122"/>
                <a:ea typeface="微软雅黑" panose="020B0503020204020204" pitchFamily="34" charset="-122"/>
              </a:rPr>
              <a:t>清单</a:t>
            </a:r>
            <a:endParaRPr lang="zh-CN" altLang="en-US" sz="2400" b="1" dirty="0">
              <a:solidFill>
                <a:srgbClr val="225EAB"/>
              </a:solidFill>
              <a:latin typeface="微软雅黑" panose="020B0503020204020204" pitchFamily="34" charset="-122"/>
              <a:ea typeface="微软雅黑" panose="020B0503020204020204" pitchFamily="34" charset="-122"/>
            </a:endParaRPr>
          </a:p>
        </p:txBody>
      </p:sp>
      <p:sp>
        <p:nvSpPr>
          <p:cNvPr id="23" name="椭圆 22"/>
          <p:cNvSpPr/>
          <p:nvPr>
            <p:custDataLst>
              <p:tags r:id="rId14"/>
            </p:custDataLst>
          </p:nvPr>
        </p:nvSpPr>
        <p:spPr>
          <a:xfrm>
            <a:off x="6549308" y="3966787"/>
            <a:ext cx="1469957" cy="1469764"/>
          </a:xfrm>
          <a:prstGeom prst="ellipse">
            <a:avLst/>
          </a:prstGeom>
          <a:gradFill flip="none" rotWithShape="1">
            <a:gsLst>
              <a:gs pos="49000">
                <a:schemeClr val="bg1">
                  <a:lumMod val="93000"/>
                </a:schemeClr>
              </a:gs>
              <a:gs pos="0">
                <a:srgbClr val="E2E2E2">
                  <a:lumMod val="85000"/>
                </a:srgbClr>
              </a:gs>
              <a:gs pos="100000">
                <a:schemeClr val="bg1"/>
              </a:gs>
            </a:gsLst>
            <a:lin ang="2700000" scaled="1"/>
            <a:tileRect/>
          </a:gradFill>
          <a:ln w="38100">
            <a:gradFill flip="none" rotWithShape="1">
              <a:gsLst>
                <a:gs pos="100000">
                  <a:srgbClr val="E0E0E0"/>
                </a:gs>
                <a:gs pos="0">
                  <a:schemeClr val="bg1"/>
                </a:gs>
              </a:gsLst>
              <a:lin ang="0" scaled="0"/>
              <a:tileRect/>
            </a:gradFill>
          </a:ln>
          <a:effectLst>
            <a:outerShdw blurRad="368300" dist="368300" dir="2700000" algn="tr" rotWithShape="0">
              <a:prstClr val="black">
                <a:alpha val="20000"/>
              </a:prstClr>
            </a:outerShdw>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5720" rIns="0" bIns="45720" rtlCol="0" anchor="ctr"/>
          <a:lstStyle/>
          <a:p>
            <a:pPr algn="ctr" defTabSz="913765"/>
            <a:r>
              <a:rPr lang="zh-CN" altLang="en-US" sz="2400" b="1" dirty="0" smtClean="0">
                <a:solidFill>
                  <a:srgbClr val="225EAB"/>
                </a:solidFill>
                <a:latin typeface="微软雅黑" panose="020B0503020204020204" pitchFamily="34" charset="-122"/>
                <a:ea typeface="微软雅黑" panose="020B0503020204020204" pitchFamily="34" charset="-122"/>
              </a:rPr>
              <a:t>分析</a:t>
            </a:r>
            <a:endParaRPr lang="en-US" altLang="zh-CN" sz="2400" b="1" dirty="0" smtClean="0">
              <a:solidFill>
                <a:srgbClr val="225EAB"/>
              </a:solidFill>
              <a:latin typeface="微软雅黑" panose="020B0503020204020204" pitchFamily="34" charset="-122"/>
              <a:ea typeface="微软雅黑" panose="020B0503020204020204" pitchFamily="34" charset="-122"/>
            </a:endParaRPr>
          </a:p>
          <a:p>
            <a:pPr algn="ctr" defTabSz="913765"/>
            <a:r>
              <a:rPr lang="zh-CN" altLang="en-US" sz="2400" b="1" dirty="0" smtClean="0">
                <a:solidFill>
                  <a:srgbClr val="225EAB"/>
                </a:solidFill>
                <a:latin typeface="微软雅黑" panose="020B0503020204020204" pitchFamily="34" charset="-122"/>
                <a:ea typeface="微软雅黑" panose="020B0503020204020204" pitchFamily="34" charset="-122"/>
              </a:rPr>
              <a:t>评价</a:t>
            </a:r>
            <a:endParaRPr lang="zh-CN" altLang="en-US" sz="2400" b="1" dirty="0" smtClean="0">
              <a:solidFill>
                <a:srgbClr val="225EAB"/>
              </a:solidFill>
              <a:latin typeface="微软雅黑" panose="020B0503020204020204" pitchFamily="34" charset="-122"/>
              <a:ea typeface="微软雅黑" panose="020B0503020204020204" pitchFamily="34" charset="-122"/>
            </a:endParaRPr>
          </a:p>
        </p:txBody>
      </p:sp>
    </p:spTree>
    <p:custDataLst>
      <p:tags r:id="rId15"/>
    </p:custData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10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20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nodeType="withEffect">
                                  <p:stCondLst>
                                    <p:cond delay="30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par>
                                <p:cTn id="25" presetID="23" presetClass="entr" presetSubtype="16" fill="hold" grpId="0" nodeType="withEffect">
                                  <p:stCondLst>
                                    <p:cond delay="500"/>
                                  </p:stCondLst>
                                  <p:childTnLst>
                                    <p:set>
                                      <p:cBhvr>
                                        <p:cTn id="26" dur="1" fill="hold">
                                          <p:stCondLst>
                                            <p:cond delay="0"/>
                                          </p:stCondLst>
                                        </p:cTn>
                                        <p:tgtEl>
                                          <p:spTgt spid="20"/>
                                        </p:tgtEl>
                                        <p:attrNameLst>
                                          <p:attrName>style.visibility</p:attrName>
                                        </p:attrNameLst>
                                      </p:cBhvr>
                                      <p:to>
                                        <p:strVal val="visible"/>
                                      </p:to>
                                    </p:set>
                                    <p:anim calcmode="lin" valueType="num">
                                      <p:cBhvr>
                                        <p:cTn id="27" dur="300" fill="hold"/>
                                        <p:tgtEl>
                                          <p:spTgt spid="20"/>
                                        </p:tgtEl>
                                        <p:attrNameLst>
                                          <p:attrName>ppt_w</p:attrName>
                                        </p:attrNameLst>
                                      </p:cBhvr>
                                      <p:tavLst>
                                        <p:tav tm="0">
                                          <p:val>
                                            <p:fltVal val="0"/>
                                          </p:val>
                                        </p:tav>
                                        <p:tav tm="100000">
                                          <p:val>
                                            <p:strVal val="#ppt_w"/>
                                          </p:val>
                                        </p:tav>
                                      </p:tavLst>
                                    </p:anim>
                                    <p:anim calcmode="lin" valueType="num">
                                      <p:cBhvr>
                                        <p:cTn id="28" dur="300" fill="hold"/>
                                        <p:tgtEl>
                                          <p:spTgt spid="20"/>
                                        </p:tgtEl>
                                        <p:attrNameLst>
                                          <p:attrName>ppt_h</p:attrName>
                                        </p:attrNameLst>
                                      </p:cBhvr>
                                      <p:tavLst>
                                        <p:tav tm="0">
                                          <p:val>
                                            <p:fltVal val="0"/>
                                          </p:val>
                                        </p:tav>
                                        <p:tav tm="100000">
                                          <p:val>
                                            <p:strVal val="#ppt_h"/>
                                          </p:val>
                                        </p:tav>
                                      </p:tavLst>
                                    </p:anim>
                                  </p:childTnLst>
                                </p:cTn>
                              </p:par>
                              <p:par>
                                <p:cTn id="29" presetID="6" presetClass="emph" presetSubtype="0" autoRev="1" fill="hold" grpId="1" nodeType="withEffect">
                                  <p:stCondLst>
                                    <p:cond delay="750"/>
                                  </p:stCondLst>
                                  <p:childTnLst>
                                    <p:animScale>
                                      <p:cBhvr>
                                        <p:cTn id="30" dur="200" fill="hold"/>
                                        <p:tgtEl>
                                          <p:spTgt spid="20"/>
                                        </p:tgtEl>
                                      </p:cBhvr>
                                      <p:by x="110000" y="110000"/>
                                    </p:animScale>
                                  </p:childTnLst>
                                </p:cTn>
                              </p:par>
                              <p:par>
                                <p:cTn id="31" presetID="23" presetClass="entr" presetSubtype="16" fill="hold" grpId="0" nodeType="withEffect">
                                  <p:stCondLst>
                                    <p:cond delay="750"/>
                                  </p:stCondLst>
                                  <p:childTnLst>
                                    <p:set>
                                      <p:cBhvr>
                                        <p:cTn id="32" dur="1" fill="hold">
                                          <p:stCondLst>
                                            <p:cond delay="0"/>
                                          </p:stCondLst>
                                        </p:cTn>
                                        <p:tgtEl>
                                          <p:spTgt spid="21"/>
                                        </p:tgtEl>
                                        <p:attrNameLst>
                                          <p:attrName>style.visibility</p:attrName>
                                        </p:attrNameLst>
                                      </p:cBhvr>
                                      <p:to>
                                        <p:strVal val="visible"/>
                                      </p:to>
                                    </p:set>
                                    <p:anim calcmode="lin" valueType="num">
                                      <p:cBhvr>
                                        <p:cTn id="33" dur="300" fill="hold"/>
                                        <p:tgtEl>
                                          <p:spTgt spid="21"/>
                                        </p:tgtEl>
                                        <p:attrNameLst>
                                          <p:attrName>ppt_w</p:attrName>
                                        </p:attrNameLst>
                                      </p:cBhvr>
                                      <p:tavLst>
                                        <p:tav tm="0">
                                          <p:val>
                                            <p:fltVal val="0"/>
                                          </p:val>
                                        </p:tav>
                                        <p:tav tm="100000">
                                          <p:val>
                                            <p:strVal val="#ppt_w"/>
                                          </p:val>
                                        </p:tav>
                                      </p:tavLst>
                                    </p:anim>
                                    <p:anim calcmode="lin" valueType="num">
                                      <p:cBhvr>
                                        <p:cTn id="34" dur="300" fill="hold"/>
                                        <p:tgtEl>
                                          <p:spTgt spid="21"/>
                                        </p:tgtEl>
                                        <p:attrNameLst>
                                          <p:attrName>ppt_h</p:attrName>
                                        </p:attrNameLst>
                                      </p:cBhvr>
                                      <p:tavLst>
                                        <p:tav tm="0">
                                          <p:val>
                                            <p:fltVal val="0"/>
                                          </p:val>
                                        </p:tav>
                                        <p:tav tm="100000">
                                          <p:val>
                                            <p:strVal val="#ppt_h"/>
                                          </p:val>
                                        </p:tav>
                                      </p:tavLst>
                                    </p:anim>
                                  </p:childTnLst>
                                </p:cTn>
                              </p:par>
                              <p:par>
                                <p:cTn id="35" presetID="6" presetClass="emph" presetSubtype="0" autoRev="1" fill="hold" grpId="1" nodeType="withEffect">
                                  <p:stCondLst>
                                    <p:cond delay="1000"/>
                                  </p:stCondLst>
                                  <p:childTnLst>
                                    <p:animScale>
                                      <p:cBhvr>
                                        <p:cTn id="36" dur="200" fill="hold"/>
                                        <p:tgtEl>
                                          <p:spTgt spid="21"/>
                                        </p:tgtEl>
                                      </p:cBhvr>
                                      <p:by x="110000" y="110000"/>
                                    </p:animScale>
                                  </p:childTnLst>
                                </p:cTn>
                              </p:par>
                              <p:par>
                                <p:cTn id="37" presetID="23" presetClass="entr" presetSubtype="16" fill="hold" grpId="0" nodeType="withEffect">
                                  <p:stCondLst>
                                    <p:cond delay="1000"/>
                                  </p:stCondLst>
                                  <p:childTnLst>
                                    <p:set>
                                      <p:cBhvr>
                                        <p:cTn id="38" dur="1" fill="hold">
                                          <p:stCondLst>
                                            <p:cond delay="0"/>
                                          </p:stCondLst>
                                        </p:cTn>
                                        <p:tgtEl>
                                          <p:spTgt spid="22"/>
                                        </p:tgtEl>
                                        <p:attrNameLst>
                                          <p:attrName>style.visibility</p:attrName>
                                        </p:attrNameLst>
                                      </p:cBhvr>
                                      <p:to>
                                        <p:strVal val="visible"/>
                                      </p:to>
                                    </p:set>
                                    <p:anim calcmode="lin" valueType="num">
                                      <p:cBhvr>
                                        <p:cTn id="39" dur="300" fill="hold"/>
                                        <p:tgtEl>
                                          <p:spTgt spid="22"/>
                                        </p:tgtEl>
                                        <p:attrNameLst>
                                          <p:attrName>ppt_w</p:attrName>
                                        </p:attrNameLst>
                                      </p:cBhvr>
                                      <p:tavLst>
                                        <p:tav tm="0">
                                          <p:val>
                                            <p:fltVal val="0"/>
                                          </p:val>
                                        </p:tav>
                                        <p:tav tm="100000">
                                          <p:val>
                                            <p:strVal val="#ppt_w"/>
                                          </p:val>
                                        </p:tav>
                                      </p:tavLst>
                                    </p:anim>
                                    <p:anim calcmode="lin" valueType="num">
                                      <p:cBhvr>
                                        <p:cTn id="40" dur="300" fill="hold"/>
                                        <p:tgtEl>
                                          <p:spTgt spid="22"/>
                                        </p:tgtEl>
                                        <p:attrNameLst>
                                          <p:attrName>ppt_h</p:attrName>
                                        </p:attrNameLst>
                                      </p:cBhvr>
                                      <p:tavLst>
                                        <p:tav tm="0">
                                          <p:val>
                                            <p:fltVal val="0"/>
                                          </p:val>
                                        </p:tav>
                                        <p:tav tm="100000">
                                          <p:val>
                                            <p:strVal val="#ppt_h"/>
                                          </p:val>
                                        </p:tav>
                                      </p:tavLst>
                                    </p:anim>
                                  </p:childTnLst>
                                </p:cTn>
                              </p:par>
                              <p:par>
                                <p:cTn id="41" presetID="6" presetClass="emph" presetSubtype="0" autoRev="1" fill="hold" grpId="1" nodeType="withEffect">
                                  <p:stCondLst>
                                    <p:cond delay="1250"/>
                                  </p:stCondLst>
                                  <p:childTnLst>
                                    <p:animScale>
                                      <p:cBhvr>
                                        <p:cTn id="42" dur="200" fill="hold"/>
                                        <p:tgtEl>
                                          <p:spTgt spid="22"/>
                                        </p:tgtEl>
                                      </p:cBhvr>
                                      <p:by x="110000" y="110000"/>
                                    </p:animScale>
                                  </p:childTnLst>
                                </p:cTn>
                              </p:par>
                              <p:par>
                                <p:cTn id="43" presetID="23" presetClass="entr" presetSubtype="16" fill="hold" grpId="0" nodeType="withEffect">
                                  <p:stCondLst>
                                    <p:cond delay="1250"/>
                                  </p:stCondLst>
                                  <p:childTnLst>
                                    <p:set>
                                      <p:cBhvr>
                                        <p:cTn id="44" dur="1" fill="hold">
                                          <p:stCondLst>
                                            <p:cond delay="0"/>
                                          </p:stCondLst>
                                        </p:cTn>
                                        <p:tgtEl>
                                          <p:spTgt spid="23"/>
                                        </p:tgtEl>
                                        <p:attrNameLst>
                                          <p:attrName>style.visibility</p:attrName>
                                        </p:attrNameLst>
                                      </p:cBhvr>
                                      <p:to>
                                        <p:strVal val="visible"/>
                                      </p:to>
                                    </p:set>
                                    <p:anim calcmode="lin" valueType="num">
                                      <p:cBhvr>
                                        <p:cTn id="45" dur="300" fill="hold"/>
                                        <p:tgtEl>
                                          <p:spTgt spid="23"/>
                                        </p:tgtEl>
                                        <p:attrNameLst>
                                          <p:attrName>ppt_w</p:attrName>
                                        </p:attrNameLst>
                                      </p:cBhvr>
                                      <p:tavLst>
                                        <p:tav tm="0">
                                          <p:val>
                                            <p:fltVal val="0"/>
                                          </p:val>
                                        </p:tav>
                                        <p:tav tm="100000">
                                          <p:val>
                                            <p:strVal val="#ppt_w"/>
                                          </p:val>
                                        </p:tav>
                                      </p:tavLst>
                                    </p:anim>
                                    <p:anim calcmode="lin" valueType="num">
                                      <p:cBhvr>
                                        <p:cTn id="46" dur="300" fill="hold"/>
                                        <p:tgtEl>
                                          <p:spTgt spid="23"/>
                                        </p:tgtEl>
                                        <p:attrNameLst>
                                          <p:attrName>ppt_h</p:attrName>
                                        </p:attrNameLst>
                                      </p:cBhvr>
                                      <p:tavLst>
                                        <p:tav tm="0">
                                          <p:val>
                                            <p:fltVal val="0"/>
                                          </p:val>
                                        </p:tav>
                                        <p:tav tm="100000">
                                          <p:val>
                                            <p:strVal val="#ppt_h"/>
                                          </p:val>
                                        </p:tav>
                                      </p:tavLst>
                                    </p:anim>
                                  </p:childTnLst>
                                </p:cTn>
                              </p:par>
                              <p:par>
                                <p:cTn id="47" presetID="6" presetClass="emph" presetSubtype="0" autoRev="1" fill="hold" grpId="1" nodeType="withEffect">
                                  <p:stCondLst>
                                    <p:cond delay="1500"/>
                                  </p:stCondLst>
                                  <p:childTnLst>
                                    <p:animScale>
                                      <p:cBhvr>
                                        <p:cTn id="48" dur="200" fill="hold"/>
                                        <p:tgtEl>
                                          <p:spTgt spid="23"/>
                                        </p:tgtEl>
                                      </p:cBhvr>
                                      <p:by x="110000" y="110000"/>
                                    </p:animScale>
                                  </p:childTnLst>
                                </p:cTn>
                              </p:par>
                            </p:childTnLst>
                          </p:cTn>
                        </p:par>
                        <p:par>
                          <p:cTn id="49" fill="hold">
                            <p:stCondLst>
                              <p:cond delay="500"/>
                            </p:stCondLst>
                            <p:childTnLst>
                              <p:par>
                                <p:cTn id="50" presetID="2" presetClass="entr" presetSubtype="6" accel="100000" fill="hold" grpId="0" nodeType="afterEffect">
                                  <p:stCondLst>
                                    <p:cond delay="0"/>
                                  </p:stCondLst>
                                  <p:childTnLst>
                                    <p:set>
                                      <p:cBhvr>
                                        <p:cTn id="51" dur="1" fill="hold">
                                          <p:stCondLst>
                                            <p:cond delay="0"/>
                                          </p:stCondLst>
                                        </p:cTn>
                                        <p:tgtEl>
                                          <p:spTgt spid="3"/>
                                        </p:tgtEl>
                                        <p:attrNameLst>
                                          <p:attrName>style.visibility</p:attrName>
                                        </p:attrNameLst>
                                      </p:cBhvr>
                                      <p:to>
                                        <p:strVal val="visible"/>
                                      </p:to>
                                    </p:set>
                                    <p:anim calcmode="lin" valueType="num">
                                      <p:cBhvr additive="base">
                                        <p:cTn id="52" dur="500" fill="hold"/>
                                        <p:tgtEl>
                                          <p:spTgt spid="3"/>
                                        </p:tgtEl>
                                        <p:attrNameLst>
                                          <p:attrName>ppt_x</p:attrName>
                                        </p:attrNameLst>
                                      </p:cBhvr>
                                      <p:tavLst>
                                        <p:tav tm="0">
                                          <p:val>
                                            <p:strVal val="1+#ppt_w/2"/>
                                          </p:val>
                                        </p:tav>
                                        <p:tav tm="100000">
                                          <p:val>
                                            <p:strVal val="#ppt_x"/>
                                          </p:val>
                                        </p:tav>
                                      </p:tavLst>
                                    </p:anim>
                                    <p:anim calcmode="lin" valueType="num">
                                      <p:cBhvr additive="base">
                                        <p:cTn id="53" dur="500" fill="hold"/>
                                        <p:tgtEl>
                                          <p:spTgt spid="3"/>
                                        </p:tgtEl>
                                        <p:attrNameLst>
                                          <p:attrName>ppt_y</p:attrName>
                                        </p:attrNameLst>
                                      </p:cBhvr>
                                      <p:tavLst>
                                        <p:tav tm="0">
                                          <p:val>
                                            <p:strVal val="1+#ppt_h/2"/>
                                          </p:val>
                                        </p:tav>
                                        <p:tav tm="100000">
                                          <p:val>
                                            <p:strVal val="#ppt_y"/>
                                          </p:val>
                                        </p:tav>
                                      </p:tavLst>
                                    </p:anim>
                                  </p:childTnLst>
                                </p:cTn>
                              </p:par>
                              <p:par>
                                <p:cTn id="54" presetID="2" presetClass="entr" presetSubtype="12" accel="100000" fill="hold" grpId="0" nodeType="withEffect">
                                  <p:stCondLst>
                                    <p:cond delay="0"/>
                                  </p:stCondLst>
                                  <p:childTnLst>
                                    <p:set>
                                      <p:cBhvr>
                                        <p:cTn id="55" dur="1" fill="hold">
                                          <p:stCondLst>
                                            <p:cond delay="0"/>
                                          </p:stCondLst>
                                        </p:cTn>
                                        <p:tgtEl>
                                          <p:spTgt spid="4"/>
                                        </p:tgtEl>
                                        <p:attrNameLst>
                                          <p:attrName>style.visibility</p:attrName>
                                        </p:attrNameLst>
                                      </p:cBhvr>
                                      <p:to>
                                        <p:strVal val="visible"/>
                                      </p:to>
                                    </p:set>
                                    <p:anim calcmode="lin" valueType="num">
                                      <p:cBhvr additive="base">
                                        <p:cTn id="56" dur="500" fill="hold"/>
                                        <p:tgtEl>
                                          <p:spTgt spid="4"/>
                                        </p:tgtEl>
                                        <p:attrNameLst>
                                          <p:attrName>ppt_x</p:attrName>
                                        </p:attrNameLst>
                                      </p:cBhvr>
                                      <p:tavLst>
                                        <p:tav tm="0">
                                          <p:val>
                                            <p:strVal val="0-#ppt_w/2"/>
                                          </p:val>
                                        </p:tav>
                                        <p:tav tm="100000">
                                          <p:val>
                                            <p:strVal val="#ppt_x"/>
                                          </p:val>
                                        </p:tav>
                                      </p:tavLst>
                                    </p:anim>
                                    <p:anim calcmode="lin" valueType="num">
                                      <p:cBhvr additive="base">
                                        <p:cTn id="57" dur="500" fill="hold"/>
                                        <p:tgtEl>
                                          <p:spTgt spid="4"/>
                                        </p:tgtEl>
                                        <p:attrNameLst>
                                          <p:attrName>ppt_y</p:attrName>
                                        </p:attrNameLst>
                                      </p:cBhvr>
                                      <p:tavLst>
                                        <p:tav tm="0">
                                          <p:val>
                                            <p:strVal val="1+#ppt_h/2"/>
                                          </p:val>
                                        </p:tav>
                                        <p:tav tm="100000">
                                          <p:val>
                                            <p:strVal val="#ppt_y"/>
                                          </p:val>
                                        </p:tav>
                                      </p:tavLst>
                                    </p:anim>
                                  </p:childTnLst>
                                </p:cTn>
                              </p:par>
                              <p:par>
                                <p:cTn id="58" presetID="2" presetClass="entr" presetSubtype="3" accel="100000" fill="hold" grpId="0" nodeType="withEffect">
                                  <p:stCondLst>
                                    <p:cond delay="0"/>
                                  </p:stCondLst>
                                  <p:childTnLst>
                                    <p:set>
                                      <p:cBhvr>
                                        <p:cTn id="59" dur="1" fill="hold">
                                          <p:stCondLst>
                                            <p:cond delay="0"/>
                                          </p:stCondLst>
                                        </p:cTn>
                                        <p:tgtEl>
                                          <p:spTgt spid="5"/>
                                        </p:tgtEl>
                                        <p:attrNameLst>
                                          <p:attrName>style.visibility</p:attrName>
                                        </p:attrNameLst>
                                      </p:cBhvr>
                                      <p:to>
                                        <p:strVal val="visible"/>
                                      </p:to>
                                    </p:set>
                                    <p:anim calcmode="lin" valueType="num">
                                      <p:cBhvr additive="base">
                                        <p:cTn id="60" dur="500" fill="hold"/>
                                        <p:tgtEl>
                                          <p:spTgt spid="5"/>
                                        </p:tgtEl>
                                        <p:attrNameLst>
                                          <p:attrName>ppt_x</p:attrName>
                                        </p:attrNameLst>
                                      </p:cBhvr>
                                      <p:tavLst>
                                        <p:tav tm="0">
                                          <p:val>
                                            <p:strVal val="1+#ppt_w/2"/>
                                          </p:val>
                                        </p:tav>
                                        <p:tav tm="100000">
                                          <p:val>
                                            <p:strVal val="#ppt_x"/>
                                          </p:val>
                                        </p:tav>
                                      </p:tavLst>
                                    </p:anim>
                                    <p:anim calcmode="lin" valueType="num">
                                      <p:cBhvr additive="base">
                                        <p:cTn id="61" dur="500" fill="hold"/>
                                        <p:tgtEl>
                                          <p:spTgt spid="5"/>
                                        </p:tgtEl>
                                        <p:attrNameLst>
                                          <p:attrName>ppt_y</p:attrName>
                                        </p:attrNameLst>
                                      </p:cBhvr>
                                      <p:tavLst>
                                        <p:tav tm="0">
                                          <p:val>
                                            <p:strVal val="0-#ppt_h/2"/>
                                          </p:val>
                                        </p:tav>
                                        <p:tav tm="100000">
                                          <p:val>
                                            <p:strVal val="#ppt_y"/>
                                          </p:val>
                                        </p:tav>
                                      </p:tavLst>
                                    </p:anim>
                                  </p:childTnLst>
                                </p:cTn>
                              </p:par>
                              <p:par>
                                <p:cTn id="62" presetID="2" presetClass="entr" presetSubtype="9" accel="100000" fill="hold" grpId="0" nodeType="withEffect">
                                  <p:stCondLst>
                                    <p:cond delay="0"/>
                                  </p:stCondLst>
                                  <p:childTnLst>
                                    <p:set>
                                      <p:cBhvr>
                                        <p:cTn id="63" dur="1" fill="hold">
                                          <p:stCondLst>
                                            <p:cond delay="0"/>
                                          </p:stCondLst>
                                        </p:cTn>
                                        <p:tgtEl>
                                          <p:spTgt spid="6"/>
                                        </p:tgtEl>
                                        <p:attrNameLst>
                                          <p:attrName>style.visibility</p:attrName>
                                        </p:attrNameLst>
                                      </p:cBhvr>
                                      <p:to>
                                        <p:strVal val="visible"/>
                                      </p:to>
                                    </p:set>
                                    <p:anim calcmode="lin" valueType="num">
                                      <p:cBhvr additive="base">
                                        <p:cTn id="64" dur="500" fill="hold"/>
                                        <p:tgtEl>
                                          <p:spTgt spid="6"/>
                                        </p:tgtEl>
                                        <p:attrNameLst>
                                          <p:attrName>ppt_x</p:attrName>
                                        </p:attrNameLst>
                                      </p:cBhvr>
                                      <p:tavLst>
                                        <p:tav tm="0">
                                          <p:val>
                                            <p:strVal val="0-#ppt_w/2"/>
                                          </p:val>
                                        </p:tav>
                                        <p:tav tm="100000">
                                          <p:val>
                                            <p:strVal val="#ppt_x"/>
                                          </p:val>
                                        </p:tav>
                                      </p:tavLst>
                                    </p:anim>
                                    <p:anim calcmode="lin" valueType="num">
                                      <p:cBhvr additive="base">
                                        <p:cTn id="65"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20" grpId="0" bldLvl="0" animBg="1"/>
      <p:bldP spid="20" grpId="1" bldLvl="0" animBg="1"/>
      <p:bldP spid="21" grpId="0" bldLvl="0" animBg="1"/>
      <p:bldP spid="21" grpId="1" bldLvl="0" animBg="1"/>
      <p:bldP spid="22" grpId="0" bldLvl="0" animBg="1"/>
      <p:bldP spid="22" grpId="1" bldLvl="0" animBg="1"/>
      <p:bldP spid="23" grpId="0" bldLvl="0" animBg="1"/>
      <p:bldP spid="23" grpId="1"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3234295" y="457200"/>
            <a:ext cx="1659467" cy="1066800"/>
          </a:xfrm>
          <a:prstGeom prst="rect">
            <a:avLst/>
          </a:prstGeom>
          <a:noFill/>
        </p:spPr>
        <p:txBody>
          <a:bodyPr wrap="square" lIns="0" rtlCol="0" anchor="ctr" anchorCtr="0">
            <a:normAutofit fontScale="50000"/>
          </a:bodyPr>
          <a:p>
            <a:pPr marL="0" indent="0" algn="ctr">
              <a:lnSpc>
                <a:spcPct val="120000"/>
              </a:lnSpc>
              <a:spcBef>
                <a:spcPts val="0"/>
              </a:spcBef>
              <a:spcAft>
                <a:spcPts val="0"/>
              </a:spcAft>
              <a:buSzPct val="100000"/>
              <a:buNone/>
            </a:pPr>
            <a:r>
              <a:rPr lang="zh-CN" altLang="en-US" sz="4800" b="1" spc="600" dirty="0">
                <a:solidFill>
                  <a:schemeClr val="accent1"/>
                </a:solidFill>
                <a:latin typeface="Arial" panose="020B0604020202020204" pitchFamily="34" charset="0"/>
                <a:ea typeface="汉仪旗黑-85S" panose="00020600040101010101" pitchFamily="18" charset="-122"/>
              </a:rPr>
              <a:t>公司概况</a:t>
            </a:r>
            <a:endParaRPr lang="zh-CN" altLang="en-US" sz="4800" b="1" spc="600" dirty="0">
              <a:solidFill>
                <a:schemeClr val="accent1"/>
              </a:solidFill>
              <a:latin typeface="Arial" panose="020B0604020202020204" pitchFamily="34" charset="0"/>
              <a:ea typeface="汉仪旗黑-85S" panose="00020600040101010101" pitchFamily="18" charset="-122"/>
            </a:endParaRPr>
          </a:p>
        </p:txBody>
      </p:sp>
      <p:sp>
        <p:nvSpPr>
          <p:cNvPr id="3" name="矩形 2"/>
          <p:cNvSpPr/>
          <p:nvPr>
            <p:custDataLst>
              <p:tags r:id="rId2"/>
            </p:custDataLst>
          </p:nvPr>
        </p:nvSpPr>
        <p:spPr>
          <a:xfrm>
            <a:off x="1534188" y="2344921"/>
            <a:ext cx="2204720" cy="823595"/>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p>
            <a:pPr algn="ctr"/>
            <a:endParaRPr lang="zh-CN" altLang="en-US">
              <a:solidFill>
                <a:schemeClr val="lt1"/>
              </a:solidFill>
              <a:latin typeface="Arial" panose="020B0604020202020204" pitchFamily="34" charset="0"/>
              <a:ea typeface="微软雅黑" panose="020B0503020204020204" pitchFamily="34" charset="-122"/>
            </a:endParaRPr>
          </a:p>
        </p:txBody>
      </p:sp>
      <p:sp>
        <p:nvSpPr>
          <p:cNvPr id="4" name="文本框 3"/>
          <p:cNvSpPr txBox="1"/>
          <p:nvPr>
            <p:custDataLst>
              <p:tags r:id="rId3"/>
            </p:custDataLst>
          </p:nvPr>
        </p:nvSpPr>
        <p:spPr>
          <a:xfrm>
            <a:off x="1713893" y="2410961"/>
            <a:ext cx="1894840" cy="594360"/>
          </a:xfrm>
          <a:prstGeom prst="rect">
            <a:avLst/>
          </a:prstGeom>
          <a:noFill/>
          <a:extLst>
            <a:ext uri="{909E8E84-426E-40DD-AFC4-6F175D3DCCD1}">
              <a14:hiddenFill xmlns:a14="http://schemas.microsoft.com/office/drawing/2010/main">
                <a:solidFill>
                  <a:schemeClr val="accent1">
                    <a:lumMod val="20000"/>
                    <a:lumOff val="80000"/>
                  </a:schemeClr>
                </a:solidFill>
              </a14:hiddenFill>
            </a:ext>
          </a:extLst>
        </p:spPr>
        <p:txBody>
          <a:bodyPr wrap="square" rtlCol="0">
            <a:normAutofit/>
          </a:bodyPr>
          <a:p>
            <a:pPr marL="0" lvl="0" indent="0" algn="ctr" fontAlgn="auto">
              <a:lnSpc>
                <a:spcPct val="130000"/>
              </a:lnSpc>
              <a:spcBef>
                <a:spcPts val="0"/>
              </a:spcBef>
              <a:spcAft>
                <a:spcPts val="0"/>
              </a:spcAft>
              <a:buSzPct val="100000"/>
              <a:buNone/>
            </a:pPr>
            <a:r>
              <a:rPr lang="zh-CN" altLang="en-US" sz="1200" b="1" spc="300" dirty="0">
                <a:solidFill>
                  <a:schemeClr val="dk1">
                    <a:lumMod val="85000"/>
                    <a:lumOff val="15000"/>
                  </a:schemeClr>
                </a:solidFill>
                <a:latin typeface="Arial" panose="020B0604020202020204" pitchFamily="34" charset="0"/>
                <a:ea typeface="微软雅黑" panose="020B0503020204020204" pitchFamily="34" charset="-122"/>
              </a:rPr>
              <a:t>目录</a:t>
            </a:r>
            <a:endParaRPr lang="zh-CN" altLang="en-US" sz="1200" b="1" spc="300" dirty="0">
              <a:solidFill>
                <a:schemeClr val="dk1">
                  <a:lumMod val="85000"/>
                  <a:lumOff val="15000"/>
                </a:schemeClr>
              </a:solidFill>
              <a:latin typeface="Arial" panose="020B0604020202020204" pitchFamily="34" charset="0"/>
              <a:ea typeface="微软雅黑" panose="020B0503020204020204" pitchFamily="34" charset="-122"/>
            </a:endParaRPr>
          </a:p>
        </p:txBody>
      </p:sp>
      <p:sp>
        <p:nvSpPr>
          <p:cNvPr id="55" name="文本框 54"/>
          <p:cNvSpPr txBox="1"/>
          <p:nvPr>
            <p:custDataLst>
              <p:tags r:id="rId4"/>
            </p:custDataLst>
          </p:nvPr>
        </p:nvSpPr>
        <p:spPr>
          <a:xfrm>
            <a:off x="2382548" y="1826761"/>
            <a:ext cx="622935" cy="492760"/>
          </a:xfrm>
          <a:prstGeom prst="rect">
            <a:avLst/>
          </a:prstGeom>
          <a:noFill/>
          <a:extLst>
            <a:ext uri="{909E8E84-426E-40DD-AFC4-6F175D3DCCD1}">
              <a14:hiddenFill xmlns:a14="http://schemas.microsoft.com/office/drawing/2010/main">
                <a:grpFill/>
              </a14:hiddenFill>
            </a:ext>
          </a:extLst>
        </p:spPr>
        <p:txBody>
          <a:bodyPr wrap="square" rtlCol="0">
            <a:normAutofit/>
          </a:bodyPr>
          <a:p>
            <a:pPr>
              <a:lnSpc>
                <a:spcPct val="100000"/>
              </a:lnSpc>
              <a:spcBef>
                <a:spcPts val="0"/>
              </a:spcBef>
              <a:spcAft>
                <a:spcPts val="0"/>
              </a:spcAft>
            </a:pPr>
            <a:r>
              <a:rPr lang="en-US" altLang="zh-CN" sz="2300" b="1" spc="150" dirty="0">
                <a:solidFill>
                  <a:schemeClr val="accent1"/>
                </a:solidFill>
                <a:uFillTx/>
                <a:latin typeface="Arial" panose="020B0604020202020204" pitchFamily="34" charset="0"/>
                <a:ea typeface="微软雅黑" panose="020B0503020204020204" pitchFamily="34" charset="-122"/>
              </a:rPr>
              <a:t>01</a:t>
            </a:r>
            <a:endParaRPr lang="en-US" altLang="zh-CN" sz="2300" b="1" spc="150" dirty="0">
              <a:solidFill>
                <a:schemeClr val="accent1"/>
              </a:solidFill>
              <a:uFillTx/>
              <a:latin typeface="Arial" panose="020B0604020202020204" pitchFamily="34" charset="0"/>
              <a:ea typeface="微软雅黑" panose="020B0503020204020204" pitchFamily="34" charset="-122"/>
            </a:endParaRPr>
          </a:p>
        </p:txBody>
      </p:sp>
      <p:cxnSp>
        <p:nvCxnSpPr>
          <p:cNvPr id="15" name="直接连接符 14"/>
          <p:cNvCxnSpPr/>
          <p:nvPr>
            <p:custDataLst>
              <p:tags r:id="rId5"/>
            </p:custDataLst>
          </p:nvPr>
        </p:nvCxnSpPr>
        <p:spPr>
          <a:xfrm>
            <a:off x="2915313" y="2073776"/>
            <a:ext cx="829945" cy="0"/>
          </a:xfrm>
          <a:prstGeom prst="line">
            <a:avLst/>
          </a:prstGeom>
          <a:ln w="190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a:stCxn id="55" idx="1"/>
          </p:cNvCxnSpPr>
          <p:nvPr>
            <p:custDataLst>
              <p:tags r:id="rId6"/>
            </p:custDataLst>
          </p:nvPr>
        </p:nvCxnSpPr>
        <p:spPr>
          <a:xfrm flipH="1">
            <a:off x="1548158" y="2073776"/>
            <a:ext cx="834390" cy="0"/>
          </a:xfrm>
          <a:prstGeom prst="line">
            <a:avLst/>
          </a:prstGeom>
          <a:ln w="190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
        <p:nvSpPr>
          <p:cNvPr id="5" name="矩形 4"/>
          <p:cNvSpPr/>
          <p:nvPr>
            <p:custDataLst>
              <p:tags r:id="rId7"/>
            </p:custDataLst>
          </p:nvPr>
        </p:nvSpPr>
        <p:spPr>
          <a:xfrm>
            <a:off x="1534188" y="3874636"/>
            <a:ext cx="2204720" cy="823595"/>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p>
            <a:pPr algn="ctr"/>
            <a:endParaRPr lang="zh-CN" altLang="en-US">
              <a:solidFill>
                <a:schemeClr val="lt1"/>
              </a:solidFill>
              <a:latin typeface="Arial" panose="020B0604020202020204" pitchFamily="34" charset="0"/>
              <a:ea typeface="微软雅黑" panose="020B0503020204020204" pitchFamily="34" charset="-122"/>
            </a:endParaRPr>
          </a:p>
        </p:txBody>
      </p:sp>
      <p:sp>
        <p:nvSpPr>
          <p:cNvPr id="6" name="文本框 5"/>
          <p:cNvSpPr txBox="1"/>
          <p:nvPr>
            <p:custDataLst>
              <p:tags r:id="rId8"/>
            </p:custDataLst>
          </p:nvPr>
        </p:nvSpPr>
        <p:spPr>
          <a:xfrm>
            <a:off x="1713893" y="3940676"/>
            <a:ext cx="1894840" cy="594360"/>
          </a:xfrm>
          <a:prstGeom prst="rect">
            <a:avLst/>
          </a:prstGeom>
          <a:noFill/>
          <a:extLst>
            <a:ext uri="{909E8E84-426E-40DD-AFC4-6F175D3DCCD1}">
              <a14:hiddenFill xmlns:a14="http://schemas.microsoft.com/office/drawing/2010/main">
                <a:solidFill>
                  <a:schemeClr val="accent1">
                    <a:lumMod val="20000"/>
                    <a:lumOff val="80000"/>
                  </a:schemeClr>
                </a:solidFill>
              </a14:hiddenFill>
            </a:ext>
          </a:extLst>
        </p:spPr>
        <p:txBody>
          <a:bodyPr wrap="square" rtlCol="0">
            <a:normAutofit fontScale="50000"/>
          </a:bodyPr>
          <a:p>
            <a:pPr marL="0" lvl="0" indent="0" algn="ctr" fontAlgn="auto">
              <a:lnSpc>
                <a:spcPct val="130000"/>
              </a:lnSpc>
              <a:spcBef>
                <a:spcPts val="0"/>
              </a:spcBef>
              <a:spcAft>
                <a:spcPts val="0"/>
              </a:spcAft>
              <a:buSzPct val="100000"/>
              <a:buNone/>
            </a:pPr>
            <a:r>
              <a:rPr lang="zh-CN" altLang="en-US" sz="2300" b="1" spc="300" dirty="0">
                <a:solidFill>
                  <a:schemeClr val="dk1">
                    <a:lumMod val="85000"/>
                    <a:lumOff val="15000"/>
                  </a:schemeClr>
                </a:solidFill>
                <a:latin typeface="Arial" panose="020B0604020202020204" pitchFamily="34" charset="0"/>
                <a:ea typeface="微软雅黑" panose="020B0503020204020204" pitchFamily="34" charset="-122"/>
              </a:rPr>
              <a:t>风险分级管控体系建设</a:t>
            </a:r>
            <a:endParaRPr lang="zh-CN" altLang="en-US" sz="2300" b="1" spc="300" dirty="0">
              <a:solidFill>
                <a:schemeClr val="dk1">
                  <a:lumMod val="85000"/>
                  <a:lumOff val="15000"/>
                </a:schemeClr>
              </a:solidFill>
              <a:latin typeface="Arial" panose="020B0604020202020204" pitchFamily="34" charset="0"/>
              <a:ea typeface="微软雅黑" panose="020B0503020204020204" pitchFamily="34" charset="-122"/>
            </a:endParaRPr>
          </a:p>
        </p:txBody>
      </p:sp>
      <p:sp>
        <p:nvSpPr>
          <p:cNvPr id="7" name="文本框 6"/>
          <p:cNvSpPr txBox="1"/>
          <p:nvPr>
            <p:custDataLst>
              <p:tags r:id="rId9"/>
            </p:custDataLst>
          </p:nvPr>
        </p:nvSpPr>
        <p:spPr>
          <a:xfrm>
            <a:off x="2382548" y="3356476"/>
            <a:ext cx="622935" cy="492760"/>
          </a:xfrm>
          <a:prstGeom prst="rect">
            <a:avLst/>
          </a:prstGeom>
          <a:noFill/>
          <a:extLst>
            <a:ext uri="{909E8E84-426E-40DD-AFC4-6F175D3DCCD1}">
              <a14:hiddenFill xmlns:a14="http://schemas.microsoft.com/office/drawing/2010/main">
                <a:grpFill/>
              </a14:hiddenFill>
            </a:ext>
          </a:extLst>
        </p:spPr>
        <p:txBody>
          <a:bodyPr wrap="square" rtlCol="0">
            <a:normAutofit/>
          </a:bodyPr>
          <a:p>
            <a:pPr>
              <a:lnSpc>
                <a:spcPct val="100000"/>
              </a:lnSpc>
              <a:spcBef>
                <a:spcPts val="0"/>
              </a:spcBef>
              <a:spcAft>
                <a:spcPts val="0"/>
              </a:spcAft>
            </a:pPr>
            <a:r>
              <a:rPr lang="en-US" altLang="zh-CN" sz="2300" b="1" spc="150" dirty="0">
                <a:solidFill>
                  <a:schemeClr val="accent1"/>
                </a:solidFill>
                <a:uFillTx/>
                <a:latin typeface="Arial" panose="020B0604020202020204" pitchFamily="34" charset="0"/>
                <a:ea typeface="微软雅黑" panose="020B0503020204020204" pitchFamily="34" charset="-122"/>
              </a:rPr>
              <a:t>03</a:t>
            </a:r>
            <a:endParaRPr lang="en-US" altLang="zh-CN" sz="2300" b="1" spc="150" dirty="0">
              <a:solidFill>
                <a:schemeClr val="accent1"/>
              </a:solidFill>
              <a:uFillTx/>
              <a:latin typeface="Arial" panose="020B0604020202020204" pitchFamily="34" charset="0"/>
              <a:ea typeface="微软雅黑" panose="020B0503020204020204" pitchFamily="34" charset="-122"/>
            </a:endParaRPr>
          </a:p>
        </p:txBody>
      </p:sp>
      <p:cxnSp>
        <p:nvCxnSpPr>
          <p:cNvPr id="14" name="直接连接符 13"/>
          <p:cNvCxnSpPr/>
          <p:nvPr>
            <p:custDataLst>
              <p:tags r:id="rId10"/>
            </p:custDataLst>
          </p:nvPr>
        </p:nvCxnSpPr>
        <p:spPr>
          <a:xfrm>
            <a:off x="2915313" y="3603491"/>
            <a:ext cx="829945" cy="0"/>
          </a:xfrm>
          <a:prstGeom prst="line">
            <a:avLst/>
          </a:prstGeom>
          <a:ln w="190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a:stCxn id="7" idx="1"/>
          </p:cNvCxnSpPr>
          <p:nvPr>
            <p:custDataLst>
              <p:tags r:id="rId11"/>
            </p:custDataLst>
          </p:nvPr>
        </p:nvCxnSpPr>
        <p:spPr>
          <a:xfrm flipH="1">
            <a:off x="1548158" y="3603491"/>
            <a:ext cx="834390" cy="0"/>
          </a:xfrm>
          <a:prstGeom prst="line">
            <a:avLst/>
          </a:prstGeom>
          <a:ln w="190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
        <p:nvSpPr>
          <p:cNvPr id="24" name="矩形 23"/>
          <p:cNvSpPr/>
          <p:nvPr>
            <p:custDataLst>
              <p:tags r:id="rId12"/>
            </p:custDataLst>
          </p:nvPr>
        </p:nvSpPr>
        <p:spPr>
          <a:xfrm>
            <a:off x="1534188" y="5404986"/>
            <a:ext cx="2204720" cy="823595"/>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p>
            <a:pPr algn="ctr"/>
            <a:endParaRPr lang="zh-CN" altLang="en-US">
              <a:solidFill>
                <a:schemeClr val="lt1"/>
              </a:solidFill>
              <a:latin typeface="Arial" panose="020B0604020202020204" pitchFamily="34" charset="0"/>
              <a:ea typeface="微软雅黑" panose="020B0503020204020204" pitchFamily="34" charset="-122"/>
            </a:endParaRPr>
          </a:p>
        </p:txBody>
      </p:sp>
      <p:sp>
        <p:nvSpPr>
          <p:cNvPr id="25" name="文本框 24"/>
          <p:cNvSpPr txBox="1"/>
          <p:nvPr>
            <p:custDataLst>
              <p:tags r:id="rId13"/>
            </p:custDataLst>
          </p:nvPr>
        </p:nvSpPr>
        <p:spPr>
          <a:xfrm>
            <a:off x="1713893" y="5470391"/>
            <a:ext cx="1894840" cy="594360"/>
          </a:xfrm>
          <a:prstGeom prst="rect">
            <a:avLst/>
          </a:prstGeom>
          <a:noFill/>
          <a:extLst>
            <a:ext uri="{909E8E84-426E-40DD-AFC4-6F175D3DCCD1}">
              <a14:hiddenFill xmlns:a14="http://schemas.microsoft.com/office/drawing/2010/main">
                <a:solidFill>
                  <a:schemeClr val="accent1">
                    <a:lumMod val="20000"/>
                    <a:lumOff val="80000"/>
                  </a:schemeClr>
                </a:solidFill>
              </a14:hiddenFill>
            </a:ext>
          </a:extLst>
        </p:spPr>
        <p:txBody>
          <a:bodyPr wrap="square" rtlCol="0">
            <a:normAutofit/>
          </a:bodyPr>
          <a:p>
            <a:pPr marL="0" lvl="0" indent="0" algn="ctr" fontAlgn="auto">
              <a:lnSpc>
                <a:spcPct val="130000"/>
              </a:lnSpc>
              <a:spcBef>
                <a:spcPts val="0"/>
              </a:spcBef>
              <a:spcAft>
                <a:spcPts val="0"/>
              </a:spcAft>
              <a:buSzPct val="100000"/>
              <a:buNone/>
            </a:pPr>
            <a:r>
              <a:rPr lang="zh-CN" altLang="en-US" sz="1200" b="1" spc="300" dirty="0">
                <a:solidFill>
                  <a:schemeClr val="dk1">
                    <a:lumMod val="85000"/>
                    <a:lumOff val="15000"/>
                  </a:schemeClr>
                </a:solidFill>
                <a:latin typeface="Arial" panose="020B0604020202020204" pitchFamily="34" charset="0"/>
                <a:ea typeface="微软雅黑" panose="020B0503020204020204" pitchFamily="34" charset="-122"/>
              </a:rPr>
              <a:t>信息化管理</a:t>
            </a:r>
            <a:endParaRPr lang="zh-CN" altLang="en-US" sz="1200" b="1" spc="300" dirty="0">
              <a:solidFill>
                <a:schemeClr val="dk1">
                  <a:lumMod val="85000"/>
                  <a:lumOff val="15000"/>
                </a:schemeClr>
              </a:solidFill>
              <a:latin typeface="Arial" panose="020B0604020202020204" pitchFamily="34" charset="0"/>
              <a:ea typeface="微软雅黑" panose="020B0503020204020204" pitchFamily="34" charset="-122"/>
            </a:endParaRPr>
          </a:p>
        </p:txBody>
      </p:sp>
      <p:sp>
        <p:nvSpPr>
          <p:cNvPr id="26" name="文本框 25"/>
          <p:cNvSpPr txBox="1"/>
          <p:nvPr>
            <p:custDataLst>
              <p:tags r:id="rId14"/>
            </p:custDataLst>
          </p:nvPr>
        </p:nvSpPr>
        <p:spPr>
          <a:xfrm>
            <a:off x="2382548" y="4886826"/>
            <a:ext cx="622935" cy="492760"/>
          </a:xfrm>
          <a:prstGeom prst="rect">
            <a:avLst/>
          </a:prstGeom>
          <a:noFill/>
          <a:extLst>
            <a:ext uri="{909E8E84-426E-40DD-AFC4-6F175D3DCCD1}">
              <a14:hiddenFill xmlns:a14="http://schemas.microsoft.com/office/drawing/2010/main">
                <a:grpFill/>
              </a14:hiddenFill>
            </a:ext>
          </a:extLst>
        </p:spPr>
        <p:txBody>
          <a:bodyPr wrap="square" rtlCol="0">
            <a:normAutofit/>
          </a:bodyPr>
          <a:p>
            <a:pPr>
              <a:lnSpc>
                <a:spcPct val="100000"/>
              </a:lnSpc>
              <a:spcBef>
                <a:spcPts val="0"/>
              </a:spcBef>
              <a:spcAft>
                <a:spcPts val="0"/>
              </a:spcAft>
            </a:pPr>
            <a:r>
              <a:rPr lang="en-US" altLang="zh-CN" sz="2300" b="1" spc="150">
                <a:solidFill>
                  <a:schemeClr val="accent1"/>
                </a:solidFill>
                <a:uFillTx/>
                <a:latin typeface="Arial" panose="020B0604020202020204" pitchFamily="34" charset="0"/>
                <a:ea typeface="微软雅黑" panose="020B0503020204020204" pitchFamily="34" charset="-122"/>
              </a:rPr>
              <a:t>05</a:t>
            </a:r>
            <a:endParaRPr lang="en-US" altLang="zh-CN" sz="2300" b="1" spc="150">
              <a:solidFill>
                <a:schemeClr val="accent1"/>
              </a:solidFill>
              <a:uFillTx/>
              <a:latin typeface="Arial" panose="020B0604020202020204" pitchFamily="34" charset="0"/>
              <a:ea typeface="微软雅黑" panose="020B0503020204020204" pitchFamily="34" charset="-122"/>
            </a:endParaRPr>
          </a:p>
        </p:txBody>
      </p:sp>
      <p:cxnSp>
        <p:nvCxnSpPr>
          <p:cNvPr id="18" name="直接连接符 17"/>
          <p:cNvCxnSpPr/>
          <p:nvPr>
            <p:custDataLst>
              <p:tags r:id="rId15"/>
            </p:custDataLst>
          </p:nvPr>
        </p:nvCxnSpPr>
        <p:spPr>
          <a:xfrm>
            <a:off x="2915313" y="5133206"/>
            <a:ext cx="829945" cy="0"/>
          </a:xfrm>
          <a:prstGeom prst="line">
            <a:avLst/>
          </a:prstGeom>
          <a:ln w="190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a:stCxn id="26" idx="1"/>
          </p:cNvCxnSpPr>
          <p:nvPr>
            <p:custDataLst>
              <p:tags r:id="rId16"/>
            </p:custDataLst>
          </p:nvPr>
        </p:nvCxnSpPr>
        <p:spPr>
          <a:xfrm flipH="1">
            <a:off x="1548158" y="5133206"/>
            <a:ext cx="834390" cy="0"/>
          </a:xfrm>
          <a:prstGeom prst="line">
            <a:avLst/>
          </a:prstGeom>
          <a:ln w="190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
        <p:nvSpPr>
          <p:cNvPr id="19" name="矩形 18"/>
          <p:cNvSpPr/>
          <p:nvPr>
            <p:custDataLst>
              <p:tags r:id="rId17"/>
            </p:custDataLst>
          </p:nvPr>
        </p:nvSpPr>
        <p:spPr>
          <a:xfrm>
            <a:off x="4382798" y="2344921"/>
            <a:ext cx="2204720" cy="823595"/>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p>
            <a:pPr algn="ctr"/>
            <a:endParaRPr lang="zh-CN" altLang="en-US">
              <a:solidFill>
                <a:schemeClr val="lt1"/>
              </a:solidFill>
              <a:latin typeface="Arial" panose="020B0604020202020204" pitchFamily="34" charset="0"/>
              <a:ea typeface="微软雅黑" panose="020B0503020204020204" pitchFamily="34" charset="-122"/>
            </a:endParaRPr>
          </a:p>
        </p:txBody>
      </p:sp>
      <p:sp>
        <p:nvSpPr>
          <p:cNvPr id="20" name="文本框 19"/>
          <p:cNvSpPr txBox="1"/>
          <p:nvPr>
            <p:custDataLst>
              <p:tags r:id="rId18"/>
            </p:custDataLst>
          </p:nvPr>
        </p:nvSpPr>
        <p:spPr>
          <a:xfrm>
            <a:off x="4562503" y="2410961"/>
            <a:ext cx="1894840" cy="594360"/>
          </a:xfrm>
          <a:prstGeom prst="rect">
            <a:avLst/>
          </a:prstGeom>
          <a:noFill/>
          <a:extLst>
            <a:ext uri="{909E8E84-426E-40DD-AFC4-6F175D3DCCD1}">
              <a14:hiddenFill xmlns:a14="http://schemas.microsoft.com/office/drawing/2010/main">
                <a:solidFill>
                  <a:schemeClr val="accent1">
                    <a:lumMod val="20000"/>
                    <a:lumOff val="80000"/>
                  </a:schemeClr>
                </a:solidFill>
              </a14:hiddenFill>
            </a:ext>
          </a:extLst>
        </p:spPr>
        <p:txBody>
          <a:bodyPr wrap="square" rtlCol="0">
            <a:normAutofit/>
          </a:bodyPr>
          <a:p>
            <a:pPr marL="0" lvl="0" indent="0" algn="ctr" fontAlgn="auto">
              <a:lnSpc>
                <a:spcPct val="130000"/>
              </a:lnSpc>
              <a:spcBef>
                <a:spcPts val="0"/>
              </a:spcBef>
              <a:spcAft>
                <a:spcPts val="0"/>
              </a:spcAft>
              <a:buSzPct val="100000"/>
              <a:buNone/>
            </a:pPr>
            <a:r>
              <a:rPr lang="zh-CN" altLang="en-US" sz="1200" b="1" spc="300" dirty="0">
                <a:solidFill>
                  <a:schemeClr val="dk1">
                    <a:lumMod val="85000"/>
                    <a:lumOff val="15000"/>
                  </a:schemeClr>
                </a:solidFill>
                <a:latin typeface="Arial" panose="020B0604020202020204" pitchFamily="34" charset="0"/>
                <a:ea typeface="微软雅黑" panose="020B0503020204020204" pitchFamily="34" charset="-122"/>
              </a:rPr>
              <a:t>基本要求</a:t>
            </a:r>
            <a:endParaRPr lang="zh-CN" altLang="en-US" sz="1200" b="1" spc="300" dirty="0">
              <a:solidFill>
                <a:schemeClr val="dk1">
                  <a:lumMod val="85000"/>
                  <a:lumOff val="15000"/>
                </a:schemeClr>
              </a:solidFill>
              <a:latin typeface="Arial" panose="020B0604020202020204" pitchFamily="34" charset="0"/>
              <a:ea typeface="微软雅黑" panose="020B0503020204020204" pitchFamily="34" charset="-122"/>
            </a:endParaRPr>
          </a:p>
        </p:txBody>
      </p:sp>
      <p:sp>
        <p:nvSpPr>
          <p:cNvPr id="21" name="文本框 20"/>
          <p:cNvSpPr txBox="1"/>
          <p:nvPr>
            <p:custDataLst>
              <p:tags r:id="rId19"/>
            </p:custDataLst>
          </p:nvPr>
        </p:nvSpPr>
        <p:spPr>
          <a:xfrm>
            <a:off x="5231793" y="1826761"/>
            <a:ext cx="622935" cy="492760"/>
          </a:xfrm>
          <a:prstGeom prst="rect">
            <a:avLst/>
          </a:prstGeom>
          <a:noFill/>
          <a:extLst>
            <a:ext uri="{909E8E84-426E-40DD-AFC4-6F175D3DCCD1}">
              <a14:hiddenFill xmlns:a14="http://schemas.microsoft.com/office/drawing/2010/main">
                <a:grpFill/>
              </a14:hiddenFill>
            </a:ext>
          </a:extLst>
        </p:spPr>
        <p:txBody>
          <a:bodyPr wrap="square" rtlCol="0">
            <a:normAutofit/>
          </a:bodyPr>
          <a:p>
            <a:pPr>
              <a:lnSpc>
                <a:spcPct val="100000"/>
              </a:lnSpc>
              <a:spcBef>
                <a:spcPts val="0"/>
              </a:spcBef>
              <a:spcAft>
                <a:spcPts val="0"/>
              </a:spcAft>
            </a:pPr>
            <a:r>
              <a:rPr lang="en-US" altLang="zh-CN" sz="2300" b="1" spc="150">
                <a:solidFill>
                  <a:schemeClr val="accent1"/>
                </a:solidFill>
                <a:uFillTx/>
                <a:latin typeface="Arial" panose="020B0604020202020204" pitchFamily="34" charset="0"/>
                <a:ea typeface="微软雅黑" panose="020B0503020204020204" pitchFamily="34" charset="-122"/>
              </a:rPr>
              <a:t>02</a:t>
            </a:r>
            <a:endParaRPr lang="en-US" altLang="zh-CN" sz="2300" b="1" spc="150">
              <a:solidFill>
                <a:schemeClr val="accent1"/>
              </a:solidFill>
              <a:uFillTx/>
              <a:latin typeface="Arial" panose="020B0604020202020204" pitchFamily="34" charset="0"/>
              <a:ea typeface="微软雅黑" panose="020B0503020204020204" pitchFamily="34" charset="-122"/>
            </a:endParaRPr>
          </a:p>
        </p:txBody>
      </p:sp>
      <p:cxnSp>
        <p:nvCxnSpPr>
          <p:cNvPr id="22" name="直接连接符 21"/>
          <p:cNvCxnSpPr/>
          <p:nvPr>
            <p:custDataLst>
              <p:tags r:id="rId20"/>
            </p:custDataLst>
          </p:nvPr>
        </p:nvCxnSpPr>
        <p:spPr>
          <a:xfrm>
            <a:off x="5763923" y="2073776"/>
            <a:ext cx="829945" cy="0"/>
          </a:xfrm>
          <a:prstGeom prst="line">
            <a:avLst/>
          </a:prstGeom>
          <a:ln w="190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a:stCxn id="21" idx="1"/>
          </p:cNvCxnSpPr>
          <p:nvPr>
            <p:custDataLst>
              <p:tags r:id="rId21"/>
            </p:custDataLst>
          </p:nvPr>
        </p:nvCxnSpPr>
        <p:spPr>
          <a:xfrm flipH="1">
            <a:off x="4397403" y="2073776"/>
            <a:ext cx="834390" cy="0"/>
          </a:xfrm>
          <a:prstGeom prst="line">
            <a:avLst/>
          </a:prstGeom>
          <a:ln w="190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
        <p:nvSpPr>
          <p:cNvPr id="29" name="矩形 28"/>
          <p:cNvSpPr/>
          <p:nvPr>
            <p:custDataLst>
              <p:tags r:id="rId22"/>
            </p:custDataLst>
          </p:nvPr>
        </p:nvSpPr>
        <p:spPr>
          <a:xfrm>
            <a:off x="4382798" y="3874636"/>
            <a:ext cx="2204720" cy="823595"/>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p>
            <a:pPr algn="ctr"/>
            <a:endParaRPr lang="zh-CN" altLang="en-US">
              <a:solidFill>
                <a:schemeClr val="lt1"/>
              </a:solidFill>
              <a:latin typeface="Arial" panose="020B0604020202020204" pitchFamily="34" charset="0"/>
              <a:ea typeface="微软雅黑" panose="020B0503020204020204" pitchFamily="34" charset="-122"/>
            </a:endParaRPr>
          </a:p>
        </p:txBody>
      </p:sp>
      <p:sp>
        <p:nvSpPr>
          <p:cNvPr id="30" name="文本框 29"/>
          <p:cNvSpPr txBox="1"/>
          <p:nvPr>
            <p:custDataLst>
              <p:tags r:id="rId23"/>
            </p:custDataLst>
          </p:nvPr>
        </p:nvSpPr>
        <p:spPr>
          <a:xfrm>
            <a:off x="4562503" y="3940676"/>
            <a:ext cx="1894840" cy="594360"/>
          </a:xfrm>
          <a:prstGeom prst="rect">
            <a:avLst/>
          </a:prstGeom>
          <a:noFill/>
          <a:extLst>
            <a:ext uri="{909E8E84-426E-40DD-AFC4-6F175D3DCCD1}">
              <a14:hiddenFill xmlns:a14="http://schemas.microsoft.com/office/drawing/2010/main">
                <a:solidFill>
                  <a:schemeClr val="accent1">
                    <a:lumMod val="20000"/>
                    <a:lumOff val="80000"/>
                  </a:schemeClr>
                </a:solidFill>
              </a14:hiddenFill>
            </a:ext>
          </a:extLst>
        </p:spPr>
        <p:txBody>
          <a:bodyPr wrap="square" rtlCol="0">
            <a:normAutofit fontScale="50000"/>
          </a:bodyPr>
          <a:p>
            <a:pPr marL="0" lvl="0" indent="0" algn="ctr" fontAlgn="auto">
              <a:lnSpc>
                <a:spcPct val="130000"/>
              </a:lnSpc>
              <a:spcBef>
                <a:spcPts val="0"/>
              </a:spcBef>
              <a:spcAft>
                <a:spcPts val="0"/>
              </a:spcAft>
              <a:buSzPct val="100000"/>
              <a:buNone/>
            </a:pPr>
            <a:r>
              <a:rPr lang="zh-CN" altLang="en-US" sz="2300" b="1" spc="300" dirty="0">
                <a:solidFill>
                  <a:schemeClr val="dk1">
                    <a:lumMod val="85000"/>
                    <a:lumOff val="15000"/>
                  </a:schemeClr>
                </a:solidFill>
                <a:latin typeface="Arial" panose="020B0604020202020204" pitchFamily="34" charset="0"/>
                <a:ea typeface="微软雅黑" panose="020B0503020204020204" pitchFamily="34" charset="-122"/>
              </a:rPr>
              <a:t>隐患排查治理体系建设</a:t>
            </a:r>
            <a:endParaRPr lang="zh-CN" altLang="en-US" sz="2300" b="1" spc="300" dirty="0">
              <a:solidFill>
                <a:schemeClr val="dk1">
                  <a:lumMod val="85000"/>
                  <a:lumOff val="15000"/>
                </a:schemeClr>
              </a:solidFill>
              <a:latin typeface="Arial" panose="020B0604020202020204" pitchFamily="34" charset="0"/>
              <a:ea typeface="微软雅黑" panose="020B0503020204020204" pitchFamily="34" charset="-122"/>
            </a:endParaRPr>
          </a:p>
        </p:txBody>
      </p:sp>
      <p:sp>
        <p:nvSpPr>
          <p:cNvPr id="31" name="文本框 30"/>
          <p:cNvSpPr txBox="1"/>
          <p:nvPr>
            <p:custDataLst>
              <p:tags r:id="rId24"/>
            </p:custDataLst>
          </p:nvPr>
        </p:nvSpPr>
        <p:spPr>
          <a:xfrm>
            <a:off x="5231793" y="3356476"/>
            <a:ext cx="622935" cy="492760"/>
          </a:xfrm>
          <a:prstGeom prst="rect">
            <a:avLst/>
          </a:prstGeom>
          <a:noFill/>
          <a:extLst>
            <a:ext uri="{909E8E84-426E-40DD-AFC4-6F175D3DCCD1}">
              <a14:hiddenFill xmlns:a14="http://schemas.microsoft.com/office/drawing/2010/main">
                <a:grpFill/>
              </a14:hiddenFill>
            </a:ext>
          </a:extLst>
        </p:spPr>
        <p:txBody>
          <a:bodyPr wrap="square" rtlCol="0">
            <a:normAutofit/>
          </a:bodyPr>
          <a:p>
            <a:pPr>
              <a:lnSpc>
                <a:spcPct val="100000"/>
              </a:lnSpc>
              <a:spcBef>
                <a:spcPts val="0"/>
              </a:spcBef>
              <a:spcAft>
                <a:spcPts val="0"/>
              </a:spcAft>
            </a:pPr>
            <a:r>
              <a:rPr lang="en-US" altLang="zh-CN" sz="2300" b="1" spc="150">
                <a:solidFill>
                  <a:schemeClr val="accent1"/>
                </a:solidFill>
                <a:uFillTx/>
                <a:latin typeface="Arial" panose="020B0604020202020204" pitchFamily="34" charset="0"/>
                <a:ea typeface="微软雅黑" panose="020B0503020204020204" pitchFamily="34" charset="-122"/>
              </a:rPr>
              <a:t>04</a:t>
            </a:r>
            <a:endParaRPr lang="en-US" altLang="zh-CN" sz="2300" b="1" spc="150">
              <a:solidFill>
                <a:schemeClr val="accent1"/>
              </a:solidFill>
              <a:uFillTx/>
              <a:latin typeface="Arial" panose="020B0604020202020204" pitchFamily="34" charset="0"/>
              <a:ea typeface="微软雅黑" panose="020B0503020204020204" pitchFamily="34" charset="-122"/>
            </a:endParaRPr>
          </a:p>
        </p:txBody>
      </p:sp>
      <p:cxnSp>
        <p:nvCxnSpPr>
          <p:cNvPr id="32" name="直接连接符 31"/>
          <p:cNvCxnSpPr/>
          <p:nvPr>
            <p:custDataLst>
              <p:tags r:id="rId25"/>
            </p:custDataLst>
          </p:nvPr>
        </p:nvCxnSpPr>
        <p:spPr>
          <a:xfrm>
            <a:off x="5763923" y="3603491"/>
            <a:ext cx="829945" cy="0"/>
          </a:xfrm>
          <a:prstGeom prst="line">
            <a:avLst/>
          </a:prstGeom>
          <a:ln w="190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a:stCxn id="31" idx="1"/>
          </p:cNvCxnSpPr>
          <p:nvPr>
            <p:custDataLst>
              <p:tags r:id="rId26"/>
            </p:custDataLst>
          </p:nvPr>
        </p:nvCxnSpPr>
        <p:spPr>
          <a:xfrm flipH="1">
            <a:off x="4397403" y="3603491"/>
            <a:ext cx="834390" cy="0"/>
          </a:xfrm>
          <a:prstGeom prst="line">
            <a:avLst/>
          </a:prstGeom>
          <a:ln w="190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
        <p:nvSpPr>
          <p:cNvPr id="34" name="矩形 33"/>
          <p:cNvSpPr/>
          <p:nvPr>
            <p:custDataLst>
              <p:tags r:id="rId27"/>
            </p:custDataLst>
          </p:nvPr>
        </p:nvSpPr>
        <p:spPr>
          <a:xfrm>
            <a:off x="4382798" y="5404986"/>
            <a:ext cx="2204720" cy="823595"/>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p>
            <a:pPr algn="ctr"/>
            <a:endParaRPr lang="zh-CN" altLang="en-US">
              <a:solidFill>
                <a:schemeClr val="lt1"/>
              </a:solidFill>
              <a:latin typeface="Arial" panose="020B0604020202020204" pitchFamily="34" charset="0"/>
              <a:ea typeface="微软雅黑" panose="020B0503020204020204" pitchFamily="34" charset="-122"/>
            </a:endParaRPr>
          </a:p>
        </p:txBody>
      </p:sp>
      <p:sp>
        <p:nvSpPr>
          <p:cNvPr id="47" name="文本框 46"/>
          <p:cNvSpPr txBox="1"/>
          <p:nvPr>
            <p:custDataLst>
              <p:tags r:id="rId28"/>
            </p:custDataLst>
          </p:nvPr>
        </p:nvSpPr>
        <p:spPr>
          <a:xfrm>
            <a:off x="4562503" y="5470391"/>
            <a:ext cx="1894840" cy="594360"/>
          </a:xfrm>
          <a:prstGeom prst="rect">
            <a:avLst/>
          </a:prstGeom>
          <a:noFill/>
          <a:extLst>
            <a:ext uri="{909E8E84-426E-40DD-AFC4-6F175D3DCCD1}">
              <a14:hiddenFill xmlns:a14="http://schemas.microsoft.com/office/drawing/2010/main">
                <a:solidFill>
                  <a:schemeClr val="accent1">
                    <a:lumMod val="20000"/>
                    <a:lumOff val="80000"/>
                  </a:schemeClr>
                </a:solidFill>
              </a14:hiddenFill>
            </a:ext>
          </a:extLst>
        </p:spPr>
        <p:txBody>
          <a:bodyPr wrap="square" rtlCol="0">
            <a:normAutofit/>
          </a:bodyPr>
          <a:p>
            <a:pPr marL="0" lvl="0" indent="0" algn="ctr" fontAlgn="auto">
              <a:lnSpc>
                <a:spcPct val="130000"/>
              </a:lnSpc>
              <a:spcBef>
                <a:spcPts val="0"/>
              </a:spcBef>
              <a:spcAft>
                <a:spcPts val="0"/>
              </a:spcAft>
              <a:buSzPct val="100000"/>
              <a:buNone/>
            </a:pPr>
            <a:r>
              <a:rPr lang="zh-CN" altLang="en-US" sz="1200" b="1" spc="300" dirty="0">
                <a:solidFill>
                  <a:schemeClr val="dk1">
                    <a:lumMod val="85000"/>
                    <a:lumOff val="15000"/>
                  </a:schemeClr>
                </a:solidFill>
                <a:latin typeface="Arial" panose="020B0604020202020204" pitchFamily="34" charset="0"/>
                <a:ea typeface="微软雅黑" panose="020B0503020204020204" pitchFamily="34" charset="-122"/>
              </a:rPr>
              <a:t>持续改进</a:t>
            </a:r>
            <a:endParaRPr lang="zh-CN" altLang="en-US" sz="1200" b="1" spc="300" dirty="0">
              <a:solidFill>
                <a:schemeClr val="dk1">
                  <a:lumMod val="85000"/>
                  <a:lumOff val="15000"/>
                </a:schemeClr>
              </a:solidFill>
              <a:latin typeface="Arial" panose="020B0604020202020204" pitchFamily="34" charset="0"/>
              <a:ea typeface="微软雅黑" panose="020B0503020204020204" pitchFamily="34" charset="-122"/>
            </a:endParaRPr>
          </a:p>
        </p:txBody>
      </p:sp>
      <p:sp>
        <p:nvSpPr>
          <p:cNvPr id="48" name="文本框 47"/>
          <p:cNvSpPr txBox="1"/>
          <p:nvPr>
            <p:custDataLst>
              <p:tags r:id="rId29"/>
            </p:custDataLst>
          </p:nvPr>
        </p:nvSpPr>
        <p:spPr>
          <a:xfrm>
            <a:off x="5231793" y="4886826"/>
            <a:ext cx="622935" cy="492760"/>
          </a:xfrm>
          <a:prstGeom prst="rect">
            <a:avLst/>
          </a:prstGeom>
          <a:noFill/>
          <a:extLst>
            <a:ext uri="{909E8E84-426E-40DD-AFC4-6F175D3DCCD1}">
              <a14:hiddenFill xmlns:a14="http://schemas.microsoft.com/office/drawing/2010/main">
                <a:grpFill/>
              </a14:hiddenFill>
            </a:ext>
          </a:extLst>
        </p:spPr>
        <p:txBody>
          <a:bodyPr wrap="square" rtlCol="0">
            <a:normAutofit/>
          </a:bodyPr>
          <a:p>
            <a:pPr>
              <a:lnSpc>
                <a:spcPct val="100000"/>
              </a:lnSpc>
              <a:spcBef>
                <a:spcPts val="0"/>
              </a:spcBef>
              <a:spcAft>
                <a:spcPts val="0"/>
              </a:spcAft>
            </a:pPr>
            <a:r>
              <a:rPr lang="en-US" altLang="zh-CN" sz="2300" b="1" spc="150" dirty="0">
                <a:solidFill>
                  <a:schemeClr val="accent1"/>
                </a:solidFill>
                <a:uFillTx/>
                <a:latin typeface="Arial" panose="020B0604020202020204" pitchFamily="34" charset="0"/>
                <a:ea typeface="微软雅黑" panose="020B0503020204020204" pitchFamily="34" charset="-122"/>
              </a:rPr>
              <a:t>06</a:t>
            </a:r>
            <a:endParaRPr lang="en-US" altLang="zh-CN" sz="2300" b="1" spc="150" dirty="0">
              <a:solidFill>
                <a:schemeClr val="accent1"/>
              </a:solidFill>
              <a:uFillTx/>
              <a:latin typeface="Arial" panose="020B0604020202020204" pitchFamily="34" charset="0"/>
              <a:ea typeface="微软雅黑" panose="020B0503020204020204" pitchFamily="34" charset="-122"/>
            </a:endParaRPr>
          </a:p>
        </p:txBody>
      </p:sp>
      <p:cxnSp>
        <p:nvCxnSpPr>
          <p:cNvPr id="49" name="直接连接符 48"/>
          <p:cNvCxnSpPr/>
          <p:nvPr>
            <p:custDataLst>
              <p:tags r:id="rId30"/>
            </p:custDataLst>
          </p:nvPr>
        </p:nvCxnSpPr>
        <p:spPr>
          <a:xfrm>
            <a:off x="5763923" y="5133206"/>
            <a:ext cx="829945" cy="0"/>
          </a:xfrm>
          <a:prstGeom prst="line">
            <a:avLst/>
          </a:prstGeom>
          <a:ln w="190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a:stCxn id="48" idx="1"/>
          </p:cNvCxnSpPr>
          <p:nvPr>
            <p:custDataLst>
              <p:tags r:id="rId31"/>
            </p:custDataLst>
          </p:nvPr>
        </p:nvCxnSpPr>
        <p:spPr>
          <a:xfrm flipH="1">
            <a:off x="4397403" y="5133206"/>
            <a:ext cx="834390" cy="0"/>
          </a:xfrm>
          <a:prstGeom prst="line">
            <a:avLst/>
          </a:prstGeom>
          <a:ln w="190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Tree>
    <p:custDataLst>
      <p:tags r:id="rId32"/>
    </p:custDataLst>
  </p:cSld>
  <p:clrMapOvr>
    <a:masterClrMapping/>
  </p:clrMapOvr>
  <p:transition advClick="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3" name="图形 22"/>
          <p:cNvPicPr>
            <a:picLocks noChangeAspect="1"/>
          </p:cNvPicPr>
          <p:nvPr>
            <p:custDataLst>
              <p:tags r:id="rId1"/>
            </p:custDataLst>
          </p:nvPr>
        </p:nvPicPr>
        <p:blipFill>
          <a:blip r:embed="rId2">
            <a:extLst>
              <a:ext uri="{96DAC541-7B7A-43D3-8B79-37D633B846F1}">
                <asvg:svgBlip xmlns:asvg="http://schemas.microsoft.com/office/drawing/2016/SVG/main" r:embed="rId3"/>
              </a:ext>
            </a:extLst>
          </a:blip>
          <a:stretch>
            <a:fillRect/>
          </a:stretch>
        </p:blipFill>
        <p:spPr>
          <a:xfrm>
            <a:off x="0" y="0"/>
            <a:ext cx="720090" cy="720090"/>
          </a:xfrm>
          <a:prstGeom prst="rect">
            <a:avLst/>
          </a:prstGeom>
        </p:spPr>
      </p:pic>
      <p:pic>
        <p:nvPicPr>
          <p:cNvPr id="6" name="图形 22"/>
          <p:cNvPicPr>
            <a:picLocks noChangeAspect="1"/>
          </p:cNvPicPr>
          <p:nvPr>
            <p:custDataLst>
              <p:tags r:id="rId4"/>
            </p:custDataLst>
          </p:nvPr>
        </p:nvPicPr>
        <p:blipFill>
          <a:blip r:embed="rId5">
            <a:extLst>
              <a:ext uri="{96DAC541-7B7A-43D3-8B79-37D633B846F1}">
                <asvg:svgBlip xmlns:asvg="http://schemas.microsoft.com/office/drawing/2016/SVG/main" r:embed="rId6"/>
              </a:ext>
            </a:extLst>
          </a:blip>
          <a:stretch>
            <a:fillRect/>
          </a:stretch>
        </p:blipFill>
        <p:spPr>
          <a:xfrm>
            <a:off x="11471910" y="-5379"/>
            <a:ext cx="720090" cy="720090"/>
          </a:xfrm>
          <a:prstGeom prst="rect">
            <a:avLst/>
          </a:prstGeom>
        </p:spPr>
      </p:pic>
      <p:sp>
        <p:nvSpPr>
          <p:cNvPr id="9" name="文本框 8"/>
          <p:cNvSpPr txBox="1"/>
          <p:nvPr/>
        </p:nvSpPr>
        <p:spPr>
          <a:xfrm>
            <a:off x="1604065" y="234101"/>
            <a:ext cx="6906889" cy="578486"/>
          </a:xfrm>
          <a:prstGeom prst="roundRect">
            <a:avLst/>
          </a:prstGeom>
          <a:noFill/>
        </p:spPr>
        <p:txBody>
          <a:bodyPr wrap="square" rtlCol="0">
            <a:spAutoFit/>
            <a:scene3d>
              <a:camera prst="orthographicFront"/>
              <a:lightRig rig="threePt" dir="t"/>
            </a:scene3d>
            <a:sp3d contourW="12700"/>
          </a:bodyPr>
          <a:lstStyle/>
          <a:p>
            <a:pPr lvl="0" defTabSz="914400"/>
            <a:r>
              <a:rPr lang="en-US" altLang="zh-CN" sz="28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3. </a:t>
            </a:r>
            <a:r>
              <a:rPr lang="zh-CN" altLang="en-US" sz="28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风险分级管控体系建设</a:t>
            </a:r>
            <a:r>
              <a:rPr lang="en-US" altLang="zh-CN" sz="28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_</a:t>
            </a:r>
            <a:r>
              <a:rPr lang="en-US" altLang="zh-CN" sz="20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0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b="1"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风</a:t>
            </a:r>
            <a:r>
              <a:rPr lang="zh-CN" altLang="en-US" sz="20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险点</a:t>
            </a:r>
            <a:r>
              <a:rPr lang="zh-CN" altLang="en-US" sz="2000" b="1"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排</a:t>
            </a:r>
            <a:r>
              <a:rPr lang="zh-CN" altLang="en-US" sz="20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查、确定</a:t>
            </a:r>
            <a:endParaRPr lang="zh-CN" altLang="en-US" sz="20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4" name="MH_Text_1"/>
          <p:cNvSpPr/>
          <p:nvPr>
            <p:custDataLst>
              <p:tags r:id="rId7"/>
            </p:custDataLst>
          </p:nvPr>
        </p:nvSpPr>
        <p:spPr>
          <a:xfrm>
            <a:off x="1004836" y="2012040"/>
            <a:ext cx="10333724" cy="4360625"/>
          </a:xfrm>
          <a:prstGeom prst="rect">
            <a:avLst/>
          </a:prstGeom>
          <a:noFill/>
          <a:ln w="12700" cap="flat" cmpd="sng" algn="ctr">
            <a:solidFill>
              <a:srgbClr val="225EAB"/>
            </a:solidFill>
            <a:prstDash val="solid"/>
            <a:miter lim="800000"/>
          </a:ln>
          <a:effectLst/>
        </p:spPr>
        <p:txBody>
          <a:bodyPr anchor="ctr">
            <a:normAutofit/>
          </a:bodyPr>
          <a:lstStyle/>
          <a:p>
            <a:pPr algn="just" eaLnBrk="1" fontAlgn="auto" hangingPunct="1">
              <a:lnSpc>
                <a:spcPct val="150000"/>
              </a:lnSpc>
              <a:spcBef>
                <a:spcPts val="600"/>
              </a:spcBef>
              <a:spcAft>
                <a:spcPts val="600"/>
              </a:spcAft>
              <a:defRPr/>
            </a:pPr>
            <a:endParaRPr lang="zh-CN" altLang="en-US" sz="1400" kern="0" dirty="0">
              <a:solidFill>
                <a:schemeClr val="dk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5" name="MH_SubTitle_1"/>
          <p:cNvSpPr/>
          <p:nvPr>
            <p:custDataLst>
              <p:tags r:id="rId8"/>
            </p:custDataLst>
          </p:nvPr>
        </p:nvSpPr>
        <p:spPr>
          <a:xfrm>
            <a:off x="1004837" y="1395381"/>
            <a:ext cx="5045364" cy="604127"/>
          </a:xfrm>
          <a:custGeom>
            <a:avLst/>
            <a:gdLst>
              <a:gd name="connsiteX0" fmla="*/ 4441454 w 4758105"/>
              <a:gd name="connsiteY0" fmla="*/ 563487 h 563709"/>
              <a:gd name="connsiteX1" fmla="*/ 4549542 w 4758105"/>
              <a:gd name="connsiteY1" fmla="*/ 563487 h 563709"/>
              <a:gd name="connsiteX2" fmla="*/ 4549460 w 4758105"/>
              <a:gd name="connsiteY2" fmla="*/ 563709 h 563709"/>
              <a:gd name="connsiteX3" fmla="*/ 4441372 w 4758105"/>
              <a:gd name="connsiteY3" fmla="*/ 563709 h 563709"/>
              <a:gd name="connsiteX4" fmla="*/ 82 w 4758105"/>
              <a:gd name="connsiteY4" fmla="*/ 563487 h 563709"/>
              <a:gd name="connsiteX5" fmla="*/ 108170 w 4758105"/>
              <a:gd name="connsiteY5" fmla="*/ 563487 h 563709"/>
              <a:gd name="connsiteX6" fmla="*/ 108088 w 4758105"/>
              <a:gd name="connsiteY6" fmla="*/ 563709 h 563709"/>
              <a:gd name="connsiteX7" fmla="*/ 0 w 4758105"/>
              <a:gd name="connsiteY7" fmla="*/ 563709 h 563709"/>
              <a:gd name="connsiteX8" fmla="*/ 4758023 w 4758105"/>
              <a:gd name="connsiteY8" fmla="*/ 221 h 563709"/>
              <a:gd name="connsiteX9" fmla="*/ 4758105 w 4758105"/>
              <a:gd name="connsiteY9" fmla="*/ 221 h 563709"/>
              <a:gd name="connsiteX10" fmla="*/ 4758105 w 4758105"/>
              <a:gd name="connsiteY10" fmla="*/ 563487 h 563709"/>
              <a:gd name="connsiteX11" fmla="*/ 4549542 w 4758105"/>
              <a:gd name="connsiteY11" fmla="*/ 563487 h 563709"/>
              <a:gd name="connsiteX12" fmla="*/ 316651 w 4758105"/>
              <a:gd name="connsiteY12" fmla="*/ 221 h 563709"/>
              <a:gd name="connsiteX13" fmla="*/ 4649935 w 4758105"/>
              <a:gd name="connsiteY13" fmla="*/ 221 h 563709"/>
              <a:gd name="connsiteX14" fmla="*/ 4441454 w 4758105"/>
              <a:gd name="connsiteY14" fmla="*/ 563487 h 563709"/>
              <a:gd name="connsiteX15" fmla="*/ 108170 w 4758105"/>
              <a:gd name="connsiteY15" fmla="*/ 563487 h 563709"/>
              <a:gd name="connsiteX16" fmla="*/ 0 w 4758105"/>
              <a:gd name="connsiteY16" fmla="*/ 221 h 563709"/>
              <a:gd name="connsiteX17" fmla="*/ 208563 w 4758105"/>
              <a:gd name="connsiteY17" fmla="*/ 221 h 563709"/>
              <a:gd name="connsiteX18" fmla="*/ 82 w 4758105"/>
              <a:gd name="connsiteY18" fmla="*/ 563487 h 563709"/>
              <a:gd name="connsiteX19" fmla="*/ 0 w 4758105"/>
              <a:gd name="connsiteY19" fmla="*/ 563487 h 563709"/>
              <a:gd name="connsiteX20" fmla="*/ 4650017 w 4758105"/>
              <a:gd name="connsiteY20" fmla="*/ 0 h 563709"/>
              <a:gd name="connsiteX21" fmla="*/ 4758105 w 4758105"/>
              <a:gd name="connsiteY21" fmla="*/ 0 h 563709"/>
              <a:gd name="connsiteX22" fmla="*/ 4758023 w 4758105"/>
              <a:gd name="connsiteY22" fmla="*/ 221 h 563709"/>
              <a:gd name="connsiteX23" fmla="*/ 4649935 w 4758105"/>
              <a:gd name="connsiteY23" fmla="*/ 221 h 563709"/>
              <a:gd name="connsiteX24" fmla="*/ 208645 w 4758105"/>
              <a:gd name="connsiteY24" fmla="*/ 0 h 563709"/>
              <a:gd name="connsiteX25" fmla="*/ 316733 w 4758105"/>
              <a:gd name="connsiteY25" fmla="*/ 0 h 563709"/>
              <a:gd name="connsiteX26" fmla="*/ 316651 w 4758105"/>
              <a:gd name="connsiteY26" fmla="*/ 221 h 563709"/>
              <a:gd name="connsiteX27" fmla="*/ 208563 w 4758105"/>
              <a:gd name="connsiteY27" fmla="*/ 221 h 56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758105" h="563709">
                <a:moveTo>
                  <a:pt x="4441454" y="563487"/>
                </a:moveTo>
                <a:lnTo>
                  <a:pt x="4549542" y="563487"/>
                </a:lnTo>
                <a:lnTo>
                  <a:pt x="4549460" y="563709"/>
                </a:lnTo>
                <a:lnTo>
                  <a:pt x="4441372" y="563709"/>
                </a:lnTo>
                <a:close/>
                <a:moveTo>
                  <a:pt x="82" y="563487"/>
                </a:moveTo>
                <a:lnTo>
                  <a:pt x="108170" y="563487"/>
                </a:lnTo>
                <a:lnTo>
                  <a:pt x="108088" y="563709"/>
                </a:lnTo>
                <a:lnTo>
                  <a:pt x="0" y="563709"/>
                </a:lnTo>
                <a:close/>
                <a:moveTo>
                  <a:pt x="4758023" y="221"/>
                </a:moveTo>
                <a:lnTo>
                  <a:pt x="4758105" y="221"/>
                </a:lnTo>
                <a:lnTo>
                  <a:pt x="4758105" y="563487"/>
                </a:lnTo>
                <a:lnTo>
                  <a:pt x="4549542" y="563487"/>
                </a:lnTo>
                <a:close/>
                <a:moveTo>
                  <a:pt x="316651" y="221"/>
                </a:moveTo>
                <a:lnTo>
                  <a:pt x="4649935" y="221"/>
                </a:lnTo>
                <a:lnTo>
                  <a:pt x="4441454" y="563487"/>
                </a:lnTo>
                <a:lnTo>
                  <a:pt x="108170" y="563487"/>
                </a:lnTo>
                <a:close/>
                <a:moveTo>
                  <a:pt x="0" y="221"/>
                </a:moveTo>
                <a:lnTo>
                  <a:pt x="208563" y="221"/>
                </a:lnTo>
                <a:lnTo>
                  <a:pt x="82" y="563487"/>
                </a:lnTo>
                <a:lnTo>
                  <a:pt x="0" y="563487"/>
                </a:lnTo>
                <a:close/>
                <a:moveTo>
                  <a:pt x="4650017" y="0"/>
                </a:moveTo>
                <a:lnTo>
                  <a:pt x="4758105" y="0"/>
                </a:lnTo>
                <a:lnTo>
                  <a:pt x="4758023" y="221"/>
                </a:lnTo>
                <a:lnTo>
                  <a:pt x="4649935" y="221"/>
                </a:lnTo>
                <a:close/>
                <a:moveTo>
                  <a:pt x="208645" y="0"/>
                </a:moveTo>
                <a:lnTo>
                  <a:pt x="316733" y="0"/>
                </a:lnTo>
                <a:lnTo>
                  <a:pt x="316651" y="221"/>
                </a:lnTo>
                <a:lnTo>
                  <a:pt x="208563" y="221"/>
                </a:lnTo>
                <a:close/>
              </a:path>
            </a:pathLst>
          </a:custGeom>
          <a:solidFill>
            <a:srgbClr val="0070C0"/>
          </a:solidFill>
          <a:ln w="12700" cap="flat" cmpd="sng" algn="ctr">
            <a:noFill/>
            <a:prstDash val="solid"/>
            <a:miter lim="800000"/>
          </a:ln>
          <a:effectLst/>
        </p:spPr>
        <p:txBody>
          <a:bodyPr anchor="ctr">
            <a:normAutofit/>
          </a:bodyPr>
          <a:lstStyle/>
          <a:p>
            <a:pPr algn="ctr">
              <a:defRPr/>
            </a:pPr>
            <a:r>
              <a:rPr lang="zh-CN" altLang="en-US" sz="2400" b="1" kern="0" dirty="0" smtClean="0">
                <a:solidFill>
                  <a:srgbClr val="FFFFFF"/>
                </a:solidFill>
                <a:latin typeface="微软雅黑" panose="020B0503020204020204" pitchFamily="34" charset="-122"/>
                <a:ea typeface="微软雅黑" panose="020B0503020204020204" pitchFamily="34" charset="-122"/>
                <a:cs typeface="Arial" panose="020B0604020202020204" pitchFamily="34" charset="0"/>
                <a:sym typeface="+mn-ea"/>
              </a:rPr>
              <a:t>风险点清单</a:t>
            </a:r>
            <a:endParaRPr lang="zh-CN" altLang="en-US" sz="2400" b="1" kern="0" dirty="0" smtClean="0">
              <a:solidFill>
                <a:srgbClr val="FFFFFF"/>
              </a:solidFill>
              <a:latin typeface="微软雅黑" panose="020B0503020204020204" pitchFamily="34" charset="-122"/>
              <a:ea typeface="微软雅黑" panose="020B0503020204020204" pitchFamily="34" charset="-122"/>
              <a:cs typeface="Arial" panose="020B0604020202020204" pitchFamily="34" charset="0"/>
              <a:sym typeface="+mn-ea"/>
            </a:endParaRPr>
          </a:p>
        </p:txBody>
      </p:sp>
      <p:pic>
        <p:nvPicPr>
          <p:cNvPr id="30" name="图片 6" descr="清单"/>
          <p:cNvPicPr>
            <a:picLocks noChangeAspect="1"/>
          </p:cNvPicPr>
          <p:nvPr>
            <p:custDataLst>
              <p:tags r:id="rId9"/>
            </p:custDataLst>
          </p:nvPr>
        </p:nvPicPr>
        <p:blipFill>
          <a:blip r:embed="rId10"/>
          <a:stretch>
            <a:fillRect/>
          </a:stretch>
        </p:blipFill>
        <p:spPr>
          <a:xfrm rot="5400000">
            <a:off x="3411789" y="2909022"/>
            <a:ext cx="4092575" cy="2554288"/>
          </a:xfrm>
          <a:prstGeom prst="rect">
            <a:avLst/>
          </a:prstGeom>
          <a:ln w="3175">
            <a:solidFill>
              <a:schemeClr val="accent2">
                <a:lumMod val="75000"/>
              </a:schemeClr>
            </a:solidFill>
          </a:ln>
        </p:spPr>
      </p:pic>
      <p:pic>
        <p:nvPicPr>
          <p:cNvPr id="31" name="图片 7" descr="清单1"/>
          <p:cNvPicPr>
            <a:picLocks noChangeAspect="1"/>
          </p:cNvPicPr>
          <p:nvPr>
            <p:custDataLst>
              <p:tags r:id="rId11"/>
            </p:custDataLst>
          </p:nvPr>
        </p:nvPicPr>
        <p:blipFill>
          <a:blip r:embed="rId12"/>
          <a:stretch>
            <a:fillRect/>
          </a:stretch>
        </p:blipFill>
        <p:spPr>
          <a:xfrm rot="5400000">
            <a:off x="711175" y="2881489"/>
            <a:ext cx="4091940" cy="2609991"/>
          </a:xfrm>
          <a:prstGeom prst="rect">
            <a:avLst/>
          </a:prstGeom>
          <a:ln w="3175">
            <a:solidFill>
              <a:schemeClr val="accent2">
                <a:lumMod val="75000"/>
              </a:schemeClr>
            </a:solidFill>
          </a:ln>
        </p:spPr>
      </p:pic>
      <p:pic>
        <p:nvPicPr>
          <p:cNvPr id="32" name="图片 8" descr="清单2"/>
          <p:cNvPicPr>
            <a:picLocks noChangeAspect="1"/>
          </p:cNvPicPr>
          <p:nvPr>
            <p:custDataLst>
              <p:tags r:id="rId13"/>
            </p:custDataLst>
          </p:nvPr>
        </p:nvPicPr>
        <p:blipFill>
          <a:blip r:embed="rId14"/>
          <a:stretch>
            <a:fillRect/>
          </a:stretch>
        </p:blipFill>
        <p:spPr>
          <a:xfrm>
            <a:off x="6980623" y="2139878"/>
            <a:ext cx="3992177" cy="1709420"/>
          </a:xfrm>
          <a:prstGeom prst="rect">
            <a:avLst/>
          </a:prstGeom>
          <a:ln w="3175">
            <a:solidFill>
              <a:schemeClr val="accent2">
                <a:lumMod val="75000"/>
              </a:schemeClr>
            </a:solidFill>
          </a:ln>
        </p:spPr>
      </p:pic>
      <p:sp>
        <p:nvSpPr>
          <p:cNvPr id="33" name="직사각형 32"/>
          <p:cNvSpPr/>
          <p:nvPr>
            <p:custDataLst>
              <p:tags r:id="rId15"/>
            </p:custDataLst>
          </p:nvPr>
        </p:nvSpPr>
        <p:spPr>
          <a:xfrm>
            <a:off x="6980623" y="3981157"/>
            <a:ext cx="3992177" cy="22512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34" name="직사각형 33"/>
          <p:cNvSpPr/>
          <p:nvPr/>
        </p:nvSpPr>
        <p:spPr>
          <a:xfrm>
            <a:off x="7316798" y="4056466"/>
            <a:ext cx="3870325" cy="2028825"/>
          </a:xfrm>
          <a:prstGeom prst="rect">
            <a:avLst/>
          </a:prstGeom>
        </p:spPr>
        <p:txBody>
          <a:bodyPr wrap="square">
            <a:spAutoFit/>
          </a:bodyPr>
          <a:lstStyle/>
          <a:p>
            <a:pPr>
              <a:lnSpc>
                <a:spcPct val="180000"/>
              </a:lnSpc>
            </a:pPr>
            <a:r>
              <a:rPr lang="zh-CN" altLang="en-US" sz="16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确</a:t>
            </a:r>
            <a:r>
              <a:rPr lang="zh-CN" altLang="en-US" sz="1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认</a:t>
            </a:r>
            <a:r>
              <a:rPr lang="zh-CN" altLang="en-US" sz="16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作</a:t>
            </a:r>
            <a:r>
              <a:rPr lang="zh-CN" altLang="en-US" sz="1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业活动清单</a:t>
            </a:r>
            <a:r>
              <a:rPr lang="zh-CN" altLang="en-US" sz="16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和设</a:t>
            </a:r>
            <a:r>
              <a:rPr lang="zh-CN" altLang="en-US" sz="1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备设施清</a:t>
            </a:r>
            <a:r>
              <a:rPr lang="zh-CN" altLang="en-US" sz="16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单</a:t>
            </a:r>
            <a:endParaRPr lang="zh-CN" altLang="en-US" sz="1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80000"/>
              </a:lnSpc>
              <a:buFont typeface="Wingdings" panose="05000000000000000000" pitchFamily="2" charset="2"/>
              <a:buNone/>
            </a:pPr>
            <a:r>
              <a:rPr lang="zh-CN" altLang="en-US" sz="1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共确定</a:t>
            </a:r>
            <a:r>
              <a:rPr lang="zh-CN" altLang="en-US" sz="1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作业活动</a:t>
            </a:r>
            <a:r>
              <a:rPr lang="en-US" altLang="zh-CN" b="1" dirty="0">
                <a:solidFill>
                  <a:srgbClr val="FFFF00"/>
                </a:solidFill>
                <a:latin typeface="微软雅黑" panose="020B0503020204020204" pitchFamily="34" charset="-122"/>
                <a:ea typeface="微软雅黑" panose="020B0503020204020204" pitchFamily="34" charset="-122"/>
                <a:cs typeface="微软雅黑" panose="020B0503020204020204" pitchFamily="34" charset="-122"/>
                <a:sym typeface="+mn-ea"/>
              </a:rPr>
              <a:t>357</a:t>
            </a:r>
            <a:r>
              <a:rPr lang="zh-CN" altLang="en-US" b="1" dirty="0" smtClean="0">
                <a:solidFill>
                  <a:srgbClr val="FFFF00"/>
                </a:solidFill>
                <a:latin typeface="微软雅黑" panose="020B0503020204020204" pitchFamily="34" charset="-122"/>
                <a:ea typeface="微软雅黑" panose="020B0503020204020204" pitchFamily="34" charset="-122"/>
                <a:cs typeface="微软雅黑" panose="020B0503020204020204" pitchFamily="34" charset="-122"/>
                <a:sym typeface="+mn-ea"/>
              </a:rPr>
              <a:t>项</a:t>
            </a:r>
            <a:r>
              <a:rPr lang="zh-CN" altLang="en-US" sz="16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zh-CN" altLang="en-US" sz="1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80000"/>
              </a:lnSpc>
              <a:buFont typeface="Wingdings" panose="05000000000000000000" pitchFamily="2" charset="2"/>
              <a:buNone/>
            </a:pPr>
            <a:r>
              <a:rPr lang="zh-CN" altLang="en-US" sz="1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     共确定设备设施</a:t>
            </a:r>
            <a:r>
              <a:rPr lang="en-US" altLang="zh-CN" b="1" dirty="0">
                <a:solidFill>
                  <a:srgbClr val="FFFF00"/>
                </a:solidFill>
                <a:latin typeface="微软雅黑" panose="020B0503020204020204" pitchFamily="34" charset="-122"/>
                <a:ea typeface="微软雅黑" panose="020B0503020204020204" pitchFamily="34" charset="-122"/>
                <a:cs typeface="微软雅黑" panose="020B0503020204020204" pitchFamily="34" charset="-122"/>
                <a:sym typeface="+mn-ea"/>
              </a:rPr>
              <a:t>336</a:t>
            </a:r>
            <a:r>
              <a:rPr lang="zh-CN" altLang="en-US" b="1" dirty="0" smtClean="0">
                <a:solidFill>
                  <a:srgbClr val="FFFF00"/>
                </a:solidFill>
                <a:latin typeface="微软雅黑" panose="020B0503020204020204" pitchFamily="34" charset="-122"/>
                <a:ea typeface="微软雅黑" panose="020B0503020204020204" pitchFamily="34" charset="-122"/>
                <a:cs typeface="微软雅黑" panose="020B0503020204020204" pitchFamily="34" charset="-122"/>
                <a:sym typeface="+mn-ea"/>
              </a:rPr>
              <a:t>类</a:t>
            </a:r>
            <a:endParaRPr lang="en-US" altLang="zh-CN" sz="16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80000"/>
              </a:lnSpc>
              <a:buFont typeface="Wingdings" panose="05000000000000000000" pitchFamily="2" charset="2"/>
              <a:buNone/>
            </a:pPr>
            <a:r>
              <a:rPr lang="zh-CN" altLang="en-US" sz="16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确</a:t>
            </a:r>
            <a:r>
              <a:rPr lang="zh-CN" altLang="en-US" sz="1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定职业 病危害风险点共计</a:t>
            </a:r>
            <a:r>
              <a:rPr lang="en-US" altLang="zh-CN" b="1" dirty="0">
                <a:solidFill>
                  <a:srgbClr val="FFFF00"/>
                </a:solidFill>
                <a:latin typeface="微软雅黑" panose="020B0503020204020204" pitchFamily="34" charset="-122"/>
                <a:ea typeface="微软雅黑" panose="020B0503020204020204" pitchFamily="34" charset="-122"/>
                <a:cs typeface="微软雅黑" panose="020B0503020204020204" pitchFamily="34" charset="-122"/>
              </a:rPr>
              <a:t>101</a:t>
            </a:r>
            <a:r>
              <a:rPr lang="zh-CN" altLang="en-US" b="1" dirty="0">
                <a:solidFill>
                  <a:srgbClr val="FFFF00"/>
                </a:solidFill>
                <a:latin typeface="微软雅黑" panose="020B0503020204020204" pitchFamily="34" charset="-122"/>
                <a:ea typeface="微软雅黑" panose="020B0503020204020204" pitchFamily="34" charset="-122"/>
                <a:cs typeface="微软雅黑" panose="020B0503020204020204" pitchFamily="34" charset="-122"/>
              </a:rPr>
              <a:t>项</a:t>
            </a:r>
            <a:endParaRPr lang="zh-CN" altLang="en-US" b="1" dirty="0">
              <a:solidFill>
                <a:srgbClr val="FFFF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5" name="椭圆 14"/>
          <p:cNvSpPr/>
          <p:nvPr>
            <p:custDataLst>
              <p:tags r:id="rId16"/>
            </p:custDataLst>
          </p:nvPr>
        </p:nvSpPr>
        <p:spPr>
          <a:xfrm>
            <a:off x="7101646" y="4286393"/>
            <a:ext cx="137689" cy="137689"/>
          </a:xfrm>
          <a:prstGeom prst="ellipse">
            <a:avLst/>
          </a:prstGeom>
          <a:solidFill>
            <a:schemeClr val="lt1"/>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100">
              <a:solidFill>
                <a:srgbClr val="080808"/>
              </a:solidFill>
              <a:latin typeface="微软雅黑" panose="020B0503020204020204" pitchFamily="34" charset="-122"/>
              <a:ea typeface="微软雅黑" panose="020B0503020204020204" pitchFamily="34" charset="-122"/>
            </a:endParaRPr>
          </a:p>
        </p:txBody>
      </p:sp>
      <p:sp>
        <p:nvSpPr>
          <p:cNvPr id="36" name="椭圆 14"/>
          <p:cNvSpPr/>
          <p:nvPr>
            <p:custDataLst>
              <p:tags r:id="rId17"/>
            </p:custDataLst>
          </p:nvPr>
        </p:nvSpPr>
        <p:spPr>
          <a:xfrm>
            <a:off x="7079866" y="5729711"/>
            <a:ext cx="137689" cy="137689"/>
          </a:xfrm>
          <a:prstGeom prst="ellipse">
            <a:avLst/>
          </a:prstGeom>
          <a:solidFill>
            <a:schemeClr val="lt1"/>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100">
              <a:solidFill>
                <a:srgbClr val="080808"/>
              </a:solidFill>
              <a:latin typeface="微软雅黑" panose="020B0503020204020204" pitchFamily="34" charset="-122"/>
              <a:ea typeface="微软雅黑" panose="020B0503020204020204" pitchFamily="34" charset="-122"/>
            </a:endParaRPr>
          </a:p>
        </p:txBody>
      </p:sp>
    </p:spTree>
    <p:custDataLst>
      <p:tags r:id="rId18"/>
    </p:custDataLst>
  </p:cSld>
  <p:clrMapOvr>
    <a:masterClrMapping/>
  </p:clrMapOvr>
  <p:transition advClick="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 name="图形 22"/>
          <p:cNvPicPr>
            <a:picLocks noChangeAspect="1"/>
          </p:cNvPicPr>
          <p:nvPr>
            <p:custDataLst>
              <p:tags r:id="rId1"/>
            </p:custDataLst>
          </p:nvPr>
        </p:nvPicPr>
        <p:blipFill>
          <a:blip r:embed="rId2">
            <a:extLst>
              <a:ext uri="{96DAC541-7B7A-43D3-8B79-37D633B846F1}">
                <asvg:svgBlip xmlns:asvg="http://schemas.microsoft.com/office/drawing/2016/SVG/main" r:embed="rId3"/>
              </a:ext>
            </a:extLst>
          </a:blip>
          <a:stretch>
            <a:fillRect/>
          </a:stretch>
        </p:blipFill>
        <p:spPr>
          <a:xfrm>
            <a:off x="0" y="0"/>
            <a:ext cx="720090" cy="720090"/>
          </a:xfrm>
          <a:prstGeom prst="rect">
            <a:avLst/>
          </a:prstGeom>
        </p:spPr>
      </p:pic>
      <p:pic>
        <p:nvPicPr>
          <p:cNvPr id="7" name="图形 22"/>
          <p:cNvPicPr>
            <a:picLocks noChangeAspect="1"/>
          </p:cNvPicPr>
          <p:nvPr>
            <p:custDataLst>
              <p:tags r:id="rId4"/>
            </p:custDataLst>
          </p:nvPr>
        </p:nvPicPr>
        <p:blipFill>
          <a:blip r:embed="rId5">
            <a:extLst>
              <a:ext uri="{96DAC541-7B7A-43D3-8B79-37D633B846F1}">
                <asvg:svgBlip xmlns:asvg="http://schemas.microsoft.com/office/drawing/2016/SVG/main" r:embed="rId6"/>
              </a:ext>
            </a:extLst>
          </a:blip>
          <a:stretch>
            <a:fillRect/>
          </a:stretch>
        </p:blipFill>
        <p:spPr>
          <a:xfrm>
            <a:off x="11471910" y="-5379"/>
            <a:ext cx="720090" cy="720090"/>
          </a:xfrm>
          <a:prstGeom prst="rect">
            <a:avLst/>
          </a:prstGeom>
        </p:spPr>
      </p:pic>
      <p:sp>
        <p:nvSpPr>
          <p:cNvPr id="9" name="文本框 8"/>
          <p:cNvSpPr txBox="1"/>
          <p:nvPr/>
        </p:nvSpPr>
        <p:spPr>
          <a:xfrm>
            <a:off x="1604065" y="234101"/>
            <a:ext cx="7791395" cy="578486"/>
          </a:xfrm>
          <a:prstGeom prst="roundRect">
            <a:avLst/>
          </a:prstGeom>
          <a:noFill/>
        </p:spPr>
        <p:txBody>
          <a:bodyPr wrap="square" rtlCol="0">
            <a:spAutoFit/>
            <a:scene3d>
              <a:camera prst="orthographicFront"/>
              <a:lightRig rig="threePt" dir="t"/>
            </a:scene3d>
            <a:sp3d contourW="12700"/>
          </a:bodyPr>
          <a:lstStyle/>
          <a:p>
            <a:pPr defTabSz="914400"/>
            <a:r>
              <a:rPr lang="en-US" altLang="zh-CN" sz="28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3. </a:t>
            </a:r>
            <a:r>
              <a:rPr lang="zh-CN" altLang="en-US" sz="28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风险分级管控体系建设</a:t>
            </a:r>
            <a:r>
              <a:rPr lang="en-US" altLang="zh-CN" sz="28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_</a:t>
            </a:r>
            <a:r>
              <a:rPr lang="en-US" altLang="zh-CN" sz="20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0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b="1"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风险</a:t>
            </a:r>
            <a:r>
              <a:rPr lang="zh-CN" altLang="en-US" sz="20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辨</a:t>
            </a:r>
            <a:r>
              <a:rPr lang="zh-CN" altLang="en-US" sz="2000" b="1"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识分析评</a:t>
            </a:r>
            <a:r>
              <a:rPr lang="zh-CN" altLang="en-US" sz="20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价</a:t>
            </a:r>
            <a:endParaRPr lang="zh-CN" altLang="en-US" sz="20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4" name="그룹 3"/>
          <p:cNvGrpSpPr/>
          <p:nvPr/>
        </p:nvGrpSpPr>
        <p:grpSpPr>
          <a:xfrm>
            <a:off x="1552519" y="1593218"/>
            <a:ext cx="2352778" cy="2352778"/>
            <a:chOff x="1391478" y="1437794"/>
            <a:chExt cx="2682524" cy="2682524"/>
          </a:xfrm>
        </p:grpSpPr>
        <p:grpSp>
          <p:nvGrpSpPr>
            <p:cNvPr id="13" name="组合 90"/>
            <p:cNvGrpSpPr/>
            <p:nvPr/>
          </p:nvGrpSpPr>
          <p:grpSpPr>
            <a:xfrm>
              <a:off x="1391478" y="1437794"/>
              <a:ext cx="2682524" cy="2682524"/>
              <a:chOff x="304800" y="673100"/>
              <a:chExt cx="4000500" cy="4000500"/>
            </a:xfrm>
            <a:effectLst>
              <a:outerShdw blurRad="444500" dist="254000" dir="8100000" algn="tr" rotWithShape="0">
                <a:prstClr val="black">
                  <a:alpha val="50000"/>
                </a:prstClr>
              </a:outerShdw>
            </a:effectLst>
          </p:grpSpPr>
          <p:sp>
            <p:nvSpPr>
              <p:cNvPr id="14" name="同心圆 91"/>
              <p:cNvSpPr/>
              <p:nvPr>
                <p:custDataLst>
                  <p:tags r:id="rId7"/>
                </p:custDataLst>
              </p:nvPr>
            </p:nvSpPr>
            <p:spPr>
              <a:xfrm>
                <a:off x="304800" y="673100"/>
                <a:ext cx="4000500" cy="4000500"/>
              </a:xfrm>
              <a:prstGeom prst="donut">
                <a:avLst>
                  <a:gd name="adj" fmla="val 4879"/>
                </a:avLst>
              </a:prstGeom>
              <a:gradFill>
                <a:gsLst>
                  <a:gs pos="0">
                    <a:srgbClr val="FFFFFF"/>
                  </a:gs>
                  <a:gs pos="55000">
                    <a:srgbClr val="F2F2F2">
                      <a:lumMod val="95000"/>
                    </a:srgbClr>
                  </a:gs>
                  <a:gs pos="100000">
                    <a:srgbClr val="A6A6A6">
                      <a:lumMod val="65000"/>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black"/>
                  </a:solidFill>
                  <a:latin typeface="微软雅黑" panose="020B0503020204020204" pitchFamily="34" charset="-122"/>
                  <a:ea typeface="微软雅黑" panose="020B0503020204020204" pitchFamily="34" charset="-122"/>
                </a:endParaRPr>
              </a:p>
            </p:txBody>
          </p:sp>
          <p:sp>
            <p:nvSpPr>
              <p:cNvPr id="15" name="椭圆 92"/>
              <p:cNvSpPr/>
              <p:nvPr>
                <p:custDataLst>
                  <p:tags r:id="rId8"/>
                </p:custDataLst>
              </p:nvPr>
            </p:nvSpPr>
            <p:spPr>
              <a:xfrm>
                <a:off x="392112" y="760412"/>
                <a:ext cx="3825874" cy="3825874"/>
              </a:xfrm>
              <a:prstGeom prst="ellipse">
                <a:avLst/>
              </a:prstGeom>
              <a:gradFill>
                <a:gsLst>
                  <a:gs pos="0">
                    <a:srgbClr val="FFFFFF"/>
                  </a:gs>
                  <a:gs pos="51000">
                    <a:srgbClr val="F2F2F2">
                      <a:lumMod val="95000"/>
                    </a:srgbClr>
                  </a:gs>
                  <a:gs pos="100000">
                    <a:srgbClr val="BFBFBF">
                      <a:lumMod val="75000"/>
                    </a:srgb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white"/>
                  </a:solidFill>
                  <a:latin typeface="微软雅黑" panose="020B0503020204020204" pitchFamily="34" charset="-122"/>
                  <a:ea typeface="微软雅黑" panose="020B0503020204020204" pitchFamily="34" charset="-122"/>
                </a:endParaRPr>
              </a:p>
            </p:txBody>
          </p:sp>
        </p:grpSp>
        <p:pic>
          <p:nvPicPr>
            <p:cNvPr id="43" name="图片 7"/>
            <p:cNvPicPr>
              <a:picLocks noChangeAspect="1"/>
            </p:cNvPicPr>
            <p:nvPr/>
          </p:nvPicPr>
          <p:blipFill>
            <a:blip r:embed="rId9">
              <a:clrChange>
                <a:clrFrom>
                  <a:srgbClr val="FFFFFF"/>
                </a:clrFrom>
                <a:clrTo>
                  <a:srgbClr val="FFFFFF">
                    <a:alpha val="0"/>
                  </a:srgbClr>
                </a:clrTo>
              </a:clrChange>
            </a:blip>
            <a:stretch>
              <a:fillRect/>
            </a:stretch>
          </p:blipFill>
          <p:spPr>
            <a:xfrm>
              <a:off x="1539067" y="1837003"/>
              <a:ext cx="2339787" cy="1886585"/>
            </a:xfrm>
            <a:prstGeom prst="rect">
              <a:avLst/>
            </a:prstGeom>
          </p:spPr>
        </p:pic>
      </p:grpSp>
      <p:grpSp>
        <p:nvGrpSpPr>
          <p:cNvPr id="5" name="그룹 4"/>
          <p:cNvGrpSpPr/>
          <p:nvPr/>
        </p:nvGrpSpPr>
        <p:grpSpPr>
          <a:xfrm>
            <a:off x="788792" y="4240487"/>
            <a:ext cx="3627778" cy="1680295"/>
            <a:chOff x="784920" y="4235672"/>
            <a:chExt cx="4066540" cy="1969059"/>
          </a:xfrm>
        </p:grpSpPr>
        <p:pic>
          <p:nvPicPr>
            <p:cNvPr id="44" name="Picture 6"/>
            <p:cNvPicPr>
              <a:picLocks noChangeAspect="1" noChangeArrowheads="1"/>
            </p:cNvPicPr>
            <p:nvPr/>
          </p:nvPicPr>
          <p:blipFill>
            <a:blip r:embed="rId10">
              <a:clrChange>
                <a:clrFrom>
                  <a:srgbClr val="FFFFFF"/>
                </a:clrFrom>
                <a:clrTo>
                  <a:srgbClr val="FFFFFF">
                    <a:alpha val="0"/>
                  </a:srgbClr>
                </a:clrTo>
              </a:clrChange>
            </a:blip>
            <a:srcRect/>
            <a:stretch>
              <a:fillRect/>
            </a:stretch>
          </p:blipFill>
          <p:spPr bwMode="auto">
            <a:xfrm>
              <a:off x="784920" y="5169681"/>
              <a:ext cx="4066540" cy="1035050"/>
            </a:xfrm>
            <a:prstGeom prst="rect">
              <a:avLst/>
            </a:prstGeom>
            <a:noFill/>
            <a:ln w="9525">
              <a:noFill/>
              <a:miter lim="800000"/>
              <a:headEnd/>
              <a:tailEnd/>
            </a:ln>
            <a:effectLst/>
          </p:spPr>
        </p:pic>
        <p:pic>
          <p:nvPicPr>
            <p:cNvPr id="45" name="图片 6"/>
            <p:cNvPicPr>
              <a:picLocks noChangeAspect="1"/>
            </p:cNvPicPr>
            <p:nvPr/>
          </p:nvPicPr>
          <p:blipFill>
            <a:blip r:embed="rId11">
              <a:clrChange>
                <a:clrFrom>
                  <a:srgbClr val="FFFFFF"/>
                </a:clrFrom>
                <a:clrTo>
                  <a:srgbClr val="FFFFFF">
                    <a:alpha val="0"/>
                  </a:srgbClr>
                </a:clrTo>
              </a:clrChange>
            </a:blip>
            <a:stretch>
              <a:fillRect/>
            </a:stretch>
          </p:blipFill>
          <p:spPr>
            <a:xfrm>
              <a:off x="784920" y="4235672"/>
              <a:ext cx="4066540" cy="866775"/>
            </a:xfrm>
            <a:prstGeom prst="rect">
              <a:avLst/>
            </a:prstGeom>
          </p:spPr>
        </p:pic>
      </p:grpSp>
      <p:sp>
        <p:nvSpPr>
          <p:cNvPr id="3" name="모서리가 둥근 직사각형 2"/>
          <p:cNvSpPr/>
          <p:nvPr>
            <p:custDataLst>
              <p:tags r:id="rId12"/>
            </p:custDataLst>
          </p:nvPr>
        </p:nvSpPr>
        <p:spPr>
          <a:xfrm>
            <a:off x="578224" y="1317813"/>
            <a:ext cx="4135804" cy="4854388"/>
          </a:xfrm>
          <a:prstGeom prst="roundRect">
            <a:avLst>
              <a:gd name="adj" fmla="val 3940"/>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18" name="Freeform 5"/>
          <p:cNvSpPr/>
          <p:nvPr>
            <p:custDataLst>
              <p:tags r:id="rId13"/>
            </p:custDataLst>
          </p:nvPr>
        </p:nvSpPr>
        <p:spPr bwMode="auto">
          <a:xfrm>
            <a:off x="4745462" y="1488602"/>
            <a:ext cx="1442568" cy="4643118"/>
          </a:xfrm>
          <a:custGeom>
            <a:avLst/>
            <a:gdLst/>
            <a:ahLst/>
            <a:cxnLst/>
            <a:rect l="l" t="t" r="r" b="b"/>
            <a:pathLst>
              <a:path w="931331" h="3822203">
                <a:moveTo>
                  <a:pt x="931331" y="0"/>
                </a:moveTo>
                <a:lnTo>
                  <a:pt x="931331" y="43438"/>
                </a:lnTo>
                <a:lnTo>
                  <a:pt x="929692" y="43241"/>
                </a:lnTo>
                <a:cubicBezTo>
                  <a:pt x="720560" y="43241"/>
                  <a:pt x="548753" y="233651"/>
                  <a:pt x="531759" y="477070"/>
                </a:cubicBezTo>
                <a:cubicBezTo>
                  <a:pt x="531001" y="481589"/>
                  <a:pt x="530505" y="486178"/>
                  <a:pt x="530592" y="490864"/>
                </a:cubicBezTo>
                <a:lnTo>
                  <a:pt x="527965" y="521911"/>
                </a:lnTo>
                <a:cubicBezTo>
                  <a:pt x="527965" y="524355"/>
                  <a:pt x="527981" y="526795"/>
                  <a:pt x="528584" y="529223"/>
                </a:cubicBezTo>
                <a:cubicBezTo>
                  <a:pt x="525896" y="549213"/>
                  <a:pt x="525319" y="570030"/>
                  <a:pt x="525319" y="591585"/>
                </a:cubicBezTo>
                <a:lnTo>
                  <a:pt x="525319" y="1420695"/>
                </a:lnTo>
                <a:cubicBezTo>
                  <a:pt x="525319" y="1644311"/>
                  <a:pt x="418363" y="1909396"/>
                  <a:pt x="152419" y="1909396"/>
                </a:cubicBezTo>
                <a:lnTo>
                  <a:pt x="152419" y="1917007"/>
                </a:lnTo>
                <a:cubicBezTo>
                  <a:pt x="411268" y="1917007"/>
                  <a:pt x="525319" y="2180779"/>
                  <a:pt x="525319" y="2401508"/>
                </a:cubicBezTo>
                <a:lnTo>
                  <a:pt x="525319" y="3229831"/>
                </a:lnTo>
                <a:lnTo>
                  <a:pt x="528395" y="3285086"/>
                </a:lnTo>
                <a:lnTo>
                  <a:pt x="527965" y="3290166"/>
                </a:lnTo>
                <a:cubicBezTo>
                  <a:pt x="527965" y="3298449"/>
                  <a:pt x="528142" y="3306682"/>
                  <a:pt x="530049" y="3314794"/>
                </a:cubicBezTo>
                <a:cubicBezTo>
                  <a:pt x="529872" y="3323297"/>
                  <a:pt x="530775" y="3331587"/>
                  <a:pt x="532157" y="3339708"/>
                </a:cubicBezTo>
                <a:cubicBezTo>
                  <a:pt x="550979" y="3580884"/>
                  <a:pt x="721914" y="3768836"/>
                  <a:pt x="929692" y="3768836"/>
                </a:cubicBezTo>
                <a:cubicBezTo>
                  <a:pt x="930239" y="3768836"/>
                  <a:pt x="930786" y="3768835"/>
                  <a:pt x="931331" y="3768639"/>
                </a:cubicBezTo>
                <a:lnTo>
                  <a:pt x="931331" y="3822203"/>
                </a:lnTo>
                <a:cubicBezTo>
                  <a:pt x="739757" y="3822203"/>
                  <a:pt x="598112" y="3773911"/>
                  <a:pt x="507975" y="3678638"/>
                </a:cubicBezTo>
                <a:cubicBezTo>
                  <a:pt x="417575" y="3582577"/>
                  <a:pt x="372901" y="3410141"/>
                  <a:pt x="372901" y="3162642"/>
                </a:cubicBezTo>
                <a:lnTo>
                  <a:pt x="372901" y="2435365"/>
                </a:lnTo>
                <a:cubicBezTo>
                  <a:pt x="372901" y="2299674"/>
                  <a:pt x="350301" y="2189965"/>
                  <a:pt x="304838" y="2105453"/>
                </a:cubicBezTo>
                <a:cubicBezTo>
                  <a:pt x="260163" y="2021204"/>
                  <a:pt x="158200" y="1972649"/>
                  <a:pt x="0" y="1961888"/>
                </a:cubicBezTo>
                <a:lnTo>
                  <a:pt x="0" y="1860316"/>
                </a:lnTo>
                <a:cubicBezTo>
                  <a:pt x="146638" y="1837744"/>
                  <a:pt x="245710" y="1792339"/>
                  <a:pt x="296166" y="1724624"/>
                </a:cubicBezTo>
                <a:cubicBezTo>
                  <a:pt x="347410" y="1657434"/>
                  <a:pt x="372901" y="1544052"/>
                  <a:pt x="372901" y="1386838"/>
                </a:cubicBezTo>
                <a:lnTo>
                  <a:pt x="372901" y="659562"/>
                </a:lnTo>
                <a:cubicBezTo>
                  <a:pt x="372901" y="411275"/>
                  <a:pt x="417575" y="239626"/>
                  <a:pt x="507975" y="143566"/>
                </a:cubicBezTo>
                <a:cubicBezTo>
                  <a:pt x="598112" y="47505"/>
                  <a:pt x="739757" y="0"/>
                  <a:pt x="931331" y="0"/>
                </a:cubicBezTo>
                <a:close/>
              </a:path>
            </a:pathLst>
          </a:custGeom>
          <a:gradFill flip="none" rotWithShape="1">
            <a:gsLst>
              <a:gs pos="0">
                <a:srgbClr val="FFFFFF"/>
              </a:gs>
              <a:gs pos="100000">
                <a:srgbClr val="D9D9D9">
                  <a:lumMod val="85000"/>
                </a:srgbClr>
              </a:gs>
            </a:gsLst>
            <a:lin ang="0" scaled="0"/>
          </a:gradFill>
          <a:ln w="12700">
            <a:gradFill>
              <a:gsLst>
                <a:gs pos="0">
                  <a:srgbClr val="FFFFFF"/>
                </a:gs>
                <a:gs pos="100000">
                  <a:srgbClr val="D9D9D9">
                    <a:lumMod val="85000"/>
                  </a:srgbClr>
                </a:gs>
              </a:gsLst>
              <a:lin ang="54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dirty="0">
              <a:solidFill>
                <a:prstClr val="white"/>
              </a:solidFill>
              <a:latin typeface="微软雅黑" panose="020B0503020204020204" pitchFamily="34" charset="-122"/>
              <a:ea typeface="微软雅黑" panose="020B0503020204020204" pitchFamily="34" charset="-122"/>
            </a:endParaRPr>
          </a:p>
        </p:txBody>
      </p:sp>
      <p:sp>
        <p:nvSpPr>
          <p:cNvPr id="19" name="Rectangle 12"/>
          <p:cNvSpPr/>
          <p:nvPr>
            <p:custDataLst>
              <p:tags r:id="rId14"/>
            </p:custDataLst>
          </p:nvPr>
        </p:nvSpPr>
        <p:spPr>
          <a:xfrm>
            <a:off x="6426244" y="2943226"/>
            <a:ext cx="5400000" cy="136205"/>
          </a:xfrm>
          <a:prstGeom prst="rect">
            <a:avLst/>
          </a:prstGeom>
          <a:pattFill prst="ltDnDiag">
            <a:fgClr>
              <a:schemeClr val="lt1">
                <a:lumMod val="65000"/>
              </a:schemeClr>
            </a:fgClr>
            <a:bgClr>
              <a:schemeClr val="lt1">
                <a:lumMod val="9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en-US" sz="2400">
              <a:solidFill>
                <a:prstClr val="black">
                  <a:lumMod val="95000"/>
                  <a:lumOff val="5000"/>
                </a:prstClr>
              </a:solidFill>
              <a:latin typeface="微软雅黑" panose="020B0503020204020204" pitchFamily="34" charset="-122"/>
              <a:ea typeface="微软雅黑" panose="020B0503020204020204" pitchFamily="34" charset="-122"/>
            </a:endParaRPr>
          </a:p>
        </p:txBody>
      </p:sp>
      <p:sp>
        <p:nvSpPr>
          <p:cNvPr id="20" name="Rectangle 12"/>
          <p:cNvSpPr/>
          <p:nvPr>
            <p:custDataLst>
              <p:tags r:id="rId15"/>
            </p:custDataLst>
          </p:nvPr>
        </p:nvSpPr>
        <p:spPr>
          <a:xfrm>
            <a:off x="6426244" y="4782743"/>
            <a:ext cx="5400000" cy="136205"/>
          </a:xfrm>
          <a:prstGeom prst="rect">
            <a:avLst/>
          </a:prstGeom>
          <a:pattFill prst="ltDnDiag">
            <a:fgClr>
              <a:schemeClr val="lt1">
                <a:lumMod val="65000"/>
              </a:schemeClr>
            </a:fgClr>
            <a:bgClr>
              <a:schemeClr val="lt1">
                <a:lumMod val="9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en-US" sz="2400">
              <a:solidFill>
                <a:prstClr val="black">
                  <a:lumMod val="95000"/>
                  <a:lumOff val="5000"/>
                </a:prstClr>
              </a:solidFill>
              <a:latin typeface="微软雅黑" panose="020B0503020204020204" pitchFamily="34" charset="-122"/>
              <a:ea typeface="微软雅黑" panose="020B0503020204020204" pitchFamily="34" charset="-122"/>
            </a:endParaRPr>
          </a:p>
        </p:txBody>
      </p:sp>
      <p:grpSp>
        <p:nvGrpSpPr>
          <p:cNvPr id="21" name="组合 32"/>
          <p:cNvGrpSpPr/>
          <p:nvPr/>
        </p:nvGrpSpPr>
        <p:grpSpPr>
          <a:xfrm>
            <a:off x="6476648" y="1471613"/>
            <a:ext cx="1293986" cy="1293987"/>
            <a:chOff x="304800" y="673100"/>
            <a:chExt cx="4000500" cy="4000500"/>
          </a:xfrm>
          <a:effectLst>
            <a:outerShdw blurRad="444500" dist="254000" dir="8100000" algn="tr" rotWithShape="0">
              <a:prstClr val="black">
                <a:alpha val="50000"/>
              </a:prstClr>
            </a:outerShdw>
          </a:effectLst>
        </p:grpSpPr>
        <p:sp>
          <p:nvSpPr>
            <p:cNvPr id="22" name="同心圆 33"/>
            <p:cNvSpPr/>
            <p:nvPr>
              <p:custDataLst>
                <p:tags r:id="rId16"/>
              </p:custDataLst>
            </p:nvPr>
          </p:nvSpPr>
          <p:spPr>
            <a:xfrm>
              <a:off x="304800" y="673100"/>
              <a:ext cx="4000500" cy="4000500"/>
            </a:xfrm>
            <a:prstGeom prst="donut">
              <a:avLst>
                <a:gd name="adj" fmla="val 4879"/>
              </a:avLst>
            </a:prstGeom>
            <a:gradFill>
              <a:gsLst>
                <a:gs pos="0">
                  <a:srgbClr val="FFFFFF"/>
                </a:gs>
                <a:gs pos="55000">
                  <a:srgbClr val="F2F2F2">
                    <a:lumMod val="95000"/>
                  </a:srgbClr>
                </a:gs>
                <a:gs pos="100000">
                  <a:srgbClr val="A6A6A6">
                    <a:lumMod val="65000"/>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black">
                    <a:lumMod val="95000"/>
                    <a:lumOff val="5000"/>
                  </a:prstClr>
                </a:solidFill>
                <a:latin typeface="微软雅黑" panose="020B0503020204020204" pitchFamily="34" charset="-122"/>
                <a:ea typeface="微软雅黑" panose="020B0503020204020204" pitchFamily="34" charset="-122"/>
              </a:endParaRPr>
            </a:p>
          </p:txBody>
        </p:sp>
        <p:sp>
          <p:nvSpPr>
            <p:cNvPr id="23" name="椭圆 34"/>
            <p:cNvSpPr/>
            <p:nvPr>
              <p:custDataLst>
                <p:tags r:id="rId17"/>
              </p:custDataLst>
            </p:nvPr>
          </p:nvSpPr>
          <p:spPr>
            <a:xfrm>
              <a:off x="392112" y="760412"/>
              <a:ext cx="3825874" cy="3825874"/>
            </a:xfrm>
            <a:prstGeom prst="ellipse">
              <a:avLst/>
            </a:prstGeom>
            <a:gradFill>
              <a:gsLst>
                <a:gs pos="0">
                  <a:srgbClr val="FFFFFF"/>
                </a:gs>
                <a:gs pos="51000">
                  <a:srgbClr val="F2F2F2">
                    <a:lumMod val="95000"/>
                  </a:srgbClr>
                </a:gs>
                <a:gs pos="100000">
                  <a:srgbClr val="BFBFBF">
                    <a:lumMod val="75000"/>
                  </a:srgb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black">
                    <a:lumMod val="95000"/>
                    <a:lumOff val="5000"/>
                  </a:prstClr>
                </a:solidFill>
                <a:latin typeface="微软雅黑" panose="020B0503020204020204" pitchFamily="34" charset="-122"/>
                <a:ea typeface="微软雅黑" panose="020B0503020204020204" pitchFamily="34" charset="-122"/>
              </a:endParaRPr>
            </a:p>
          </p:txBody>
        </p:sp>
      </p:grpSp>
      <p:sp>
        <p:nvSpPr>
          <p:cNvPr id="24" name="TextBox 14"/>
          <p:cNvSpPr>
            <a:spLocks noChangeArrowheads="1"/>
          </p:cNvSpPr>
          <p:nvPr/>
        </p:nvSpPr>
        <p:spPr bwMode="auto">
          <a:xfrm>
            <a:off x="6738362" y="1779158"/>
            <a:ext cx="768350" cy="666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1218565"/>
            <a:r>
              <a:rPr lang="en-US" altLang="zh-CN" sz="3735" b="1" dirty="0">
                <a:solidFill>
                  <a:srgbClr val="007CD0"/>
                </a:solidFill>
                <a:latin typeface="微软雅黑" panose="020B0503020204020204" pitchFamily="34" charset="-122"/>
                <a:ea typeface="微软雅黑" panose="020B0503020204020204" pitchFamily="34" charset="-122"/>
                <a:sym typeface="方正兰亭粗黑_GBK" charset="-122"/>
              </a:rPr>
              <a:t>01</a:t>
            </a:r>
            <a:endParaRPr lang="en-US" altLang="zh-CN" sz="3735" b="1" dirty="0">
              <a:solidFill>
                <a:srgbClr val="007CD0"/>
              </a:solidFill>
              <a:latin typeface="微软雅黑" panose="020B0503020204020204" pitchFamily="34" charset="-122"/>
              <a:ea typeface="微软雅黑" panose="020B0503020204020204" pitchFamily="34" charset="-122"/>
              <a:sym typeface="方正兰亭粗黑_GBK" charset="-122"/>
            </a:endParaRPr>
          </a:p>
        </p:txBody>
      </p:sp>
      <p:sp>
        <p:nvSpPr>
          <p:cNvPr id="25" name="TextBox 24"/>
          <p:cNvSpPr txBox="1"/>
          <p:nvPr/>
        </p:nvSpPr>
        <p:spPr>
          <a:xfrm>
            <a:off x="8051656" y="1517647"/>
            <a:ext cx="3079139" cy="374650"/>
          </a:xfrm>
          <a:prstGeom prst="rect">
            <a:avLst/>
          </a:prstGeom>
          <a:noFill/>
        </p:spPr>
        <p:txBody>
          <a:bodyPr wrap="square" lIns="0" rIns="0" bIns="0" rtlCol="0">
            <a:spAutoFit/>
          </a:bodyPr>
          <a:lstStyle/>
          <a:p>
            <a:pPr defTabSz="1218565">
              <a:tabLst>
                <a:tab pos="1367155" algn="l"/>
              </a:tabLst>
            </a:pPr>
            <a:r>
              <a:rPr lang="zh-CN" altLang="en-US" sz="2135" b="1" dirty="0">
                <a:solidFill>
                  <a:srgbClr val="007CD0"/>
                </a:solidFill>
                <a:latin typeface="微软雅黑" panose="020B0503020204020204" pitchFamily="34" charset="-122"/>
                <a:ea typeface="微软雅黑" panose="020B0503020204020204" pitchFamily="34" charset="-122"/>
                <a:cs typeface="Calibri" panose="020F0502020204030204"/>
              </a:rPr>
              <a:t>组织</a:t>
            </a:r>
            <a:r>
              <a:rPr lang="zh-CN" altLang="en-US" sz="2135" b="1" dirty="0" smtClean="0">
                <a:solidFill>
                  <a:srgbClr val="007CD0"/>
                </a:solidFill>
                <a:latin typeface="微软雅黑" panose="020B0503020204020204" pitchFamily="34" charset="-122"/>
                <a:ea typeface="微软雅黑" panose="020B0503020204020204" pitchFamily="34" charset="-122"/>
                <a:cs typeface="Calibri" panose="020F0502020204030204"/>
              </a:rPr>
              <a:t>员</a:t>
            </a:r>
            <a:r>
              <a:rPr lang="zh-CN" altLang="en-US" sz="2135" b="1" dirty="0">
                <a:solidFill>
                  <a:srgbClr val="007CD0"/>
                </a:solidFill>
                <a:latin typeface="微软雅黑" panose="020B0503020204020204" pitchFamily="34" charset="-122"/>
                <a:ea typeface="微软雅黑" panose="020B0503020204020204" pitchFamily="34" charset="-122"/>
                <a:cs typeface="Calibri" panose="020F0502020204030204"/>
              </a:rPr>
              <a:t>工与专</a:t>
            </a:r>
            <a:r>
              <a:rPr lang="zh-CN" altLang="en-US" sz="2135" b="1" dirty="0" smtClean="0">
                <a:solidFill>
                  <a:srgbClr val="007CD0"/>
                </a:solidFill>
                <a:latin typeface="微软雅黑" panose="020B0503020204020204" pitchFamily="34" charset="-122"/>
                <a:ea typeface="微软雅黑" panose="020B0503020204020204" pitchFamily="34" charset="-122"/>
                <a:cs typeface="Calibri" panose="020F0502020204030204"/>
              </a:rPr>
              <a:t>业</a:t>
            </a:r>
            <a:r>
              <a:rPr lang="zh-CN" altLang="en-US" sz="2135" b="1" dirty="0">
                <a:solidFill>
                  <a:srgbClr val="007CD0"/>
                </a:solidFill>
                <a:latin typeface="微软雅黑" panose="020B0503020204020204" pitchFamily="34" charset="-122"/>
                <a:ea typeface="微软雅黑" panose="020B0503020204020204" pitchFamily="34" charset="-122"/>
                <a:cs typeface="Calibri" panose="020F0502020204030204"/>
              </a:rPr>
              <a:t>技术</a:t>
            </a:r>
            <a:r>
              <a:rPr lang="zh-CN" altLang="en-US" sz="2135" b="1" dirty="0" smtClean="0">
                <a:solidFill>
                  <a:srgbClr val="007CD0"/>
                </a:solidFill>
                <a:latin typeface="微软雅黑" panose="020B0503020204020204" pitchFamily="34" charset="-122"/>
                <a:ea typeface="微软雅黑" panose="020B0503020204020204" pitchFamily="34" charset="-122"/>
                <a:cs typeface="Calibri" panose="020F0502020204030204"/>
              </a:rPr>
              <a:t>人</a:t>
            </a:r>
            <a:r>
              <a:rPr lang="zh-CN" altLang="en-US" sz="2135" b="1" dirty="0">
                <a:solidFill>
                  <a:srgbClr val="007CD0"/>
                </a:solidFill>
                <a:latin typeface="微软雅黑" panose="020B0503020204020204" pitchFamily="34" charset="-122"/>
                <a:ea typeface="微软雅黑" panose="020B0503020204020204" pitchFamily="34" charset="-122"/>
                <a:cs typeface="Calibri" panose="020F0502020204030204"/>
              </a:rPr>
              <a:t>员</a:t>
            </a:r>
            <a:endParaRPr lang="zh-CN" altLang="en-US" sz="2135" b="1" dirty="0">
              <a:solidFill>
                <a:srgbClr val="007CD0"/>
              </a:solidFill>
              <a:latin typeface="微软雅黑" panose="020B0503020204020204" pitchFamily="34" charset="-122"/>
              <a:ea typeface="微软雅黑" panose="020B0503020204020204" pitchFamily="34" charset="-122"/>
              <a:cs typeface="Calibri" panose="020F0502020204030204"/>
            </a:endParaRPr>
          </a:p>
        </p:txBody>
      </p:sp>
      <p:sp>
        <p:nvSpPr>
          <p:cNvPr id="26" name="TextBox 25"/>
          <p:cNvSpPr txBox="1"/>
          <p:nvPr/>
        </p:nvSpPr>
        <p:spPr>
          <a:xfrm>
            <a:off x="8132646" y="2035724"/>
            <a:ext cx="3425940" cy="691515"/>
          </a:xfrm>
          <a:prstGeom prst="rect">
            <a:avLst/>
          </a:prstGeom>
          <a:noFill/>
        </p:spPr>
        <p:txBody>
          <a:bodyPr wrap="square" lIns="0" rIns="0" bIns="0" rtlCol="0">
            <a:spAutoFit/>
          </a:bodyPr>
          <a:lstStyle/>
          <a:p>
            <a:pPr>
              <a:lnSpc>
                <a:spcPct val="150000"/>
              </a:lnSpc>
            </a:pPr>
            <a:r>
              <a:rPr lang="zh-CN" altLang="en-US" sz="1400" dirty="0">
                <a:solidFill>
                  <a:srgbClr val="2B166E"/>
                </a:solidFill>
                <a:latin typeface="微软雅黑" panose="020B0503020204020204" pitchFamily="34" charset="-122"/>
                <a:ea typeface="微软雅黑" panose="020B0503020204020204" pitchFamily="34" charset="-122"/>
                <a:cs typeface="微软雅黑" panose="020B0503020204020204" pitchFamily="34" charset="-122"/>
              </a:rPr>
              <a:t>对作业活动清单</a:t>
            </a:r>
            <a:r>
              <a:rPr lang="en-US" altLang="zh-CN" sz="1400" dirty="0">
                <a:solidFill>
                  <a:srgbClr val="2B166E"/>
                </a:solidFill>
                <a:latin typeface="微软雅黑" panose="020B0503020204020204" pitchFamily="34" charset="-122"/>
                <a:ea typeface="微软雅黑" panose="020B0503020204020204" pitchFamily="34" charset="-122"/>
                <a:cs typeface="微软雅黑" panose="020B0503020204020204" pitchFamily="34" charset="-122"/>
              </a:rPr>
              <a:t>A1</a:t>
            </a:r>
            <a:r>
              <a:rPr lang="zh-CN" altLang="en-US" sz="1400" dirty="0" smtClean="0">
                <a:solidFill>
                  <a:srgbClr val="2B166E"/>
                </a:solidFill>
                <a:latin typeface="微软雅黑" panose="020B0503020204020204" pitchFamily="34" charset="-122"/>
                <a:ea typeface="微软雅黑" panose="020B0503020204020204" pitchFamily="34" charset="-122"/>
                <a:cs typeface="微软雅黑" panose="020B0503020204020204" pitchFamily="34" charset="-122"/>
              </a:rPr>
              <a:t>、设</a:t>
            </a:r>
            <a:r>
              <a:rPr lang="zh-CN" altLang="en-US" sz="1400" dirty="0">
                <a:solidFill>
                  <a:srgbClr val="2B166E"/>
                </a:solidFill>
                <a:latin typeface="微软雅黑" panose="020B0503020204020204" pitchFamily="34" charset="-122"/>
                <a:ea typeface="微软雅黑" panose="020B0503020204020204" pitchFamily="34" charset="-122"/>
                <a:cs typeface="微软雅黑" panose="020B0503020204020204" pitchFamily="34" charset="-122"/>
              </a:rPr>
              <a:t>备设施清单</a:t>
            </a:r>
            <a:r>
              <a:rPr lang="en-US" altLang="zh-CN" sz="1400" dirty="0">
                <a:solidFill>
                  <a:srgbClr val="2B166E"/>
                </a:solidFill>
                <a:latin typeface="微软雅黑" panose="020B0503020204020204" pitchFamily="34" charset="-122"/>
                <a:ea typeface="微软雅黑" panose="020B0503020204020204" pitchFamily="34" charset="-122"/>
                <a:cs typeface="微软雅黑" panose="020B0503020204020204" pitchFamily="34" charset="-122"/>
              </a:rPr>
              <a:t>A2</a:t>
            </a:r>
            <a:r>
              <a:rPr lang="zh-CN" altLang="en-US" sz="1400" dirty="0">
                <a:solidFill>
                  <a:srgbClr val="2B166E"/>
                </a:solidFill>
                <a:latin typeface="微软雅黑" panose="020B0503020204020204" pitchFamily="34" charset="-122"/>
                <a:ea typeface="微软雅黑" panose="020B0503020204020204" pitchFamily="34" charset="-122"/>
                <a:cs typeface="微软雅黑" panose="020B0503020204020204" pitchFamily="34" charset="-122"/>
              </a:rPr>
              <a:t>、职业病危害风险点清单进行辨识、分析、评价</a:t>
            </a:r>
            <a:endParaRPr lang="zh-CN" altLang="en-US" sz="1400" dirty="0">
              <a:solidFill>
                <a:srgbClr val="2B166E"/>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27" name="组合 38"/>
          <p:cNvGrpSpPr/>
          <p:nvPr/>
        </p:nvGrpSpPr>
        <p:grpSpPr>
          <a:xfrm>
            <a:off x="6476648" y="3259105"/>
            <a:ext cx="1293985" cy="1293989"/>
            <a:chOff x="304800" y="673100"/>
            <a:chExt cx="4000500" cy="4000500"/>
          </a:xfrm>
          <a:effectLst>
            <a:outerShdw blurRad="444500" dist="254000" dir="8100000" algn="tr" rotWithShape="0">
              <a:prstClr val="black">
                <a:alpha val="50000"/>
              </a:prstClr>
            </a:outerShdw>
          </a:effectLst>
        </p:grpSpPr>
        <p:sp>
          <p:nvSpPr>
            <p:cNvPr id="28" name="同心圆 39"/>
            <p:cNvSpPr/>
            <p:nvPr>
              <p:custDataLst>
                <p:tags r:id="rId18"/>
              </p:custDataLst>
            </p:nvPr>
          </p:nvSpPr>
          <p:spPr>
            <a:xfrm>
              <a:off x="304800" y="673100"/>
              <a:ext cx="4000500" cy="4000500"/>
            </a:xfrm>
            <a:prstGeom prst="donut">
              <a:avLst>
                <a:gd name="adj" fmla="val 4879"/>
              </a:avLst>
            </a:prstGeom>
            <a:gradFill>
              <a:gsLst>
                <a:gs pos="0">
                  <a:srgbClr val="FFFFFF"/>
                </a:gs>
                <a:gs pos="55000">
                  <a:srgbClr val="F2F2F2">
                    <a:lumMod val="95000"/>
                  </a:srgbClr>
                </a:gs>
                <a:gs pos="100000">
                  <a:srgbClr val="A6A6A6">
                    <a:lumMod val="65000"/>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black">
                    <a:lumMod val="95000"/>
                    <a:lumOff val="5000"/>
                  </a:prstClr>
                </a:solidFill>
                <a:latin typeface="微软雅黑" panose="020B0503020204020204" pitchFamily="34" charset="-122"/>
                <a:ea typeface="微软雅黑" panose="020B0503020204020204" pitchFamily="34" charset="-122"/>
              </a:endParaRPr>
            </a:p>
          </p:txBody>
        </p:sp>
        <p:sp>
          <p:nvSpPr>
            <p:cNvPr id="29" name="椭圆 40"/>
            <p:cNvSpPr/>
            <p:nvPr>
              <p:custDataLst>
                <p:tags r:id="rId19"/>
              </p:custDataLst>
            </p:nvPr>
          </p:nvSpPr>
          <p:spPr>
            <a:xfrm>
              <a:off x="392112" y="760412"/>
              <a:ext cx="3825874" cy="3825874"/>
            </a:xfrm>
            <a:prstGeom prst="ellipse">
              <a:avLst/>
            </a:prstGeom>
            <a:gradFill>
              <a:gsLst>
                <a:gs pos="0">
                  <a:srgbClr val="FFFFFF"/>
                </a:gs>
                <a:gs pos="51000">
                  <a:srgbClr val="F2F2F2">
                    <a:lumMod val="95000"/>
                  </a:srgbClr>
                </a:gs>
                <a:gs pos="100000">
                  <a:srgbClr val="BFBFBF">
                    <a:lumMod val="75000"/>
                  </a:srgb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black">
                    <a:lumMod val="95000"/>
                    <a:lumOff val="5000"/>
                  </a:prstClr>
                </a:solidFill>
                <a:latin typeface="微软雅黑" panose="020B0503020204020204" pitchFamily="34" charset="-122"/>
                <a:ea typeface="微软雅黑" panose="020B0503020204020204" pitchFamily="34" charset="-122"/>
              </a:endParaRPr>
            </a:p>
          </p:txBody>
        </p:sp>
      </p:grpSp>
      <p:sp>
        <p:nvSpPr>
          <p:cNvPr id="30" name="TextBox 14"/>
          <p:cNvSpPr>
            <a:spLocks noChangeArrowheads="1"/>
          </p:cNvSpPr>
          <p:nvPr/>
        </p:nvSpPr>
        <p:spPr bwMode="auto">
          <a:xfrm>
            <a:off x="6709787" y="3552361"/>
            <a:ext cx="768350" cy="666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1218565"/>
            <a:r>
              <a:rPr lang="en-US" altLang="zh-CN" sz="3735" b="1" dirty="0">
                <a:solidFill>
                  <a:srgbClr val="007CD0"/>
                </a:solidFill>
                <a:latin typeface="微软雅黑" panose="020B0503020204020204" pitchFamily="34" charset="-122"/>
                <a:ea typeface="微软雅黑" panose="020B0503020204020204" pitchFamily="34" charset="-122"/>
                <a:sym typeface="方正兰亭粗黑_GBK" charset="-122"/>
              </a:rPr>
              <a:t>02</a:t>
            </a:r>
            <a:endParaRPr lang="en-US" altLang="zh-CN" sz="3735" b="1" dirty="0">
              <a:solidFill>
                <a:srgbClr val="007CD0"/>
              </a:solidFill>
              <a:latin typeface="微软雅黑" panose="020B0503020204020204" pitchFamily="34" charset="-122"/>
              <a:ea typeface="微软雅黑" panose="020B0503020204020204" pitchFamily="34" charset="-122"/>
              <a:sym typeface="方正兰亭粗黑_GBK" charset="-122"/>
            </a:endParaRPr>
          </a:p>
        </p:txBody>
      </p:sp>
      <p:sp>
        <p:nvSpPr>
          <p:cNvPr id="31" name="TextBox 30"/>
          <p:cNvSpPr txBox="1"/>
          <p:nvPr/>
        </p:nvSpPr>
        <p:spPr>
          <a:xfrm>
            <a:off x="8051656" y="3305139"/>
            <a:ext cx="3079139" cy="374650"/>
          </a:xfrm>
          <a:prstGeom prst="rect">
            <a:avLst/>
          </a:prstGeom>
          <a:noFill/>
        </p:spPr>
        <p:txBody>
          <a:bodyPr wrap="square" lIns="0" rIns="0" bIns="0" rtlCol="0">
            <a:spAutoFit/>
          </a:bodyPr>
          <a:lstStyle>
            <a:defPPr>
              <a:defRPr lang="en-US"/>
            </a:defPPr>
            <a:lvl1pPr defTabSz="1218565">
              <a:tabLst>
                <a:tab pos="1367155" algn="l"/>
              </a:tabLst>
              <a:defRPr sz="2135" b="1">
                <a:solidFill>
                  <a:srgbClr val="007CD0"/>
                </a:solidFill>
                <a:latin typeface="微软雅黑" panose="020B0503020204020204" pitchFamily="34" charset="-122"/>
                <a:ea typeface="微软雅黑" panose="020B0503020204020204" pitchFamily="34" charset="-122"/>
                <a:cs typeface="Calibri" panose="020F0502020204030204"/>
              </a:defRPr>
            </a:lvl1pPr>
          </a:lstStyle>
          <a:p>
            <a:r>
              <a:rPr lang="zh-CN" altLang="en-US" dirty="0">
                <a:solidFill>
                  <a:srgbClr val="007CD0"/>
                </a:solidFill>
              </a:rPr>
              <a:t>组织活动与会议</a:t>
            </a:r>
            <a:endParaRPr lang="zh-CN" altLang="en-US" dirty="0">
              <a:solidFill>
                <a:srgbClr val="007CD0"/>
              </a:solidFill>
            </a:endParaRPr>
          </a:p>
        </p:txBody>
      </p:sp>
      <p:sp>
        <p:nvSpPr>
          <p:cNvPr id="32" name="TextBox 31"/>
          <p:cNvSpPr txBox="1"/>
          <p:nvPr/>
        </p:nvSpPr>
        <p:spPr>
          <a:xfrm>
            <a:off x="8132646" y="3823212"/>
            <a:ext cx="3425940" cy="685165"/>
          </a:xfrm>
          <a:prstGeom prst="rect">
            <a:avLst/>
          </a:prstGeom>
          <a:noFill/>
        </p:spPr>
        <p:txBody>
          <a:bodyPr wrap="square" lIns="0" rIns="0" bIns="0" rtlCol="0">
            <a:spAutoFit/>
          </a:bodyPr>
          <a:lstStyle/>
          <a:p>
            <a:pPr defTabSz="1218565">
              <a:lnSpc>
                <a:spcPct val="130000"/>
              </a:lnSpc>
            </a:pPr>
            <a:r>
              <a:rPr lang="zh-CN" altLang="en-US" sz="1400"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各车间、部门共</a:t>
            </a:r>
            <a:r>
              <a:rPr lang="zh-CN" altLang="en-US" sz="14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组织现场辨识活动</a:t>
            </a:r>
            <a:r>
              <a:rPr lang="en-US" altLang="zh-CN" sz="1600" b="1"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25</a:t>
            </a:r>
            <a:r>
              <a:rPr lang="zh-CN" altLang="en-US" sz="16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次</a:t>
            </a:r>
            <a:endParaRPr lang="en-US" altLang="zh-CN" sz="1400"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defTabSz="1218565">
              <a:lnSpc>
                <a:spcPct val="130000"/>
              </a:lnSpc>
            </a:pPr>
            <a:r>
              <a:rPr lang="zh-CN" altLang="en-US" sz="1400"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会</a:t>
            </a:r>
            <a:r>
              <a:rPr lang="zh-CN" altLang="en-US" sz="14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议</a:t>
            </a:r>
            <a:r>
              <a:rPr lang="en-US" altLang="zh-CN" sz="1600" b="1"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8</a:t>
            </a:r>
            <a:r>
              <a:rPr lang="zh-CN" altLang="en-US" sz="16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次</a:t>
            </a:r>
            <a:endParaRPr lang="zh-CN" altLang="en-US" sz="16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33" name="组合 44"/>
          <p:cNvGrpSpPr/>
          <p:nvPr/>
        </p:nvGrpSpPr>
        <p:grpSpPr>
          <a:xfrm>
            <a:off x="6476645" y="5025047"/>
            <a:ext cx="1293985" cy="1293987"/>
            <a:chOff x="304800" y="673100"/>
            <a:chExt cx="4000500" cy="4000500"/>
          </a:xfrm>
          <a:effectLst>
            <a:outerShdw blurRad="444500" dist="254000" dir="8100000" algn="tr" rotWithShape="0">
              <a:prstClr val="black">
                <a:alpha val="50000"/>
              </a:prstClr>
            </a:outerShdw>
          </a:effectLst>
        </p:grpSpPr>
        <p:sp>
          <p:nvSpPr>
            <p:cNvPr id="34" name="同心圆 45"/>
            <p:cNvSpPr/>
            <p:nvPr>
              <p:custDataLst>
                <p:tags r:id="rId20"/>
              </p:custDataLst>
            </p:nvPr>
          </p:nvSpPr>
          <p:spPr>
            <a:xfrm>
              <a:off x="304800" y="673100"/>
              <a:ext cx="4000500" cy="4000500"/>
            </a:xfrm>
            <a:prstGeom prst="donut">
              <a:avLst>
                <a:gd name="adj" fmla="val 4879"/>
              </a:avLst>
            </a:prstGeom>
            <a:gradFill>
              <a:gsLst>
                <a:gs pos="0">
                  <a:srgbClr val="FFFFFF"/>
                </a:gs>
                <a:gs pos="55000">
                  <a:srgbClr val="F2F2F2">
                    <a:lumMod val="95000"/>
                  </a:srgbClr>
                </a:gs>
                <a:gs pos="100000">
                  <a:srgbClr val="A6A6A6">
                    <a:lumMod val="65000"/>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black">
                    <a:lumMod val="95000"/>
                    <a:lumOff val="5000"/>
                  </a:prstClr>
                </a:solidFill>
                <a:latin typeface="微软雅黑" panose="020B0503020204020204" pitchFamily="34" charset="-122"/>
                <a:ea typeface="微软雅黑" panose="020B0503020204020204" pitchFamily="34" charset="-122"/>
              </a:endParaRPr>
            </a:p>
          </p:txBody>
        </p:sp>
        <p:sp>
          <p:nvSpPr>
            <p:cNvPr id="35" name="椭圆 46"/>
            <p:cNvSpPr/>
            <p:nvPr>
              <p:custDataLst>
                <p:tags r:id="rId21"/>
              </p:custDataLst>
            </p:nvPr>
          </p:nvSpPr>
          <p:spPr>
            <a:xfrm>
              <a:off x="392112" y="760412"/>
              <a:ext cx="3825874" cy="3825874"/>
            </a:xfrm>
            <a:prstGeom prst="ellipse">
              <a:avLst/>
            </a:prstGeom>
            <a:gradFill>
              <a:gsLst>
                <a:gs pos="0">
                  <a:srgbClr val="FFFFFF"/>
                </a:gs>
                <a:gs pos="51000">
                  <a:srgbClr val="F2F2F2">
                    <a:lumMod val="95000"/>
                  </a:srgbClr>
                </a:gs>
                <a:gs pos="100000">
                  <a:srgbClr val="BFBFBF">
                    <a:lumMod val="75000"/>
                  </a:srgb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black">
                    <a:lumMod val="95000"/>
                    <a:lumOff val="5000"/>
                  </a:prstClr>
                </a:solidFill>
                <a:latin typeface="微软雅黑" panose="020B0503020204020204" pitchFamily="34" charset="-122"/>
                <a:ea typeface="微软雅黑" panose="020B0503020204020204" pitchFamily="34" charset="-122"/>
              </a:endParaRPr>
            </a:p>
          </p:txBody>
        </p:sp>
      </p:grpSp>
      <p:sp>
        <p:nvSpPr>
          <p:cNvPr id="36" name="TextBox 14"/>
          <p:cNvSpPr>
            <a:spLocks noChangeArrowheads="1"/>
          </p:cNvSpPr>
          <p:nvPr/>
        </p:nvSpPr>
        <p:spPr bwMode="auto">
          <a:xfrm>
            <a:off x="6709786" y="5332593"/>
            <a:ext cx="768350" cy="666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1218565"/>
            <a:r>
              <a:rPr lang="en-US" altLang="zh-CN" sz="3735" b="1" dirty="0">
                <a:solidFill>
                  <a:srgbClr val="007CD0"/>
                </a:solidFill>
                <a:latin typeface="微软雅黑" panose="020B0503020204020204" pitchFamily="34" charset="-122"/>
                <a:ea typeface="微软雅黑" panose="020B0503020204020204" pitchFamily="34" charset="-122"/>
                <a:sym typeface="方正兰亭粗黑_GBK" charset="-122"/>
              </a:rPr>
              <a:t>03</a:t>
            </a:r>
            <a:endParaRPr lang="en-US" altLang="zh-CN" sz="3735" b="1" dirty="0">
              <a:solidFill>
                <a:srgbClr val="007CD0"/>
              </a:solidFill>
              <a:latin typeface="微软雅黑" panose="020B0503020204020204" pitchFamily="34" charset="-122"/>
              <a:ea typeface="微软雅黑" panose="020B0503020204020204" pitchFamily="34" charset="-122"/>
              <a:sym typeface="方正兰亭粗黑_GBK" charset="-122"/>
            </a:endParaRPr>
          </a:p>
        </p:txBody>
      </p:sp>
      <p:sp>
        <p:nvSpPr>
          <p:cNvPr id="37" name="TextBox 36"/>
          <p:cNvSpPr txBox="1"/>
          <p:nvPr/>
        </p:nvSpPr>
        <p:spPr>
          <a:xfrm>
            <a:off x="8051656" y="5071077"/>
            <a:ext cx="2588603" cy="374650"/>
          </a:xfrm>
          <a:prstGeom prst="rect">
            <a:avLst/>
          </a:prstGeom>
          <a:noFill/>
        </p:spPr>
        <p:txBody>
          <a:bodyPr wrap="square" lIns="0" rIns="0" bIns="0" rtlCol="0">
            <a:spAutoFit/>
          </a:bodyPr>
          <a:lstStyle>
            <a:defPPr>
              <a:defRPr lang="en-US"/>
            </a:defPPr>
            <a:lvl1pPr defTabSz="1218565">
              <a:tabLst>
                <a:tab pos="1367155" algn="l"/>
              </a:tabLst>
              <a:defRPr sz="2135" b="1">
                <a:solidFill>
                  <a:srgbClr val="007CD0"/>
                </a:solidFill>
                <a:latin typeface="微软雅黑" panose="020B0503020204020204" pitchFamily="34" charset="-122"/>
                <a:ea typeface="微软雅黑" panose="020B0503020204020204" pitchFamily="34" charset="-122"/>
                <a:cs typeface="Calibri" panose="020F0502020204030204"/>
              </a:defRPr>
            </a:lvl1pPr>
          </a:lstStyle>
          <a:p>
            <a:r>
              <a:rPr lang="zh-CN" altLang="en-US" dirty="0">
                <a:solidFill>
                  <a:srgbClr val="007CD0"/>
                </a:solidFill>
              </a:rPr>
              <a:t>排查结果</a:t>
            </a:r>
            <a:endParaRPr lang="zh-CN" altLang="en-US" dirty="0">
              <a:solidFill>
                <a:srgbClr val="007CD0"/>
              </a:solidFill>
            </a:endParaRPr>
          </a:p>
        </p:txBody>
      </p:sp>
      <p:sp>
        <p:nvSpPr>
          <p:cNvPr id="38" name="TextBox 37"/>
          <p:cNvSpPr txBox="1"/>
          <p:nvPr/>
        </p:nvSpPr>
        <p:spPr>
          <a:xfrm>
            <a:off x="7664887" y="5589146"/>
            <a:ext cx="2303850" cy="784225"/>
          </a:xfrm>
          <a:prstGeom prst="rect">
            <a:avLst/>
          </a:prstGeom>
          <a:noFill/>
        </p:spPr>
        <p:txBody>
          <a:bodyPr wrap="square" lIns="0" rIns="0" bIns="0" rtlCol="0">
            <a:spAutoFit/>
          </a:bodyPr>
          <a:lstStyle/>
          <a:p>
            <a:pPr indent="457200">
              <a:lnSpc>
                <a:spcPct val="150000"/>
              </a:lnSpc>
            </a:pPr>
            <a:r>
              <a:rPr lang="zh-CN" altLang="en-US" sz="14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风险点</a:t>
            </a:r>
            <a:r>
              <a:rPr lang="zh-CN" altLang="en-US" sz="14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合计：</a:t>
            </a:r>
            <a:r>
              <a:rPr lang="en-US" altLang="zh-CN" sz="1600" b="1"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693</a:t>
            </a:r>
            <a:r>
              <a:rPr lang="zh-CN" altLang="en-US" sz="16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个</a:t>
            </a:r>
            <a:endParaRPr lang="en-US" altLang="zh-CN" sz="1600" b="1"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pPr>
            <a:r>
              <a:rPr lang="zh-CN" altLang="zh-CN" sz="1400"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危</a:t>
            </a:r>
            <a:r>
              <a:rPr lang="zh-CN" altLang="zh-CN" sz="14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险</a:t>
            </a:r>
            <a:r>
              <a:rPr lang="zh-CN" altLang="zh-CN" sz="1400"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源</a:t>
            </a:r>
            <a:r>
              <a:rPr lang="zh-CN" altLang="en-US" sz="1400"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合</a:t>
            </a:r>
            <a:r>
              <a:rPr lang="zh-CN" altLang="en-US" sz="14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计：</a:t>
            </a:r>
            <a:r>
              <a:rPr lang="en-US" altLang="zh-CN" sz="1600" b="1"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5111</a:t>
            </a:r>
            <a:r>
              <a:rPr lang="zh-CN" altLang="zh-CN" sz="1600" b="1"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个</a:t>
            </a:r>
            <a:endParaRPr lang="zh-CN" altLang="zh-CN" sz="1600" b="1"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22"/>
    </p:custDataLst>
  </p:cSld>
  <p:clrMapOvr>
    <a:masterClrMapping/>
  </p:clrMapOvr>
  <p:transition advClick="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3" name="图形 22"/>
          <p:cNvPicPr>
            <a:picLocks noChangeAspect="1"/>
          </p:cNvPicPr>
          <p:nvPr>
            <p:custDataLst>
              <p:tags r:id="rId1"/>
            </p:custDataLst>
          </p:nvPr>
        </p:nvPicPr>
        <p:blipFill>
          <a:blip r:embed="rId2">
            <a:extLst>
              <a:ext uri="{96DAC541-7B7A-43D3-8B79-37D633B846F1}">
                <asvg:svgBlip xmlns:asvg="http://schemas.microsoft.com/office/drawing/2016/SVG/main" r:embed="rId3"/>
              </a:ext>
            </a:extLst>
          </a:blip>
          <a:stretch>
            <a:fillRect/>
          </a:stretch>
        </p:blipFill>
        <p:spPr>
          <a:xfrm>
            <a:off x="0" y="0"/>
            <a:ext cx="720090" cy="720090"/>
          </a:xfrm>
          <a:prstGeom prst="rect">
            <a:avLst/>
          </a:prstGeom>
        </p:spPr>
      </p:pic>
      <p:pic>
        <p:nvPicPr>
          <p:cNvPr id="6" name="图形 22"/>
          <p:cNvPicPr>
            <a:picLocks noChangeAspect="1"/>
          </p:cNvPicPr>
          <p:nvPr>
            <p:custDataLst>
              <p:tags r:id="rId4"/>
            </p:custDataLst>
          </p:nvPr>
        </p:nvPicPr>
        <p:blipFill>
          <a:blip r:embed="rId5">
            <a:extLst>
              <a:ext uri="{96DAC541-7B7A-43D3-8B79-37D633B846F1}">
                <asvg:svgBlip xmlns:asvg="http://schemas.microsoft.com/office/drawing/2016/SVG/main" r:embed="rId6"/>
              </a:ext>
            </a:extLst>
          </a:blip>
          <a:stretch>
            <a:fillRect/>
          </a:stretch>
        </p:blipFill>
        <p:spPr>
          <a:xfrm>
            <a:off x="11471910" y="-5379"/>
            <a:ext cx="720090" cy="720090"/>
          </a:xfrm>
          <a:prstGeom prst="rect">
            <a:avLst/>
          </a:prstGeom>
        </p:spPr>
      </p:pic>
      <p:sp>
        <p:nvSpPr>
          <p:cNvPr id="9" name="文本框 8"/>
          <p:cNvSpPr txBox="1"/>
          <p:nvPr/>
        </p:nvSpPr>
        <p:spPr>
          <a:xfrm>
            <a:off x="1604065" y="234101"/>
            <a:ext cx="7202310" cy="1056195"/>
          </a:xfrm>
          <a:prstGeom prst="roundRect">
            <a:avLst/>
          </a:prstGeom>
          <a:noFill/>
        </p:spPr>
        <p:txBody>
          <a:bodyPr wrap="square" rtlCol="0">
            <a:spAutoFit/>
            <a:scene3d>
              <a:camera prst="orthographicFront"/>
              <a:lightRig rig="threePt" dir="t"/>
            </a:scene3d>
            <a:sp3d contourW="12700"/>
          </a:bodyPr>
          <a:lstStyle/>
          <a:p>
            <a:pPr defTabSz="914400"/>
            <a:r>
              <a:rPr lang="en-US" altLang="zh-CN" sz="28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3. </a:t>
            </a:r>
            <a:r>
              <a:rPr lang="zh-CN" altLang="en-US" sz="28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风险分级管控体系建设</a:t>
            </a:r>
            <a:r>
              <a:rPr lang="en-US" altLang="zh-CN" sz="28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_</a:t>
            </a:r>
            <a:r>
              <a:rPr lang="en-US" altLang="zh-CN" sz="20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0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b="1"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风险</a:t>
            </a:r>
            <a:r>
              <a:rPr lang="zh-CN" altLang="en-US" sz="20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辨</a:t>
            </a:r>
            <a:r>
              <a:rPr lang="zh-CN" altLang="en-US" sz="2000" b="1"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识分析评价</a:t>
            </a:r>
            <a:endParaRPr lang="zh-CN" altLang="en-US" sz="2000" b="1"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lvl="0" defTabSz="914400"/>
            <a:endParaRPr lang="zh-CN" altLang="en-US" sz="2000" b="1"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9" name="MH_Text_1"/>
          <p:cNvSpPr/>
          <p:nvPr>
            <p:custDataLst>
              <p:tags r:id="rId7"/>
            </p:custDataLst>
          </p:nvPr>
        </p:nvSpPr>
        <p:spPr>
          <a:xfrm>
            <a:off x="1004836" y="2012040"/>
            <a:ext cx="10333724" cy="4360625"/>
          </a:xfrm>
          <a:prstGeom prst="rect">
            <a:avLst/>
          </a:prstGeom>
          <a:noFill/>
          <a:ln w="12700" cap="flat" cmpd="sng" algn="ctr">
            <a:solidFill>
              <a:srgbClr val="225EAB"/>
            </a:solidFill>
            <a:prstDash val="solid"/>
            <a:miter lim="800000"/>
          </a:ln>
          <a:effectLst/>
        </p:spPr>
        <p:txBody>
          <a:bodyPr anchor="ctr">
            <a:normAutofit/>
          </a:bodyPr>
          <a:lstStyle/>
          <a:p>
            <a:pPr algn="just" eaLnBrk="1" fontAlgn="auto" hangingPunct="1">
              <a:lnSpc>
                <a:spcPct val="150000"/>
              </a:lnSpc>
              <a:spcBef>
                <a:spcPts val="600"/>
              </a:spcBef>
              <a:spcAft>
                <a:spcPts val="600"/>
              </a:spcAft>
              <a:defRPr/>
            </a:pPr>
            <a:endParaRPr lang="zh-CN" altLang="en-US" sz="1400" kern="0" dirty="0">
              <a:solidFill>
                <a:schemeClr val="dk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0" name="MH_SubTitle_1"/>
          <p:cNvSpPr/>
          <p:nvPr>
            <p:custDataLst>
              <p:tags r:id="rId8"/>
            </p:custDataLst>
          </p:nvPr>
        </p:nvSpPr>
        <p:spPr>
          <a:xfrm>
            <a:off x="1004837" y="1395381"/>
            <a:ext cx="5045364" cy="604127"/>
          </a:xfrm>
          <a:custGeom>
            <a:avLst/>
            <a:gdLst>
              <a:gd name="connsiteX0" fmla="*/ 4441454 w 4758105"/>
              <a:gd name="connsiteY0" fmla="*/ 563487 h 563709"/>
              <a:gd name="connsiteX1" fmla="*/ 4549542 w 4758105"/>
              <a:gd name="connsiteY1" fmla="*/ 563487 h 563709"/>
              <a:gd name="connsiteX2" fmla="*/ 4549460 w 4758105"/>
              <a:gd name="connsiteY2" fmla="*/ 563709 h 563709"/>
              <a:gd name="connsiteX3" fmla="*/ 4441372 w 4758105"/>
              <a:gd name="connsiteY3" fmla="*/ 563709 h 563709"/>
              <a:gd name="connsiteX4" fmla="*/ 82 w 4758105"/>
              <a:gd name="connsiteY4" fmla="*/ 563487 h 563709"/>
              <a:gd name="connsiteX5" fmla="*/ 108170 w 4758105"/>
              <a:gd name="connsiteY5" fmla="*/ 563487 h 563709"/>
              <a:gd name="connsiteX6" fmla="*/ 108088 w 4758105"/>
              <a:gd name="connsiteY6" fmla="*/ 563709 h 563709"/>
              <a:gd name="connsiteX7" fmla="*/ 0 w 4758105"/>
              <a:gd name="connsiteY7" fmla="*/ 563709 h 563709"/>
              <a:gd name="connsiteX8" fmla="*/ 4758023 w 4758105"/>
              <a:gd name="connsiteY8" fmla="*/ 221 h 563709"/>
              <a:gd name="connsiteX9" fmla="*/ 4758105 w 4758105"/>
              <a:gd name="connsiteY9" fmla="*/ 221 h 563709"/>
              <a:gd name="connsiteX10" fmla="*/ 4758105 w 4758105"/>
              <a:gd name="connsiteY10" fmla="*/ 563487 h 563709"/>
              <a:gd name="connsiteX11" fmla="*/ 4549542 w 4758105"/>
              <a:gd name="connsiteY11" fmla="*/ 563487 h 563709"/>
              <a:gd name="connsiteX12" fmla="*/ 316651 w 4758105"/>
              <a:gd name="connsiteY12" fmla="*/ 221 h 563709"/>
              <a:gd name="connsiteX13" fmla="*/ 4649935 w 4758105"/>
              <a:gd name="connsiteY13" fmla="*/ 221 h 563709"/>
              <a:gd name="connsiteX14" fmla="*/ 4441454 w 4758105"/>
              <a:gd name="connsiteY14" fmla="*/ 563487 h 563709"/>
              <a:gd name="connsiteX15" fmla="*/ 108170 w 4758105"/>
              <a:gd name="connsiteY15" fmla="*/ 563487 h 563709"/>
              <a:gd name="connsiteX16" fmla="*/ 0 w 4758105"/>
              <a:gd name="connsiteY16" fmla="*/ 221 h 563709"/>
              <a:gd name="connsiteX17" fmla="*/ 208563 w 4758105"/>
              <a:gd name="connsiteY17" fmla="*/ 221 h 563709"/>
              <a:gd name="connsiteX18" fmla="*/ 82 w 4758105"/>
              <a:gd name="connsiteY18" fmla="*/ 563487 h 563709"/>
              <a:gd name="connsiteX19" fmla="*/ 0 w 4758105"/>
              <a:gd name="connsiteY19" fmla="*/ 563487 h 563709"/>
              <a:gd name="connsiteX20" fmla="*/ 4650017 w 4758105"/>
              <a:gd name="connsiteY20" fmla="*/ 0 h 563709"/>
              <a:gd name="connsiteX21" fmla="*/ 4758105 w 4758105"/>
              <a:gd name="connsiteY21" fmla="*/ 0 h 563709"/>
              <a:gd name="connsiteX22" fmla="*/ 4758023 w 4758105"/>
              <a:gd name="connsiteY22" fmla="*/ 221 h 563709"/>
              <a:gd name="connsiteX23" fmla="*/ 4649935 w 4758105"/>
              <a:gd name="connsiteY23" fmla="*/ 221 h 563709"/>
              <a:gd name="connsiteX24" fmla="*/ 208645 w 4758105"/>
              <a:gd name="connsiteY24" fmla="*/ 0 h 563709"/>
              <a:gd name="connsiteX25" fmla="*/ 316733 w 4758105"/>
              <a:gd name="connsiteY25" fmla="*/ 0 h 563709"/>
              <a:gd name="connsiteX26" fmla="*/ 316651 w 4758105"/>
              <a:gd name="connsiteY26" fmla="*/ 221 h 563709"/>
              <a:gd name="connsiteX27" fmla="*/ 208563 w 4758105"/>
              <a:gd name="connsiteY27" fmla="*/ 221 h 56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758105" h="563709">
                <a:moveTo>
                  <a:pt x="4441454" y="563487"/>
                </a:moveTo>
                <a:lnTo>
                  <a:pt x="4549542" y="563487"/>
                </a:lnTo>
                <a:lnTo>
                  <a:pt x="4549460" y="563709"/>
                </a:lnTo>
                <a:lnTo>
                  <a:pt x="4441372" y="563709"/>
                </a:lnTo>
                <a:close/>
                <a:moveTo>
                  <a:pt x="82" y="563487"/>
                </a:moveTo>
                <a:lnTo>
                  <a:pt x="108170" y="563487"/>
                </a:lnTo>
                <a:lnTo>
                  <a:pt x="108088" y="563709"/>
                </a:lnTo>
                <a:lnTo>
                  <a:pt x="0" y="563709"/>
                </a:lnTo>
                <a:close/>
                <a:moveTo>
                  <a:pt x="4758023" y="221"/>
                </a:moveTo>
                <a:lnTo>
                  <a:pt x="4758105" y="221"/>
                </a:lnTo>
                <a:lnTo>
                  <a:pt x="4758105" y="563487"/>
                </a:lnTo>
                <a:lnTo>
                  <a:pt x="4549542" y="563487"/>
                </a:lnTo>
                <a:close/>
                <a:moveTo>
                  <a:pt x="316651" y="221"/>
                </a:moveTo>
                <a:lnTo>
                  <a:pt x="4649935" y="221"/>
                </a:lnTo>
                <a:lnTo>
                  <a:pt x="4441454" y="563487"/>
                </a:lnTo>
                <a:lnTo>
                  <a:pt x="108170" y="563487"/>
                </a:lnTo>
                <a:close/>
                <a:moveTo>
                  <a:pt x="0" y="221"/>
                </a:moveTo>
                <a:lnTo>
                  <a:pt x="208563" y="221"/>
                </a:lnTo>
                <a:lnTo>
                  <a:pt x="82" y="563487"/>
                </a:lnTo>
                <a:lnTo>
                  <a:pt x="0" y="563487"/>
                </a:lnTo>
                <a:close/>
                <a:moveTo>
                  <a:pt x="4650017" y="0"/>
                </a:moveTo>
                <a:lnTo>
                  <a:pt x="4758105" y="0"/>
                </a:lnTo>
                <a:lnTo>
                  <a:pt x="4758023" y="221"/>
                </a:lnTo>
                <a:lnTo>
                  <a:pt x="4649935" y="221"/>
                </a:lnTo>
                <a:close/>
                <a:moveTo>
                  <a:pt x="208645" y="0"/>
                </a:moveTo>
                <a:lnTo>
                  <a:pt x="316733" y="0"/>
                </a:lnTo>
                <a:lnTo>
                  <a:pt x="316651" y="221"/>
                </a:lnTo>
                <a:lnTo>
                  <a:pt x="208563" y="221"/>
                </a:lnTo>
                <a:close/>
              </a:path>
            </a:pathLst>
          </a:custGeom>
          <a:solidFill>
            <a:srgbClr val="0070C0"/>
          </a:solidFill>
          <a:ln w="12700" cap="flat" cmpd="sng" algn="ctr">
            <a:noFill/>
            <a:prstDash val="solid"/>
            <a:miter lim="800000"/>
          </a:ln>
          <a:effectLst/>
        </p:spPr>
        <p:txBody>
          <a:bodyPr anchor="ctr">
            <a:normAutofit/>
          </a:bodyPr>
          <a:lstStyle/>
          <a:p>
            <a:pPr algn="ctr">
              <a:defRPr/>
            </a:pPr>
            <a:r>
              <a:rPr lang="en-US" altLang="zh-CN" sz="2400" b="1" kern="0" dirty="0" smtClean="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mn-ea"/>
              </a:rPr>
              <a:t>JHA  </a:t>
            </a:r>
            <a:r>
              <a:rPr lang="en-US" altLang="zh-CN" sz="2400" b="1" kern="0"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mn-ea"/>
              </a:rPr>
              <a:t>SCL </a:t>
            </a:r>
            <a:r>
              <a:rPr lang="zh-CN" altLang="en-US" sz="2400" b="1" kern="0"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mn-ea"/>
              </a:rPr>
              <a:t>分</a:t>
            </a:r>
            <a:r>
              <a:rPr lang="zh-CN" altLang="en-US" sz="2400" b="1" kern="0" dirty="0" smtClean="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mn-ea"/>
              </a:rPr>
              <a:t>析</a:t>
            </a:r>
            <a:r>
              <a:rPr lang="en-US" altLang="zh-CN" sz="2400" b="1" kern="0" dirty="0" smtClean="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b="1" kern="0" dirty="0" smtClean="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mn-ea"/>
              </a:rPr>
              <a:t>评价表</a:t>
            </a:r>
            <a:endParaRPr lang="zh-CN" altLang="en-US" sz="2400" b="1" kern="0" dirty="0" smtClean="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28" name="图片 10" descr="微信截图_20180822005240"/>
          <p:cNvPicPr>
            <a:picLocks noChangeAspect="1"/>
          </p:cNvPicPr>
          <p:nvPr/>
        </p:nvPicPr>
        <p:blipFill>
          <a:blip r:embed="rId9"/>
          <a:srcRect b="37025"/>
          <a:stretch>
            <a:fillRect/>
          </a:stretch>
        </p:blipFill>
        <p:spPr>
          <a:xfrm>
            <a:off x="1442701" y="2335904"/>
            <a:ext cx="6963654" cy="1699922"/>
          </a:xfrm>
          <a:prstGeom prst="rect">
            <a:avLst/>
          </a:prstGeom>
          <a:ln w="3175">
            <a:solidFill>
              <a:srgbClr val="225EAB"/>
            </a:solidFill>
          </a:ln>
        </p:spPr>
      </p:pic>
      <p:pic>
        <p:nvPicPr>
          <p:cNvPr id="29" name="图片 12" descr="微信截图_20180822005127"/>
          <p:cNvPicPr>
            <a:picLocks noChangeAspect="1"/>
          </p:cNvPicPr>
          <p:nvPr/>
        </p:nvPicPr>
        <p:blipFill>
          <a:blip r:embed="rId10"/>
          <a:srcRect b="29989"/>
          <a:stretch>
            <a:fillRect/>
          </a:stretch>
        </p:blipFill>
        <p:spPr>
          <a:xfrm>
            <a:off x="1442734" y="4249217"/>
            <a:ext cx="6964257" cy="1867504"/>
          </a:xfrm>
          <a:prstGeom prst="rect">
            <a:avLst/>
          </a:prstGeom>
          <a:ln w="3175">
            <a:solidFill>
              <a:srgbClr val="225EAB"/>
            </a:solidFill>
          </a:ln>
        </p:spPr>
      </p:pic>
      <p:pic>
        <p:nvPicPr>
          <p:cNvPr id="30" name="图片 13" descr="微信截图_20180822005240"/>
          <p:cNvPicPr>
            <a:picLocks noChangeAspect="1"/>
          </p:cNvPicPr>
          <p:nvPr/>
        </p:nvPicPr>
        <p:blipFill>
          <a:blip r:embed="rId9"/>
          <a:srcRect b="37025"/>
          <a:stretch>
            <a:fillRect/>
          </a:stretch>
        </p:blipFill>
        <p:spPr>
          <a:xfrm>
            <a:off x="1449051" y="2348604"/>
            <a:ext cx="6963654" cy="1699922"/>
          </a:xfrm>
          <a:prstGeom prst="rect">
            <a:avLst/>
          </a:prstGeom>
          <a:ln w="3175">
            <a:solidFill>
              <a:srgbClr val="225EAB"/>
            </a:solidFill>
          </a:ln>
        </p:spPr>
      </p:pic>
      <p:pic>
        <p:nvPicPr>
          <p:cNvPr id="31" name="图片 14" descr="微信截图_20180822005127"/>
          <p:cNvPicPr>
            <a:picLocks noChangeAspect="1"/>
          </p:cNvPicPr>
          <p:nvPr/>
        </p:nvPicPr>
        <p:blipFill>
          <a:blip r:embed="rId10"/>
          <a:srcRect b="29989"/>
          <a:stretch>
            <a:fillRect/>
          </a:stretch>
        </p:blipFill>
        <p:spPr>
          <a:xfrm>
            <a:off x="1449084" y="4261917"/>
            <a:ext cx="6964257" cy="1867504"/>
          </a:xfrm>
          <a:prstGeom prst="rect">
            <a:avLst/>
          </a:prstGeom>
          <a:ln w="3175">
            <a:solidFill>
              <a:srgbClr val="225EAB"/>
            </a:solidFill>
          </a:ln>
        </p:spPr>
      </p:pic>
      <p:pic>
        <p:nvPicPr>
          <p:cNvPr id="11" name="图片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640765" y="2012040"/>
            <a:ext cx="2697795" cy="4360650"/>
          </a:xfrm>
          <a:prstGeom prst="rect">
            <a:avLst/>
          </a:prstGeom>
        </p:spPr>
      </p:pic>
    </p:spTree>
    <p:custDataLst>
      <p:tags r:id="rId12"/>
    </p:custDataLst>
  </p:cSld>
  <p:clrMapOvr>
    <a:masterClrMapping/>
  </p:clrMapOvr>
  <p:transition advClick="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3" name="图形 22"/>
          <p:cNvPicPr>
            <a:picLocks noChangeAspect="1"/>
          </p:cNvPicPr>
          <p:nvPr>
            <p:custDataLst>
              <p:tags r:id="rId1"/>
            </p:custDataLst>
          </p:nvPr>
        </p:nvPicPr>
        <p:blipFill>
          <a:blip r:embed="rId2">
            <a:extLst>
              <a:ext uri="{96DAC541-7B7A-43D3-8B79-37D633B846F1}">
                <asvg:svgBlip xmlns:asvg="http://schemas.microsoft.com/office/drawing/2016/SVG/main" r:embed="rId3"/>
              </a:ext>
            </a:extLst>
          </a:blip>
          <a:stretch>
            <a:fillRect/>
          </a:stretch>
        </p:blipFill>
        <p:spPr>
          <a:xfrm>
            <a:off x="0" y="0"/>
            <a:ext cx="720090" cy="720090"/>
          </a:xfrm>
          <a:prstGeom prst="rect">
            <a:avLst/>
          </a:prstGeom>
        </p:spPr>
      </p:pic>
      <p:pic>
        <p:nvPicPr>
          <p:cNvPr id="3" name="图形 22"/>
          <p:cNvPicPr>
            <a:picLocks noChangeAspect="1"/>
          </p:cNvPicPr>
          <p:nvPr>
            <p:custDataLst>
              <p:tags r:id="rId4"/>
            </p:custDataLst>
          </p:nvPr>
        </p:nvPicPr>
        <p:blipFill>
          <a:blip r:embed="rId5">
            <a:extLst>
              <a:ext uri="{96DAC541-7B7A-43D3-8B79-37D633B846F1}">
                <asvg:svgBlip xmlns:asvg="http://schemas.microsoft.com/office/drawing/2016/SVG/main" r:embed="rId6"/>
              </a:ext>
            </a:extLst>
          </a:blip>
          <a:stretch>
            <a:fillRect/>
          </a:stretch>
        </p:blipFill>
        <p:spPr>
          <a:xfrm>
            <a:off x="11471910" y="-5379"/>
            <a:ext cx="720090" cy="720090"/>
          </a:xfrm>
          <a:prstGeom prst="rect">
            <a:avLst/>
          </a:prstGeom>
        </p:spPr>
      </p:pic>
      <p:sp>
        <p:nvSpPr>
          <p:cNvPr id="9" name="文本框 8"/>
          <p:cNvSpPr txBox="1"/>
          <p:nvPr/>
        </p:nvSpPr>
        <p:spPr>
          <a:xfrm>
            <a:off x="1604064" y="234101"/>
            <a:ext cx="7631375" cy="578486"/>
          </a:xfrm>
          <a:prstGeom prst="roundRect">
            <a:avLst/>
          </a:prstGeom>
          <a:noFill/>
        </p:spPr>
        <p:txBody>
          <a:bodyPr wrap="square" rtlCol="0">
            <a:spAutoFit/>
            <a:scene3d>
              <a:camera prst="orthographicFront"/>
              <a:lightRig rig="threePt" dir="t"/>
            </a:scene3d>
            <a:sp3d contourW="12700"/>
          </a:bodyPr>
          <a:lstStyle/>
          <a:p>
            <a:pPr defTabSz="914400"/>
            <a:r>
              <a:rPr lang="en-US" altLang="zh-CN" sz="28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3. </a:t>
            </a:r>
            <a:r>
              <a:rPr lang="zh-CN" altLang="en-US" sz="28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风险分级管控体系建设</a:t>
            </a:r>
            <a:r>
              <a:rPr lang="en-US" altLang="zh-CN" sz="28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_</a:t>
            </a:r>
            <a:r>
              <a:rPr lang="en-US" altLang="zh-CN" sz="20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）风</a:t>
            </a:r>
            <a:r>
              <a:rPr lang="zh-CN" altLang="en-US" sz="2000" b="1"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险分级管</a:t>
            </a:r>
            <a:r>
              <a:rPr lang="zh-CN" altLang="en-US" sz="20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控清单</a:t>
            </a:r>
            <a:endParaRPr lang="zh-CN" altLang="en-US" sz="20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 name="MH_Text_1"/>
          <p:cNvSpPr/>
          <p:nvPr>
            <p:custDataLst>
              <p:tags r:id="rId7"/>
            </p:custDataLst>
          </p:nvPr>
        </p:nvSpPr>
        <p:spPr>
          <a:xfrm>
            <a:off x="1004836" y="2012040"/>
            <a:ext cx="10333724" cy="4360625"/>
          </a:xfrm>
          <a:prstGeom prst="rect">
            <a:avLst/>
          </a:prstGeom>
          <a:noFill/>
          <a:ln w="12700" cap="flat" cmpd="sng" algn="ctr">
            <a:solidFill>
              <a:srgbClr val="225EAB"/>
            </a:solidFill>
            <a:prstDash val="solid"/>
            <a:miter lim="800000"/>
          </a:ln>
          <a:effectLst/>
        </p:spPr>
        <p:txBody>
          <a:bodyPr anchor="ctr">
            <a:normAutofit/>
          </a:bodyPr>
          <a:lstStyle/>
          <a:p>
            <a:pPr algn="just" eaLnBrk="1" fontAlgn="auto" hangingPunct="1">
              <a:lnSpc>
                <a:spcPct val="150000"/>
              </a:lnSpc>
              <a:spcBef>
                <a:spcPts val="600"/>
              </a:spcBef>
              <a:spcAft>
                <a:spcPts val="600"/>
              </a:spcAft>
              <a:defRPr/>
            </a:pPr>
            <a:endParaRPr lang="zh-CN" altLang="en-US" sz="1400" kern="0" dirty="0">
              <a:solidFill>
                <a:schemeClr val="dk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4" name="MH_SubTitle_1"/>
          <p:cNvSpPr/>
          <p:nvPr>
            <p:custDataLst>
              <p:tags r:id="rId8"/>
            </p:custDataLst>
          </p:nvPr>
        </p:nvSpPr>
        <p:spPr>
          <a:xfrm>
            <a:off x="1004837" y="1395381"/>
            <a:ext cx="5045364" cy="604127"/>
          </a:xfrm>
          <a:custGeom>
            <a:avLst/>
            <a:gdLst>
              <a:gd name="connsiteX0" fmla="*/ 4441454 w 4758105"/>
              <a:gd name="connsiteY0" fmla="*/ 563487 h 563709"/>
              <a:gd name="connsiteX1" fmla="*/ 4549542 w 4758105"/>
              <a:gd name="connsiteY1" fmla="*/ 563487 h 563709"/>
              <a:gd name="connsiteX2" fmla="*/ 4549460 w 4758105"/>
              <a:gd name="connsiteY2" fmla="*/ 563709 h 563709"/>
              <a:gd name="connsiteX3" fmla="*/ 4441372 w 4758105"/>
              <a:gd name="connsiteY3" fmla="*/ 563709 h 563709"/>
              <a:gd name="connsiteX4" fmla="*/ 82 w 4758105"/>
              <a:gd name="connsiteY4" fmla="*/ 563487 h 563709"/>
              <a:gd name="connsiteX5" fmla="*/ 108170 w 4758105"/>
              <a:gd name="connsiteY5" fmla="*/ 563487 h 563709"/>
              <a:gd name="connsiteX6" fmla="*/ 108088 w 4758105"/>
              <a:gd name="connsiteY6" fmla="*/ 563709 h 563709"/>
              <a:gd name="connsiteX7" fmla="*/ 0 w 4758105"/>
              <a:gd name="connsiteY7" fmla="*/ 563709 h 563709"/>
              <a:gd name="connsiteX8" fmla="*/ 4758023 w 4758105"/>
              <a:gd name="connsiteY8" fmla="*/ 221 h 563709"/>
              <a:gd name="connsiteX9" fmla="*/ 4758105 w 4758105"/>
              <a:gd name="connsiteY9" fmla="*/ 221 h 563709"/>
              <a:gd name="connsiteX10" fmla="*/ 4758105 w 4758105"/>
              <a:gd name="connsiteY10" fmla="*/ 563487 h 563709"/>
              <a:gd name="connsiteX11" fmla="*/ 4549542 w 4758105"/>
              <a:gd name="connsiteY11" fmla="*/ 563487 h 563709"/>
              <a:gd name="connsiteX12" fmla="*/ 316651 w 4758105"/>
              <a:gd name="connsiteY12" fmla="*/ 221 h 563709"/>
              <a:gd name="connsiteX13" fmla="*/ 4649935 w 4758105"/>
              <a:gd name="connsiteY13" fmla="*/ 221 h 563709"/>
              <a:gd name="connsiteX14" fmla="*/ 4441454 w 4758105"/>
              <a:gd name="connsiteY14" fmla="*/ 563487 h 563709"/>
              <a:gd name="connsiteX15" fmla="*/ 108170 w 4758105"/>
              <a:gd name="connsiteY15" fmla="*/ 563487 h 563709"/>
              <a:gd name="connsiteX16" fmla="*/ 0 w 4758105"/>
              <a:gd name="connsiteY16" fmla="*/ 221 h 563709"/>
              <a:gd name="connsiteX17" fmla="*/ 208563 w 4758105"/>
              <a:gd name="connsiteY17" fmla="*/ 221 h 563709"/>
              <a:gd name="connsiteX18" fmla="*/ 82 w 4758105"/>
              <a:gd name="connsiteY18" fmla="*/ 563487 h 563709"/>
              <a:gd name="connsiteX19" fmla="*/ 0 w 4758105"/>
              <a:gd name="connsiteY19" fmla="*/ 563487 h 563709"/>
              <a:gd name="connsiteX20" fmla="*/ 4650017 w 4758105"/>
              <a:gd name="connsiteY20" fmla="*/ 0 h 563709"/>
              <a:gd name="connsiteX21" fmla="*/ 4758105 w 4758105"/>
              <a:gd name="connsiteY21" fmla="*/ 0 h 563709"/>
              <a:gd name="connsiteX22" fmla="*/ 4758023 w 4758105"/>
              <a:gd name="connsiteY22" fmla="*/ 221 h 563709"/>
              <a:gd name="connsiteX23" fmla="*/ 4649935 w 4758105"/>
              <a:gd name="connsiteY23" fmla="*/ 221 h 563709"/>
              <a:gd name="connsiteX24" fmla="*/ 208645 w 4758105"/>
              <a:gd name="connsiteY24" fmla="*/ 0 h 563709"/>
              <a:gd name="connsiteX25" fmla="*/ 316733 w 4758105"/>
              <a:gd name="connsiteY25" fmla="*/ 0 h 563709"/>
              <a:gd name="connsiteX26" fmla="*/ 316651 w 4758105"/>
              <a:gd name="connsiteY26" fmla="*/ 221 h 563709"/>
              <a:gd name="connsiteX27" fmla="*/ 208563 w 4758105"/>
              <a:gd name="connsiteY27" fmla="*/ 221 h 56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758105" h="563709">
                <a:moveTo>
                  <a:pt x="4441454" y="563487"/>
                </a:moveTo>
                <a:lnTo>
                  <a:pt x="4549542" y="563487"/>
                </a:lnTo>
                <a:lnTo>
                  <a:pt x="4549460" y="563709"/>
                </a:lnTo>
                <a:lnTo>
                  <a:pt x="4441372" y="563709"/>
                </a:lnTo>
                <a:close/>
                <a:moveTo>
                  <a:pt x="82" y="563487"/>
                </a:moveTo>
                <a:lnTo>
                  <a:pt x="108170" y="563487"/>
                </a:lnTo>
                <a:lnTo>
                  <a:pt x="108088" y="563709"/>
                </a:lnTo>
                <a:lnTo>
                  <a:pt x="0" y="563709"/>
                </a:lnTo>
                <a:close/>
                <a:moveTo>
                  <a:pt x="4758023" y="221"/>
                </a:moveTo>
                <a:lnTo>
                  <a:pt x="4758105" y="221"/>
                </a:lnTo>
                <a:lnTo>
                  <a:pt x="4758105" y="563487"/>
                </a:lnTo>
                <a:lnTo>
                  <a:pt x="4549542" y="563487"/>
                </a:lnTo>
                <a:close/>
                <a:moveTo>
                  <a:pt x="316651" y="221"/>
                </a:moveTo>
                <a:lnTo>
                  <a:pt x="4649935" y="221"/>
                </a:lnTo>
                <a:lnTo>
                  <a:pt x="4441454" y="563487"/>
                </a:lnTo>
                <a:lnTo>
                  <a:pt x="108170" y="563487"/>
                </a:lnTo>
                <a:close/>
                <a:moveTo>
                  <a:pt x="0" y="221"/>
                </a:moveTo>
                <a:lnTo>
                  <a:pt x="208563" y="221"/>
                </a:lnTo>
                <a:lnTo>
                  <a:pt x="82" y="563487"/>
                </a:lnTo>
                <a:lnTo>
                  <a:pt x="0" y="563487"/>
                </a:lnTo>
                <a:close/>
                <a:moveTo>
                  <a:pt x="4650017" y="0"/>
                </a:moveTo>
                <a:lnTo>
                  <a:pt x="4758105" y="0"/>
                </a:lnTo>
                <a:lnTo>
                  <a:pt x="4758023" y="221"/>
                </a:lnTo>
                <a:lnTo>
                  <a:pt x="4649935" y="221"/>
                </a:lnTo>
                <a:close/>
                <a:moveTo>
                  <a:pt x="208645" y="0"/>
                </a:moveTo>
                <a:lnTo>
                  <a:pt x="316733" y="0"/>
                </a:lnTo>
                <a:lnTo>
                  <a:pt x="316651" y="221"/>
                </a:lnTo>
                <a:lnTo>
                  <a:pt x="208563" y="221"/>
                </a:lnTo>
                <a:close/>
              </a:path>
            </a:pathLst>
          </a:custGeom>
          <a:solidFill>
            <a:srgbClr val="0070C0"/>
          </a:solidFill>
          <a:ln w="12700" cap="flat" cmpd="sng" algn="ctr">
            <a:noFill/>
            <a:prstDash val="solid"/>
            <a:miter lim="800000"/>
          </a:ln>
          <a:effectLst/>
        </p:spPr>
        <p:txBody>
          <a:bodyPr anchor="ctr">
            <a:normAutofit/>
          </a:bodyPr>
          <a:lstStyle/>
          <a:p>
            <a:pPr algn="ctr" eaLnBrk="1" fontAlgn="auto" hangingPunct="1">
              <a:spcBef>
                <a:spcPts val="0"/>
              </a:spcBef>
              <a:spcAft>
                <a:spcPts val="0"/>
              </a:spcAft>
              <a:defRPr/>
            </a:pPr>
            <a:r>
              <a:rPr lang="zh-CN" altLang="en-US" sz="2400" b="1" kern="0" dirty="0" smtClean="0">
                <a:solidFill>
                  <a:srgbClr val="FFFFFF"/>
                </a:solidFill>
                <a:latin typeface="微软雅黑" panose="020B0503020204020204" pitchFamily="34" charset="-122"/>
                <a:ea typeface="微软雅黑" panose="020B0503020204020204" pitchFamily="34" charset="-122"/>
                <a:cs typeface="Arial" panose="020B0604020202020204" pitchFamily="34" charset="0"/>
              </a:rPr>
              <a:t>风险控制清单</a:t>
            </a:r>
            <a:endParaRPr lang="zh-CN" altLang="en-US" sz="2400" b="1" kern="0" dirty="0" smtClean="0">
              <a:solidFill>
                <a:srgbClr val="FFFFFF"/>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6" name="직사각형 15"/>
          <p:cNvSpPr/>
          <p:nvPr/>
        </p:nvSpPr>
        <p:spPr>
          <a:xfrm>
            <a:off x="1004836" y="5317588"/>
            <a:ext cx="10333724" cy="1055077"/>
          </a:xfrm>
          <a:prstGeom prst="rect">
            <a:avLst/>
          </a:prstGeom>
          <a:solidFill>
            <a:srgbClr val="0070C0"/>
          </a:solidFill>
          <a:ln w="12700" cap="flat" cmpd="sng" algn="ctr">
            <a:noFill/>
            <a:prstDash val="solid"/>
            <a:miter lim="800000"/>
          </a:ln>
          <a:effectLst/>
        </p:spPr>
        <p:txBody>
          <a:bodyPr anchor="ctr">
            <a:normAutofit/>
          </a:bodyPr>
          <a:lstStyle/>
          <a:p>
            <a:pPr algn="ctr"/>
            <a:endParaRPr lang="zh-CN" altLang="en-US" sz="2400" b="1" kern="0">
              <a:solidFill>
                <a:srgbClr val="FFFFFF"/>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7" name="직사각형 16"/>
          <p:cNvSpPr/>
          <p:nvPr/>
        </p:nvSpPr>
        <p:spPr>
          <a:xfrm>
            <a:off x="1672381" y="5340687"/>
            <a:ext cx="9486314" cy="922020"/>
          </a:xfrm>
          <a:prstGeom prst="rect">
            <a:avLst/>
          </a:prstGeom>
        </p:spPr>
        <p:txBody>
          <a:bodyPr wrap="square">
            <a:spAutoFit/>
          </a:bodyPr>
          <a:lstStyle/>
          <a:p>
            <a:pPr>
              <a:lnSpc>
                <a:spcPct val="150000"/>
              </a:lnSpc>
              <a:buFont typeface="Arial" panose="020B0604020202020204" pitchFamily="34" charset="0"/>
              <a:buNone/>
            </a:pPr>
            <a:r>
              <a:rPr lang="zh-CN" altLang="en-US"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根</a:t>
            </a:r>
            <a:r>
              <a:rPr lang="zh-CN" altLang="en-US"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据重大风险直判，</a:t>
            </a:r>
            <a:r>
              <a:rPr lang="en-US" altLang="zh-CN" b="1" dirty="0">
                <a:solidFill>
                  <a:srgbClr val="FFFF00"/>
                </a:solidFill>
                <a:latin typeface="微软雅黑" panose="020B0503020204020204" pitchFamily="34" charset="-122"/>
                <a:ea typeface="微软雅黑" panose="020B0503020204020204" pitchFamily="34" charset="-122"/>
                <a:cs typeface="微软雅黑" panose="020B0503020204020204" pitchFamily="34" charset="-122"/>
              </a:rPr>
              <a:t>7</a:t>
            </a:r>
            <a:r>
              <a:rPr lang="zh-CN" altLang="en-US" b="1" dirty="0">
                <a:solidFill>
                  <a:srgbClr val="FFFF00"/>
                </a:solidFill>
                <a:latin typeface="微软雅黑" panose="020B0503020204020204" pitchFamily="34" charset="-122"/>
                <a:ea typeface="微软雅黑" panose="020B0503020204020204" pitchFamily="34" charset="-122"/>
                <a:cs typeface="微软雅黑" panose="020B0503020204020204" pitchFamily="34" charset="-122"/>
              </a:rPr>
              <a:t>个二级风险点</a:t>
            </a:r>
            <a:r>
              <a:rPr lang="zh-CN" altLang="en-US"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均为重大风险，纳入</a:t>
            </a:r>
            <a:r>
              <a:rPr lang="zh-CN" altLang="en-US" b="1" dirty="0">
                <a:solidFill>
                  <a:srgbClr val="FFFF00"/>
                </a:solidFill>
                <a:latin typeface="微软雅黑" panose="020B0503020204020204" pitchFamily="34" charset="-122"/>
                <a:ea typeface="微软雅黑" panose="020B0503020204020204" pitchFamily="34" charset="-122"/>
                <a:cs typeface="微软雅黑" panose="020B0503020204020204" pitchFamily="34" charset="-122"/>
              </a:rPr>
              <a:t>公司级管控</a:t>
            </a:r>
            <a:r>
              <a:rPr lang="zh-CN" altLang="en-US"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；三级风险点中，底吹炉、转炉、捕金一余热锅炉、捕金二余热锅炉，提级管理，</a:t>
            </a:r>
            <a:r>
              <a:rPr lang="zh-CN" altLang="en-US" b="1" dirty="0">
                <a:solidFill>
                  <a:srgbClr val="FFFF00"/>
                </a:solidFill>
                <a:latin typeface="微软雅黑" panose="020B0503020204020204" pitchFamily="34" charset="-122"/>
                <a:ea typeface="微软雅黑" panose="020B0503020204020204" pitchFamily="34" charset="-122"/>
                <a:cs typeface="微软雅黑" panose="020B0503020204020204" pitchFamily="34" charset="-122"/>
              </a:rPr>
              <a:t>纳入厂（部）级管理</a:t>
            </a:r>
            <a:endParaRPr lang="zh-CN" altLang="en-US" b="1" dirty="0">
              <a:solidFill>
                <a:srgbClr val="FFFF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8" name="椭圆 14"/>
          <p:cNvSpPr/>
          <p:nvPr>
            <p:custDataLst>
              <p:tags r:id="rId9"/>
            </p:custDataLst>
          </p:nvPr>
        </p:nvSpPr>
        <p:spPr>
          <a:xfrm>
            <a:off x="1254814" y="5526742"/>
            <a:ext cx="237702" cy="237702"/>
          </a:xfrm>
          <a:prstGeom prst="ellipse">
            <a:avLst/>
          </a:prstGeom>
          <a:solidFill>
            <a:schemeClr val="lt1"/>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100">
              <a:solidFill>
                <a:srgbClr val="080808"/>
              </a:solidFill>
              <a:latin typeface="微软雅黑" panose="020B0503020204020204" pitchFamily="34" charset="-122"/>
              <a:ea typeface="微软雅黑" panose="020B0503020204020204" pitchFamily="34" charset="-122"/>
            </a:endParaRPr>
          </a:p>
        </p:txBody>
      </p:sp>
      <p:graphicFrame>
        <p:nvGraphicFramePr>
          <p:cNvPr id="21" name="表格 7"/>
          <p:cNvGraphicFramePr>
            <a:graphicFrameLocks noGrp="1"/>
          </p:cNvGraphicFramePr>
          <p:nvPr/>
        </p:nvGraphicFramePr>
        <p:xfrm>
          <a:off x="1290753" y="2807652"/>
          <a:ext cx="6703717" cy="2096914"/>
        </p:xfrm>
        <a:graphic>
          <a:graphicData uri="http://schemas.openxmlformats.org/drawingml/2006/table">
            <a:tbl>
              <a:tblPr firstRow="1" bandRow="1">
                <a:tableStyleId>{5C22544A-7EE6-4342-B048-85BDC9FD1C3A}</a:tableStyleId>
              </a:tblPr>
              <a:tblGrid>
                <a:gridCol w="1349298"/>
                <a:gridCol w="795480"/>
                <a:gridCol w="979715"/>
                <a:gridCol w="953588"/>
                <a:gridCol w="1005840"/>
                <a:gridCol w="1619796"/>
              </a:tblGrid>
              <a:tr h="823822">
                <a:tc>
                  <a:txBody>
                    <a:bodyPr/>
                    <a:lstStyle/>
                    <a:p>
                      <a:r>
                        <a:rPr lang="zh-CN" altLang="en-US" sz="140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风</a:t>
                      </a:r>
                      <a:r>
                        <a:rPr lang="zh-CN" altLang="en-US" sz="14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险等级</a:t>
                      </a:r>
                      <a:endParaRPr lang="en-US" altLang="zh-CN" sz="14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40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数</a:t>
                      </a:r>
                      <a:r>
                        <a:rPr lang="zh-CN" altLang="en-US" sz="14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量</a:t>
                      </a:r>
                      <a:endParaRPr lang="en-US" altLang="zh-CN" sz="14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40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责</a:t>
                      </a:r>
                      <a:r>
                        <a:rPr lang="zh-CN" altLang="en-US" sz="14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任人</a:t>
                      </a:r>
                      <a:endPar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txBody>
                  <a:tcPr marL="91447" marR="91447"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CN" altLang="en-US" sz="1400" smtClean="0">
                          <a:solidFill>
                            <a:schemeClr val="tx1"/>
                          </a:solidFill>
                          <a:latin typeface="微软雅黑" panose="020B0503020204020204" pitchFamily="34" charset="-122"/>
                          <a:ea typeface="微软雅黑" panose="020B0503020204020204" pitchFamily="34" charset="-122"/>
                        </a:rPr>
                        <a:t>低风</a:t>
                      </a:r>
                      <a:r>
                        <a:rPr lang="zh-CN" altLang="en-US" sz="1400" dirty="0" smtClean="0">
                          <a:solidFill>
                            <a:schemeClr val="tx1"/>
                          </a:solidFill>
                          <a:latin typeface="微软雅黑" panose="020B0503020204020204" pitchFamily="34" charset="-122"/>
                          <a:ea typeface="微软雅黑" panose="020B0503020204020204" pitchFamily="34" charset="-122"/>
                        </a:rPr>
                        <a:t>险</a:t>
                      </a:r>
                      <a:endParaRPr lang="zh-CN" altLang="en-US" sz="1400" dirty="0">
                        <a:solidFill>
                          <a:schemeClr val="tx1"/>
                        </a:solidFill>
                        <a:latin typeface="微软雅黑" panose="020B0503020204020204" pitchFamily="34" charset="-122"/>
                        <a:ea typeface="微软雅黑" panose="020B0503020204020204" pitchFamily="34" charset="-122"/>
                      </a:endParaRPr>
                    </a:p>
                  </a:txBody>
                  <a:tcPr marL="91447" marR="91447" marT="45732" marB="457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CN" altLang="en-US" sz="1400" smtClean="0">
                          <a:solidFill>
                            <a:schemeClr val="tx1"/>
                          </a:solidFill>
                          <a:latin typeface="微软雅黑" panose="020B0503020204020204" pitchFamily="34" charset="-122"/>
                          <a:ea typeface="微软雅黑" panose="020B0503020204020204" pitchFamily="34" charset="-122"/>
                        </a:rPr>
                        <a:t>一般风</a:t>
                      </a:r>
                      <a:r>
                        <a:rPr lang="zh-CN" altLang="en-US" sz="1400" dirty="0" smtClean="0">
                          <a:solidFill>
                            <a:schemeClr val="tx1"/>
                          </a:solidFill>
                          <a:latin typeface="微软雅黑" panose="020B0503020204020204" pitchFamily="34" charset="-122"/>
                          <a:ea typeface="微软雅黑" panose="020B0503020204020204" pitchFamily="34" charset="-122"/>
                        </a:rPr>
                        <a:t>险</a:t>
                      </a:r>
                      <a:endParaRPr lang="zh-CN" altLang="en-US" sz="1400" dirty="0">
                        <a:solidFill>
                          <a:schemeClr val="tx1"/>
                        </a:solidFill>
                        <a:latin typeface="微软雅黑" panose="020B0503020204020204" pitchFamily="34" charset="-122"/>
                        <a:ea typeface="微软雅黑" panose="020B0503020204020204" pitchFamily="34" charset="-122"/>
                      </a:endParaRPr>
                    </a:p>
                  </a:txBody>
                  <a:tcPr marL="91447" marR="91447" marT="45732" marB="457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CN" altLang="en-US" sz="1400" smtClean="0">
                          <a:solidFill>
                            <a:schemeClr val="tx1"/>
                          </a:solidFill>
                          <a:latin typeface="微软雅黑" panose="020B0503020204020204" pitchFamily="34" charset="-122"/>
                          <a:ea typeface="微软雅黑" panose="020B0503020204020204" pitchFamily="34" charset="-122"/>
                        </a:rPr>
                        <a:t>较大风</a:t>
                      </a:r>
                      <a:r>
                        <a:rPr lang="zh-CN" altLang="en-US" sz="1400" dirty="0" smtClean="0">
                          <a:solidFill>
                            <a:schemeClr val="tx1"/>
                          </a:solidFill>
                          <a:latin typeface="微软雅黑" panose="020B0503020204020204" pitchFamily="34" charset="-122"/>
                          <a:ea typeface="微软雅黑" panose="020B0503020204020204" pitchFamily="34" charset="-122"/>
                        </a:rPr>
                        <a:t>险</a:t>
                      </a:r>
                      <a:endParaRPr lang="zh-CN" altLang="en-US" sz="1400" dirty="0">
                        <a:solidFill>
                          <a:schemeClr val="tx1"/>
                        </a:solidFill>
                        <a:latin typeface="微软雅黑" panose="020B0503020204020204" pitchFamily="34" charset="-122"/>
                        <a:ea typeface="微软雅黑" panose="020B0503020204020204" pitchFamily="34" charset="-122"/>
                      </a:endParaRPr>
                    </a:p>
                  </a:txBody>
                  <a:tcPr marL="91447" marR="91447" marT="45732" marB="457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400" smtClean="0">
                          <a:solidFill>
                            <a:schemeClr val="tx1"/>
                          </a:solidFill>
                          <a:latin typeface="微软雅黑" panose="020B0503020204020204" pitchFamily="34" charset="-122"/>
                          <a:ea typeface="微软雅黑" panose="020B0503020204020204" pitchFamily="34" charset="-122"/>
                        </a:rPr>
                        <a:t>重大风</a:t>
                      </a:r>
                      <a:r>
                        <a:rPr lang="zh-CN" altLang="en-US" sz="1400" dirty="0" smtClean="0">
                          <a:solidFill>
                            <a:schemeClr val="tx1"/>
                          </a:solidFill>
                          <a:latin typeface="微软雅黑" panose="020B0503020204020204" pitchFamily="34" charset="-122"/>
                          <a:ea typeface="微软雅黑" panose="020B0503020204020204" pitchFamily="34" charset="-122"/>
                        </a:rPr>
                        <a:t>险</a:t>
                      </a:r>
                      <a:endParaRPr lang="zh-CN" altLang="en-US" sz="1400" dirty="0" smtClean="0">
                        <a:solidFill>
                          <a:schemeClr val="tx1"/>
                        </a:solidFill>
                        <a:latin typeface="微软雅黑" panose="020B0503020204020204" pitchFamily="34" charset="-122"/>
                        <a:ea typeface="微软雅黑" panose="020B0503020204020204" pitchFamily="34" charset="-122"/>
                      </a:endParaRPr>
                    </a:p>
                  </a:txBody>
                  <a:tcPr marL="91447" marR="91447" marT="45732" marB="457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CN" altLang="en-US" sz="1400" dirty="0" smtClean="0">
                          <a:solidFill>
                            <a:schemeClr val="tx1"/>
                          </a:solidFill>
                          <a:latin typeface="微软雅黑" panose="020B0503020204020204" pitchFamily="34" charset="-122"/>
                          <a:ea typeface="微软雅黑" panose="020B0503020204020204" pitchFamily="34" charset="-122"/>
                        </a:rPr>
                        <a:t>备注</a:t>
                      </a:r>
                      <a:endParaRPr lang="zh-CN" altLang="en-US" sz="1400" dirty="0" smtClean="0">
                        <a:solidFill>
                          <a:schemeClr val="tx1"/>
                        </a:solidFill>
                        <a:latin typeface="微软雅黑" panose="020B0503020204020204" pitchFamily="34" charset="-122"/>
                        <a:ea typeface="微软雅黑" panose="020B0503020204020204" pitchFamily="34" charset="-122"/>
                      </a:endParaRPr>
                    </a:p>
                  </a:txBody>
                  <a:tcPr marL="91447" marR="91447" marT="45732" marB="457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24364">
                <a:tc>
                  <a:txBody>
                    <a:bodyPr/>
                    <a:lstStyle/>
                    <a:p>
                      <a:pPr algn="ctr"/>
                      <a:r>
                        <a:rPr lang="zh-CN" altLang="en-US" sz="1400" dirty="0" smtClean="0">
                          <a:solidFill>
                            <a:schemeClr val="tx1"/>
                          </a:solidFill>
                          <a:latin typeface="微软雅黑" panose="020B0503020204020204" pitchFamily="34" charset="-122"/>
                          <a:ea typeface="微软雅黑" panose="020B0503020204020204" pitchFamily="34" charset="-122"/>
                        </a:rPr>
                        <a:t>公司级</a:t>
                      </a:r>
                      <a:endParaRPr lang="zh-CN" altLang="en-US" sz="1400" dirty="0" smtClean="0">
                        <a:solidFill>
                          <a:schemeClr val="tx1"/>
                        </a:solidFill>
                        <a:latin typeface="微软雅黑" panose="020B0503020204020204" pitchFamily="34" charset="-122"/>
                        <a:ea typeface="微软雅黑" panose="020B0503020204020204" pitchFamily="34" charset="-122"/>
                      </a:endParaRPr>
                    </a:p>
                  </a:txBody>
                  <a:tcPr marL="91447" marR="91447" marT="45732" marB="457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1" dirty="0" smtClean="0">
                          <a:solidFill>
                            <a:schemeClr val="tx1"/>
                          </a:solidFill>
                          <a:latin typeface="微软雅黑" panose="020B0503020204020204" pitchFamily="34" charset="-122"/>
                          <a:ea typeface="微软雅黑" panose="020B0503020204020204" pitchFamily="34" charset="-122"/>
                        </a:rPr>
                        <a:t>0</a:t>
                      </a:r>
                      <a:endParaRPr lang="en-US" sz="1400" b="1" dirty="0" smtClean="0">
                        <a:solidFill>
                          <a:schemeClr val="tx1"/>
                        </a:solidFill>
                        <a:latin typeface="微软雅黑" panose="020B0503020204020204" pitchFamily="34" charset="-122"/>
                        <a:ea typeface="微软雅黑" panose="020B0503020204020204" pitchFamily="34" charset="-122"/>
                      </a:endParaRPr>
                    </a:p>
                  </a:txBody>
                  <a:tcPr marL="91447" marR="91447" marT="45732" marB="457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400" b="1" dirty="0">
                          <a:solidFill>
                            <a:schemeClr val="tx1"/>
                          </a:solidFill>
                          <a:latin typeface="微软雅黑" panose="020B0503020204020204" pitchFamily="34" charset="-122"/>
                          <a:ea typeface="微软雅黑" panose="020B0503020204020204" pitchFamily="34" charset="-122"/>
                        </a:rPr>
                        <a:t>0</a:t>
                      </a:r>
                      <a:endParaRPr lang="en-US" altLang="zh-CN" sz="1400" b="1" dirty="0">
                        <a:solidFill>
                          <a:schemeClr val="tx1"/>
                        </a:solidFill>
                        <a:latin typeface="微软雅黑" panose="020B0503020204020204" pitchFamily="34" charset="-122"/>
                        <a:ea typeface="微软雅黑" panose="020B0503020204020204" pitchFamily="34" charset="-122"/>
                      </a:endParaRPr>
                    </a:p>
                  </a:txBody>
                  <a:tcPr marL="91447" marR="91447" marT="45732" marB="457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latinLnBrk="0" hangingPunct="1"/>
                      <a:r>
                        <a:rPr lang="en-US" altLang="zh-CN" sz="1400" b="1" kern="1200" dirty="0">
                          <a:solidFill>
                            <a:schemeClr val="tx1"/>
                          </a:solidFill>
                          <a:latin typeface="微软雅黑" panose="020B0503020204020204" pitchFamily="34" charset="-122"/>
                          <a:ea typeface="微软雅黑" panose="020B0503020204020204" pitchFamily="34" charset="-122"/>
                          <a:cs typeface="+mn-cs"/>
                        </a:rPr>
                        <a:t>0</a:t>
                      </a:r>
                      <a:endParaRPr lang="en-US" altLang="zh-CN" sz="1400" b="1" kern="1200" dirty="0">
                        <a:solidFill>
                          <a:schemeClr val="tx1"/>
                        </a:solidFill>
                        <a:latin typeface="微软雅黑" panose="020B0503020204020204" pitchFamily="34" charset="-122"/>
                        <a:ea typeface="微软雅黑" panose="020B0503020204020204" pitchFamily="34" charset="-122"/>
                        <a:cs typeface="+mn-cs"/>
                      </a:endParaRPr>
                    </a:p>
                  </a:txBody>
                  <a:tcPr marL="91447" marR="91447" marT="45732" marB="457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r>
                        <a:rPr lang="en-US" altLang="zh-CN" sz="1400" b="1" kern="1200" dirty="0">
                          <a:solidFill>
                            <a:schemeClr val="tx1"/>
                          </a:solidFill>
                          <a:latin typeface="微软雅黑" panose="020B0503020204020204" pitchFamily="34" charset="-122"/>
                          <a:ea typeface="微软雅黑" panose="020B0503020204020204" pitchFamily="34" charset="-122"/>
                          <a:cs typeface="+mn-cs"/>
                        </a:rPr>
                        <a:t>0</a:t>
                      </a:r>
                      <a:endParaRPr lang="en-US" altLang="zh-CN" sz="1400" b="1" kern="1200" dirty="0">
                        <a:solidFill>
                          <a:schemeClr val="tx1"/>
                        </a:solidFill>
                        <a:latin typeface="微软雅黑" panose="020B0503020204020204" pitchFamily="34" charset="-122"/>
                        <a:ea typeface="微软雅黑" panose="020B0503020204020204" pitchFamily="34" charset="-122"/>
                        <a:cs typeface="+mn-cs"/>
                      </a:endParaRPr>
                    </a:p>
                  </a:txBody>
                  <a:tcPr marL="91447" marR="91447" marT="45732" marB="457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ltLang="zh-CN" sz="1400" b="1" dirty="0">
                        <a:solidFill>
                          <a:schemeClr val="tx1"/>
                        </a:solidFill>
                        <a:latin typeface="微软雅黑" panose="020B0503020204020204" pitchFamily="34" charset="-122"/>
                        <a:ea typeface="微软雅黑" panose="020B0503020204020204" pitchFamily="34" charset="-122"/>
                      </a:endParaRPr>
                    </a:p>
                  </a:txBody>
                  <a:tcPr marL="91447" marR="91447" marT="45732" marB="457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24364">
                <a:tc>
                  <a:txBody>
                    <a:bodyPr/>
                    <a:lstStyle/>
                    <a:p>
                      <a:pPr algn="ctr"/>
                      <a:r>
                        <a:rPr lang="zh-CN" altLang="en-US" sz="140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部门</a:t>
                      </a:r>
                      <a:r>
                        <a:rPr lang="en-US" altLang="zh-CN" sz="140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车</a:t>
                      </a:r>
                      <a:r>
                        <a:rPr lang="zh-CN" altLang="en-US" sz="14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间级</a:t>
                      </a:r>
                      <a:endPar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txBody>
                  <a:tcPr marL="91447" marR="91447" marT="45732" marB="457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400" b="1" dirty="0" smtClean="0">
                          <a:solidFill>
                            <a:schemeClr val="tx1"/>
                          </a:solidFill>
                          <a:latin typeface="微软雅黑" panose="020B0503020204020204" pitchFamily="34" charset="-122"/>
                          <a:ea typeface="微软雅黑" panose="020B0503020204020204" pitchFamily="34" charset="-122"/>
                        </a:rPr>
                        <a:t>0</a:t>
                      </a:r>
                      <a:endParaRPr lang="en-US" altLang="zh-CN" sz="1400" b="1" dirty="0" smtClean="0">
                        <a:solidFill>
                          <a:schemeClr val="tx1"/>
                        </a:solidFill>
                        <a:latin typeface="微软雅黑" panose="020B0503020204020204" pitchFamily="34" charset="-122"/>
                        <a:ea typeface="微软雅黑" panose="020B0503020204020204" pitchFamily="34" charset="-122"/>
                      </a:endParaRPr>
                    </a:p>
                  </a:txBody>
                  <a:tcPr marL="91447" marR="91447" marT="45732" marB="457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400" b="1" dirty="0">
                          <a:solidFill>
                            <a:schemeClr val="tx1"/>
                          </a:solidFill>
                          <a:latin typeface="微软雅黑" panose="020B0503020204020204" pitchFamily="34" charset="-122"/>
                          <a:ea typeface="微软雅黑" panose="020B0503020204020204" pitchFamily="34" charset="-122"/>
                        </a:rPr>
                        <a:t>8</a:t>
                      </a:r>
                      <a:endParaRPr lang="en-US" altLang="zh-CN" sz="1400" b="1" dirty="0">
                        <a:solidFill>
                          <a:schemeClr val="tx1"/>
                        </a:solidFill>
                        <a:latin typeface="微软雅黑" panose="020B0503020204020204" pitchFamily="34" charset="-122"/>
                        <a:ea typeface="微软雅黑" panose="020B0503020204020204" pitchFamily="34" charset="-122"/>
                      </a:endParaRPr>
                    </a:p>
                  </a:txBody>
                  <a:tcPr marL="91447" marR="91447"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latinLnBrk="0" hangingPunct="1"/>
                      <a:r>
                        <a:rPr lang="en-US" altLang="zh-CN" sz="1400" b="1" kern="1200" smtClean="0">
                          <a:solidFill>
                            <a:schemeClr val="tx1"/>
                          </a:solidFill>
                          <a:latin typeface="微软雅黑" panose="020B0503020204020204" pitchFamily="34" charset="-122"/>
                          <a:ea typeface="微软雅黑" panose="020B0503020204020204" pitchFamily="34" charset="-122"/>
                          <a:cs typeface="+mn-cs"/>
                        </a:rPr>
                        <a:t>0</a:t>
                      </a:r>
                      <a:endParaRPr lang="en-US" altLang="zh-CN" sz="1400" b="1" kern="1200" dirty="0" smtClean="0">
                        <a:solidFill>
                          <a:schemeClr val="tx1"/>
                        </a:solidFill>
                        <a:latin typeface="微软雅黑" panose="020B0503020204020204" pitchFamily="34" charset="-122"/>
                        <a:ea typeface="微软雅黑" panose="020B0503020204020204" pitchFamily="34" charset="-122"/>
                        <a:cs typeface="+mn-cs"/>
                      </a:endParaRPr>
                    </a:p>
                  </a:txBody>
                  <a:tcPr marL="91447" marR="91447"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r>
                        <a:rPr lang="en-US" altLang="zh-CN" sz="1400" b="1" kern="1200" dirty="0">
                          <a:solidFill>
                            <a:schemeClr val="tx1"/>
                          </a:solidFill>
                          <a:latin typeface="微软雅黑" panose="020B0503020204020204" pitchFamily="34" charset="-122"/>
                          <a:ea typeface="微软雅黑" panose="020B0503020204020204" pitchFamily="34" charset="-122"/>
                          <a:cs typeface="+mn-cs"/>
                        </a:rPr>
                        <a:t>0</a:t>
                      </a:r>
                      <a:endParaRPr lang="en-US" altLang="zh-CN" sz="1400" b="1" kern="1200" dirty="0">
                        <a:solidFill>
                          <a:schemeClr val="tx1"/>
                        </a:solidFill>
                        <a:latin typeface="微软雅黑" panose="020B0503020204020204" pitchFamily="34" charset="-122"/>
                        <a:ea typeface="微软雅黑" panose="020B0503020204020204" pitchFamily="34" charset="-122"/>
                        <a:cs typeface="+mn-cs"/>
                      </a:endParaRPr>
                    </a:p>
                  </a:txBody>
                  <a:tcPr marL="91447" marR="91447" marT="45732" marB="457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ltLang="zh-CN" sz="1400" b="1" dirty="0">
                        <a:solidFill>
                          <a:schemeClr val="tx1"/>
                        </a:solidFill>
                        <a:latin typeface="微软雅黑" panose="020B0503020204020204" pitchFamily="34" charset="-122"/>
                        <a:ea typeface="微软雅黑" panose="020B0503020204020204" pitchFamily="34" charset="-122"/>
                      </a:endParaRPr>
                    </a:p>
                  </a:txBody>
                  <a:tcPr marL="91447" marR="91447"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24364">
                <a:tc>
                  <a:txBody>
                    <a:bodyPr/>
                    <a:lstStyle/>
                    <a:p>
                      <a:pPr algn="ctr"/>
                      <a:r>
                        <a:rPr lang="zh-CN" altLang="en-US" sz="14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班组</a:t>
                      </a:r>
                      <a:r>
                        <a:rPr lang="en-US" altLang="zh-CN" sz="14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岗位级</a:t>
                      </a:r>
                      <a:endPar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txBody>
                  <a:tcPr marL="91447" marR="91447" marT="45732" marB="457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400" b="1" dirty="0">
                          <a:solidFill>
                            <a:schemeClr val="tx1"/>
                          </a:solidFill>
                          <a:latin typeface="微软雅黑" panose="020B0503020204020204" pitchFamily="34" charset="-122"/>
                          <a:ea typeface="微软雅黑" panose="020B0503020204020204" pitchFamily="34" charset="-122"/>
                        </a:rPr>
                        <a:t>3</a:t>
                      </a:r>
                      <a:endParaRPr lang="en-US" altLang="zh-CN" sz="1400" b="1" dirty="0">
                        <a:solidFill>
                          <a:schemeClr val="tx1"/>
                        </a:solidFill>
                        <a:latin typeface="微软雅黑" panose="020B0503020204020204" pitchFamily="34" charset="-122"/>
                        <a:ea typeface="微软雅黑" panose="020B0503020204020204" pitchFamily="34" charset="-122"/>
                      </a:endParaRPr>
                    </a:p>
                  </a:txBody>
                  <a:tcPr marL="91447" marR="91447" marT="45732" marB="457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buNone/>
                      </a:pPr>
                      <a:r>
                        <a:rPr lang="en-US" altLang="zh-CN" sz="1400" b="1" smtClean="0">
                          <a:solidFill>
                            <a:schemeClr val="tx1"/>
                          </a:solidFill>
                          <a:latin typeface="微软雅黑" panose="020B0503020204020204" pitchFamily="34" charset="-122"/>
                          <a:ea typeface="微软雅黑" panose="020B0503020204020204" pitchFamily="34" charset="-122"/>
                        </a:rPr>
                        <a:t>0</a:t>
                      </a:r>
                      <a:endParaRPr lang="en-US" altLang="zh-CN" sz="1400" b="1" dirty="0" smtClean="0">
                        <a:solidFill>
                          <a:schemeClr val="tx1"/>
                        </a:solidFill>
                        <a:latin typeface="微软雅黑" panose="020B0503020204020204" pitchFamily="34" charset="-122"/>
                        <a:ea typeface="微软雅黑" panose="020B0503020204020204" pitchFamily="34" charset="-122"/>
                      </a:endParaRPr>
                    </a:p>
                  </a:txBody>
                  <a:tcPr marL="91447" marR="91447" marT="45732" marB="457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r>
                        <a:rPr lang="en-US" altLang="zh-CN" sz="1400" b="1" kern="1200" dirty="0">
                          <a:solidFill>
                            <a:schemeClr val="tx1"/>
                          </a:solidFill>
                          <a:latin typeface="微软雅黑" panose="020B0503020204020204" pitchFamily="34" charset="-122"/>
                          <a:ea typeface="微软雅黑" panose="020B0503020204020204" pitchFamily="34" charset="-122"/>
                          <a:cs typeface="+mn-cs"/>
                        </a:rPr>
                        <a:t>0</a:t>
                      </a:r>
                      <a:endParaRPr lang="en-US" altLang="zh-CN" sz="1400" b="1" kern="1200" dirty="0">
                        <a:solidFill>
                          <a:schemeClr val="tx1"/>
                        </a:solidFill>
                        <a:latin typeface="微软雅黑" panose="020B0503020204020204" pitchFamily="34" charset="-122"/>
                        <a:ea typeface="微软雅黑" panose="020B0503020204020204" pitchFamily="34" charset="-122"/>
                        <a:cs typeface="+mn-cs"/>
                      </a:endParaRPr>
                    </a:p>
                  </a:txBody>
                  <a:tcPr marL="91447" marR="91447"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r>
                        <a:rPr lang="en-US" altLang="zh-CN" sz="1400" b="1" kern="1200" smtClean="0">
                          <a:solidFill>
                            <a:schemeClr val="tx1"/>
                          </a:solidFill>
                          <a:latin typeface="微软雅黑" panose="020B0503020204020204" pitchFamily="34" charset="-122"/>
                          <a:ea typeface="微软雅黑" panose="020B0503020204020204" pitchFamily="34" charset="-122"/>
                          <a:cs typeface="+mn-cs"/>
                        </a:rPr>
                        <a:t>0</a:t>
                      </a:r>
                      <a:endParaRPr lang="en-US" altLang="zh-CN" sz="1400" b="1" kern="1200" dirty="0" smtClean="0">
                        <a:solidFill>
                          <a:schemeClr val="tx1"/>
                        </a:solidFill>
                        <a:latin typeface="微软雅黑" panose="020B0503020204020204" pitchFamily="34" charset="-122"/>
                        <a:ea typeface="微软雅黑" panose="020B0503020204020204" pitchFamily="34" charset="-122"/>
                        <a:cs typeface="+mn-cs"/>
                      </a:endParaRPr>
                    </a:p>
                  </a:txBody>
                  <a:tcPr marL="91447" marR="91447"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altLang="zh-CN" sz="1400" b="1" dirty="0">
                        <a:solidFill>
                          <a:schemeClr val="tx1"/>
                        </a:solidFill>
                        <a:latin typeface="微软雅黑" panose="020B0503020204020204" pitchFamily="34" charset="-122"/>
                        <a:ea typeface="微软雅黑" panose="020B0503020204020204" pitchFamily="34" charset="-122"/>
                      </a:endParaRPr>
                    </a:p>
                  </a:txBody>
                  <a:tcPr marL="91447" marR="91447"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pic>
        <p:nvPicPr>
          <p:cNvPr id="32" name="图片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430323" y="2823881"/>
            <a:ext cx="1677274" cy="2337862"/>
          </a:xfrm>
          <a:prstGeom prst="rect">
            <a:avLst/>
          </a:prstGeom>
        </p:spPr>
      </p:pic>
      <p:sp>
        <p:nvSpPr>
          <p:cNvPr id="6" name="직사각형 5"/>
          <p:cNvSpPr/>
          <p:nvPr/>
        </p:nvSpPr>
        <p:spPr>
          <a:xfrm>
            <a:off x="1118172" y="2284491"/>
            <a:ext cx="9639476" cy="368300"/>
          </a:xfrm>
          <a:prstGeom prst="rect">
            <a:avLst/>
          </a:prstGeom>
        </p:spPr>
        <p:txBody>
          <a:bodyPr wrap="square">
            <a:spAutoFit/>
          </a:bodyPr>
          <a:lstStyle/>
          <a:p>
            <a:r>
              <a:rPr lang="zh-CN" altLang="en-US" dirty="0">
                <a:solidFill>
                  <a:srgbClr val="2B166E"/>
                </a:solidFill>
                <a:latin typeface="微软雅黑" panose="020B0503020204020204" pitchFamily="34" charset="-122"/>
                <a:ea typeface="微软雅黑" panose="020B0503020204020204" pitchFamily="34" charset="-122"/>
                <a:cs typeface="微软雅黑" panose="020B0503020204020204" pitchFamily="34" charset="-122"/>
              </a:rPr>
              <a:t> 根据作业危害评价记录表和安全检查评价记录表的管控层级确定责任人和责任单位</a:t>
            </a:r>
            <a:r>
              <a:rPr lang="en-US" altLang="zh-CN" dirty="0">
                <a:solidFill>
                  <a:srgbClr val="2B166E"/>
                </a:solidFill>
                <a:latin typeface="微软雅黑" panose="020B0503020204020204" pitchFamily="34" charset="-122"/>
                <a:ea typeface="微软雅黑" panose="020B0503020204020204" pitchFamily="34" charset="-122"/>
                <a:cs typeface="微软雅黑" panose="020B0503020204020204" pitchFamily="34" charset="-122"/>
              </a:rPr>
              <a:t> </a:t>
            </a:r>
            <a:endParaRPr lang="en-US" altLang="zh-CN" dirty="0">
              <a:solidFill>
                <a:srgbClr val="2B166E"/>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11"/>
    </p:custDataLst>
  </p:cSld>
  <p:clrMapOvr>
    <a:masterClrMapping/>
  </p:clrMapOvr>
  <p:transition advClick="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3" name="图形 22"/>
          <p:cNvPicPr>
            <a:picLocks noChangeAspect="1"/>
          </p:cNvPicPr>
          <p:nvPr>
            <p:custDataLst>
              <p:tags r:id="rId1"/>
            </p:custDataLst>
          </p:nvPr>
        </p:nvPicPr>
        <p:blipFill>
          <a:blip r:embed="rId2">
            <a:extLst>
              <a:ext uri="{96DAC541-7B7A-43D3-8B79-37D633B846F1}">
                <asvg:svgBlip xmlns:asvg="http://schemas.microsoft.com/office/drawing/2016/SVG/main" r:embed="rId3"/>
              </a:ext>
            </a:extLst>
          </a:blip>
          <a:stretch>
            <a:fillRect/>
          </a:stretch>
        </p:blipFill>
        <p:spPr>
          <a:xfrm>
            <a:off x="0" y="0"/>
            <a:ext cx="720090" cy="720090"/>
          </a:xfrm>
          <a:prstGeom prst="rect">
            <a:avLst/>
          </a:prstGeom>
        </p:spPr>
      </p:pic>
      <p:pic>
        <p:nvPicPr>
          <p:cNvPr id="6" name="图形 22"/>
          <p:cNvPicPr>
            <a:picLocks noChangeAspect="1"/>
          </p:cNvPicPr>
          <p:nvPr>
            <p:custDataLst>
              <p:tags r:id="rId4"/>
            </p:custDataLst>
          </p:nvPr>
        </p:nvPicPr>
        <p:blipFill>
          <a:blip r:embed="rId5">
            <a:extLst>
              <a:ext uri="{96DAC541-7B7A-43D3-8B79-37D633B846F1}">
                <asvg:svgBlip xmlns:asvg="http://schemas.microsoft.com/office/drawing/2016/SVG/main" r:embed="rId6"/>
              </a:ext>
            </a:extLst>
          </a:blip>
          <a:stretch>
            <a:fillRect/>
          </a:stretch>
        </p:blipFill>
        <p:spPr>
          <a:xfrm>
            <a:off x="11471910" y="-5379"/>
            <a:ext cx="720090" cy="720090"/>
          </a:xfrm>
          <a:prstGeom prst="rect">
            <a:avLst/>
          </a:prstGeom>
        </p:spPr>
      </p:pic>
      <p:sp>
        <p:nvSpPr>
          <p:cNvPr id="9" name="文本框 8"/>
          <p:cNvSpPr txBox="1"/>
          <p:nvPr/>
        </p:nvSpPr>
        <p:spPr>
          <a:xfrm>
            <a:off x="1604064" y="234101"/>
            <a:ext cx="7554003" cy="578486"/>
          </a:xfrm>
          <a:prstGeom prst="roundRect">
            <a:avLst/>
          </a:prstGeom>
          <a:noFill/>
        </p:spPr>
        <p:txBody>
          <a:bodyPr wrap="square" rtlCol="0">
            <a:spAutoFit/>
            <a:scene3d>
              <a:camera prst="orthographicFront"/>
              <a:lightRig rig="threePt" dir="t"/>
            </a:scene3d>
            <a:sp3d contourW="12700"/>
          </a:bodyPr>
          <a:lstStyle/>
          <a:p>
            <a:pPr defTabSz="914400"/>
            <a:r>
              <a:rPr lang="en-US" altLang="zh-CN" sz="28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3. </a:t>
            </a:r>
            <a:r>
              <a:rPr lang="zh-CN" altLang="en-US" sz="28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风险分级管控体系建设</a:t>
            </a:r>
            <a:r>
              <a:rPr lang="en-US" altLang="zh-CN" sz="28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_</a:t>
            </a:r>
            <a:r>
              <a:rPr lang="en-US" altLang="zh-CN" sz="20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）风</a:t>
            </a:r>
            <a:r>
              <a:rPr lang="zh-CN" altLang="en-US" sz="2000" b="1"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险分级管</a:t>
            </a:r>
            <a:r>
              <a:rPr lang="zh-CN" altLang="en-US" sz="20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控清单</a:t>
            </a:r>
            <a:endParaRPr lang="zh-CN" altLang="en-US" sz="20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0" name="文本框 48"/>
          <p:cNvSpPr txBox="1"/>
          <p:nvPr/>
        </p:nvSpPr>
        <p:spPr>
          <a:xfrm>
            <a:off x="567717" y="5553757"/>
            <a:ext cx="11105449" cy="830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zh-CN"/>
            </a:defPPr>
            <a:lvl1pPr algn="just">
              <a:defRPr sz="1400" b="1">
                <a:solidFill>
                  <a:schemeClr val="bg1"/>
                </a:solidFill>
                <a:latin typeface="微软雅黑" panose="020B0503020204020204" pitchFamily="34" charset="-122"/>
                <a:ea typeface="微软雅黑" panose="020B0503020204020204" pitchFamily="34" charset="-122"/>
              </a:defRPr>
            </a:lvl1pPr>
          </a:lstStyle>
          <a:p>
            <a:pPr marL="342900" indent="-342900" algn="l" defTabSz="914400">
              <a:lnSpc>
                <a:spcPct val="150000"/>
              </a:lnSpc>
              <a:buAutoNum type="arabicPeriod"/>
              <a:defRPr/>
            </a:pPr>
            <a:r>
              <a:rPr lang="zh-CN" altLang="en-US" sz="1800" dirty="0" smtClean="0">
                <a:solidFill>
                  <a:srgbClr val="2B166E"/>
                </a:solidFill>
                <a:cs typeface="微软雅黑" panose="020B0503020204020204" pitchFamily="34" charset="-122"/>
              </a:rPr>
              <a:t>存</a:t>
            </a:r>
            <a:r>
              <a:rPr lang="zh-CN" altLang="en-US" sz="1800" dirty="0">
                <a:solidFill>
                  <a:srgbClr val="2B166E"/>
                </a:solidFill>
                <a:cs typeface="微软雅黑" panose="020B0503020204020204" pitchFamily="34" charset="-122"/>
              </a:rPr>
              <a:t>在矽尘的作业岗位</a:t>
            </a:r>
            <a:r>
              <a:rPr lang="zh-CN" altLang="en-US" sz="1800" dirty="0" smtClean="0">
                <a:solidFill>
                  <a:srgbClr val="2B166E"/>
                </a:solidFill>
                <a:cs typeface="微软雅黑" panose="020B0503020204020204" pitchFamily="34" charset="-122"/>
              </a:rPr>
              <a:t>；</a:t>
            </a:r>
            <a:r>
              <a:rPr lang="en-US" altLang="zh-CN" sz="1800" dirty="0" smtClean="0">
                <a:solidFill>
                  <a:srgbClr val="2B166E"/>
                </a:solidFill>
                <a:cs typeface="微软雅黑" panose="020B0503020204020204" pitchFamily="34" charset="-122"/>
              </a:rPr>
              <a:t>2. </a:t>
            </a:r>
            <a:r>
              <a:rPr lang="zh-CN" altLang="en-US" sz="1800" dirty="0" smtClean="0">
                <a:solidFill>
                  <a:srgbClr val="2B166E"/>
                </a:solidFill>
                <a:cs typeface="微软雅黑" panose="020B0503020204020204" pitchFamily="34" charset="-122"/>
              </a:rPr>
              <a:t>存</a:t>
            </a:r>
            <a:r>
              <a:rPr lang="zh-CN" altLang="en-US" sz="1800" dirty="0">
                <a:solidFill>
                  <a:srgbClr val="2B166E"/>
                </a:solidFill>
                <a:cs typeface="微软雅黑" panose="020B0503020204020204" pitchFamily="34" charset="-122"/>
              </a:rPr>
              <a:t>在“致癌”、“致畸”等有害物质或者可能导致急性职业性中毒的作业岗位可确定为重大风险</a:t>
            </a:r>
            <a:r>
              <a:rPr lang="zh-CN" altLang="en-US" sz="1800" dirty="0" smtClean="0">
                <a:solidFill>
                  <a:srgbClr val="2B166E"/>
                </a:solidFill>
                <a:cs typeface="微软雅黑" panose="020B0503020204020204" pitchFamily="34" charset="-122"/>
              </a:rPr>
              <a:t>。</a:t>
            </a:r>
            <a:r>
              <a:rPr lang="zh-CN" altLang="en-US" sz="1800" dirty="0">
                <a:solidFill>
                  <a:srgbClr val="2B166E"/>
                </a:solidFill>
                <a:cs typeface="微软雅黑" panose="020B0503020204020204" pitchFamily="34" charset="-122"/>
              </a:rPr>
              <a:t>直</a:t>
            </a:r>
            <a:r>
              <a:rPr lang="zh-CN" altLang="en-US" sz="1800" dirty="0" smtClean="0">
                <a:solidFill>
                  <a:srgbClr val="2B166E"/>
                </a:solidFill>
                <a:cs typeface="微软雅黑" panose="020B0503020204020204" pitchFamily="34" charset="-122"/>
              </a:rPr>
              <a:t>判</a:t>
            </a:r>
            <a:r>
              <a:rPr lang="zh-CN" altLang="en-US" sz="1800" dirty="0">
                <a:solidFill>
                  <a:srgbClr val="2B166E"/>
                </a:solidFill>
                <a:cs typeface="微软雅黑" panose="020B0503020204020204" pitchFamily="34" charset="-122"/>
              </a:rPr>
              <a:t>重大风</a:t>
            </a:r>
            <a:r>
              <a:rPr lang="zh-CN" altLang="en-US" sz="1800" dirty="0" smtClean="0">
                <a:solidFill>
                  <a:srgbClr val="2B166E"/>
                </a:solidFill>
                <a:cs typeface="微软雅黑" panose="020B0503020204020204" pitchFamily="34" charset="-122"/>
              </a:rPr>
              <a:t>险：</a:t>
            </a:r>
            <a:r>
              <a:rPr lang="en-US" altLang="zh-CN" sz="1800" dirty="0" smtClean="0">
                <a:solidFill>
                  <a:srgbClr val="2B166E"/>
                </a:solidFill>
                <a:cs typeface="微软雅黑" panose="020B0503020204020204" pitchFamily="34" charset="-122"/>
              </a:rPr>
              <a:t>49</a:t>
            </a:r>
            <a:r>
              <a:rPr lang="zh-CN" altLang="en-US" sz="1800" dirty="0" smtClean="0">
                <a:solidFill>
                  <a:srgbClr val="2B166E"/>
                </a:solidFill>
                <a:cs typeface="微软雅黑" panose="020B0503020204020204" pitchFamily="34" charset="-122"/>
              </a:rPr>
              <a:t>个。</a:t>
            </a:r>
            <a:endParaRPr lang="zh-CN" altLang="en-US" sz="1800" kern="0" dirty="0" smtClean="0">
              <a:solidFill>
                <a:srgbClr val="2B166E"/>
              </a:solidFill>
              <a:cs typeface="微软雅黑" panose="020B0503020204020204" pitchFamily="34" charset="-122"/>
            </a:endParaRPr>
          </a:p>
        </p:txBody>
      </p:sp>
      <p:sp>
        <p:nvSpPr>
          <p:cNvPr id="51" name="圆角矩形 59"/>
          <p:cNvSpPr>
            <a:spLocks noChangeAspect="1"/>
          </p:cNvSpPr>
          <p:nvPr/>
        </p:nvSpPr>
        <p:spPr>
          <a:xfrm>
            <a:off x="5582842" y="1665453"/>
            <a:ext cx="4551520" cy="432000"/>
          </a:xfrm>
          <a:prstGeom prst="roundRect">
            <a:avLst>
              <a:gd name="adj" fmla="val 24658"/>
            </a:avLst>
          </a:prstGeom>
          <a:solidFill>
            <a:srgbClr val="17406D"/>
          </a:solidFill>
          <a:ln w="25400" cap="flat" cmpd="sng" algn="ctr">
            <a:noFill/>
            <a:prstDash val="solid"/>
            <a:miter lim="800000"/>
          </a:ln>
          <a:effectLst>
            <a:outerShdw blurRad="254000" dist="152400" dir="2700000" algn="tl" rotWithShape="0">
              <a:prstClr val="black">
                <a:alpha val="60000"/>
              </a:prstClr>
            </a:outerShdw>
          </a:effectLst>
        </p:spPr>
        <p:txBody>
          <a:bodyPr rtlCol="0" anchor="ctr"/>
          <a:lstStyle/>
          <a:p>
            <a:pPr algn="ctr" defTabSz="914400">
              <a:defRPr/>
            </a:pPr>
            <a:endParaRPr lang="zh-CN" altLang="en-US" sz="1400" kern="0">
              <a:solidFill>
                <a:prstClr val="white"/>
              </a:solidFill>
              <a:latin typeface="微软雅黑" panose="020B0503020204020204" pitchFamily="34" charset="-122"/>
              <a:ea typeface="微软雅黑" panose="020B0503020204020204" pitchFamily="34" charset="-122"/>
            </a:endParaRPr>
          </a:p>
        </p:txBody>
      </p:sp>
      <p:sp>
        <p:nvSpPr>
          <p:cNvPr id="52" name="圆角矩形 60"/>
          <p:cNvSpPr>
            <a:spLocks noChangeAspect="1"/>
          </p:cNvSpPr>
          <p:nvPr/>
        </p:nvSpPr>
        <p:spPr>
          <a:xfrm>
            <a:off x="7693224" y="3324149"/>
            <a:ext cx="4134127" cy="432000"/>
          </a:xfrm>
          <a:prstGeom prst="roundRect">
            <a:avLst>
              <a:gd name="adj" fmla="val 24658"/>
            </a:avLst>
          </a:prstGeom>
          <a:solidFill>
            <a:srgbClr val="C00000"/>
          </a:solidFill>
          <a:ln w="25400" cap="flat" cmpd="sng" algn="ctr">
            <a:noFill/>
            <a:prstDash val="solid"/>
            <a:miter lim="800000"/>
          </a:ln>
          <a:effectLst>
            <a:outerShdw blurRad="254000" dist="152400" dir="2700000" algn="tl" rotWithShape="0">
              <a:prstClr val="black">
                <a:alpha val="60000"/>
              </a:prstClr>
            </a:outerShdw>
          </a:effectLst>
        </p:spPr>
        <p:txBody>
          <a:bodyPr rtlCol="0" anchor="ctr"/>
          <a:lstStyle/>
          <a:p>
            <a:pPr algn="ctr" defTabSz="914400">
              <a:defRPr/>
            </a:pPr>
            <a:endParaRPr lang="zh-CN" altLang="en-US" sz="1400" kern="0">
              <a:solidFill>
                <a:prstClr val="white"/>
              </a:solidFill>
              <a:latin typeface="微软雅黑" panose="020B0503020204020204" pitchFamily="34" charset="-122"/>
              <a:ea typeface="微软雅黑" panose="020B0503020204020204" pitchFamily="34" charset="-122"/>
            </a:endParaRPr>
          </a:p>
        </p:txBody>
      </p:sp>
      <p:sp>
        <p:nvSpPr>
          <p:cNvPr id="53" name="Rectangle 35"/>
          <p:cNvSpPr>
            <a:spLocks noChangeArrowheads="1"/>
          </p:cNvSpPr>
          <p:nvPr/>
        </p:nvSpPr>
        <p:spPr bwMode="auto">
          <a:xfrm>
            <a:off x="5844721" y="1727565"/>
            <a:ext cx="4114800" cy="276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1200">
                <a:solidFill>
                  <a:srgbClr val="5F5F5F"/>
                </a:solidFill>
                <a:latin typeface="Arial" panose="020B0604020202020204" pitchFamily="34" charset="0"/>
                <a:ea typeface="黑体" panose="02010609060101010101" charset="-122"/>
              </a:defRPr>
            </a:lvl1pPr>
            <a:lvl2pPr marL="742950" indent="-285750" eaLnBrk="0" hangingPunct="0">
              <a:defRPr sz="1200">
                <a:solidFill>
                  <a:srgbClr val="5F5F5F"/>
                </a:solidFill>
                <a:latin typeface="Arial" panose="020B0604020202020204" pitchFamily="34" charset="0"/>
                <a:ea typeface="黑体" panose="02010609060101010101" charset="-122"/>
              </a:defRPr>
            </a:lvl2pPr>
            <a:lvl3pPr marL="1143000" indent="-228600" eaLnBrk="0" hangingPunct="0">
              <a:defRPr sz="1200">
                <a:solidFill>
                  <a:srgbClr val="5F5F5F"/>
                </a:solidFill>
                <a:latin typeface="Arial" panose="020B0604020202020204" pitchFamily="34" charset="0"/>
                <a:ea typeface="黑体" panose="02010609060101010101" charset="-122"/>
              </a:defRPr>
            </a:lvl3pPr>
            <a:lvl4pPr marL="1600200" indent="-228600" eaLnBrk="0" hangingPunct="0">
              <a:defRPr sz="1200">
                <a:solidFill>
                  <a:srgbClr val="5F5F5F"/>
                </a:solidFill>
                <a:latin typeface="Arial" panose="020B0604020202020204" pitchFamily="34" charset="0"/>
                <a:ea typeface="黑体" panose="02010609060101010101" charset="-122"/>
              </a:defRPr>
            </a:lvl4pPr>
            <a:lvl5pPr marL="2057400" indent="-228600" eaLnBrk="0" hangingPunct="0">
              <a:defRPr sz="1200">
                <a:solidFill>
                  <a:srgbClr val="5F5F5F"/>
                </a:solidFill>
                <a:latin typeface="Arial" panose="020B0604020202020204" pitchFamily="34" charset="0"/>
                <a:ea typeface="黑体" panose="02010609060101010101" charset="-122"/>
              </a:defRPr>
            </a:lvl5pPr>
            <a:lvl6pPr marL="25146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charset="-122"/>
              </a:defRPr>
            </a:lvl6pPr>
            <a:lvl7pPr marL="29718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charset="-122"/>
              </a:defRPr>
            </a:lvl7pPr>
            <a:lvl8pPr marL="34290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charset="-122"/>
              </a:defRPr>
            </a:lvl8pPr>
            <a:lvl9pPr marL="38862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charset="-122"/>
              </a:defRPr>
            </a:lvl9pPr>
          </a:lstStyle>
          <a:p>
            <a:pPr algn="ctr" defTabSz="914400" eaLnBrk="1" hangingPunct="1"/>
            <a:r>
              <a:rPr lang="zh-CN" altLang="en-US" sz="1800" b="1" dirty="0" smtClean="0">
                <a:solidFill>
                  <a:srgbClr val="FFFFFF"/>
                </a:solidFill>
                <a:latin typeface="微软雅黑" panose="020B0503020204020204" pitchFamily="34" charset="-122"/>
                <a:ea typeface="微软雅黑" panose="020B0503020204020204" pitchFamily="34" charset="-122"/>
              </a:rPr>
              <a:t>职</a:t>
            </a:r>
            <a:r>
              <a:rPr lang="zh-CN" altLang="en-US" sz="1800" b="1" dirty="0">
                <a:solidFill>
                  <a:srgbClr val="FFFFFF"/>
                </a:solidFill>
                <a:latin typeface="微软雅黑" panose="020B0503020204020204" pitchFamily="34" charset="-122"/>
                <a:ea typeface="微软雅黑" panose="020B0503020204020204" pitchFamily="34" charset="-122"/>
              </a:rPr>
              <a:t>业病风险等级责任人汇总表（直判前</a:t>
            </a:r>
            <a:r>
              <a:rPr lang="zh-CN" altLang="en-US" sz="1800" b="1" dirty="0" smtClean="0">
                <a:solidFill>
                  <a:srgbClr val="FFFFFF"/>
                </a:solidFill>
                <a:latin typeface="微软雅黑" panose="020B0503020204020204" pitchFamily="34" charset="-122"/>
                <a:ea typeface="微软雅黑" panose="020B0503020204020204" pitchFamily="34" charset="-122"/>
              </a:rPr>
              <a:t>）</a:t>
            </a:r>
            <a:endParaRPr lang="zh-CN" altLang="en-US" sz="1800" b="1" dirty="0" smtClean="0">
              <a:solidFill>
                <a:srgbClr val="FFFFFF"/>
              </a:solidFill>
              <a:latin typeface="微软雅黑" panose="020B0503020204020204" pitchFamily="34" charset="-122"/>
              <a:ea typeface="微软雅黑" panose="020B0503020204020204" pitchFamily="34" charset="-122"/>
            </a:endParaRPr>
          </a:p>
        </p:txBody>
      </p:sp>
      <p:sp>
        <p:nvSpPr>
          <p:cNvPr id="54" name="Rectangle 35"/>
          <p:cNvSpPr>
            <a:spLocks noChangeArrowheads="1"/>
          </p:cNvSpPr>
          <p:nvPr/>
        </p:nvSpPr>
        <p:spPr bwMode="auto">
          <a:xfrm>
            <a:off x="7755521" y="3401649"/>
            <a:ext cx="4114800" cy="276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1200">
                <a:solidFill>
                  <a:srgbClr val="5F5F5F"/>
                </a:solidFill>
                <a:latin typeface="Arial" panose="020B0604020202020204" pitchFamily="34" charset="0"/>
                <a:ea typeface="黑体" panose="02010609060101010101" charset="-122"/>
              </a:defRPr>
            </a:lvl1pPr>
            <a:lvl2pPr marL="742950" indent="-285750" eaLnBrk="0" hangingPunct="0">
              <a:defRPr sz="1200">
                <a:solidFill>
                  <a:srgbClr val="5F5F5F"/>
                </a:solidFill>
                <a:latin typeface="Arial" panose="020B0604020202020204" pitchFamily="34" charset="0"/>
                <a:ea typeface="黑体" panose="02010609060101010101" charset="-122"/>
              </a:defRPr>
            </a:lvl2pPr>
            <a:lvl3pPr marL="1143000" indent="-228600" eaLnBrk="0" hangingPunct="0">
              <a:defRPr sz="1200">
                <a:solidFill>
                  <a:srgbClr val="5F5F5F"/>
                </a:solidFill>
                <a:latin typeface="Arial" panose="020B0604020202020204" pitchFamily="34" charset="0"/>
                <a:ea typeface="黑体" panose="02010609060101010101" charset="-122"/>
              </a:defRPr>
            </a:lvl3pPr>
            <a:lvl4pPr marL="1600200" indent="-228600" eaLnBrk="0" hangingPunct="0">
              <a:defRPr sz="1200">
                <a:solidFill>
                  <a:srgbClr val="5F5F5F"/>
                </a:solidFill>
                <a:latin typeface="Arial" panose="020B0604020202020204" pitchFamily="34" charset="0"/>
                <a:ea typeface="黑体" panose="02010609060101010101" charset="-122"/>
              </a:defRPr>
            </a:lvl4pPr>
            <a:lvl5pPr marL="2057400" indent="-228600" eaLnBrk="0" hangingPunct="0">
              <a:defRPr sz="1200">
                <a:solidFill>
                  <a:srgbClr val="5F5F5F"/>
                </a:solidFill>
                <a:latin typeface="Arial" panose="020B0604020202020204" pitchFamily="34" charset="0"/>
                <a:ea typeface="黑体" panose="02010609060101010101" charset="-122"/>
              </a:defRPr>
            </a:lvl5pPr>
            <a:lvl6pPr marL="25146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charset="-122"/>
              </a:defRPr>
            </a:lvl6pPr>
            <a:lvl7pPr marL="29718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charset="-122"/>
              </a:defRPr>
            </a:lvl7pPr>
            <a:lvl8pPr marL="34290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charset="-122"/>
              </a:defRPr>
            </a:lvl8pPr>
            <a:lvl9pPr marL="38862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charset="-122"/>
              </a:defRPr>
            </a:lvl9pPr>
          </a:lstStyle>
          <a:p>
            <a:pPr algn="ctr" defTabSz="914400" eaLnBrk="1" hangingPunct="1"/>
            <a:r>
              <a:rPr lang="zh-CN" altLang="en-US" sz="1800" b="1" dirty="0">
                <a:solidFill>
                  <a:srgbClr val="FFFFFF"/>
                </a:solidFill>
                <a:latin typeface="微软雅黑" panose="020B0503020204020204" pitchFamily="34" charset="-122"/>
                <a:ea typeface="微软雅黑" panose="020B0503020204020204" pitchFamily="34" charset="-122"/>
              </a:rPr>
              <a:t>职业病风险等级责任人汇总表（直判后）</a:t>
            </a:r>
            <a:endParaRPr lang="zh-CN" altLang="en-US" sz="1800" b="1" dirty="0">
              <a:solidFill>
                <a:srgbClr val="FFFFFF"/>
              </a:solidFill>
              <a:latin typeface="微软雅黑" panose="020B0503020204020204" pitchFamily="34" charset="-122"/>
              <a:ea typeface="微软雅黑" panose="020B0503020204020204" pitchFamily="34" charset="-122"/>
            </a:endParaRPr>
          </a:p>
        </p:txBody>
      </p:sp>
      <p:grpSp>
        <p:nvGrpSpPr>
          <p:cNvPr id="4" name="그룹 3"/>
          <p:cNvGrpSpPr/>
          <p:nvPr/>
        </p:nvGrpSpPr>
        <p:grpSpPr>
          <a:xfrm>
            <a:off x="567717" y="1656770"/>
            <a:ext cx="7327181" cy="3618615"/>
            <a:chOff x="567717" y="1656770"/>
            <a:chExt cx="7327181" cy="3917799"/>
          </a:xfrm>
        </p:grpSpPr>
        <p:grpSp>
          <p:nvGrpSpPr>
            <p:cNvPr id="29" name="组合 38"/>
            <p:cNvGrpSpPr>
              <a:grpSpLocks noChangeAspect="1"/>
            </p:cNvGrpSpPr>
            <p:nvPr/>
          </p:nvGrpSpPr>
          <p:grpSpPr>
            <a:xfrm>
              <a:off x="567717" y="1656770"/>
              <a:ext cx="4863173" cy="3917799"/>
              <a:chOff x="1074165" y="1714508"/>
              <a:chExt cx="4863173" cy="3917799"/>
            </a:xfrm>
            <a:effectLst>
              <a:outerShdw blurRad="254000" dist="152400" dir="2700000" algn="tl" rotWithShape="0">
                <a:prstClr val="black">
                  <a:alpha val="60000"/>
                </a:prstClr>
              </a:outerShdw>
            </a:effectLst>
          </p:grpSpPr>
          <p:sp>
            <p:nvSpPr>
              <p:cNvPr id="30" name="Freeform 5"/>
              <p:cNvSpPr/>
              <p:nvPr/>
            </p:nvSpPr>
            <p:spPr bwMode="auto">
              <a:xfrm>
                <a:off x="1074165" y="1714508"/>
                <a:ext cx="4863173" cy="2941039"/>
              </a:xfrm>
              <a:custGeom>
                <a:avLst/>
                <a:gdLst>
                  <a:gd name="T0" fmla="*/ 2537 w 2537"/>
                  <a:gd name="T1" fmla="*/ 1533 h 1533"/>
                  <a:gd name="T2" fmla="*/ 2537 w 2537"/>
                  <a:gd name="T3" fmla="*/ 71 h 1533"/>
                  <a:gd name="T4" fmla="*/ 2467 w 2537"/>
                  <a:gd name="T5" fmla="*/ 0 h 1533"/>
                  <a:gd name="T6" fmla="*/ 71 w 2537"/>
                  <a:gd name="T7" fmla="*/ 0 h 1533"/>
                  <a:gd name="T8" fmla="*/ 0 w 2537"/>
                  <a:gd name="T9" fmla="*/ 71 h 1533"/>
                  <a:gd name="T10" fmla="*/ 0 w 2537"/>
                  <a:gd name="T11" fmla="*/ 1533 h 1533"/>
                  <a:gd name="T12" fmla="*/ 2537 w 2537"/>
                  <a:gd name="T13" fmla="*/ 1533 h 1533"/>
                </a:gdLst>
                <a:ahLst/>
                <a:cxnLst>
                  <a:cxn ang="0">
                    <a:pos x="T0" y="T1"/>
                  </a:cxn>
                  <a:cxn ang="0">
                    <a:pos x="T2" y="T3"/>
                  </a:cxn>
                  <a:cxn ang="0">
                    <a:pos x="T4" y="T5"/>
                  </a:cxn>
                  <a:cxn ang="0">
                    <a:pos x="T6" y="T7"/>
                  </a:cxn>
                  <a:cxn ang="0">
                    <a:pos x="T8" y="T9"/>
                  </a:cxn>
                  <a:cxn ang="0">
                    <a:pos x="T10" y="T11"/>
                  </a:cxn>
                  <a:cxn ang="0">
                    <a:pos x="T12" y="T13"/>
                  </a:cxn>
                </a:cxnLst>
                <a:rect l="0" t="0" r="r" b="b"/>
                <a:pathLst>
                  <a:path w="2537" h="1533">
                    <a:moveTo>
                      <a:pt x="2537" y="1533"/>
                    </a:moveTo>
                    <a:cubicBezTo>
                      <a:pt x="2537" y="71"/>
                      <a:pt x="2537" y="71"/>
                      <a:pt x="2537" y="71"/>
                    </a:cubicBezTo>
                    <a:cubicBezTo>
                      <a:pt x="2537" y="32"/>
                      <a:pt x="2506" y="0"/>
                      <a:pt x="2467" y="0"/>
                    </a:cubicBezTo>
                    <a:cubicBezTo>
                      <a:pt x="71" y="0"/>
                      <a:pt x="71" y="0"/>
                      <a:pt x="71" y="0"/>
                    </a:cubicBezTo>
                    <a:cubicBezTo>
                      <a:pt x="32" y="0"/>
                      <a:pt x="0" y="32"/>
                      <a:pt x="0" y="71"/>
                    </a:cubicBezTo>
                    <a:cubicBezTo>
                      <a:pt x="0" y="1533"/>
                      <a:pt x="0" y="1533"/>
                      <a:pt x="0" y="1533"/>
                    </a:cubicBezTo>
                    <a:lnTo>
                      <a:pt x="2537" y="1533"/>
                    </a:lnTo>
                    <a:close/>
                  </a:path>
                </a:pathLst>
              </a:custGeom>
              <a:solidFill>
                <a:srgbClr val="181818"/>
              </a:solidFill>
              <a:ln w="9525">
                <a:solidFill>
                  <a:srgbClr val="000000"/>
                </a:solidFill>
                <a:round/>
              </a:ln>
            </p:spPr>
            <p:txBody>
              <a:bodyPr vert="horz" wrap="square" lIns="45720" tIns="22860" rIns="45720" bIns="22860" numCol="1" anchor="t" anchorCtr="0" compatLnSpc="1"/>
              <a:lstStyle/>
              <a:p>
                <a:pPr defTabSz="914400"/>
                <a:endParaRPr lang="id-ID" sz="900" dirty="0">
                  <a:solidFill>
                    <a:srgbClr val="000000"/>
                  </a:solidFill>
                  <a:latin typeface="微软雅黑" panose="020B0503020204020204" pitchFamily="34" charset="-122"/>
                  <a:ea typeface="微软雅黑" panose="020B0503020204020204" pitchFamily="34" charset="-122"/>
                </a:endParaRPr>
              </a:p>
            </p:txBody>
          </p:sp>
          <p:sp>
            <p:nvSpPr>
              <p:cNvPr id="31" name="Freeform 6"/>
              <p:cNvSpPr>
                <a:spLocks noEditPoints="1"/>
              </p:cNvSpPr>
              <p:nvPr/>
            </p:nvSpPr>
            <p:spPr bwMode="auto">
              <a:xfrm>
                <a:off x="1263444" y="1914594"/>
                <a:ext cx="4484616" cy="2538716"/>
              </a:xfrm>
              <a:custGeom>
                <a:avLst/>
                <a:gdLst>
                  <a:gd name="T0" fmla="*/ 2075 w 2085"/>
                  <a:gd name="T1" fmla="*/ 10 h 1180"/>
                  <a:gd name="T2" fmla="*/ 2075 w 2085"/>
                  <a:gd name="T3" fmla="*/ 1170 h 1180"/>
                  <a:gd name="T4" fmla="*/ 10 w 2085"/>
                  <a:gd name="T5" fmla="*/ 1170 h 1180"/>
                  <a:gd name="T6" fmla="*/ 10 w 2085"/>
                  <a:gd name="T7" fmla="*/ 10 h 1180"/>
                  <a:gd name="T8" fmla="*/ 2075 w 2085"/>
                  <a:gd name="T9" fmla="*/ 10 h 1180"/>
                  <a:gd name="T10" fmla="*/ 2085 w 2085"/>
                  <a:gd name="T11" fmla="*/ 0 h 1180"/>
                  <a:gd name="T12" fmla="*/ 2075 w 2085"/>
                  <a:gd name="T13" fmla="*/ 0 h 1180"/>
                  <a:gd name="T14" fmla="*/ 10 w 2085"/>
                  <a:gd name="T15" fmla="*/ 0 h 1180"/>
                  <a:gd name="T16" fmla="*/ 0 w 2085"/>
                  <a:gd name="T17" fmla="*/ 0 h 1180"/>
                  <a:gd name="T18" fmla="*/ 0 w 2085"/>
                  <a:gd name="T19" fmla="*/ 10 h 1180"/>
                  <a:gd name="T20" fmla="*/ 0 w 2085"/>
                  <a:gd name="T21" fmla="*/ 1170 h 1180"/>
                  <a:gd name="T22" fmla="*/ 0 w 2085"/>
                  <a:gd name="T23" fmla="*/ 1180 h 1180"/>
                  <a:gd name="T24" fmla="*/ 10 w 2085"/>
                  <a:gd name="T25" fmla="*/ 1180 h 1180"/>
                  <a:gd name="T26" fmla="*/ 2075 w 2085"/>
                  <a:gd name="T27" fmla="*/ 1180 h 1180"/>
                  <a:gd name="T28" fmla="*/ 2085 w 2085"/>
                  <a:gd name="T29" fmla="*/ 1180 h 1180"/>
                  <a:gd name="T30" fmla="*/ 2085 w 2085"/>
                  <a:gd name="T31" fmla="*/ 1170 h 1180"/>
                  <a:gd name="T32" fmla="*/ 2085 w 2085"/>
                  <a:gd name="T33" fmla="*/ 10 h 1180"/>
                  <a:gd name="T34" fmla="*/ 2085 w 2085"/>
                  <a:gd name="T35" fmla="*/ 0 h 1180"/>
                  <a:gd name="T36" fmla="*/ 2085 w 2085"/>
                  <a:gd name="T37" fmla="*/ 0 h 1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85" h="1180">
                    <a:moveTo>
                      <a:pt x="2075" y="10"/>
                    </a:moveTo>
                    <a:lnTo>
                      <a:pt x="2075" y="1170"/>
                    </a:lnTo>
                    <a:lnTo>
                      <a:pt x="10" y="1170"/>
                    </a:lnTo>
                    <a:lnTo>
                      <a:pt x="10" y="10"/>
                    </a:lnTo>
                    <a:lnTo>
                      <a:pt x="2075" y="10"/>
                    </a:lnTo>
                    <a:close/>
                    <a:moveTo>
                      <a:pt x="2085" y="0"/>
                    </a:moveTo>
                    <a:lnTo>
                      <a:pt x="2075" y="0"/>
                    </a:lnTo>
                    <a:lnTo>
                      <a:pt x="10" y="0"/>
                    </a:lnTo>
                    <a:lnTo>
                      <a:pt x="0" y="0"/>
                    </a:lnTo>
                    <a:lnTo>
                      <a:pt x="0" y="10"/>
                    </a:lnTo>
                    <a:lnTo>
                      <a:pt x="0" y="1170"/>
                    </a:lnTo>
                    <a:lnTo>
                      <a:pt x="0" y="1180"/>
                    </a:lnTo>
                    <a:lnTo>
                      <a:pt x="10" y="1180"/>
                    </a:lnTo>
                    <a:lnTo>
                      <a:pt x="2075" y="1180"/>
                    </a:lnTo>
                    <a:lnTo>
                      <a:pt x="2085" y="1180"/>
                    </a:lnTo>
                    <a:lnTo>
                      <a:pt x="2085" y="1170"/>
                    </a:lnTo>
                    <a:lnTo>
                      <a:pt x="2085" y="10"/>
                    </a:lnTo>
                    <a:lnTo>
                      <a:pt x="2085" y="0"/>
                    </a:lnTo>
                    <a:lnTo>
                      <a:pt x="2085" y="0"/>
                    </a:lnTo>
                    <a:close/>
                  </a:path>
                </a:pathLst>
              </a:custGeom>
              <a:solidFill>
                <a:srgbClr val="0C0D11"/>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pPr defTabSz="914400"/>
                <a:endParaRPr lang="id-ID" sz="900" dirty="0">
                  <a:solidFill>
                    <a:srgbClr val="000000"/>
                  </a:solidFill>
                  <a:latin typeface="微软雅黑" panose="020B0503020204020204" pitchFamily="34" charset="-122"/>
                  <a:ea typeface="微软雅黑" panose="020B0503020204020204" pitchFamily="34" charset="-122"/>
                </a:endParaRPr>
              </a:p>
            </p:txBody>
          </p:sp>
          <p:sp>
            <p:nvSpPr>
              <p:cNvPr id="33" name="Freeform 7"/>
              <p:cNvSpPr>
                <a:spLocks noEditPoints="1"/>
              </p:cNvSpPr>
              <p:nvPr/>
            </p:nvSpPr>
            <p:spPr bwMode="auto">
              <a:xfrm>
                <a:off x="1263444" y="1914594"/>
                <a:ext cx="4484616" cy="2538716"/>
              </a:xfrm>
              <a:custGeom>
                <a:avLst/>
                <a:gdLst>
                  <a:gd name="T0" fmla="*/ 2075 w 2085"/>
                  <a:gd name="T1" fmla="*/ 10 h 1180"/>
                  <a:gd name="T2" fmla="*/ 2075 w 2085"/>
                  <a:gd name="T3" fmla="*/ 1170 h 1180"/>
                  <a:gd name="T4" fmla="*/ 10 w 2085"/>
                  <a:gd name="T5" fmla="*/ 1170 h 1180"/>
                  <a:gd name="T6" fmla="*/ 10 w 2085"/>
                  <a:gd name="T7" fmla="*/ 10 h 1180"/>
                  <a:gd name="T8" fmla="*/ 2075 w 2085"/>
                  <a:gd name="T9" fmla="*/ 10 h 1180"/>
                  <a:gd name="T10" fmla="*/ 2085 w 2085"/>
                  <a:gd name="T11" fmla="*/ 0 h 1180"/>
                  <a:gd name="T12" fmla="*/ 2075 w 2085"/>
                  <a:gd name="T13" fmla="*/ 0 h 1180"/>
                  <a:gd name="T14" fmla="*/ 10 w 2085"/>
                  <a:gd name="T15" fmla="*/ 0 h 1180"/>
                  <a:gd name="T16" fmla="*/ 0 w 2085"/>
                  <a:gd name="T17" fmla="*/ 0 h 1180"/>
                  <a:gd name="T18" fmla="*/ 0 w 2085"/>
                  <a:gd name="T19" fmla="*/ 10 h 1180"/>
                  <a:gd name="T20" fmla="*/ 0 w 2085"/>
                  <a:gd name="T21" fmla="*/ 1170 h 1180"/>
                  <a:gd name="T22" fmla="*/ 0 w 2085"/>
                  <a:gd name="T23" fmla="*/ 1180 h 1180"/>
                  <a:gd name="T24" fmla="*/ 10 w 2085"/>
                  <a:gd name="T25" fmla="*/ 1180 h 1180"/>
                  <a:gd name="T26" fmla="*/ 2075 w 2085"/>
                  <a:gd name="T27" fmla="*/ 1180 h 1180"/>
                  <a:gd name="T28" fmla="*/ 2085 w 2085"/>
                  <a:gd name="T29" fmla="*/ 1180 h 1180"/>
                  <a:gd name="T30" fmla="*/ 2085 w 2085"/>
                  <a:gd name="T31" fmla="*/ 1170 h 1180"/>
                  <a:gd name="T32" fmla="*/ 2085 w 2085"/>
                  <a:gd name="T33" fmla="*/ 10 h 1180"/>
                  <a:gd name="T34" fmla="*/ 2085 w 2085"/>
                  <a:gd name="T35" fmla="*/ 0 h 1180"/>
                  <a:gd name="T36" fmla="*/ 2085 w 2085"/>
                  <a:gd name="T37" fmla="*/ 0 h 1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85" h="1180">
                    <a:moveTo>
                      <a:pt x="2075" y="10"/>
                    </a:moveTo>
                    <a:lnTo>
                      <a:pt x="2075" y="1170"/>
                    </a:lnTo>
                    <a:lnTo>
                      <a:pt x="10" y="1170"/>
                    </a:lnTo>
                    <a:lnTo>
                      <a:pt x="10" y="10"/>
                    </a:lnTo>
                    <a:lnTo>
                      <a:pt x="2075" y="10"/>
                    </a:lnTo>
                    <a:moveTo>
                      <a:pt x="2085" y="0"/>
                    </a:moveTo>
                    <a:lnTo>
                      <a:pt x="2075" y="0"/>
                    </a:lnTo>
                    <a:lnTo>
                      <a:pt x="10" y="0"/>
                    </a:lnTo>
                    <a:lnTo>
                      <a:pt x="0" y="0"/>
                    </a:lnTo>
                    <a:lnTo>
                      <a:pt x="0" y="10"/>
                    </a:lnTo>
                    <a:lnTo>
                      <a:pt x="0" y="1170"/>
                    </a:lnTo>
                    <a:lnTo>
                      <a:pt x="0" y="1180"/>
                    </a:lnTo>
                    <a:lnTo>
                      <a:pt x="10" y="1180"/>
                    </a:lnTo>
                    <a:lnTo>
                      <a:pt x="2075" y="1180"/>
                    </a:lnTo>
                    <a:lnTo>
                      <a:pt x="2085" y="1180"/>
                    </a:lnTo>
                    <a:lnTo>
                      <a:pt x="2085" y="1170"/>
                    </a:lnTo>
                    <a:lnTo>
                      <a:pt x="2085" y="10"/>
                    </a:lnTo>
                    <a:lnTo>
                      <a:pt x="2085" y="0"/>
                    </a:lnTo>
                    <a:lnTo>
                      <a:pt x="208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pPr defTabSz="914400"/>
                <a:endParaRPr lang="id-ID" sz="900" dirty="0">
                  <a:solidFill>
                    <a:srgbClr val="000000"/>
                  </a:solidFill>
                  <a:latin typeface="微软雅黑" panose="020B0503020204020204" pitchFamily="34" charset="-122"/>
                  <a:ea typeface="微软雅黑" panose="020B0503020204020204" pitchFamily="34" charset="-122"/>
                </a:endParaRPr>
              </a:p>
            </p:txBody>
          </p:sp>
          <p:sp>
            <p:nvSpPr>
              <p:cNvPr id="34" name="Rectangle 8"/>
              <p:cNvSpPr>
                <a:spLocks noChangeArrowheads="1"/>
              </p:cNvSpPr>
              <p:nvPr/>
            </p:nvSpPr>
            <p:spPr bwMode="auto">
              <a:xfrm>
                <a:off x="1284953" y="1936108"/>
                <a:ext cx="4441598" cy="2495687"/>
              </a:xfrm>
              <a:prstGeom prst="rect">
                <a:avLst/>
              </a:prstGeom>
              <a:solidFill>
                <a:srgbClr val="7E7E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pPr defTabSz="914400"/>
                <a:endParaRPr lang="id-ID" sz="900" dirty="0">
                  <a:solidFill>
                    <a:srgbClr val="000000"/>
                  </a:solidFill>
                  <a:latin typeface="微软雅黑" panose="020B0503020204020204" pitchFamily="34" charset="-122"/>
                  <a:ea typeface="微软雅黑" panose="020B0503020204020204" pitchFamily="34" charset="-122"/>
                </a:endParaRPr>
              </a:p>
            </p:txBody>
          </p:sp>
          <p:sp>
            <p:nvSpPr>
              <p:cNvPr id="35" name="Freeform 9"/>
              <p:cNvSpPr/>
              <p:nvPr/>
            </p:nvSpPr>
            <p:spPr bwMode="auto">
              <a:xfrm>
                <a:off x="2680533" y="5571327"/>
                <a:ext cx="1631265" cy="60980"/>
              </a:xfrm>
              <a:custGeom>
                <a:avLst/>
                <a:gdLst>
                  <a:gd name="T0" fmla="*/ 852 w 854"/>
                  <a:gd name="T1" fmla="*/ 24 h 35"/>
                  <a:gd name="T2" fmla="*/ 478 w 854"/>
                  <a:gd name="T3" fmla="*/ 5 h 35"/>
                  <a:gd name="T4" fmla="*/ 478 w 854"/>
                  <a:gd name="T5" fmla="*/ 0 h 35"/>
                  <a:gd name="T6" fmla="*/ 427 w 854"/>
                  <a:gd name="T7" fmla="*/ 3 h 35"/>
                  <a:gd name="T8" fmla="*/ 375 w 854"/>
                  <a:gd name="T9" fmla="*/ 0 h 35"/>
                  <a:gd name="T10" fmla="*/ 375 w 854"/>
                  <a:gd name="T11" fmla="*/ 5 h 35"/>
                  <a:gd name="T12" fmla="*/ 1 w 854"/>
                  <a:gd name="T13" fmla="*/ 24 h 35"/>
                  <a:gd name="T14" fmla="*/ 24 w 854"/>
                  <a:gd name="T15" fmla="*/ 35 h 35"/>
                  <a:gd name="T16" fmla="*/ 375 w 854"/>
                  <a:gd name="T17" fmla="*/ 35 h 35"/>
                  <a:gd name="T18" fmla="*/ 478 w 854"/>
                  <a:gd name="T19" fmla="*/ 35 h 35"/>
                  <a:gd name="T20" fmla="*/ 829 w 854"/>
                  <a:gd name="T21" fmla="*/ 35 h 35"/>
                  <a:gd name="T22" fmla="*/ 852 w 854"/>
                  <a:gd name="T23" fmla="*/ 24 h 35"/>
                  <a:gd name="connsiteX0" fmla="*/ 9966 w 9966"/>
                  <a:gd name="connsiteY0" fmla="*/ 6857 h 10000"/>
                  <a:gd name="connsiteX1" fmla="*/ 5586 w 9966"/>
                  <a:gd name="connsiteY1" fmla="*/ 1429 h 10000"/>
                  <a:gd name="connsiteX2" fmla="*/ 4989 w 9966"/>
                  <a:gd name="connsiteY2" fmla="*/ 857 h 10000"/>
                  <a:gd name="connsiteX3" fmla="*/ 4380 w 9966"/>
                  <a:gd name="connsiteY3" fmla="*/ 0 h 10000"/>
                  <a:gd name="connsiteX4" fmla="*/ 4380 w 9966"/>
                  <a:gd name="connsiteY4" fmla="*/ 1429 h 10000"/>
                  <a:gd name="connsiteX5" fmla="*/ 1 w 9966"/>
                  <a:gd name="connsiteY5" fmla="*/ 6857 h 10000"/>
                  <a:gd name="connsiteX6" fmla="*/ 270 w 9966"/>
                  <a:gd name="connsiteY6" fmla="*/ 10000 h 10000"/>
                  <a:gd name="connsiteX7" fmla="*/ 4380 w 9966"/>
                  <a:gd name="connsiteY7" fmla="*/ 10000 h 10000"/>
                  <a:gd name="connsiteX8" fmla="*/ 5586 w 9966"/>
                  <a:gd name="connsiteY8" fmla="*/ 10000 h 10000"/>
                  <a:gd name="connsiteX9" fmla="*/ 9696 w 9966"/>
                  <a:gd name="connsiteY9" fmla="*/ 10000 h 10000"/>
                  <a:gd name="connsiteX10" fmla="*/ 9966 w 9966"/>
                  <a:gd name="connsiteY10" fmla="*/ 6857 h 10000"/>
                  <a:gd name="connsiteX0-1" fmla="*/ 10000 w 10000"/>
                  <a:gd name="connsiteY0-2" fmla="*/ 6857 h 10000"/>
                  <a:gd name="connsiteX1-3" fmla="*/ 5605 w 10000"/>
                  <a:gd name="connsiteY1-4" fmla="*/ 1429 h 10000"/>
                  <a:gd name="connsiteX2-5" fmla="*/ 5006 w 10000"/>
                  <a:gd name="connsiteY2-6" fmla="*/ 857 h 10000"/>
                  <a:gd name="connsiteX3-7" fmla="*/ 4395 w 10000"/>
                  <a:gd name="connsiteY3-8" fmla="*/ 0 h 10000"/>
                  <a:gd name="connsiteX4-9" fmla="*/ 1 w 10000"/>
                  <a:gd name="connsiteY4-10" fmla="*/ 6857 h 10000"/>
                  <a:gd name="connsiteX5-11" fmla="*/ 271 w 10000"/>
                  <a:gd name="connsiteY5-12" fmla="*/ 10000 h 10000"/>
                  <a:gd name="connsiteX6-13" fmla="*/ 4395 w 10000"/>
                  <a:gd name="connsiteY6-14" fmla="*/ 10000 h 10000"/>
                  <a:gd name="connsiteX7-15" fmla="*/ 5605 w 10000"/>
                  <a:gd name="connsiteY7-16" fmla="*/ 10000 h 10000"/>
                  <a:gd name="connsiteX8-17" fmla="*/ 9729 w 10000"/>
                  <a:gd name="connsiteY8-18" fmla="*/ 10000 h 10000"/>
                  <a:gd name="connsiteX9-19" fmla="*/ 10000 w 10000"/>
                  <a:gd name="connsiteY9-20" fmla="*/ 6857 h 10000"/>
                  <a:gd name="connsiteX0-21" fmla="*/ 10000 w 10000"/>
                  <a:gd name="connsiteY0-22" fmla="*/ 6000 h 9143"/>
                  <a:gd name="connsiteX1-23" fmla="*/ 5605 w 10000"/>
                  <a:gd name="connsiteY1-24" fmla="*/ 572 h 9143"/>
                  <a:gd name="connsiteX2-25" fmla="*/ 5006 w 10000"/>
                  <a:gd name="connsiteY2-26" fmla="*/ 0 h 9143"/>
                  <a:gd name="connsiteX3-27" fmla="*/ 1 w 10000"/>
                  <a:gd name="connsiteY3-28" fmla="*/ 6000 h 9143"/>
                  <a:gd name="connsiteX4-29" fmla="*/ 271 w 10000"/>
                  <a:gd name="connsiteY4-30" fmla="*/ 9143 h 9143"/>
                  <a:gd name="connsiteX5-31" fmla="*/ 4395 w 10000"/>
                  <a:gd name="connsiteY5-32" fmla="*/ 9143 h 9143"/>
                  <a:gd name="connsiteX6-33" fmla="*/ 5605 w 10000"/>
                  <a:gd name="connsiteY6-34" fmla="*/ 9143 h 9143"/>
                  <a:gd name="connsiteX7-35" fmla="*/ 9729 w 10000"/>
                  <a:gd name="connsiteY7-36" fmla="*/ 9143 h 9143"/>
                  <a:gd name="connsiteX8-37" fmla="*/ 10000 w 10000"/>
                  <a:gd name="connsiteY8-38" fmla="*/ 6000 h 9143"/>
                  <a:gd name="connsiteX0-39" fmla="*/ 10000 w 10000"/>
                  <a:gd name="connsiteY0-40" fmla="*/ 6562 h 10000"/>
                  <a:gd name="connsiteX1-41" fmla="*/ 5006 w 10000"/>
                  <a:gd name="connsiteY1-42" fmla="*/ 0 h 10000"/>
                  <a:gd name="connsiteX2-43" fmla="*/ 1 w 10000"/>
                  <a:gd name="connsiteY2-44" fmla="*/ 6562 h 10000"/>
                  <a:gd name="connsiteX3-45" fmla="*/ 271 w 10000"/>
                  <a:gd name="connsiteY3-46" fmla="*/ 10000 h 10000"/>
                  <a:gd name="connsiteX4-47" fmla="*/ 4395 w 10000"/>
                  <a:gd name="connsiteY4-48" fmla="*/ 10000 h 10000"/>
                  <a:gd name="connsiteX5-49" fmla="*/ 5605 w 10000"/>
                  <a:gd name="connsiteY5-50" fmla="*/ 10000 h 10000"/>
                  <a:gd name="connsiteX6-51" fmla="*/ 9729 w 10000"/>
                  <a:gd name="connsiteY6-52" fmla="*/ 10000 h 10000"/>
                  <a:gd name="connsiteX7-53" fmla="*/ 10000 w 10000"/>
                  <a:gd name="connsiteY7-54" fmla="*/ 6562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0000" h="10000">
                    <a:moveTo>
                      <a:pt x="10000" y="6562"/>
                    </a:moveTo>
                    <a:lnTo>
                      <a:pt x="5006" y="0"/>
                    </a:lnTo>
                    <a:lnTo>
                      <a:pt x="1" y="6562"/>
                    </a:lnTo>
                    <a:cubicBezTo>
                      <a:pt x="1" y="6562"/>
                      <a:pt x="-11" y="10000"/>
                      <a:pt x="271" y="10000"/>
                    </a:cubicBezTo>
                    <a:lnTo>
                      <a:pt x="4395" y="10000"/>
                    </a:lnTo>
                    <a:lnTo>
                      <a:pt x="5605" y="10000"/>
                    </a:lnTo>
                    <a:lnTo>
                      <a:pt x="9729" y="10000"/>
                    </a:lnTo>
                    <a:cubicBezTo>
                      <a:pt x="10023" y="10000"/>
                      <a:pt x="10000" y="6562"/>
                      <a:pt x="10000" y="6562"/>
                    </a:cubicBezTo>
                    <a:close/>
                  </a:path>
                </a:pathLst>
              </a:custGeom>
              <a:solidFill>
                <a:srgbClr val="181818"/>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pPr defTabSz="914400"/>
                <a:endParaRPr lang="id-ID" sz="900" dirty="0">
                  <a:solidFill>
                    <a:srgbClr val="000000"/>
                  </a:solidFill>
                  <a:latin typeface="微软雅黑" panose="020B0503020204020204" pitchFamily="34" charset="-122"/>
                  <a:ea typeface="微软雅黑" panose="020B0503020204020204" pitchFamily="34" charset="-122"/>
                </a:endParaRPr>
              </a:p>
            </p:txBody>
          </p:sp>
          <p:sp>
            <p:nvSpPr>
              <p:cNvPr id="36" name="Freeform 10"/>
              <p:cNvSpPr/>
              <p:nvPr/>
            </p:nvSpPr>
            <p:spPr bwMode="auto">
              <a:xfrm>
                <a:off x="2670129" y="5051414"/>
                <a:ext cx="1651887" cy="565833"/>
              </a:xfrm>
              <a:custGeom>
                <a:avLst/>
                <a:gdLst>
                  <a:gd name="T0" fmla="*/ 790 w 861"/>
                  <a:gd name="T1" fmla="*/ 274 h 295"/>
                  <a:gd name="T2" fmla="*/ 738 w 861"/>
                  <a:gd name="T3" fmla="*/ 224 h 295"/>
                  <a:gd name="T4" fmla="*/ 714 w 861"/>
                  <a:gd name="T5" fmla="*/ 0 h 295"/>
                  <a:gd name="T6" fmla="*/ 431 w 861"/>
                  <a:gd name="T7" fmla="*/ 4 h 295"/>
                  <a:gd name="T8" fmla="*/ 147 w 861"/>
                  <a:gd name="T9" fmla="*/ 0 h 295"/>
                  <a:gd name="T10" fmla="*/ 124 w 861"/>
                  <a:gd name="T11" fmla="*/ 224 h 295"/>
                  <a:gd name="T12" fmla="*/ 72 w 861"/>
                  <a:gd name="T13" fmla="*/ 274 h 295"/>
                  <a:gd name="T14" fmla="*/ 0 w 861"/>
                  <a:gd name="T15" fmla="*/ 291 h 295"/>
                  <a:gd name="T16" fmla="*/ 0 w 861"/>
                  <a:gd name="T17" fmla="*/ 295 h 295"/>
                  <a:gd name="T18" fmla="*/ 379 w 861"/>
                  <a:gd name="T19" fmla="*/ 295 h 295"/>
                  <a:gd name="T20" fmla="*/ 482 w 861"/>
                  <a:gd name="T21" fmla="*/ 295 h 295"/>
                  <a:gd name="T22" fmla="*/ 861 w 861"/>
                  <a:gd name="T23" fmla="*/ 295 h 295"/>
                  <a:gd name="T24" fmla="*/ 861 w 861"/>
                  <a:gd name="T25" fmla="*/ 291 h 295"/>
                  <a:gd name="T26" fmla="*/ 790 w 861"/>
                  <a:gd name="T27" fmla="*/ 274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1" h="295">
                    <a:moveTo>
                      <a:pt x="790" y="274"/>
                    </a:moveTo>
                    <a:cubicBezTo>
                      <a:pt x="760" y="268"/>
                      <a:pt x="744" y="271"/>
                      <a:pt x="738" y="224"/>
                    </a:cubicBezTo>
                    <a:cubicBezTo>
                      <a:pt x="731" y="177"/>
                      <a:pt x="714" y="0"/>
                      <a:pt x="714" y="0"/>
                    </a:cubicBezTo>
                    <a:cubicBezTo>
                      <a:pt x="431" y="4"/>
                      <a:pt x="431" y="4"/>
                      <a:pt x="431" y="4"/>
                    </a:cubicBezTo>
                    <a:cubicBezTo>
                      <a:pt x="147" y="0"/>
                      <a:pt x="147" y="0"/>
                      <a:pt x="147" y="0"/>
                    </a:cubicBezTo>
                    <a:cubicBezTo>
                      <a:pt x="147" y="0"/>
                      <a:pt x="130" y="177"/>
                      <a:pt x="124" y="224"/>
                    </a:cubicBezTo>
                    <a:cubicBezTo>
                      <a:pt x="117" y="271"/>
                      <a:pt x="102" y="268"/>
                      <a:pt x="72" y="274"/>
                    </a:cubicBezTo>
                    <a:cubicBezTo>
                      <a:pt x="42" y="280"/>
                      <a:pt x="0" y="287"/>
                      <a:pt x="0" y="291"/>
                    </a:cubicBezTo>
                    <a:cubicBezTo>
                      <a:pt x="0" y="295"/>
                      <a:pt x="0" y="295"/>
                      <a:pt x="0" y="295"/>
                    </a:cubicBezTo>
                    <a:cubicBezTo>
                      <a:pt x="379" y="295"/>
                      <a:pt x="379" y="295"/>
                      <a:pt x="379" y="295"/>
                    </a:cubicBezTo>
                    <a:cubicBezTo>
                      <a:pt x="482" y="295"/>
                      <a:pt x="482" y="295"/>
                      <a:pt x="482" y="295"/>
                    </a:cubicBezTo>
                    <a:cubicBezTo>
                      <a:pt x="861" y="295"/>
                      <a:pt x="861" y="295"/>
                      <a:pt x="861" y="295"/>
                    </a:cubicBezTo>
                    <a:cubicBezTo>
                      <a:pt x="861" y="295"/>
                      <a:pt x="861" y="295"/>
                      <a:pt x="861" y="291"/>
                    </a:cubicBezTo>
                    <a:cubicBezTo>
                      <a:pt x="861" y="287"/>
                      <a:pt x="820" y="280"/>
                      <a:pt x="790" y="274"/>
                    </a:cubicBezTo>
                    <a:close/>
                  </a:path>
                </a:pathLst>
              </a:custGeom>
              <a:solidFill>
                <a:srgbClr val="D2D3D5"/>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pPr defTabSz="914400"/>
                <a:endParaRPr lang="id-ID" sz="900" dirty="0">
                  <a:solidFill>
                    <a:srgbClr val="000000"/>
                  </a:solidFill>
                  <a:latin typeface="微软雅黑" panose="020B0503020204020204" pitchFamily="34" charset="-122"/>
                  <a:ea typeface="微软雅黑" panose="020B0503020204020204" pitchFamily="34" charset="-122"/>
                </a:endParaRPr>
              </a:p>
            </p:txBody>
          </p:sp>
          <p:sp>
            <p:nvSpPr>
              <p:cNvPr id="37" name="Freeform 16"/>
              <p:cNvSpPr/>
              <p:nvPr/>
            </p:nvSpPr>
            <p:spPr bwMode="auto">
              <a:xfrm>
                <a:off x="2670129" y="5051414"/>
                <a:ext cx="1335706" cy="565833"/>
              </a:xfrm>
              <a:custGeom>
                <a:avLst/>
                <a:gdLst>
                  <a:gd name="T0" fmla="*/ 696 w 696"/>
                  <a:gd name="T1" fmla="*/ 10 h 295"/>
                  <a:gd name="T2" fmla="*/ 573 w 696"/>
                  <a:gd name="T3" fmla="*/ 2 h 295"/>
                  <a:gd name="T4" fmla="*/ 431 w 696"/>
                  <a:gd name="T5" fmla="*/ 4 h 295"/>
                  <a:gd name="T6" fmla="*/ 147 w 696"/>
                  <a:gd name="T7" fmla="*/ 0 h 295"/>
                  <a:gd name="T8" fmla="*/ 124 w 696"/>
                  <a:gd name="T9" fmla="*/ 224 h 295"/>
                  <a:gd name="T10" fmla="*/ 72 w 696"/>
                  <a:gd name="T11" fmla="*/ 274 h 295"/>
                  <a:gd name="T12" fmla="*/ 0 w 696"/>
                  <a:gd name="T13" fmla="*/ 291 h 295"/>
                  <a:gd name="T14" fmla="*/ 0 w 696"/>
                  <a:gd name="T15" fmla="*/ 295 h 295"/>
                  <a:gd name="T16" fmla="*/ 379 w 696"/>
                  <a:gd name="T17" fmla="*/ 295 h 295"/>
                  <a:gd name="T18" fmla="*/ 432 w 696"/>
                  <a:gd name="T19" fmla="*/ 295 h 295"/>
                  <a:gd name="T20" fmla="*/ 696 w 696"/>
                  <a:gd name="T21" fmla="*/ 1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6" h="295">
                    <a:moveTo>
                      <a:pt x="696" y="10"/>
                    </a:moveTo>
                    <a:cubicBezTo>
                      <a:pt x="573" y="2"/>
                      <a:pt x="573" y="2"/>
                      <a:pt x="573" y="2"/>
                    </a:cubicBezTo>
                    <a:cubicBezTo>
                      <a:pt x="431" y="4"/>
                      <a:pt x="431" y="4"/>
                      <a:pt x="431" y="4"/>
                    </a:cubicBezTo>
                    <a:cubicBezTo>
                      <a:pt x="147" y="0"/>
                      <a:pt x="147" y="0"/>
                      <a:pt x="147" y="0"/>
                    </a:cubicBezTo>
                    <a:cubicBezTo>
                      <a:pt x="147" y="0"/>
                      <a:pt x="130" y="177"/>
                      <a:pt x="124" y="224"/>
                    </a:cubicBezTo>
                    <a:cubicBezTo>
                      <a:pt x="117" y="271"/>
                      <a:pt x="102" y="268"/>
                      <a:pt x="72" y="274"/>
                    </a:cubicBezTo>
                    <a:cubicBezTo>
                      <a:pt x="42" y="280"/>
                      <a:pt x="0" y="287"/>
                      <a:pt x="0" y="291"/>
                    </a:cubicBezTo>
                    <a:cubicBezTo>
                      <a:pt x="0" y="295"/>
                      <a:pt x="0" y="295"/>
                      <a:pt x="0" y="295"/>
                    </a:cubicBezTo>
                    <a:cubicBezTo>
                      <a:pt x="379" y="295"/>
                      <a:pt x="379" y="295"/>
                      <a:pt x="379" y="295"/>
                    </a:cubicBezTo>
                    <a:cubicBezTo>
                      <a:pt x="432" y="295"/>
                      <a:pt x="432" y="295"/>
                      <a:pt x="432" y="295"/>
                    </a:cubicBezTo>
                    <a:lnTo>
                      <a:pt x="696" y="10"/>
                    </a:lnTo>
                    <a:close/>
                  </a:path>
                </a:pathLst>
              </a:custGeom>
              <a:solidFill>
                <a:srgbClr val="A8A9AA"/>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pPr defTabSz="914400"/>
                <a:endParaRPr lang="id-ID" sz="900" dirty="0">
                  <a:solidFill>
                    <a:srgbClr val="000000"/>
                  </a:solidFill>
                  <a:latin typeface="微软雅黑" panose="020B0503020204020204" pitchFamily="34" charset="-122"/>
                  <a:ea typeface="微软雅黑" panose="020B0503020204020204" pitchFamily="34" charset="-122"/>
                </a:endParaRPr>
              </a:p>
            </p:txBody>
          </p:sp>
          <p:sp>
            <p:nvSpPr>
              <p:cNvPr id="38" name="Freeform 17"/>
              <p:cNvSpPr/>
              <p:nvPr/>
            </p:nvSpPr>
            <p:spPr bwMode="auto">
              <a:xfrm>
                <a:off x="1074165" y="4655547"/>
                <a:ext cx="4863173" cy="462563"/>
              </a:xfrm>
              <a:custGeom>
                <a:avLst/>
                <a:gdLst>
                  <a:gd name="T0" fmla="*/ 0 w 2537"/>
                  <a:gd name="T1" fmla="*/ 0 h 241"/>
                  <a:gd name="T2" fmla="*/ 0 w 2537"/>
                  <a:gd name="T3" fmla="*/ 170 h 241"/>
                  <a:gd name="T4" fmla="*/ 71 w 2537"/>
                  <a:gd name="T5" fmla="*/ 241 h 241"/>
                  <a:gd name="T6" fmla="*/ 2467 w 2537"/>
                  <a:gd name="T7" fmla="*/ 241 h 241"/>
                  <a:gd name="T8" fmla="*/ 2537 w 2537"/>
                  <a:gd name="T9" fmla="*/ 170 h 241"/>
                  <a:gd name="T10" fmla="*/ 2537 w 2537"/>
                  <a:gd name="T11" fmla="*/ 0 h 241"/>
                  <a:gd name="T12" fmla="*/ 0 w 2537"/>
                  <a:gd name="T13" fmla="*/ 0 h 241"/>
                </a:gdLst>
                <a:ahLst/>
                <a:cxnLst>
                  <a:cxn ang="0">
                    <a:pos x="T0" y="T1"/>
                  </a:cxn>
                  <a:cxn ang="0">
                    <a:pos x="T2" y="T3"/>
                  </a:cxn>
                  <a:cxn ang="0">
                    <a:pos x="T4" y="T5"/>
                  </a:cxn>
                  <a:cxn ang="0">
                    <a:pos x="T6" y="T7"/>
                  </a:cxn>
                  <a:cxn ang="0">
                    <a:pos x="T8" y="T9"/>
                  </a:cxn>
                  <a:cxn ang="0">
                    <a:pos x="T10" y="T11"/>
                  </a:cxn>
                  <a:cxn ang="0">
                    <a:pos x="T12" y="T13"/>
                  </a:cxn>
                </a:cxnLst>
                <a:rect l="0" t="0" r="r" b="b"/>
                <a:pathLst>
                  <a:path w="2537" h="241">
                    <a:moveTo>
                      <a:pt x="0" y="0"/>
                    </a:moveTo>
                    <a:cubicBezTo>
                      <a:pt x="0" y="170"/>
                      <a:pt x="0" y="170"/>
                      <a:pt x="0" y="170"/>
                    </a:cubicBezTo>
                    <a:cubicBezTo>
                      <a:pt x="0" y="209"/>
                      <a:pt x="32" y="241"/>
                      <a:pt x="71" y="241"/>
                    </a:cubicBezTo>
                    <a:cubicBezTo>
                      <a:pt x="2467" y="241"/>
                      <a:pt x="2467" y="241"/>
                      <a:pt x="2467" y="241"/>
                    </a:cubicBezTo>
                    <a:cubicBezTo>
                      <a:pt x="2506" y="241"/>
                      <a:pt x="2537" y="209"/>
                      <a:pt x="2537" y="170"/>
                    </a:cubicBezTo>
                    <a:cubicBezTo>
                      <a:pt x="2537" y="0"/>
                      <a:pt x="2537" y="0"/>
                      <a:pt x="2537" y="0"/>
                    </a:cubicBezTo>
                    <a:lnTo>
                      <a:pt x="0" y="0"/>
                    </a:lnTo>
                    <a:close/>
                  </a:path>
                </a:pathLst>
              </a:custGeom>
              <a:solidFill>
                <a:srgbClr val="D2D3D5"/>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pPr defTabSz="914400"/>
                <a:endParaRPr lang="id-ID" sz="900" dirty="0">
                  <a:solidFill>
                    <a:srgbClr val="000000"/>
                  </a:solidFill>
                  <a:latin typeface="微软雅黑" panose="020B0503020204020204" pitchFamily="34" charset="-122"/>
                  <a:ea typeface="微软雅黑" panose="020B0503020204020204" pitchFamily="34" charset="-122"/>
                </a:endParaRPr>
              </a:p>
            </p:txBody>
          </p:sp>
        </p:grpSp>
        <p:pic>
          <p:nvPicPr>
            <p:cNvPr id="57" name="图片 24"/>
            <p:cNvPicPr>
              <a:picLocks noChangeAspect="1"/>
            </p:cNvPicPr>
            <p:nvPr>
              <p:custDataLst>
                <p:tags r:id="rId7"/>
              </p:custDataLst>
            </p:nvPr>
          </p:nvPicPr>
          <p:blipFill>
            <a:blip r:embed="rId8"/>
            <a:stretch>
              <a:fillRect/>
            </a:stretch>
          </p:blipFill>
          <p:spPr>
            <a:xfrm>
              <a:off x="778505" y="1902731"/>
              <a:ext cx="4441598" cy="2471326"/>
            </a:xfrm>
            <a:prstGeom prst="rect">
              <a:avLst/>
            </a:prstGeom>
          </p:spPr>
        </p:pic>
        <p:grpSp>
          <p:nvGrpSpPr>
            <p:cNvPr id="41" name="组合 49"/>
            <p:cNvGrpSpPr>
              <a:grpSpLocks noChangeAspect="1"/>
            </p:cNvGrpSpPr>
            <p:nvPr/>
          </p:nvGrpSpPr>
          <p:grpSpPr>
            <a:xfrm>
              <a:off x="4092639" y="3385806"/>
              <a:ext cx="3802259" cy="2188763"/>
              <a:chOff x="4599087" y="3443544"/>
              <a:chExt cx="3802259" cy="2188763"/>
            </a:xfrm>
            <a:effectLst>
              <a:outerShdw blurRad="254000" dist="152400" dir="2700000" algn="tl" rotWithShape="0">
                <a:prstClr val="black">
                  <a:alpha val="60000"/>
                </a:prstClr>
              </a:outerShdw>
            </a:effectLst>
          </p:grpSpPr>
          <p:sp>
            <p:nvSpPr>
              <p:cNvPr id="42" name="任意多边形 50"/>
              <p:cNvSpPr/>
              <p:nvPr/>
            </p:nvSpPr>
            <p:spPr bwMode="auto">
              <a:xfrm>
                <a:off x="4599087" y="5547790"/>
                <a:ext cx="3802257" cy="84517"/>
              </a:xfrm>
              <a:custGeom>
                <a:avLst/>
                <a:gdLst>
                  <a:gd name="connsiteX0" fmla="*/ 0 w 2850125"/>
                  <a:gd name="connsiteY0" fmla="*/ 0 h 63353"/>
                  <a:gd name="connsiteX1" fmla="*/ 605652 w 2850125"/>
                  <a:gd name="connsiteY1" fmla="*/ 0 h 63353"/>
                  <a:gd name="connsiteX2" fmla="*/ 1414506 w 2850125"/>
                  <a:gd name="connsiteY2" fmla="*/ 0 h 63353"/>
                  <a:gd name="connsiteX3" fmla="*/ 1435619 w 2850125"/>
                  <a:gd name="connsiteY3" fmla="*/ 0 h 63353"/>
                  <a:gd name="connsiteX4" fmla="*/ 2244473 w 2850125"/>
                  <a:gd name="connsiteY4" fmla="*/ 0 h 63353"/>
                  <a:gd name="connsiteX5" fmla="*/ 2850125 w 2850125"/>
                  <a:gd name="connsiteY5" fmla="*/ 0 h 63353"/>
                  <a:gd name="connsiteX6" fmla="*/ 2850125 w 2850125"/>
                  <a:gd name="connsiteY6" fmla="*/ 25991 h 63353"/>
                  <a:gd name="connsiteX7" fmla="*/ 2723453 w 2850125"/>
                  <a:gd name="connsiteY7" fmla="*/ 63353 h 63353"/>
                  <a:gd name="connsiteX8" fmla="*/ 1608067 w 2850125"/>
                  <a:gd name="connsiteY8" fmla="*/ 63353 h 63353"/>
                  <a:gd name="connsiteX9" fmla="*/ 1435619 w 2850125"/>
                  <a:gd name="connsiteY9" fmla="*/ 63353 h 63353"/>
                  <a:gd name="connsiteX10" fmla="*/ 1414506 w 2850125"/>
                  <a:gd name="connsiteY10" fmla="*/ 63353 h 63353"/>
                  <a:gd name="connsiteX11" fmla="*/ 1242024 w 2850125"/>
                  <a:gd name="connsiteY11" fmla="*/ 63353 h 63353"/>
                  <a:gd name="connsiteX12" fmla="*/ 126529 w 2850125"/>
                  <a:gd name="connsiteY12" fmla="*/ 63353 h 63353"/>
                  <a:gd name="connsiteX13" fmla="*/ 0 w 2850125"/>
                  <a:gd name="connsiteY13" fmla="*/ 25991 h 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50125" h="63353">
                    <a:moveTo>
                      <a:pt x="0" y="0"/>
                    </a:moveTo>
                    <a:cubicBezTo>
                      <a:pt x="0" y="0"/>
                      <a:pt x="0" y="0"/>
                      <a:pt x="605652" y="0"/>
                    </a:cubicBezTo>
                    <a:lnTo>
                      <a:pt x="1414506" y="0"/>
                    </a:lnTo>
                    <a:lnTo>
                      <a:pt x="1435619" y="0"/>
                    </a:lnTo>
                    <a:lnTo>
                      <a:pt x="2244473" y="0"/>
                    </a:lnTo>
                    <a:cubicBezTo>
                      <a:pt x="2850125" y="0"/>
                      <a:pt x="2850125" y="0"/>
                      <a:pt x="2850125" y="0"/>
                    </a:cubicBezTo>
                    <a:lnTo>
                      <a:pt x="2850125" y="25991"/>
                    </a:lnTo>
                    <a:cubicBezTo>
                      <a:pt x="2850125" y="37362"/>
                      <a:pt x="2801405" y="63353"/>
                      <a:pt x="2723453" y="63353"/>
                    </a:cubicBezTo>
                    <a:cubicBezTo>
                      <a:pt x="2664989" y="63353"/>
                      <a:pt x="1957938" y="63353"/>
                      <a:pt x="1608067" y="63353"/>
                    </a:cubicBezTo>
                    <a:lnTo>
                      <a:pt x="1435619" y="63353"/>
                    </a:lnTo>
                    <a:lnTo>
                      <a:pt x="1414506" y="63353"/>
                    </a:lnTo>
                    <a:lnTo>
                      <a:pt x="1242024" y="63353"/>
                    </a:lnTo>
                    <a:cubicBezTo>
                      <a:pt x="892091" y="63353"/>
                      <a:pt x="184927" y="63353"/>
                      <a:pt x="126529" y="63353"/>
                    </a:cubicBezTo>
                    <a:cubicBezTo>
                      <a:pt x="48665" y="63353"/>
                      <a:pt x="0" y="37362"/>
                      <a:pt x="0" y="25991"/>
                    </a:cubicBezTo>
                    <a:close/>
                  </a:path>
                </a:pathLst>
              </a:custGeom>
              <a:solidFill>
                <a:srgbClr val="B3B4B5"/>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noAutofit/>
              </a:bodyPr>
              <a:lstStyle/>
              <a:p>
                <a:pPr defTabSz="914400"/>
                <a:endParaRPr lang="id-ID" sz="900" dirty="0">
                  <a:solidFill>
                    <a:srgbClr val="000000"/>
                  </a:solidFill>
                  <a:latin typeface="微软雅黑" panose="020B0503020204020204" pitchFamily="34" charset="-122"/>
                  <a:ea typeface="微软雅黑" panose="020B0503020204020204" pitchFamily="34" charset="-122"/>
                </a:endParaRPr>
              </a:p>
            </p:txBody>
          </p:sp>
          <p:sp>
            <p:nvSpPr>
              <p:cNvPr id="43" name="Freeform 47"/>
              <p:cNvSpPr/>
              <p:nvPr/>
            </p:nvSpPr>
            <p:spPr bwMode="auto">
              <a:xfrm>
                <a:off x="4973896" y="3443544"/>
                <a:ext cx="3080803" cy="2110748"/>
              </a:xfrm>
              <a:custGeom>
                <a:avLst/>
                <a:gdLst>
                  <a:gd name="T0" fmla="*/ 1378 w 1423"/>
                  <a:gd name="T1" fmla="*/ 0 h 974"/>
                  <a:gd name="T2" fmla="*/ 45 w 1423"/>
                  <a:gd name="T3" fmla="*/ 0 h 974"/>
                  <a:gd name="T4" fmla="*/ 0 w 1423"/>
                  <a:gd name="T5" fmla="*/ 45 h 974"/>
                  <a:gd name="T6" fmla="*/ 0 w 1423"/>
                  <a:gd name="T7" fmla="*/ 218 h 974"/>
                  <a:gd name="T8" fmla="*/ 0 w 1423"/>
                  <a:gd name="T9" fmla="*/ 929 h 974"/>
                  <a:gd name="T10" fmla="*/ 45 w 1423"/>
                  <a:gd name="T11" fmla="*/ 974 h 974"/>
                  <a:gd name="T12" fmla="*/ 1378 w 1423"/>
                  <a:gd name="T13" fmla="*/ 974 h 974"/>
                  <a:gd name="T14" fmla="*/ 1423 w 1423"/>
                  <a:gd name="T15" fmla="*/ 929 h 974"/>
                  <a:gd name="T16" fmla="*/ 1423 w 1423"/>
                  <a:gd name="T17" fmla="*/ 45 h 974"/>
                  <a:gd name="T18" fmla="*/ 1378 w 1423"/>
                  <a:gd name="T19" fmla="*/ 0 h 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3" h="974">
                    <a:moveTo>
                      <a:pt x="1378" y="0"/>
                    </a:moveTo>
                    <a:cubicBezTo>
                      <a:pt x="45" y="0"/>
                      <a:pt x="45" y="0"/>
                      <a:pt x="45" y="0"/>
                    </a:cubicBezTo>
                    <a:cubicBezTo>
                      <a:pt x="20" y="0"/>
                      <a:pt x="0" y="20"/>
                      <a:pt x="0" y="45"/>
                    </a:cubicBezTo>
                    <a:cubicBezTo>
                      <a:pt x="0" y="218"/>
                      <a:pt x="0" y="218"/>
                      <a:pt x="0" y="218"/>
                    </a:cubicBezTo>
                    <a:cubicBezTo>
                      <a:pt x="0" y="929"/>
                      <a:pt x="0" y="929"/>
                      <a:pt x="0" y="929"/>
                    </a:cubicBezTo>
                    <a:cubicBezTo>
                      <a:pt x="0" y="954"/>
                      <a:pt x="20" y="974"/>
                      <a:pt x="45" y="974"/>
                    </a:cubicBezTo>
                    <a:cubicBezTo>
                      <a:pt x="1378" y="974"/>
                      <a:pt x="1378" y="974"/>
                      <a:pt x="1378" y="974"/>
                    </a:cubicBezTo>
                    <a:cubicBezTo>
                      <a:pt x="1403" y="974"/>
                      <a:pt x="1423" y="954"/>
                      <a:pt x="1423" y="929"/>
                    </a:cubicBezTo>
                    <a:cubicBezTo>
                      <a:pt x="1423" y="45"/>
                      <a:pt x="1423" y="45"/>
                      <a:pt x="1423" y="45"/>
                    </a:cubicBezTo>
                    <a:cubicBezTo>
                      <a:pt x="1423" y="20"/>
                      <a:pt x="1403" y="0"/>
                      <a:pt x="1378" y="0"/>
                    </a:cubicBezTo>
                    <a:close/>
                  </a:path>
                </a:pathLst>
              </a:custGeom>
              <a:solidFill>
                <a:srgbClr val="D2D3D5"/>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pPr defTabSz="914400"/>
                <a:endParaRPr lang="id-ID" sz="900" dirty="0">
                  <a:solidFill>
                    <a:srgbClr val="000000"/>
                  </a:solidFill>
                  <a:latin typeface="微软雅黑" panose="020B0503020204020204" pitchFamily="34" charset="-122"/>
                  <a:ea typeface="微软雅黑" panose="020B0503020204020204" pitchFamily="34" charset="-122"/>
                </a:endParaRPr>
              </a:p>
            </p:txBody>
          </p:sp>
          <p:sp>
            <p:nvSpPr>
              <p:cNvPr id="44" name="Freeform 48"/>
              <p:cNvSpPr/>
              <p:nvPr/>
            </p:nvSpPr>
            <p:spPr bwMode="auto">
              <a:xfrm>
                <a:off x="4984730" y="3454379"/>
                <a:ext cx="3061306" cy="2089077"/>
              </a:xfrm>
              <a:custGeom>
                <a:avLst/>
                <a:gdLst>
                  <a:gd name="T0" fmla="*/ 40 w 1414"/>
                  <a:gd name="T1" fmla="*/ 964 h 964"/>
                  <a:gd name="T2" fmla="*/ 0 w 1414"/>
                  <a:gd name="T3" fmla="*/ 924 h 964"/>
                  <a:gd name="T4" fmla="*/ 0 w 1414"/>
                  <a:gd name="T5" fmla="*/ 40 h 964"/>
                  <a:gd name="T6" fmla="*/ 40 w 1414"/>
                  <a:gd name="T7" fmla="*/ 0 h 964"/>
                  <a:gd name="T8" fmla="*/ 1373 w 1414"/>
                  <a:gd name="T9" fmla="*/ 0 h 964"/>
                  <a:gd name="T10" fmla="*/ 1414 w 1414"/>
                  <a:gd name="T11" fmla="*/ 40 h 964"/>
                  <a:gd name="T12" fmla="*/ 1414 w 1414"/>
                  <a:gd name="T13" fmla="*/ 924 h 964"/>
                  <a:gd name="T14" fmla="*/ 1373 w 1414"/>
                  <a:gd name="T15" fmla="*/ 964 h 964"/>
                  <a:gd name="T16" fmla="*/ 40 w 1414"/>
                  <a:gd name="T17" fmla="*/ 964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4" h="964">
                    <a:moveTo>
                      <a:pt x="40" y="964"/>
                    </a:moveTo>
                    <a:cubicBezTo>
                      <a:pt x="18" y="964"/>
                      <a:pt x="0" y="946"/>
                      <a:pt x="0" y="924"/>
                    </a:cubicBezTo>
                    <a:cubicBezTo>
                      <a:pt x="0" y="40"/>
                      <a:pt x="0" y="40"/>
                      <a:pt x="0" y="40"/>
                    </a:cubicBezTo>
                    <a:cubicBezTo>
                      <a:pt x="0" y="18"/>
                      <a:pt x="18" y="0"/>
                      <a:pt x="40" y="0"/>
                    </a:cubicBezTo>
                    <a:cubicBezTo>
                      <a:pt x="1373" y="0"/>
                      <a:pt x="1373" y="0"/>
                      <a:pt x="1373" y="0"/>
                    </a:cubicBezTo>
                    <a:cubicBezTo>
                      <a:pt x="1396" y="0"/>
                      <a:pt x="1414" y="18"/>
                      <a:pt x="1414" y="40"/>
                    </a:cubicBezTo>
                    <a:cubicBezTo>
                      <a:pt x="1414" y="924"/>
                      <a:pt x="1414" y="924"/>
                      <a:pt x="1414" y="924"/>
                    </a:cubicBezTo>
                    <a:cubicBezTo>
                      <a:pt x="1414" y="946"/>
                      <a:pt x="1396" y="964"/>
                      <a:pt x="1373" y="964"/>
                    </a:cubicBezTo>
                    <a:lnTo>
                      <a:pt x="40" y="964"/>
                    </a:lnTo>
                    <a:close/>
                  </a:path>
                </a:pathLst>
              </a:custGeom>
              <a:solidFill>
                <a:srgbClr val="181818"/>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pPr defTabSz="914400"/>
                <a:endParaRPr lang="id-ID" sz="900" dirty="0">
                  <a:solidFill>
                    <a:srgbClr val="000000"/>
                  </a:solidFill>
                  <a:latin typeface="微软雅黑" panose="020B0503020204020204" pitchFamily="34" charset="-122"/>
                  <a:ea typeface="微软雅黑" panose="020B0503020204020204" pitchFamily="34" charset="-122"/>
                </a:endParaRPr>
              </a:p>
            </p:txBody>
          </p:sp>
          <p:sp>
            <p:nvSpPr>
              <p:cNvPr id="45" name="Freeform 49"/>
              <p:cNvSpPr/>
              <p:nvPr/>
            </p:nvSpPr>
            <p:spPr bwMode="auto">
              <a:xfrm>
                <a:off x="4984730" y="5454605"/>
                <a:ext cx="3061306" cy="88852"/>
              </a:xfrm>
              <a:custGeom>
                <a:avLst/>
                <a:gdLst>
                  <a:gd name="T0" fmla="*/ 1414 w 1414"/>
                  <a:gd name="T1" fmla="*/ 0 h 41"/>
                  <a:gd name="T2" fmla="*/ 1396 w 1414"/>
                  <a:gd name="T3" fmla="*/ 9 h 41"/>
                  <a:gd name="T4" fmla="*/ 18 w 1414"/>
                  <a:gd name="T5" fmla="*/ 9 h 41"/>
                  <a:gd name="T6" fmla="*/ 0 w 1414"/>
                  <a:gd name="T7" fmla="*/ 0 h 41"/>
                  <a:gd name="T8" fmla="*/ 0 w 1414"/>
                  <a:gd name="T9" fmla="*/ 1 h 41"/>
                  <a:gd name="T10" fmla="*/ 40 w 1414"/>
                  <a:gd name="T11" fmla="*/ 41 h 41"/>
                  <a:gd name="T12" fmla="*/ 1373 w 1414"/>
                  <a:gd name="T13" fmla="*/ 41 h 41"/>
                  <a:gd name="T14" fmla="*/ 1414 w 1414"/>
                  <a:gd name="T15" fmla="*/ 1 h 41"/>
                  <a:gd name="T16" fmla="*/ 1414 w 1414"/>
                  <a:gd name="T1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4" h="41">
                    <a:moveTo>
                      <a:pt x="1414" y="0"/>
                    </a:moveTo>
                    <a:cubicBezTo>
                      <a:pt x="1409" y="6"/>
                      <a:pt x="1403" y="9"/>
                      <a:pt x="1396" y="9"/>
                    </a:cubicBezTo>
                    <a:cubicBezTo>
                      <a:pt x="18" y="9"/>
                      <a:pt x="18" y="9"/>
                      <a:pt x="18" y="9"/>
                    </a:cubicBezTo>
                    <a:cubicBezTo>
                      <a:pt x="10" y="9"/>
                      <a:pt x="4" y="6"/>
                      <a:pt x="0" y="0"/>
                    </a:cubicBezTo>
                    <a:cubicBezTo>
                      <a:pt x="0" y="1"/>
                      <a:pt x="0" y="1"/>
                      <a:pt x="0" y="1"/>
                    </a:cubicBezTo>
                    <a:cubicBezTo>
                      <a:pt x="0" y="23"/>
                      <a:pt x="18" y="41"/>
                      <a:pt x="40" y="41"/>
                    </a:cubicBezTo>
                    <a:cubicBezTo>
                      <a:pt x="1373" y="41"/>
                      <a:pt x="1373" y="41"/>
                      <a:pt x="1373" y="41"/>
                    </a:cubicBezTo>
                    <a:cubicBezTo>
                      <a:pt x="1396" y="41"/>
                      <a:pt x="1414" y="23"/>
                      <a:pt x="1414" y="1"/>
                    </a:cubicBezTo>
                    <a:lnTo>
                      <a:pt x="1414" y="0"/>
                    </a:lnTo>
                    <a:close/>
                  </a:path>
                </a:pathLst>
              </a:custGeom>
              <a:solidFill>
                <a:srgbClr val="0C0D11"/>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pPr defTabSz="914400"/>
                <a:endParaRPr lang="id-ID" sz="900" dirty="0">
                  <a:solidFill>
                    <a:srgbClr val="000000"/>
                  </a:solidFill>
                  <a:latin typeface="微软雅黑" panose="020B0503020204020204" pitchFamily="34" charset="-122"/>
                  <a:ea typeface="微软雅黑" panose="020B0503020204020204" pitchFamily="34" charset="-122"/>
                </a:endParaRPr>
              </a:p>
            </p:txBody>
          </p:sp>
          <p:sp>
            <p:nvSpPr>
              <p:cNvPr id="46" name="Rectangle 50"/>
              <p:cNvSpPr>
                <a:spLocks noChangeArrowheads="1"/>
              </p:cNvSpPr>
              <p:nvPr/>
            </p:nvSpPr>
            <p:spPr bwMode="auto">
              <a:xfrm>
                <a:off x="4599087" y="5513116"/>
                <a:ext cx="3802259" cy="69347"/>
              </a:xfrm>
              <a:prstGeom prst="rect">
                <a:avLst/>
              </a:prstGeom>
              <a:solidFill>
                <a:srgbClr val="D2D6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pPr defTabSz="914400"/>
                <a:endParaRPr lang="id-ID" sz="900" dirty="0">
                  <a:solidFill>
                    <a:srgbClr val="000000"/>
                  </a:solidFill>
                  <a:latin typeface="微软雅黑" panose="020B0503020204020204" pitchFamily="34" charset="-122"/>
                  <a:ea typeface="微软雅黑" panose="020B0503020204020204" pitchFamily="34" charset="-122"/>
                </a:endParaRPr>
              </a:p>
            </p:txBody>
          </p:sp>
          <p:sp>
            <p:nvSpPr>
              <p:cNvPr id="47" name="Rectangle 52"/>
              <p:cNvSpPr>
                <a:spLocks noChangeArrowheads="1"/>
              </p:cNvSpPr>
              <p:nvPr/>
            </p:nvSpPr>
            <p:spPr bwMode="auto">
              <a:xfrm>
                <a:off x="5086555" y="3586572"/>
                <a:ext cx="2857653" cy="1805188"/>
              </a:xfrm>
              <a:prstGeom prst="rect">
                <a:avLst/>
              </a:prstGeom>
              <a:solidFill>
                <a:srgbClr val="0C0D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pPr defTabSz="914400"/>
                <a:endParaRPr lang="id-ID" sz="900" dirty="0">
                  <a:solidFill>
                    <a:srgbClr val="000000"/>
                  </a:solidFill>
                  <a:latin typeface="微软雅黑" panose="020B0503020204020204" pitchFamily="34" charset="-122"/>
                  <a:ea typeface="微软雅黑" panose="020B0503020204020204" pitchFamily="34" charset="-122"/>
                </a:endParaRPr>
              </a:p>
            </p:txBody>
          </p:sp>
          <p:sp>
            <p:nvSpPr>
              <p:cNvPr id="48" name="Rectangle 53"/>
              <p:cNvSpPr>
                <a:spLocks noChangeArrowheads="1"/>
              </p:cNvSpPr>
              <p:nvPr/>
            </p:nvSpPr>
            <p:spPr bwMode="auto">
              <a:xfrm>
                <a:off x="5095221" y="3597407"/>
                <a:ext cx="2838153" cy="1785684"/>
              </a:xfrm>
              <a:prstGeom prst="rect">
                <a:avLst/>
              </a:prstGeom>
              <a:solidFill>
                <a:srgbClr val="C6C6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pPr defTabSz="914400"/>
                <a:endParaRPr lang="id-ID" sz="900" dirty="0">
                  <a:solidFill>
                    <a:srgbClr val="000000"/>
                  </a:solidFill>
                  <a:latin typeface="微软雅黑" panose="020B0503020204020204" pitchFamily="34" charset="-122"/>
                  <a:ea typeface="微软雅黑" panose="020B0503020204020204" pitchFamily="34" charset="-122"/>
                </a:endParaRPr>
              </a:p>
            </p:txBody>
          </p:sp>
          <p:sp>
            <p:nvSpPr>
              <p:cNvPr id="49" name="Freeform 51"/>
              <p:cNvSpPr/>
              <p:nvPr/>
            </p:nvSpPr>
            <p:spPr bwMode="auto">
              <a:xfrm>
                <a:off x="6226150" y="5513116"/>
                <a:ext cx="545966" cy="39008"/>
              </a:xfrm>
              <a:custGeom>
                <a:avLst/>
                <a:gdLst>
                  <a:gd name="T0" fmla="*/ 0 w 252"/>
                  <a:gd name="T1" fmla="*/ 0 h 18"/>
                  <a:gd name="T2" fmla="*/ 22 w 252"/>
                  <a:gd name="T3" fmla="*/ 18 h 18"/>
                  <a:gd name="T4" fmla="*/ 230 w 252"/>
                  <a:gd name="T5" fmla="*/ 18 h 18"/>
                  <a:gd name="T6" fmla="*/ 252 w 252"/>
                  <a:gd name="T7" fmla="*/ 0 h 18"/>
                  <a:gd name="T8" fmla="*/ 0 w 252"/>
                  <a:gd name="T9" fmla="*/ 0 h 18"/>
                </a:gdLst>
                <a:ahLst/>
                <a:cxnLst>
                  <a:cxn ang="0">
                    <a:pos x="T0" y="T1"/>
                  </a:cxn>
                  <a:cxn ang="0">
                    <a:pos x="T2" y="T3"/>
                  </a:cxn>
                  <a:cxn ang="0">
                    <a:pos x="T4" y="T5"/>
                  </a:cxn>
                  <a:cxn ang="0">
                    <a:pos x="T6" y="T7"/>
                  </a:cxn>
                  <a:cxn ang="0">
                    <a:pos x="T8" y="T9"/>
                  </a:cxn>
                </a:cxnLst>
                <a:rect l="0" t="0" r="r" b="b"/>
                <a:pathLst>
                  <a:path w="252" h="18">
                    <a:moveTo>
                      <a:pt x="0" y="0"/>
                    </a:moveTo>
                    <a:cubicBezTo>
                      <a:pt x="2" y="10"/>
                      <a:pt x="11" y="18"/>
                      <a:pt x="22" y="18"/>
                    </a:cubicBezTo>
                    <a:cubicBezTo>
                      <a:pt x="230" y="18"/>
                      <a:pt x="230" y="18"/>
                      <a:pt x="230" y="18"/>
                    </a:cubicBezTo>
                    <a:cubicBezTo>
                      <a:pt x="241" y="18"/>
                      <a:pt x="250" y="10"/>
                      <a:pt x="252" y="0"/>
                    </a:cubicBezTo>
                    <a:lnTo>
                      <a:pt x="0" y="0"/>
                    </a:lnTo>
                    <a:close/>
                  </a:path>
                </a:pathLst>
              </a:custGeom>
              <a:solidFill>
                <a:srgbClr val="A6A7A8"/>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pPr defTabSz="914400"/>
                <a:endParaRPr lang="id-ID" sz="900" dirty="0">
                  <a:solidFill>
                    <a:srgbClr val="000000"/>
                  </a:solidFill>
                  <a:latin typeface="微软雅黑" panose="020B0503020204020204" pitchFamily="34" charset="-122"/>
                  <a:ea typeface="微软雅黑" panose="020B0503020204020204" pitchFamily="34" charset="-122"/>
                </a:endParaRPr>
              </a:p>
            </p:txBody>
          </p:sp>
        </p:grpSp>
        <p:pic>
          <p:nvPicPr>
            <p:cNvPr id="58" name="图片 20"/>
            <p:cNvPicPr>
              <a:picLocks noChangeAspect="1"/>
            </p:cNvPicPr>
            <p:nvPr>
              <p:custDataLst>
                <p:tags r:id="rId9"/>
              </p:custDataLst>
            </p:nvPr>
          </p:nvPicPr>
          <p:blipFill>
            <a:blip r:embed="rId10"/>
            <a:stretch>
              <a:fillRect/>
            </a:stretch>
          </p:blipFill>
          <p:spPr>
            <a:xfrm>
              <a:off x="4606832" y="3537500"/>
              <a:ext cx="2839594" cy="1796521"/>
            </a:xfrm>
            <a:prstGeom prst="rect">
              <a:avLst/>
            </a:prstGeom>
          </p:spPr>
        </p:pic>
      </p:grpSp>
    </p:spTree>
    <p:custDataLst>
      <p:tags r:id="rId11"/>
    </p:custData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p:cTn id="7" dur="500" fill="hold"/>
                                        <p:tgtEl>
                                          <p:spTgt spid="51"/>
                                        </p:tgtEl>
                                        <p:attrNameLst>
                                          <p:attrName>ppt_x</p:attrName>
                                        </p:attrNameLst>
                                      </p:cBhvr>
                                      <p:tavLst>
                                        <p:tav tm="0">
                                          <p:val>
                                            <p:strVal val="#ppt_x-#ppt_w/2"/>
                                          </p:val>
                                        </p:tav>
                                        <p:tav tm="100000">
                                          <p:val>
                                            <p:strVal val="#ppt_x"/>
                                          </p:val>
                                        </p:tav>
                                      </p:tavLst>
                                    </p:anim>
                                    <p:anim calcmode="lin" valueType="num">
                                      <p:cBhvr>
                                        <p:cTn id="8" dur="500" fill="hold"/>
                                        <p:tgtEl>
                                          <p:spTgt spid="51"/>
                                        </p:tgtEl>
                                        <p:attrNameLst>
                                          <p:attrName>ppt_y</p:attrName>
                                        </p:attrNameLst>
                                      </p:cBhvr>
                                      <p:tavLst>
                                        <p:tav tm="0">
                                          <p:val>
                                            <p:strVal val="#ppt_y"/>
                                          </p:val>
                                        </p:tav>
                                        <p:tav tm="100000">
                                          <p:val>
                                            <p:strVal val="#ppt_y"/>
                                          </p:val>
                                        </p:tav>
                                      </p:tavLst>
                                    </p:anim>
                                    <p:anim calcmode="lin" valueType="num">
                                      <p:cBhvr>
                                        <p:cTn id="9" dur="500" fill="hold"/>
                                        <p:tgtEl>
                                          <p:spTgt spid="51"/>
                                        </p:tgtEl>
                                        <p:attrNameLst>
                                          <p:attrName>ppt_w</p:attrName>
                                        </p:attrNameLst>
                                      </p:cBhvr>
                                      <p:tavLst>
                                        <p:tav tm="0">
                                          <p:val>
                                            <p:fltVal val="0"/>
                                          </p:val>
                                        </p:tav>
                                        <p:tav tm="100000">
                                          <p:val>
                                            <p:strVal val="#ppt_w"/>
                                          </p:val>
                                        </p:tav>
                                      </p:tavLst>
                                    </p:anim>
                                    <p:anim calcmode="lin" valueType="num">
                                      <p:cBhvr>
                                        <p:cTn id="10" dur="500" fill="hold"/>
                                        <p:tgtEl>
                                          <p:spTgt spid="51"/>
                                        </p:tgtEl>
                                        <p:attrNameLst>
                                          <p:attrName>ppt_h</p:attrName>
                                        </p:attrNameLst>
                                      </p:cBhvr>
                                      <p:tavLst>
                                        <p:tav tm="0">
                                          <p:val>
                                            <p:strVal val="#ppt_h"/>
                                          </p:val>
                                        </p:tav>
                                        <p:tav tm="100000">
                                          <p:val>
                                            <p:strVal val="#ppt_h"/>
                                          </p:val>
                                        </p:tav>
                                      </p:tavLst>
                                    </p:anim>
                                  </p:childTnLst>
                                </p:cTn>
                              </p:par>
                              <p:par>
                                <p:cTn id="11" presetID="35" presetClass="path" presetSubtype="0" accel="50000" decel="50000" fill="hold" grpId="1" nodeType="withEffect">
                                  <p:stCondLst>
                                    <p:cond delay="0"/>
                                  </p:stCondLst>
                                  <p:childTnLst>
                                    <p:animMotion origin="layout" path="M -2.5E-6 -7.40741E-7 L -0.25 -7.40741E-7 " pathEditMode="relative" rAng="0" ptsTypes="AA">
                                      <p:cBhvr>
                                        <p:cTn id="12" dur="1000" spd="-100000" fill="hold"/>
                                        <p:tgtEl>
                                          <p:spTgt spid="51"/>
                                        </p:tgtEl>
                                        <p:attrNameLst>
                                          <p:attrName>ppt_x</p:attrName>
                                          <p:attrName>ppt_y</p:attrName>
                                        </p:attrNameLst>
                                      </p:cBhvr>
                                      <p:rCtr x="-12500" y="0"/>
                                    </p:animMotion>
                                  </p:childTnLst>
                                </p:cTn>
                              </p:par>
                              <p:par>
                                <p:cTn id="13" presetID="53" presetClass="entr" presetSubtype="16" fill="hold" grpId="0" nodeType="withEffect">
                                  <p:stCondLst>
                                    <p:cond delay="500"/>
                                  </p:stCondLst>
                                  <p:childTnLst>
                                    <p:set>
                                      <p:cBhvr>
                                        <p:cTn id="14" dur="1" fill="hold">
                                          <p:stCondLst>
                                            <p:cond delay="0"/>
                                          </p:stCondLst>
                                        </p:cTn>
                                        <p:tgtEl>
                                          <p:spTgt spid="53"/>
                                        </p:tgtEl>
                                        <p:attrNameLst>
                                          <p:attrName>style.visibility</p:attrName>
                                        </p:attrNameLst>
                                      </p:cBhvr>
                                      <p:to>
                                        <p:strVal val="visible"/>
                                      </p:to>
                                    </p:set>
                                    <p:anim calcmode="lin" valueType="num">
                                      <p:cBhvr>
                                        <p:cTn id="15" dur="500" fill="hold"/>
                                        <p:tgtEl>
                                          <p:spTgt spid="53"/>
                                        </p:tgtEl>
                                        <p:attrNameLst>
                                          <p:attrName>ppt_w</p:attrName>
                                        </p:attrNameLst>
                                      </p:cBhvr>
                                      <p:tavLst>
                                        <p:tav tm="0">
                                          <p:val>
                                            <p:fltVal val="0"/>
                                          </p:val>
                                        </p:tav>
                                        <p:tav tm="100000">
                                          <p:val>
                                            <p:strVal val="#ppt_w"/>
                                          </p:val>
                                        </p:tav>
                                      </p:tavLst>
                                    </p:anim>
                                    <p:anim calcmode="lin" valueType="num">
                                      <p:cBhvr>
                                        <p:cTn id="16" dur="500" fill="hold"/>
                                        <p:tgtEl>
                                          <p:spTgt spid="53"/>
                                        </p:tgtEl>
                                        <p:attrNameLst>
                                          <p:attrName>ppt_h</p:attrName>
                                        </p:attrNameLst>
                                      </p:cBhvr>
                                      <p:tavLst>
                                        <p:tav tm="0">
                                          <p:val>
                                            <p:fltVal val="0"/>
                                          </p:val>
                                        </p:tav>
                                        <p:tav tm="100000">
                                          <p:val>
                                            <p:strVal val="#ppt_h"/>
                                          </p:val>
                                        </p:tav>
                                      </p:tavLst>
                                    </p:anim>
                                    <p:animEffect transition="in" filter="fade">
                                      <p:cBhvr>
                                        <p:cTn id="17" dur="500"/>
                                        <p:tgtEl>
                                          <p:spTgt spid="53"/>
                                        </p:tgtEl>
                                      </p:cBhvr>
                                    </p:animEffect>
                                  </p:childTnLst>
                                </p:cTn>
                              </p:par>
                              <p:par>
                                <p:cTn id="18" presetID="63" presetClass="path" presetSubtype="0" accel="50000" decel="50000" fill="hold" grpId="1" nodeType="withEffect">
                                  <p:stCondLst>
                                    <p:cond delay="500"/>
                                  </p:stCondLst>
                                  <p:childTnLst>
                                    <p:animMotion origin="layout" path="M -2.5E-6 -7.40741E-7 L 0.1263 -7.40741E-7 " pathEditMode="relative" rAng="0" ptsTypes="AA">
                                      <p:cBhvr>
                                        <p:cTn id="19" dur="1000" spd="-100000" fill="hold"/>
                                        <p:tgtEl>
                                          <p:spTgt spid="53"/>
                                        </p:tgtEl>
                                        <p:attrNameLst>
                                          <p:attrName>ppt_x</p:attrName>
                                          <p:attrName>ppt_y</p:attrName>
                                        </p:attrNameLst>
                                      </p:cBhvr>
                                      <p:rCtr x="6315" y="0"/>
                                    </p:animMotion>
                                  </p:childTnLst>
                                </p:cTn>
                              </p:par>
                            </p:childTnLst>
                          </p:cTn>
                        </p:par>
                        <p:par>
                          <p:cTn id="20" fill="hold">
                            <p:stCondLst>
                              <p:cond delay="500"/>
                            </p:stCondLst>
                            <p:childTnLst>
                              <p:par>
                                <p:cTn id="21" presetID="17" presetClass="entr" presetSubtype="8" fill="hold" grpId="0" nodeType="afterEffect">
                                  <p:stCondLst>
                                    <p:cond delay="0"/>
                                  </p:stCondLst>
                                  <p:childTnLst>
                                    <p:set>
                                      <p:cBhvr>
                                        <p:cTn id="22" dur="1" fill="hold">
                                          <p:stCondLst>
                                            <p:cond delay="0"/>
                                          </p:stCondLst>
                                        </p:cTn>
                                        <p:tgtEl>
                                          <p:spTgt spid="52"/>
                                        </p:tgtEl>
                                        <p:attrNameLst>
                                          <p:attrName>style.visibility</p:attrName>
                                        </p:attrNameLst>
                                      </p:cBhvr>
                                      <p:to>
                                        <p:strVal val="visible"/>
                                      </p:to>
                                    </p:set>
                                    <p:anim calcmode="lin" valueType="num">
                                      <p:cBhvr>
                                        <p:cTn id="23" dur="500" fill="hold"/>
                                        <p:tgtEl>
                                          <p:spTgt spid="52"/>
                                        </p:tgtEl>
                                        <p:attrNameLst>
                                          <p:attrName>ppt_x</p:attrName>
                                        </p:attrNameLst>
                                      </p:cBhvr>
                                      <p:tavLst>
                                        <p:tav tm="0">
                                          <p:val>
                                            <p:strVal val="#ppt_x-#ppt_w/2"/>
                                          </p:val>
                                        </p:tav>
                                        <p:tav tm="100000">
                                          <p:val>
                                            <p:strVal val="#ppt_x"/>
                                          </p:val>
                                        </p:tav>
                                      </p:tavLst>
                                    </p:anim>
                                    <p:anim calcmode="lin" valueType="num">
                                      <p:cBhvr>
                                        <p:cTn id="24" dur="500" fill="hold"/>
                                        <p:tgtEl>
                                          <p:spTgt spid="52"/>
                                        </p:tgtEl>
                                        <p:attrNameLst>
                                          <p:attrName>ppt_y</p:attrName>
                                        </p:attrNameLst>
                                      </p:cBhvr>
                                      <p:tavLst>
                                        <p:tav tm="0">
                                          <p:val>
                                            <p:strVal val="#ppt_y"/>
                                          </p:val>
                                        </p:tav>
                                        <p:tav tm="100000">
                                          <p:val>
                                            <p:strVal val="#ppt_y"/>
                                          </p:val>
                                        </p:tav>
                                      </p:tavLst>
                                    </p:anim>
                                    <p:anim calcmode="lin" valueType="num">
                                      <p:cBhvr>
                                        <p:cTn id="25" dur="500" fill="hold"/>
                                        <p:tgtEl>
                                          <p:spTgt spid="52"/>
                                        </p:tgtEl>
                                        <p:attrNameLst>
                                          <p:attrName>ppt_w</p:attrName>
                                        </p:attrNameLst>
                                      </p:cBhvr>
                                      <p:tavLst>
                                        <p:tav tm="0">
                                          <p:val>
                                            <p:fltVal val="0"/>
                                          </p:val>
                                        </p:tav>
                                        <p:tav tm="100000">
                                          <p:val>
                                            <p:strVal val="#ppt_w"/>
                                          </p:val>
                                        </p:tav>
                                      </p:tavLst>
                                    </p:anim>
                                    <p:anim calcmode="lin" valueType="num">
                                      <p:cBhvr>
                                        <p:cTn id="26" dur="500" fill="hold"/>
                                        <p:tgtEl>
                                          <p:spTgt spid="52"/>
                                        </p:tgtEl>
                                        <p:attrNameLst>
                                          <p:attrName>ppt_h</p:attrName>
                                        </p:attrNameLst>
                                      </p:cBhvr>
                                      <p:tavLst>
                                        <p:tav tm="0">
                                          <p:val>
                                            <p:strVal val="#ppt_h"/>
                                          </p:val>
                                        </p:tav>
                                        <p:tav tm="100000">
                                          <p:val>
                                            <p:strVal val="#ppt_h"/>
                                          </p:val>
                                        </p:tav>
                                      </p:tavLst>
                                    </p:anim>
                                  </p:childTnLst>
                                </p:cTn>
                              </p:par>
                              <p:par>
                                <p:cTn id="27" presetID="35" presetClass="path" presetSubtype="0" accel="50000" decel="50000" fill="hold" grpId="1" nodeType="withEffect">
                                  <p:stCondLst>
                                    <p:cond delay="0"/>
                                  </p:stCondLst>
                                  <p:childTnLst>
                                    <p:animMotion origin="layout" path="M 2.5E-6 4.44444E-6 L -0.25 4.44444E-6 " pathEditMode="relative" rAng="0" ptsTypes="AA">
                                      <p:cBhvr>
                                        <p:cTn id="28" dur="1000" spd="-100000" fill="hold"/>
                                        <p:tgtEl>
                                          <p:spTgt spid="52"/>
                                        </p:tgtEl>
                                        <p:attrNameLst>
                                          <p:attrName>ppt_x</p:attrName>
                                          <p:attrName>ppt_y</p:attrName>
                                        </p:attrNameLst>
                                      </p:cBhvr>
                                      <p:rCtr x="-12500" y="0"/>
                                    </p:animMotion>
                                  </p:childTnLst>
                                </p:cTn>
                              </p:par>
                              <p:par>
                                <p:cTn id="29" presetID="53" presetClass="entr" presetSubtype="16" fill="hold" grpId="0" nodeType="withEffect">
                                  <p:stCondLst>
                                    <p:cond delay="500"/>
                                  </p:stCondLst>
                                  <p:childTnLst>
                                    <p:set>
                                      <p:cBhvr>
                                        <p:cTn id="30" dur="1" fill="hold">
                                          <p:stCondLst>
                                            <p:cond delay="0"/>
                                          </p:stCondLst>
                                        </p:cTn>
                                        <p:tgtEl>
                                          <p:spTgt spid="54"/>
                                        </p:tgtEl>
                                        <p:attrNameLst>
                                          <p:attrName>style.visibility</p:attrName>
                                        </p:attrNameLst>
                                      </p:cBhvr>
                                      <p:to>
                                        <p:strVal val="visible"/>
                                      </p:to>
                                    </p:set>
                                    <p:anim calcmode="lin" valueType="num">
                                      <p:cBhvr>
                                        <p:cTn id="31" dur="500" fill="hold"/>
                                        <p:tgtEl>
                                          <p:spTgt spid="54"/>
                                        </p:tgtEl>
                                        <p:attrNameLst>
                                          <p:attrName>ppt_w</p:attrName>
                                        </p:attrNameLst>
                                      </p:cBhvr>
                                      <p:tavLst>
                                        <p:tav tm="0">
                                          <p:val>
                                            <p:fltVal val="0"/>
                                          </p:val>
                                        </p:tav>
                                        <p:tav tm="100000">
                                          <p:val>
                                            <p:strVal val="#ppt_w"/>
                                          </p:val>
                                        </p:tav>
                                      </p:tavLst>
                                    </p:anim>
                                    <p:anim calcmode="lin" valueType="num">
                                      <p:cBhvr>
                                        <p:cTn id="32" dur="500" fill="hold"/>
                                        <p:tgtEl>
                                          <p:spTgt spid="54"/>
                                        </p:tgtEl>
                                        <p:attrNameLst>
                                          <p:attrName>ppt_h</p:attrName>
                                        </p:attrNameLst>
                                      </p:cBhvr>
                                      <p:tavLst>
                                        <p:tav tm="0">
                                          <p:val>
                                            <p:fltVal val="0"/>
                                          </p:val>
                                        </p:tav>
                                        <p:tav tm="100000">
                                          <p:val>
                                            <p:strVal val="#ppt_h"/>
                                          </p:val>
                                        </p:tav>
                                      </p:tavLst>
                                    </p:anim>
                                    <p:animEffect transition="in" filter="fade">
                                      <p:cBhvr>
                                        <p:cTn id="33" dur="500"/>
                                        <p:tgtEl>
                                          <p:spTgt spid="54"/>
                                        </p:tgtEl>
                                      </p:cBhvr>
                                    </p:animEffect>
                                  </p:childTnLst>
                                </p:cTn>
                              </p:par>
                              <p:par>
                                <p:cTn id="34" presetID="63" presetClass="path" presetSubtype="0" accel="50000" decel="50000" fill="hold" grpId="1" nodeType="withEffect">
                                  <p:stCondLst>
                                    <p:cond delay="500"/>
                                  </p:stCondLst>
                                  <p:childTnLst>
                                    <p:animMotion origin="layout" path="M 2.5E-6 -4.07407E-6 L 0.1263 -4.07407E-6 " pathEditMode="relative" rAng="0" ptsTypes="AA">
                                      <p:cBhvr>
                                        <p:cTn id="35" dur="1000" spd="-100000" fill="hold"/>
                                        <p:tgtEl>
                                          <p:spTgt spid="54"/>
                                        </p:tgtEl>
                                        <p:attrNameLst>
                                          <p:attrName>ppt_x</p:attrName>
                                          <p:attrName>ppt_y</p:attrName>
                                        </p:attrNameLst>
                                      </p:cBhvr>
                                      <p:rCtr x="6315" y="0"/>
                                    </p:animMotion>
                                  </p:childTnLst>
                                </p:cTn>
                              </p:par>
                            </p:childTnLst>
                          </p:cTn>
                        </p:par>
                        <p:par>
                          <p:cTn id="36" fill="hold">
                            <p:stCondLst>
                              <p:cond delay="1000"/>
                            </p:stCondLst>
                            <p:childTnLst>
                              <p:par>
                                <p:cTn id="37" presetID="53" presetClass="entr" presetSubtype="16" fill="hold" grpId="0" nodeType="afterEffect">
                                  <p:stCondLst>
                                    <p:cond delay="0"/>
                                  </p:stCondLst>
                                  <p:childTnLst>
                                    <p:set>
                                      <p:cBhvr>
                                        <p:cTn id="38" dur="1" fill="hold">
                                          <p:stCondLst>
                                            <p:cond delay="0"/>
                                          </p:stCondLst>
                                        </p:cTn>
                                        <p:tgtEl>
                                          <p:spTgt spid="40"/>
                                        </p:tgtEl>
                                        <p:attrNameLst>
                                          <p:attrName>style.visibility</p:attrName>
                                        </p:attrNameLst>
                                      </p:cBhvr>
                                      <p:to>
                                        <p:strVal val="visible"/>
                                      </p:to>
                                    </p:set>
                                    <p:anim calcmode="lin" valueType="num">
                                      <p:cBhvr>
                                        <p:cTn id="39" dur="500" fill="hold"/>
                                        <p:tgtEl>
                                          <p:spTgt spid="40"/>
                                        </p:tgtEl>
                                        <p:attrNameLst>
                                          <p:attrName>ppt_w</p:attrName>
                                        </p:attrNameLst>
                                      </p:cBhvr>
                                      <p:tavLst>
                                        <p:tav tm="0">
                                          <p:val>
                                            <p:fltVal val="0"/>
                                          </p:val>
                                        </p:tav>
                                        <p:tav tm="100000">
                                          <p:val>
                                            <p:strVal val="#ppt_w"/>
                                          </p:val>
                                        </p:tav>
                                      </p:tavLst>
                                    </p:anim>
                                    <p:anim calcmode="lin" valueType="num">
                                      <p:cBhvr>
                                        <p:cTn id="40" dur="500" fill="hold"/>
                                        <p:tgtEl>
                                          <p:spTgt spid="40"/>
                                        </p:tgtEl>
                                        <p:attrNameLst>
                                          <p:attrName>ppt_h</p:attrName>
                                        </p:attrNameLst>
                                      </p:cBhvr>
                                      <p:tavLst>
                                        <p:tav tm="0">
                                          <p:val>
                                            <p:fltVal val="0"/>
                                          </p:val>
                                        </p:tav>
                                        <p:tav tm="100000">
                                          <p:val>
                                            <p:strVal val="#ppt_h"/>
                                          </p:val>
                                        </p:tav>
                                      </p:tavLst>
                                    </p:anim>
                                    <p:animEffect transition="in" filter="fade">
                                      <p:cBhvr>
                                        <p:cTn id="41" dur="500"/>
                                        <p:tgtEl>
                                          <p:spTgt spid="40"/>
                                        </p:tgtEl>
                                      </p:cBhvr>
                                    </p:animEffect>
                                  </p:childTnLst>
                                </p:cTn>
                              </p:par>
                              <p:par>
                                <p:cTn id="42" presetID="35" presetClass="path" presetSubtype="0" accel="50000" decel="50000" fill="hold" grpId="1" nodeType="withEffect">
                                  <p:stCondLst>
                                    <p:cond delay="0"/>
                                  </p:stCondLst>
                                  <p:childTnLst>
                                    <p:animMotion origin="layout" path="M 0 1.48148E-6 L -0.25 1.48148E-6 " pathEditMode="relative" rAng="0" ptsTypes="AA">
                                      <p:cBhvr>
                                        <p:cTn id="43" dur="1000" spd="-100000" fill="hold"/>
                                        <p:tgtEl>
                                          <p:spTgt spid="40"/>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0" grpId="1"/>
      <p:bldP spid="51" grpId="0" bldLvl="0" animBg="1"/>
      <p:bldP spid="51" grpId="1" bldLvl="0" animBg="1"/>
      <p:bldP spid="52" grpId="0" bldLvl="0" animBg="1"/>
      <p:bldP spid="52" grpId="1" bldLvl="0" animBg="1"/>
      <p:bldP spid="53" grpId="0"/>
      <p:bldP spid="53" grpId="1"/>
      <p:bldP spid="54" grpId="0"/>
      <p:bldP spid="54" grpId="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3" name="图形 22"/>
          <p:cNvPicPr>
            <a:picLocks noChangeAspect="1"/>
          </p:cNvPicPr>
          <p:nvPr>
            <p:custDataLst>
              <p:tags r:id="rId1"/>
            </p:custDataLst>
          </p:nvPr>
        </p:nvPicPr>
        <p:blipFill>
          <a:blip r:embed="rId2">
            <a:extLst>
              <a:ext uri="{96DAC541-7B7A-43D3-8B79-37D633B846F1}">
                <asvg:svgBlip xmlns:asvg="http://schemas.microsoft.com/office/drawing/2016/SVG/main" r:embed="rId3"/>
              </a:ext>
            </a:extLst>
          </a:blip>
          <a:stretch>
            <a:fillRect/>
          </a:stretch>
        </p:blipFill>
        <p:spPr>
          <a:xfrm>
            <a:off x="0" y="0"/>
            <a:ext cx="720090" cy="720090"/>
          </a:xfrm>
          <a:prstGeom prst="rect">
            <a:avLst/>
          </a:prstGeom>
        </p:spPr>
      </p:pic>
      <p:pic>
        <p:nvPicPr>
          <p:cNvPr id="6" name="图形 22"/>
          <p:cNvPicPr>
            <a:picLocks noChangeAspect="1"/>
          </p:cNvPicPr>
          <p:nvPr>
            <p:custDataLst>
              <p:tags r:id="rId4"/>
            </p:custDataLst>
          </p:nvPr>
        </p:nvPicPr>
        <p:blipFill>
          <a:blip r:embed="rId5">
            <a:extLst>
              <a:ext uri="{96DAC541-7B7A-43D3-8B79-37D633B846F1}">
                <asvg:svgBlip xmlns:asvg="http://schemas.microsoft.com/office/drawing/2016/SVG/main" r:embed="rId6"/>
              </a:ext>
            </a:extLst>
          </a:blip>
          <a:stretch>
            <a:fillRect/>
          </a:stretch>
        </p:blipFill>
        <p:spPr>
          <a:xfrm>
            <a:off x="11471910" y="-5379"/>
            <a:ext cx="720090" cy="720090"/>
          </a:xfrm>
          <a:prstGeom prst="rect">
            <a:avLst/>
          </a:prstGeom>
        </p:spPr>
      </p:pic>
      <p:sp>
        <p:nvSpPr>
          <p:cNvPr id="9" name="文本框 8"/>
          <p:cNvSpPr txBox="1"/>
          <p:nvPr/>
        </p:nvSpPr>
        <p:spPr>
          <a:xfrm>
            <a:off x="1604064" y="234101"/>
            <a:ext cx="7624341" cy="578486"/>
          </a:xfrm>
          <a:prstGeom prst="roundRect">
            <a:avLst/>
          </a:prstGeom>
          <a:noFill/>
        </p:spPr>
        <p:txBody>
          <a:bodyPr wrap="square" rtlCol="0">
            <a:spAutoFit/>
            <a:scene3d>
              <a:camera prst="orthographicFront"/>
              <a:lightRig rig="threePt" dir="t"/>
            </a:scene3d>
            <a:sp3d contourW="12700"/>
          </a:bodyPr>
          <a:lstStyle/>
          <a:p>
            <a:pPr defTabSz="914400"/>
            <a:r>
              <a:rPr lang="en-US" altLang="zh-CN" sz="28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3. </a:t>
            </a:r>
            <a:r>
              <a:rPr lang="zh-CN" altLang="en-US" sz="28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风险分级管控体系建设</a:t>
            </a:r>
            <a:r>
              <a:rPr lang="en-US" altLang="zh-CN" sz="28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_</a:t>
            </a:r>
            <a:r>
              <a:rPr lang="en-US" altLang="zh-CN" sz="20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b="1"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）风险分级管</a:t>
            </a:r>
            <a:r>
              <a:rPr lang="zh-CN" altLang="en-US" sz="20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控清单</a:t>
            </a:r>
            <a:endParaRPr lang="zh-CN" altLang="en-US" sz="20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9" name="MH_Text_1"/>
          <p:cNvSpPr/>
          <p:nvPr>
            <p:custDataLst>
              <p:tags r:id="rId7"/>
            </p:custDataLst>
          </p:nvPr>
        </p:nvSpPr>
        <p:spPr>
          <a:xfrm>
            <a:off x="1004836" y="2012040"/>
            <a:ext cx="10333724" cy="4360625"/>
          </a:xfrm>
          <a:prstGeom prst="rect">
            <a:avLst/>
          </a:prstGeom>
          <a:noFill/>
          <a:ln w="12700" cap="flat" cmpd="sng" algn="ctr">
            <a:solidFill>
              <a:srgbClr val="225EAB"/>
            </a:solidFill>
            <a:prstDash val="solid"/>
            <a:miter lim="800000"/>
          </a:ln>
          <a:effectLst/>
        </p:spPr>
        <p:txBody>
          <a:bodyPr anchor="ctr">
            <a:normAutofit/>
          </a:bodyPr>
          <a:lstStyle/>
          <a:p>
            <a:pPr algn="just">
              <a:lnSpc>
                <a:spcPct val="150000"/>
              </a:lnSpc>
              <a:spcBef>
                <a:spcPts val="600"/>
              </a:spcBef>
              <a:spcAft>
                <a:spcPts val="600"/>
              </a:spcAft>
              <a:defRPr/>
            </a:pPr>
            <a:endParaRPr lang="zh-CN" altLang="en-US" sz="1400" kern="0" dirty="0">
              <a:solidFill>
                <a:prstClr val="black">
                  <a:lumMod val="75000"/>
                  <a:lumOff val="25000"/>
                </a:prst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0" name="MH_SubTitle_1"/>
          <p:cNvSpPr/>
          <p:nvPr>
            <p:custDataLst>
              <p:tags r:id="rId8"/>
            </p:custDataLst>
          </p:nvPr>
        </p:nvSpPr>
        <p:spPr>
          <a:xfrm>
            <a:off x="1004837" y="1395381"/>
            <a:ext cx="5045364" cy="604127"/>
          </a:xfrm>
          <a:custGeom>
            <a:avLst/>
            <a:gdLst>
              <a:gd name="connsiteX0" fmla="*/ 4441454 w 4758105"/>
              <a:gd name="connsiteY0" fmla="*/ 563487 h 563709"/>
              <a:gd name="connsiteX1" fmla="*/ 4549542 w 4758105"/>
              <a:gd name="connsiteY1" fmla="*/ 563487 h 563709"/>
              <a:gd name="connsiteX2" fmla="*/ 4549460 w 4758105"/>
              <a:gd name="connsiteY2" fmla="*/ 563709 h 563709"/>
              <a:gd name="connsiteX3" fmla="*/ 4441372 w 4758105"/>
              <a:gd name="connsiteY3" fmla="*/ 563709 h 563709"/>
              <a:gd name="connsiteX4" fmla="*/ 82 w 4758105"/>
              <a:gd name="connsiteY4" fmla="*/ 563487 h 563709"/>
              <a:gd name="connsiteX5" fmla="*/ 108170 w 4758105"/>
              <a:gd name="connsiteY5" fmla="*/ 563487 h 563709"/>
              <a:gd name="connsiteX6" fmla="*/ 108088 w 4758105"/>
              <a:gd name="connsiteY6" fmla="*/ 563709 h 563709"/>
              <a:gd name="connsiteX7" fmla="*/ 0 w 4758105"/>
              <a:gd name="connsiteY7" fmla="*/ 563709 h 563709"/>
              <a:gd name="connsiteX8" fmla="*/ 4758023 w 4758105"/>
              <a:gd name="connsiteY8" fmla="*/ 221 h 563709"/>
              <a:gd name="connsiteX9" fmla="*/ 4758105 w 4758105"/>
              <a:gd name="connsiteY9" fmla="*/ 221 h 563709"/>
              <a:gd name="connsiteX10" fmla="*/ 4758105 w 4758105"/>
              <a:gd name="connsiteY10" fmla="*/ 563487 h 563709"/>
              <a:gd name="connsiteX11" fmla="*/ 4549542 w 4758105"/>
              <a:gd name="connsiteY11" fmla="*/ 563487 h 563709"/>
              <a:gd name="connsiteX12" fmla="*/ 316651 w 4758105"/>
              <a:gd name="connsiteY12" fmla="*/ 221 h 563709"/>
              <a:gd name="connsiteX13" fmla="*/ 4649935 w 4758105"/>
              <a:gd name="connsiteY13" fmla="*/ 221 h 563709"/>
              <a:gd name="connsiteX14" fmla="*/ 4441454 w 4758105"/>
              <a:gd name="connsiteY14" fmla="*/ 563487 h 563709"/>
              <a:gd name="connsiteX15" fmla="*/ 108170 w 4758105"/>
              <a:gd name="connsiteY15" fmla="*/ 563487 h 563709"/>
              <a:gd name="connsiteX16" fmla="*/ 0 w 4758105"/>
              <a:gd name="connsiteY16" fmla="*/ 221 h 563709"/>
              <a:gd name="connsiteX17" fmla="*/ 208563 w 4758105"/>
              <a:gd name="connsiteY17" fmla="*/ 221 h 563709"/>
              <a:gd name="connsiteX18" fmla="*/ 82 w 4758105"/>
              <a:gd name="connsiteY18" fmla="*/ 563487 h 563709"/>
              <a:gd name="connsiteX19" fmla="*/ 0 w 4758105"/>
              <a:gd name="connsiteY19" fmla="*/ 563487 h 563709"/>
              <a:gd name="connsiteX20" fmla="*/ 4650017 w 4758105"/>
              <a:gd name="connsiteY20" fmla="*/ 0 h 563709"/>
              <a:gd name="connsiteX21" fmla="*/ 4758105 w 4758105"/>
              <a:gd name="connsiteY21" fmla="*/ 0 h 563709"/>
              <a:gd name="connsiteX22" fmla="*/ 4758023 w 4758105"/>
              <a:gd name="connsiteY22" fmla="*/ 221 h 563709"/>
              <a:gd name="connsiteX23" fmla="*/ 4649935 w 4758105"/>
              <a:gd name="connsiteY23" fmla="*/ 221 h 563709"/>
              <a:gd name="connsiteX24" fmla="*/ 208645 w 4758105"/>
              <a:gd name="connsiteY24" fmla="*/ 0 h 563709"/>
              <a:gd name="connsiteX25" fmla="*/ 316733 w 4758105"/>
              <a:gd name="connsiteY25" fmla="*/ 0 h 563709"/>
              <a:gd name="connsiteX26" fmla="*/ 316651 w 4758105"/>
              <a:gd name="connsiteY26" fmla="*/ 221 h 563709"/>
              <a:gd name="connsiteX27" fmla="*/ 208563 w 4758105"/>
              <a:gd name="connsiteY27" fmla="*/ 221 h 56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758105" h="563709">
                <a:moveTo>
                  <a:pt x="4441454" y="563487"/>
                </a:moveTo>
                <a:lnTo>
                  <a:pt x="4549542" y="563487"/>
                </a:lnTo>
                <a:lnTo>
                  <a:pt x="4549460" y="563709"/>
                </a:lnTo>
                <a:lnTo>
                  <a:pt x="4441372" y="563709"/>
                </a:lnTo>
                <a:close/>
                <a:moveTo>
                  <a:pt x="82" y="563487"/>
                </a:moveTo>
                <a:lnTo>
                  <a:pt x="108170" y="563487"/>
                </a:lnTo>
                <a:lnTo>
                  <a:pt x="108088" y="563709"/>
                </a:lnTo>
                <a:lnTo>
                  <a:pt x="0" y="563709"/>
                </a:lnTo>
                <a:close/>
                <a:moveTo>
                  <a:pt x="4758023" y="221"/>
                </a:moveTo>
                <a:lnTo>
                  <a:pt x="4758105" y="221"/>
                </a:lnTo>
                <a:lnTo>
                  <a:pt x="4758105" y="563487"/>
                </a:lnTo>
                <a:lnTo>
                  <a:pt x="4549542" y="563487"/>
                </a:lnTo>
                <a:close/>
                <a:moveTo>
                  <a:pt x="316651" y="221"/>
                </a:moveTo>
                <a:lnTo>
                  <a:pt x="4649935" y="221"/>
                </a:lnTo>
                <a:lnTo>
                  <a:pt x="4441454" y="563487"/>
                </a:lnTo>
                <a:lnTo>
                  <a:pt x="108170" y="563487"/>
                </a:lnTo>
                <a:close/>
                <a:moveTo>
                  <a:pt x="0" y="221"/>
                </a:moveTo>
                <a:lnTo>
                  <a:pt x="208563" y="221"/>
                </a:lnTo>
                <a:lnTo>
                  <a:pt x="82" y="563487"/>
                </a:lnTo>
                <a:lnTo>
                  <a:pt x="0" y="563487"/>
                </a:lnTo>
                <a:close/>
                <a:moveTo>
                  <a:pt x="4650017" y="0"/>
                </a:moveTo>
                <a:lnTo>
                  <a:pt x="4758105" y="0"/>
                </a:lnTo>
                <a:lnTo>
                  <a:pt x="4758023" y="221"/>
                </a:lnTo>
                <a:lnTo>
                  <a:pt x="4649935" y="221"/>
                </a:lnTo>
                <a:close/>
                <a:moveTo>
                  <a:pt x="208645" y="0"/>
                </a:moveTo>
                <a:lnTo>
                  <a:pt x="316733" y="0"/>
                </a:lnTo>
                <a:lnTo>
                  <a:pt x="316651" y="221"/>
                </a:lnTo>
                <a:lnTo>
                  <a:pt x="208563" y="221"/>
                </a:lnTo>
                <a:close/>
              </a:path>
            </a:pathLst>
          </a:custGeom>
          <a:solidFill>
            <a:srgbClr val="0070C0"/>
          </a:solidFill>
          <a:ln w="12700" cap="flat" cmpd="sng" algn="ctr">
            <a:noFill/>
            <a:prstDash val="solid"/>
            <a:miter lim="800000"/>
          </a:ln>
          <a:effectLst/>
        </p:spPr>
        <p:txBody>
          <a:bodyPr anchor="ctr">
            <a:normAutofit/>
          </a:bodyPr>
          <a:lstStyle/>
          <a:p>
            <a:pPr algn="ctr">
              <a:defRPr/>
            </a:pPr>
            <a:r>
              <a:rPr lang="zh-CN" altLang="en-US" sz="2400" b="1" kern="0" dirty="0">
                <a:solidFill>
                  <a:srgbClr val="FFFFFF"/>
                </a:solidFill>
                <a:latin typeface="微软雅黑" panose="020B0503020204020204" pitchFamily="34" charset="-122"/>
                <a:ea typeface="微软雅黑" panose="020B0503020204020204" pitchFamily="34" charset="-122"/>
                <a:cs typeface="Arial" panose="020B0604020202020204" pitchFamily="34" charset="0"/>
                <a:sym typeface="+mn-ea"/>
              </a:rPr>
              <a:t>分</a:t>
            </a:r>
            <a:r>
              <a:rPr lang="zh-CN" altLang="en-US" sz="2400" b="1" kern="0" dirty="0" smtClean="0">
                <a:solidFill>
                  <a:srgbClr val="FFFFFF"/>
                </a:solidFill>
                <a:latin typeface="微软雅黑" panose="020B0503020204020204" pitchFamily="34" charset="-122"/>
                <a:ea typeface="微软雅黑" panose="020B0503020204020204" pitchFamily="34" charset="-122"/>
                <a:cs typeface="Arial" panose="020B0604020202020204" pitchFamily="34" charset="0"/>
                <a:sym typeface="+mn-ea"/>
              </a:rPr>
              <a:t>级管控清单</a:t>
            </a:r>
            <a:endParaRPr lang="zh-CN" altLang="en-US" sz="2400" b="1" kern="0" dirty="0" smtClean="0">
              <a:solidFill>
                <a:srgbClr val="FFFFFF"/>
              </a:solidFill>
              <a:latin typeface="微软雅黑" panose="020B0503020204020204" pitchFamily="34" charset="-122"/>
              <a:ea typeface="微软雅黑" panose="020B0503020204020204" pitchFamily="34" charset="-122"/>
              <a:cs typeface="Arial" panose="020B0604020202020204" pitchFamily="34" charset="0"/>
              <a:sym typeface="+mn-ea"/>
            </a:endParaRPr>
          </a:p>
        </p:txBody>
      </p:sp>
      <p:grpSp>
        <p:nvGrpSpPr>
          <p:cNvPr id="2" name="그룹 1"/>
          <p:cNvGrpSpPr/>
          <p:nvPr/>
        </p:nvGrpSpPr>
        <p:grpSpPr>
          <a:xfrm>
            <a:off x="1467879" y="2408585"/>
            <a:ext cx="7454242" cy="3696793"/>
            <a:chOff x="1186523" y="2408585"/>
            <a:chExt cx="8559165" cy="3495039"/>
          </a:xfrm>
        </p:grpSpPr>
        <p:pic>
          <p:nvPicPr>
            <p:cNvPr id="13" name="图片 1" descr="清单"/>
            <p:cNvPicPr>
              <a:picLocks noChangeAspect="1"/>
            </p:cNvPicPr>
            <p:nvPr>
              <p:custDataLst>
                <p:tags r:id="rId9"/>
              </p:custDataLst>
            </p:nvPr>
          </p:nvPicPr>
          <p:blipFill>
            <a:blip r:embed="rId10"/>
            <a:srcRect b="40295"/>
            <a:stretch>
              <a:fillRect/>
            </a:stretch>
          </p:blipFill>
          <p:spPr>
            <a:xfrm>
              <a:off x="1186523" y="2408585"/>
              <a:ext cx="8559165" cy="1682115"/>
            </a:xfrm>
            <a:prstGeom prst="rect">
              <a:avLst/>
            </a:prstGeom>
            <a:ln w="3175">
              <a:solidFill>
                <a:srgbClr val="225EAB"/>
              </a:solidFill>
            </a:ln>
          </p:spPr>
        </p:pic>
        <p:pic>
          <p:nvPicPr>
            <p:cNvPr id="14" name="图片 4" descr="清单1"/>
            <p:cNvPicPr>
              <a:picLocks noChangeAspect="1"/>
            </p:cNvPicPr>
            <p:nvPr>
              <p:custDataLst>
                <p:tags r:id="rId11"/>
              </p:custDataLst>
            </p:nvPr>
          </p:nvPicPr>
          <p:blipFill>
            <a:blip r:embed="rId12"/>
            <a:srcRect b="36237"/>
            <a:stretch>
              <a:fillRect/>
            </a:stretch>
          </p:blipFill>
          <p:spPr>
            <a:xfrm>
              <a:off x="1186523" y="4314854"/>
              <a:ext cx="8559165" cy="1588770"/>
            </a:xfrm>
            <a:prstGeom prst="rect">
              <a:avLst/>
            </a:prstGeom>
            <a:ln w="3175">
              <a:solidFill>
                <a:srgbClr val="225EAB"/>
              </a:solidFill>
            </a:ln>
          </p:spPr>
        </p:pic>
      </p:grpSp>
      <p:pic>
        <p:nvPicPr>
          <p:cNvPr id="15" name="图片 12" descr="2"/>
          <p:cNvPicPr>
            <a:picLocks noChangeAspect="1"/>
          </p:cNvPicPr>
          <p:nvPr>
            <p:custDataLst>
              <p:tags r:id="rId13"/>
            </p:custDataLst>
          </p:nvPr>
        </p:nvPicPr>
        <p:blipFill>
          <a:blip r:embed="rId14"/>
          <a:srcRect l="4874" t="695" r="82736" b="80366"/>
          <a:stretch>
            <a:fillRect/>
          </a:stretch>
        </p:blipFill>
        <p:spPr>
          <a:xfrm>
            <a:off x="8922121" y="2408585"/>
            <a:ext cx="2143760" cy="1638300"/>
          </a:xfrm>
          <a:prstGeom prst="rect">
            <a:avLst/>
          </a:prstGeom>
        </p:spPr>
      </p:pic>
      <p:pic>
        <p:nvPicPr>
          <p:cNvPr id="10" name="图片 2"/>
          <p:cNvPicPr>
            <a:picLocks noChangeAspect="1"/>
          </p:cNvPicPr>
          <p:nvPr>
            <p:custDataLst>
              <p:tags r:id="rId15"/>
            </p:custDataLst>
          </p:nvPr>
        </p:nvPicPr>
        <p:blipFill>
          <a:blip r:embed="rId16" cstate="print">
            <a:extLst>
              <a:ext uri="{28A0092B-C50C-407E-A947-70E740481C1C}">
                <a14:useLocalDpi xmlns:a14="http://schemas.microsoft.com/office/drawing/2010/main" val="0"/>
              </a:ext>
            </a:extLst>
          </a:blip>
          <a:stretch>
            <a:fillRect/>
          </a:stretch>
        </p:blipFill>
        <p:spPr>
          <a:xfrm>
            <a:off x="9385164" y="4059417"/>
            <a:ext cx="1604992" cy="1881544"/>
          </a:xfrm>
          <a:prstGeom prst="rect">
            <a:avLst/>
          </a:prstGeom>
        </p:spPr>
      </p:pic>
    </p:spTree>
    <p:custDataLst>
      <p:tags r:id="rId17"/>
    </p:custData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3" name="图形 22"/>
          <p:cNvPicPr>
            <a:picLocks noChangeAspect="1"/>
          </p:cNvPicPr>
          <p:nvPr>
            <p:custDataLst>
              <p:tags r:id="rId1"/>
            </p:custDataLst>
          </p:nvPr>
        </p:nvPicPr>
        <p:blipFill>
          <a:blip r:embed="rId2">
            <a:extLst>
              <a:ext uri="{96DAC541-7B7A-43D3-8B79-37D633B846F1}">
                <asvg:svgBlip xmlns:asvg="http://schemas.microsoft.com/office/drawing/2016/SVG/main" r:embed="rId3"/>
              </a:ext>
            </a:extLst>
          </a:blip>
          <a:stretch>
            <a:fillRect/>
          </a:stretch>
        </p:blipFill>
        <p:spPr>
          <a:xfrm>
            <a:off x="0" y="0"/>
            <a:ext cx="720090" cy="720090"/>
          </a:xfrm>
          <a:prstGeom prst="rect">
            <a:avLst/>
          </a:prstGeom>
        </p:spPr>
      </p:pic>
      <p:pic>
        <p:nvPicPr>
          <p:cNvPr id="6" name="图形 22"/>
          <p:cNvPicPr>
            <a:picLocks noChangeAspect="1"/>
          </p:cNvPicPr>
          <p:nvPr>
            <p:custDataLst>
              <p:tags r:id="rId4"/>
            </p:custDataLst>
          </p:nvPr>
        </p:nvPicPr>
        <p:blipFill>
          <a:blip r:embed="rId5">
            <a:extLst>
              <a:ext uri="{96DAC541-7B7A-43D3-8B79-37D633B846F1}">
                <asvg:svgBlip xmlns:asvg="http://schemas.microsoft.com/office/drawing/2016/SVG/main" r:embed="rId6"/>
              </a:ext>
            </a:extLst>
          </a:blip>
          <a:stretch>
            <a:fillRect/>
          </a:stretch>
        </p:blipFill>
        <p:spPr>
          <a:xfrm>
            <a:off x="11471910" y="-5379"/>
            <a:ext cx="720090" cy="720090"/>
          </a:xfrm>
          <a:prstGeom prst="rect">
            <a:avLst/>
          </a:prstGeom>
        </p:spPr>
      </p:pic>
      <p:pic>
        <p:nvPicPr>
          <p:cNvPr id="28" name="image95.png"/>
          <p:cNvPicPr>
            <a:picLocks noChangeAspect="1" noChangeArrowheads="1"/>
          </p:cNvPicPr>
          <p:nvPr>
            <p:custDataLst>
              <p:tags r:id="rId7"/>
            </p:custDataLst>
          </p:nvPr>
        </p:nvPicPr>
        <p:blipFill>
          <a:blip r:embed="rId8" cstate="print">
            <a:extLst>
              <a:ext uri="{28A0092B-C50C-407E-A947-70E740481C1C}">
                <a14:useLocalDpi xmlns:a14="http://schemas.microsoft.com/office/drawing/2010/main" val="0"/>
              </a:ext>
            </a:extLst>
          </a:blip>
          <a:srcRect b="5927"/>
          <a:stretch>
            <a:fillRect/>
          </a:stretch>
        </p:blipFill>
        <p:spPr bwMode="auto">
          <a:xfrm>
            <a:off x="1406770" y="1442058"/>
            <a:ext cx="9720775" cy="4718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14:hiddenLine>
            </a:ext>
          </a:extLst>
        </p:spPr>
      </p:pic>
      <p:sp>
        <p:nvSpPr>
          <p:cNvPr id="9" name="文本框 8"/>
          <p:cNvSpPr txBox="1"/>
          <p:nvPr/>
        </p:nvSpPr>
        <p:spPr>
          <a:xfrm>
            <a:off x="1604064" y="234101"/>
            <a:ext cx="7624341" cy="578486"/>
          </a:xfrm>
          <a:prstGeom prst="roundRect">
            <a:avLst/>
          </a:prstGeom>
          <a:noFill/>
        </p:spPr>
        <p:txBody>
          <a:bodyPr wrap="square" rtlCol="0">
            <a:spAutoFit/>
            <a:scene3d>
              <a:camera prst="orthographicFront"/>
              <a:lightRig rig="threePt" dir="t"/>
            </a:scene3d>
            <a:sp3d contourW="12700"/>
          </a:bodyPr>
          <a:lstStyle/>
          <a:p>
            <a:pPr defTabSz="914400"/>
            <a:r>
              <a:rPr lang="en-US" altLang="zh-CN" sz="28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3. </a:t>
            </a:r>
            <a:r>
              <a:rPr lang="zh-CN" altLang="en-US" sz="28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风险分级管控体系建设</a:t>
            </a:r>
            <a:r>
              <a:rPr lang="en-US" altLang="zh-CN" sz="28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_</a:t>
            </a:r>
            <a:r>
              <a:rPr lang="en-US" altLang="zh-CN" sz="20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b="1"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）风险分级管</a:t>
            </a:r>
            <a:r>
              <a:rPr lang="zh-CN" altLang="en-US" sz="20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控清单</a:t>
            </a:r>
            <a:endParaRPr lang="zh-CN" altLang="en-US" sz="20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4" name="MH_SubTitle_1"/>
          <p:cNvSpPr/>
          <p:nvPr>
            <p:custDataLst>
              <p:tags r:id="rId9"/>
            </p:custDataLst>
          </p:nvPr>
        </p:nvSpPr>
        <p:spPr>
          <a:xfrm>
            <a:off x="5571959" y="1716258"/>
            <a:ext cx="1420836" cy="3924887"/>
          </a:xfrm>
          <a:prstGeom prst="rect">
            <a:avLst/>
          </a:prstGeom>
          <a:solidFill>
            <a:srgbClr val="225EAB"/>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anchor="ctr">
            <a:normAutofit/>
          </a:bodyPr>
          <a:lstStyle/>
          <a:p>
            <a:pPr algn="ctr" eaLnBrk="1" fontAlgn="auto" hangingPunct="1">
              <a:spcBef>
                <a:spcPts val="0"/>
              </a:spcBef>
              <a:spcAft>
                <a:spcPts val="0"/>
              </a:spcAft>
              <a:defRPr/>
            </a:pPr>
            <a:r>
              <a:rPr lang="zh-CN" altLang="en-US" sz="2800" spc="500" dirty="0" smtClean="0">
                <a:solidFill>
                  <a:schemeClr val="lt1"/>
                </a:solidFill>
                <a:latin typeface="微软雅黑" panose="020B0503020204020204" pitchFamily="34" charset="-122"/>
                <a:ea typeface="微软雅黑" panose="020B0503020204020204" pitchFamily="34" charset="-122"/>
              </a:rPr>
              <a:t>审定发布</a:t>
            </a:r>
            <a:endParaRPr lang="zh-CN" altLang="en-US" sz="2800" spc="500" dirty="0" smtClean="0">
              <a:solidFill>
                <a:schemeClr val="lt1"/>
              </a:solidFill>
              <a:latin typeface="微软雅黑" panose="020B0503020204020204" pitchFamily="34" charset="-122"/>
              <a:ea typeface="微软雅黑" panose="020B0503020204020204" pitchFamily="34" charset="-122"/>
            </a:endParaRPr>
          </a:p>
        </p:txBody>
      </p:sp>
      <p:pic>
        <p:nvPicPr>
          <p:cNvPr id="30" name="图片 6"/>
          <p:cNvPicPr preferRelativeResize="0"/>
          <p:nvPr>
            <p:custDataLst>
              <p:tags r:id="rId10"/>
            </p:custDataLst>
          </p:nvPr>
        </p:nvPicPr>
        <p:blipFill>
          <a:blip r:embed="rId11"/>
          <a:stretch>
            <a:fillRect/>
          </a:stretch>
        </p:blipFill>
        <p:spPr>
          <a:xfrm>
            <a:off x="6992795" y="1744969"/>
            <a:ext cx="2905200" cy="3880800"/>
          </a:xfrm>
          <a:prstGeom prst="rect">
            <a:avLst/>
          </a:prstGeom>
        </p:spPr>
      </p:pic>
    </p:spTree>
    <p:custDataLst>
      <p:tags r:id="rId12"/>
    </p:custDataLst>
  </p:cSld>
  <p:clrMapOvr>
    <a:masterClrMapping/>
  </p:clrMapOvr>
  <p:transition advClick="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图形 22"/>
          <p:cNvPicPr>
            <a:picLocks noChangeAspect="1"/>
          </p:cNvPicPr>
          <p:nvPr>
            <p:custDataLst>
              <p:tags r:id="rId1"/>
            </p:custDataLst>
          </p:nvPr>
        </p:nvPicPr>
        <p:blipFill>
          <a:blip r:embed="rId2">
            <a:extLst>
              <a:ext uri="{96DAC541-7B7A-43D3-8B79-37D633B846F1}">
                <asvg:svgBlip xmlns:asvg="http://schemas.microsoft.com/office/drawing/2016/SVG/main" r:embed="rId3"/>
              </a:ext>
            </a:extLst>
          </a:blip>
          <a:stretch>
            <a:fillRect/>
          </a:stretch>
        </p:blipFill>
        <p:spPr>
          <a:xfrm>
            <a:off x="0" y="0"/>
            <a:ext cx="720090" cy="720090"/>
          </a:xfrm>
          <a:prstGeom prst="rect">
            <a:avLst/>
          </a:prstGeom>
        </p:spPr>
      </p:pic>
      <p:pic>
        <p:nvPicPr>
          <p:cNvPr id="3" name="图形 22"/>
          <p:cNvPicPr>
            <a:picLocks noChangeAspect="1"/>
          </p:cNvPicPr>
          <p:nvPr>
            <p:custDataLst>
              <p:tags r:id="rId4"/>
            </p:custDataLst>
          </p:nvPr>
        </p:nvPicPr>
        <p:blipFill>
          <a:blip r:embed="rId5">
            <a:extLst>
              <a:ext uri="{96DAC541-7B7A-43D3-8B79-37D633B846F1}">
                <asvg:svgBlip xmlns:asvg="http://schemas.microsoft.com/office/drawing/2016/SVG/main" r:embed="rId6"/>
              </a:ext>
            </a:extLst>
          </a:blip>
          <a:stretch>
            <a:fillRect/>
          </a:stretch>
        </p:blipFill>
        <p:spPr>
          <a:xfrm>
            <a:off x="11471910" y="-5379"/>
            <a:ext cx="720090" cy="720090"/>
          </a:xfrm>
          <a:prstGeom prst="rect">
            <a:avLst/>
          </a:prstGeom>
        </p:spPr>
      </p:pic>
      <p:pic>
        <p:nvPicPr>
          <p:cNvPr id="5" name="그림 4"/>
          <p:cNvPicPr>
            <a:picLocks noChangeAspect="1"/>
          </p:cNvPicPr>
          <p:nvPr>
            <p:custDataLst>
              <p:tags r:id="rId7"/>
            </p:custDataLst>
          </p:nvPr>
        </p:nvPicPr>
        <p:blipFill>
          <a:blip r:embed="rId8"/>
          <a:stretch>
            <a:fillRect/>
          </a:stretch>
        </p:blipFill>
        <p:spPr>
          <a:xfrm>
            <a:off x="4085722" y="2257128"/>
            <a:ext cx="2102400" cy="1910400"/>
          </a:xfrm>
          <a:prstGeom prst="rect">
            <a:avLst/>
          </a:prstGeom>
        </p:spPr>
      </p:pic>
      <p:sp>
        <p:nvSpPr>
          <p:cNvPr id="9" name="文本框 8"/>
          <p:cNvSpPr txBox="1"/>
          <p:nvPr/>
        </p:nvSpPr>
        <p:spPr>
          <a:xfrm>
            <a:off x="1604064" y="234101"/>
            <a:ext cx="7624341" cy="578486"/>
          </a:xfrm>
          <a:prstGeom prst="roundRect">
            <a:avLst/>
          </a:prstGeom>
          <a:noFill/>
        </p:spPr>
        <p:txBody>
          <a:bodyPr wrap="square" rtlCol="0">
            <a:spAutoFit/>
            <a:scene3d>
              <a:camera prst="orthographicFront"/>
              <a:lightRig rig="threePt" dir="t"/>
            </a:scene3d>
            <a:sp3d contourW="12700"/>
          </a:bodyPr>
          <a:lstStyle/>
          <a:p>
            <a:pPr defTabSz="914400"/>
            <a:r>
              <a:rPr lang="en-US" altLang="zh-CN" sz="28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3. </a:t>
            </a:r>
            <a:r>
              <a:rPr lang="zh-CN" altLang="en-US" sz="28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风险分级管控体系建设</a:t>
            </a:r>
            <a:r>
              <a:rPr lang="en-US" altLang="zh-CN" sz="28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_</a:t>
            </a:r>
            <a:r>
              <a:rPr lang="en-US" altLang="zh-CN" sz="2000" b="1"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20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）风险公示告</a:t>
            </a:r>
            <a:r>
              <a:rPr lang="zh-CN" altLang="en-US" sz="2000" b="1"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知</a:t>
            </a:r>
            <a:endParaRPr lang="zh-CN" altLang="en-US" sz="2000" b="1"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1" name="MH_Text_1"/>
          <p:cNvSpPr/>
          <p:nvPr>
            <p:custDataLst>
              <p:tags r:id="rId9"/>
            </p:custDataLst>
          </p:nvPr>
        </p:nvSpPr>
        <p:spPr>
          <a:xfrm>
            <a:off x="1004836" y="2012040"/>
            <a:ext cx="10333724" cy="4360625"/>
          </a:xfrm>
          <a:prstGeom prst="rect">
            <a:avLst/>
          </a:prstGeom>
          <a:noFill/>
          <a:ln w="12700" cap="flat" cmpd="sng" algn="ctr">
            <a:solidFill>
              <a:srgbClr val="225EAB"/>
            </a:solidFill>
            <a:prstDash val="solid"/>
            <a:miter lim="800000"/>
          </a:ln>
          <a:effectLst/>
        </p:spPr>
        <p:txBody>
          <a:bodyPr anchor="ctr">
            <a:normAutofit/>
          </a:bodyPr>
          <a:lstStyle/>
          <a:p>
            <a:pPr algn="just">
              <a:lnSpc>
                <a:spcPct val="150000"/>
              </a:lnSpc>
              <a:spcBef>
                <a:spcPts val="600"/>
              </a:spcBef>
              <a:spcAft>
                <a:spcPts val="600"/>
              </a:spcAft>
              <a:defRPr/>
            </a:pPr>
            <a:endParaRPr lang="zh-CN" altLang="en-US" sz="1400" kern="0" dirty="0">
              <a:solidFill>
                <a:prstClr val="black">
                  <a:lumMod val="75000"/>
                  <a:lumOff val="25000"/>
                </a:prst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3" name="MH_SubTitle_1"/>
          <p:cNvSpPr/>
          <p:nvPr>
            <p:custDataLst>
              <p:tags r:id="rId10"/>
            </p:custDataLst>
          </p:nvPr>
        </p:nvSpPr>
        <p:spPr>
          <a:xfrm>
            <a:off x="1004837" y="1395381"/>
            <a:ext cx="5045364" cy="604127"/>
          </a:xfrm>
          <a:custGeom>
            <a:avLst/>
            <a:gdLst>
              <a:gd name="connsiteX0" fmla="*/ 4441454 w 4758105"/>
              <a:gd name="connsiteY0" fmla="*/ 563487 h 563709"/>
              <a:gd name="connsiteX1" fmla="*/ 4549542 w 4758105"/>
              <a:gd name="connsiteY1" fmla="*/ 563487 h 563709"/>
              <a:gd name="connsiteX2" fmla="*/ 4549460 w 4758105"/>
              <a:gd name="connsiteY2" fmla="*/ 563709 h 563709"/>
              <a:gd name="connsiteX3" fmla="*/ 4441372 w 4758105"/>
              <a:gd name="connsiteY3" fmla="*/ 563709 h 563709"/>
              <a:gd name="connsiteX4" fmla="*/ 82 w 4758105"/>
              <a:gd name="connsiteY4" fmla="*/ 563487 h 563709"/>
              <a:gd name="connsiteX5" fmla="*/ 108170 w 4758105"/>
              <a:gd name="connsiteY5" fmla="*/ 563487 h 563709"/>
              <a:gd name="connsiteX6" fmla="*/ 108088 w 4758105"/>
              <a:gd name="connsiteY6" fmla="*/ 563709 h 563709"/>
              <a:gd name="connsiteX7" fmla="*/ 0 w 4758105"/>
              <a:gd name="connsiteY7" fmla="*/ 563709 h 563709"/>
              <a:gd name="connsiteX8" fmla="*/ 4758023 w 4758105"/>
              <a:gd name="connsiteY8" fmla="*/ 221 h 563709"/>
              <a:gd name="connsiteX9" fmla="*/ 4758105 w 4758105"/>
              <a:gd name="connsiteY9" fmla="*/ 221 h 563709"/>
              <a:gd name="connsiteX10" fmla="*/ 4758105 w 4758105"/>
              <a:gd name="connsiteY10" fmla="*/ 563487 h 563709"/>
              <a:gd name="connsiteX11" fmla="*/ 4549542 w 4758105"/>
              <a:gd name="connsiteY11" fmla="*/ 563487 h 563709"/>
              <a:gd name="connsiteX12" fmla="*/ 316651 w 4758105"/>
              <a:gd name="connsiteY12" fmla="*/ 221 h 563709"/>
              <a:gd name="connsiteX13" fmla="*/ 4649935 w 4758105"/>
              <a:gd name="connsiteY13" fmla="*/ 221 h 563709"/>
              <a:gd name="connsiteX14" fmla="*/ 4441454 w 4758105"/>
              <a:gd name="connsiteY14" fmla="*/ 563487 h 563709"/>
              <a:gd name="connsiteX15" fmla="*/ 108170 w 4758105"/>
              <a:gd name="connsiteY15" fmla="*/ 563487 h 563709"/>
              <a:gd name="connsiteX16" fmla="*/ 0 w 4758105"/>
              <a:gd name="connsiteY16" fmla="*/ 221 h 563709"/>
              <a:gd name="connsiteX17" fmla="*/ 208563 w 4758105"/>
              <a:gd name="connsiteY17" fmla="*/ 221 h 563709"/>
              <a:gd name="connsiteX18" fmla="*/ 82 w 4758105"/>
              <a:gd name="connsiteY18" fmla="*/ 563487 h 563709"/>
              <a:gd name="connsiteX19" fmla="*/ 0 w 4758105"/>
              <a:gd name="connsiteY19" fmla="*/ 563487 h 563709"/>
              <a:gd name="connsiteX20" fmla="*/ 4650017 w 4758105"/>
              <a:gd name="connsiteY20" fmla="*/ 0 h 563709"/>
              <a:gd name="connsiteX21" fmla="*/ 4758105 w 4758105"/>
              <a:gd name="connsiteY21" fmla="*/ 0 h 563709"/>
              <a:gd name="connsiteX22" fmla="*/ 4758023 w 4758105"/>
              <a:gd name="connsiteY22" fmla="*/ 221 h 563709"/>
              <a:gd name="connsiteX23" fmla="*/ 4649935 w 4758105"/>
              <a:gd name="connsiteY23" fmla="*/ 221 h 563709"/>
              <a:gd name="connsiteX24" fmla="*/ 208645 w 4758105"/>
              <a:gd name="connsiteY24" fmla="*/ 0 h 563709"/>
              <a:gd name="connsiteX25" fmla="*/ 316733 w 4758105"/>
              <a:gd name="connsiteY25" fmla="*/ 0 h 563709"/>
              <a:gd name="connsiteX26" fmla="*/ 316651 w 4758105"/>
              <a:gd name="connsiteY26" fmla="*/ 221 h 563709"/>
              <a:gd name="connsiteX27" fmla="*/ 208563 w 4758105"/>
              <a:gd name="connsiteY27" fmla="*/ 221 h 56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758105" h="563709">
                <a:moveTo>
                  <a:pt x="4441454" y="563487"/>
                </a:moveTo>
                <a:lnTo>
                  <a:pt x="4549542" y="563487"/>
                </a:lnTo>
                <a:lnTo>
                  <a:pt x="4549460" y="563709"/>
                </a:lnTo>
                <a:lnTo>
                  <a:pt x="4441372" y="563709"/>
                </a:lnTo>
                <a:close/>
                <a:moveTo>
                  <a:pt x="82" y="563487"/>
                </a:moveTo>
                <a:lnTo>
                  <a:pt x="108170" y="563487"/>
                </a:lnTo>
                <a:lnTo>
                  <a:pt x="108088" y="563709"/>
                </a:lnTo>
                <a:lnTo>
                  <a:pt x="0" y="563709"/>
                </a:lnTo>
                <a:close/>
                <a:moveTo>
                  <a:pt x="4758023" y="221"/>
                </a:moveTo>
                <a:lnTo>
                  <a:pt x="4758105" y="221"/>
                </a:lnTo>
                <a:lnTo>
                  <a:pt x="4758105" y="563487"/>
                </a:lnTo>
                <a:lnTo>
                  <a:pt x="4549542" y="563487"/>
                </a:lnTo>
                <a:close/>
                <a:moveTo>
                  <a:pt x="316651" y="221"/>
                </a:moveTo>
                <a:lnTo>
                  <a:pt x="4649935" y="221"/>
                </a:lnTo>
                <a:lnTo>
                  <a:pt x="4441454" y="563487"/>
                </a:lnTo>
                <a:lnTo>
                  <a:pt x="108170" y="563487"/>
                </a:lnTo>
                <a:close/>
                <a:moveTo>
                  <a:pt x="0" y="221"/>
                </a:moveTo>
                <a:lnTo>
                  <a:pt x="208563" y="221"/>
                </a:lnTo>
                <a:lnTo>
                  <a:pt x="82" y="563487"/>
                </a:lnTo>
                <a:lnTo>
                  <a:pt x="0" y="563487"/>
                </a:lnTo>
                <a:close/>
                <a:moveTo>
                  <a:pt x="4650017" y="0"/>
                </a:moveTo>
                <a:lnTo>
                  <a:pt x="4758105" y="0"/>
                </a:lnTo>
                <a:lnTo>
                  <a:pt x="4758023" y="221"/>
                </a:lnTo>
                <a:lnTo>
                  <a:pt x="4649935" y="221"/>
                </a:lnTo>
                <a:close/>
                <a:moveTo>
                  <a:pt x="208645" y="0"/>
                </a:moveTo>
                <a:lnTo>
                  <a:pt x="316733" y="0"/>
                </a:lnTo>
                <a:lnTo>
                  <a:pt x="316651" y="221"/>
                </a:lnTo>
                <a:lnTo>
                  <a:pt x="208563" y="221"/>
                </a:lnTo>
                <a:close/>
              </a:path>
            </a:pathLst>
          </a:custGeom>
          <a:solidFill>
            <a:srgbClr val="0070C0"/>
          </a:solidFill>
          <a:ln w="12700" cap="flat" cmpd="sng" algn="ctr">
            <a:noFill/>
            <a:prstDash val="solid"/>
            <a:miter lim="800000"/>
          </a:ln>
          <a:effectLst/>
        </p:spPr>
        <p:txBody>
          <a:bodyPr anchor="ctr">
            <a:normAutofit/>
          </a:bodyPr>
          <a:lstStyle/>
          <a:p>
            <a:pPr algn="ctr">
              <a:defRPr/>
            </a:pPr>
            <a:r>
              <a:rPr lang="zh-CN" altLang="en-US" sz="2400" b="1" kern="0" dirty="0" smtClean="0">
                <a:solidFill>
                  <a:srgbClr val="FFFFFF"/>
                </a:solidFill>
                <a:latin typeface="微软雅黑" panose="020B0503020204020204" pitchFamily="34" charset="-122"/>
                <a:ea typeface="微软雅黑" panose="020B0503020204020204" pitchFamily="34" charset="-122"/>
                <a:cs typeface="Arial" panose="020B0604020202020204" pitchFamily="34" charset="0"/>
                <a:sym typeface="+mn-ea"/>
              </a:rPr>
              <a:t>内</a:t>
            </a:r>
            <a:r>
              <a:rPr lang="zh-CN" altLang="en-US" sz="2400" b="1" kern="0" dirty="0">
                <a:solidFill>
                  <a:srgbClr val="FFFFFF"/>
                </a:solidFill>
                <a:latin typeface="微软雅黑" panose="020B0503020204020204" pitchFamily="34" charset="-122"/>
                <a:ea typeface="微软雅黑" panose="020B0503020204020204" pitchFamily="34" charset="-122"/>
                <a:cs typeface="Arial" panose="020B0604020202020204" pitchFamily="34" charset="0"/>
                <a:sym typeface="+mn-ea"/>
              </a:rPr>
              <a:t>部员工公示、告</a:t>
            </a:r>
            <a:r>
              <a:rPr lang="zh-CN" altLang="en-US" sz="2400" b="1" kern="0" dirty="0" smtClean="0">
                <a:solidFill>
                  <a:srgbClr val="FFFFFF"/>
                </a:solidFill>
                <a:latin typeface="微软雅黑" panose="020B0503020204020204" pitchFamily="34" charset="-122"/>
                <a:ea typeface="微软雅黑" panose="020B0503020204020204" pitchFamily="34" charset="-122"/>
                <a:cs typeface="Arial" panose="020B0604020202020204" pitchFamily="34" charset="0"/>
                <a:sym typeface="+mn-ea"/>
              </a:rPr>
              <a:t>知</a:t>
            </a:r>
            <a:endParaRPr lang="zh-CN" altLang="en-US" sz="2400" b="1" kern="0" dirty="0" smtClean="0">
              <a:solidFill>
                <a:srgbClr val="FFFFFF"/>
              </a:solidFill>
              <a:latin typeface="微软雅黑" panose="020B0503020204020204" pitchFamily="34" charset="-122"/>
              <a:ea typeface="微软雅黑" panose="020B0503020204020204" pitchFamily="34" charset="-122"/>
              <a:cs typeface="Arial" panose="020B0604020202020204" pitchFamily="34" charset="0"/>
              <a:sym typeface="+mn-ea"/>
            </a:endParaRPr>
          </a:p>
        </p:txBody>
      </p:sp>
      <p:sp>
        <p:nvSpPr>
          <p:cNvPr id="23" name="矩形 11"/>
          <p:cNvSpPr/>
          <p:nvPr/>
        </p:nvSpPr>
        <p:spPr>
          <a:xfrm>
            <a:off x="8569960" y="2331085"/>
            <a:ext cx="2473325" cy="323850"/>
          </a:xfrm>
          <a:prstGeom prst="rect">
            <a:avLst/>
          </a:prstGeom>
          <a:solidFill>
            <a:srgbClr val="2B96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chemeClr val="lt1"/>
                </a:solidFill>
                <a:latin typeface="微软雅黑" panose="020B0503020204020204" pitchFamily="34" charset="-122"/>
                <a:ea typeface="微软雅黑" panose="020B0503020204020204" pitchFamily="34" charset="-122"/>
              </a:rPr>
              <a:t>职业病风险告知卡</a:t>
            </a:r>
            <a:endParaRPr lang="zh-CN" altLang="en-US" sz="1400" b="1" dirty="0">
              <a:solidFill>
                <a:schemeClr val="lt1"/>
              </a:solidFill>
              <a:latin typeface="微软雅黑" panose="020B0503020204020204" pitchFamily="34" charset="-122"/>
              <a:ea typeface="微软雅黑" panose="020B0503020204020204" pitchFamily="34" charset="-122"/>
            </a:endParaRPr>
          </a:p>
        </p:txBody>
      </p:sp>
      <p:pic>
        <p:nvPicPr>
          <p:cNvPr id="6" name="그림 5"/>
          <p:cNvPicPr>
            <a:picLocks noChangeAspect="1"/>
          </p:cNvPicPr>
          <p:nvPr>
            <p:custDataLst>
              <p:tags r:id="rId11"/>
            </p:custDataLst>
          </p:nvPr>
        </p:nvPicPr>
        <p:blipFill>
          <a:blip r:embed="rId12"/>
          <a:stretch>
            <a:fillRect/>
          </a:stretch>
        </p:blipFill>
        <p:spPr>
          <a:xfrm>
            <a:off x="1399779" y="2278967"/>
            <a:ext cx="2695575" cy="1888562"/>
          </a:xfrm>
          <a:prstGeom prst="rect">
            <a:avLst/>
          </a:prstGeom>
        </p:spPr>
      </p:pic>
      <p:sp>
        <p:nvSpPr>
          <p:cNvPr id="4" name="직사각형 3"/>
          <p:cNvSpPr/>
          <p:nvPr>
            <p:custDataLst>
              <p:tags r:id="rId13"/>
            </p:custDataLst>
          </p:nvPr>
        </p:nvSpPr>
        <p:spPr>
          <a:xfrm>
            <a:off x="1420838" y="2278966"/>
            <a:ext cx="9617864" cy="3910819"/>
          </a:xfrm>
          <a:prstGeom prst="rect">
            <a:avLst/>
          </a:prstGeom>
          <a:noFill/>
          <a:ln w="762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Tree>
    <p:custDataLst>
      <p:tags r:id="rId14"/>
    </p:custDataLst>
  </p:cSld>
  <p:clrMapOvr>
    <a:masterClrMapping/>
  </p:clrMapOvr>
  <p:transition advClick="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3" name="图形 22"/>
          <p:cNvPicPr>
            <a:picLocks noChangeAspect="1"/>
          </p:cNvPicPr>
          <p:nvPr>
            <p:custDataLst>
              <p:tags r:id="rId1"/>
            </p:custDataLst>
          </p:nvPr>
        </p:nvPicPr>
        <p:blipFill>
          <a:blip r:embed="rId2">
            <a:extLst>
              <a:ext uri="{96DAC541-7B7A-43D3-8B79-37D633B846F1}">
                <asvg:svgBlip xmlns:asvg="http://schemas.microsoft.com/office/drawing/2016/SVG/main" r:embed="rId3"/>
              </a:ext>
            </a:extLst>
          </a:blip>
          <a:stretch>
            <a:fillRect/>
          </a:stretch>
        </p:blipFill>
        <p:spPr>
          <a:xfrm>
            <a:off x="0" y="0"/>
            <a:ext cx="720090" cy="720090"/>
          </a:xfrm>
          <a:prstGeom prst="rect">
            <a:avLst/>
          </a:prstGeom>
        </p:spPr>
      </p:pic>
      <p:pic>
        <p:nvPicPr>
          <p:cNvPr id="6" name="图形 22"/>
          <p:cNvPicPr>
            <a:picLocks noChangeAspect="1"/>
          </p:cNvPicPr>
          <p:nvPr>
            <p:custDataLst>
              <p:tags r:id="rId4"/>
            </p:custDataLst>
          </p:nvPr>
        </p:nvPicPr>
        <p:blipFill>
          <a:blip r:embed="rId5">
            <a:extLst>
              <a:ext uri="{96DAC541-7B7A-43D3-8B79-37D633B846F1}">
                <asvg:svgBlip xmlns:asvg="http://schemas.microsoft.com/office/drawing/2016/SVG/main" r:embed="rId6"/>
              </a:ext>
            </a:extLst>
          </a:blip>
          <a:stretch>
            <a:fillRect/>
          </a:stretch>
        </p:blipFill>
        <p:spPr>
          <a:xfrm>
            <a:off x="11471910" y="-5379"/>
            <a:ext cx="720090" cy="720090"/>
          </a:xfrm>
          <a:prstGeom prst="rect">
            <a:avLst/>
          </a:prstGeom>
        </p:spPr>
      </p:pic>
      <p:sp>
        <p:nvSpPr>
          <p:cNvPr id="9" name="文本框 8"/>
          <p:cNvSpPr txBox="1"/>
          <p:nvPr/>
        </p:nvSpPr>
        <p:spPr>
          <a:xfrm>
            <a:off x="1604064" y="234101"/>
            <a:ext cx="7624341" cy="578486"/>
          </a:xfrm>
          <a:prstGeom prst="roundRect">
            <a:avLst/>
          </a:prstGeom>
          <a:noFill/>
        </p:spPr>
        <p:txBody>
          <a:bodyPr wrap="square" rtlCol="0">
            <a:spAutoFit/>
            <a:scene3d>
              <a:camera prst="orthographicFront"/>
              <a:lightRig rig="threePt" dir="t"/>
            </a:scene3d>
            <a:sp3d contourW="12700"/>
          </a:bodyPr>
          <a:lstStyle/>
          <a:p>
            <a:pPr defTabSz="914400"/>
            <a:r>
              <a:rPr lang="en-US" altLang="zh-CN" sz="28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3. </a:t>
            </a:r>
            <a:r>
              <a:rPr lang="zh-CN" altLang="en-US" sz="28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风险分级管控体系建设</a:t>
            </a:r>
            <a:r>
              <a:rPr lang="en-US" altLang="zh-CN" sz="28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_</a:t>
            </a:r>
            <a:r>
              <a:rPr lang="en-US" altLang="zh-CN" sz="2000" b="1"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20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）风</a:t>
            </a:r>
            <a:r>
              <a:rPr lang="zh-CN" altLang="en-US" sz="2000" b="1"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险公示告知</a:t>
            </a:r>
            <a:endParaRPr lang="zh-CN" altLang="en-US" sz="2000" b="1"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8" name="MH_Other_1"/>
          <p:cNvSpPr>
            <a:spLocks noChangeArrowheads="1"/>
          </p:cNvSpPr>
          <p:nvPr>
            <p:custDataLst>
              <p:tags r:id="rId7"/>
            </p:custDataLst>
          </p:nvPr>
        </p:nvSpPr>
        <p:spPr bwMode="auto">
          <a:xfrm>
            <a:off x="6752313" y="2431062"/>
            <a:ext cx="324803" cy="399509"/>
          </a:xfrm>
          <a:prstGeom prst="chevron">
            <a:avLst>
              <a:gd name="adj" fmla="val 50000"/>
            </a:avLst>
          </a:prstGeom>
          <a:solidFill>
            <a:srgbClr val="5B9BD5">
              <a:lumMod val="60000"/>
              <a:lumOff val="40000"/>
            </a:srgbClr>
          </a:solidFill>
          <a:ln>
            <a:noFill/>
          </a:ln>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marL="0" marR="0" lvl="0" indent="0" algn="ctr"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1" lang="zh-CN" altLang="zh-CN"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29" name="MH_Other_2"/>
          <p:cNvSpPr>
            <a:spLocks noChangeArrowheads="1"/>
          </p:cNvSpPr>
          <p:nvPr>
            <p:custDataLst>
              <p:tags r:id="rId8"/>
            </p:custDataLst>
          </p:nvPr>
        </p:nvSpPr>
        <p:spPr bwMode="auto">
          <a:xfrm>
            <a:off x="6518317" y="2431062"/>
            <a:ext cx="324803" cy="399509"/>
          </a:xfrm>
          <a:prstGeom prst="chevron">
            <a:avLst>
              <a:gd name="adj" fmla="val 50000"/>
            </a:avLst>
          </a:prstGeom>
          <a:solidFill>
            <a:srgbClr val="5B9BD5">
              <a:lumMod val="60000"/>
              <a:lumOff val="40000"/>
            </a:srgbClr>
          </a:solidFill>
          <a:ln>
            <a:noFill/>
          </a:ln>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marL="0" marR="0" lvl="0" indent="0" algn="ctr"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1" lang="zh-CN" altLang="zh-CN"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0" name="MH_Other_3"/>
          <p:cNvSpPr/>
          <p:nvPr>
            <p:custDataLst>
              <p:tags r:id="rId9"/>
            </p:custDataLst>
          </p:nvPr>
        </p:nvSpPr>
        <p:spPr bwMode="auto">
          <a:xfrm rot="16200000" flipH="1">
            <a:off x="5801367" y="3243039"/>
            <a:ext cx="3798268" cy="125730"/>
          </a:xfrm>
          <a:custGeom>
            <a:avLst/>
            <a:gdLst>
              <a:gd name="T0" fmla="*/ 0 w 4725143"/>
              <a:gd name="T1" fmla="*/ 109318 h 114543"/>
              <a:gd name="T2" fmla="*/ 0 w 4725143"/>
              <a:gd name="T3" fmla="*/ 0 h 114543"/>
              <a:gd name="T4" fmla="*/ 214198 w 4725143"/>
              <a:gd name="T5" fmla="*/ 0 h 114543"/>
              <a:gd name="T6" fmla="*/ 214198 w 4725143"/>
              <a:gd name="T7" fmla="*/ 109318 h 114543"/>
              <a:gd name="T8" fmla="*/ 0 w 4725143"/>
              <a:gd name="T9" fmla="*/ 109318 h 1145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25143" h="114543">
                <a:moveTo>
                  <a:pt x="0" y="114543"/>
                </a:moveTo>
                <a:lnTo>
                  <a:pt x="0" y="0"/>
                </a:lnTo>
                <a:lnTo>
                  <a:pt x="4725143" y="0"/>
                </a:lnTo>
                <a:lnTo>
                  <a:pt x="4725143" y="114543"/>
                </a:lnTo>
                <a:lnTo>
                  <a:pt x="0" y="114543"/>
                </a:lnTo>
                <a:close/>
              </a:path>
            </a:pathLst>
          </a:custGeom>
          <a:solidFill>
            <a:srgbClr val="5B9BD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defTabSz="914400" eaLnBrk="0" fontAlgn="base" latinLnBrk="0" hangingPunct="0">
              <a:lnSpc>
                <a:spcPct val="100000"/>
              </a:lnSpc>
              <a:spcBef>
                <a:spcPct val="0"/>
              </a:spcBef>
              <a:spcAft>
                <a:spcPct val="0"/>
              </a:spcAft>
              <a:buClrTx/>
              <a:buSzTx/>
              <a:buFontTx/>
              <a:buNone/>
              <a:defRPr/>
            </a:pPr>
            <a:endParaRPr kumimoji="1" lang="zh-CN" altLang="en-US"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1" name="MH_Other_4"/>
          <p:cNvSpPr>
            <a:spLocks noChangeArrowheads="1"/>
          </p:cNvSpPr>
          <p:nvPr>
            <p:custDataLst>
              <p:tags r:id="rId10"/>
            </p:custDataLst>
          </p:nvPr>
        </p:nvSpPr>
        <p:spPr bwMode="auto">
          <a:xfrm flipH="1">
            <a:off x="1055077" y="4298799"/>
            <a:ext cx="10058400" cy="105752"/>
          </a:xfrm>
          <a:prstGeom prst="rect">
            <a:avLst/>
          </a:prstGeom>
          <a:solidFill>
            <a:srgbClr val="5B9B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marL="0" marR="0" lvl="0" indent="0" algn="ctr"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1" lang="zh-CN" altLang="zh-CN" sz="18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32" name="MH_Other_5"/>
          <p:cNvSpPr>
            <a:spLocks noChangeArrowheads="1"/>
          </p:cNvSpPr>
          <p:nvPr>
            <p:custDataLst>
              <p:tags r:id="rId11"/>
            </p:custDataLst>
          </p:nvPr>
        </p:nvSpPr>
        <p:spPr bwMode="auto">
          <a:xfrm flipH="1">
            <a:off x="1055077" y="4472116"/>
            <a:ext cx="10058400" cy="898894"/>
          </a:xfrm>
          <a:prstGeom prst="rect">
            <a:avLst/>
          </a:prstGeom>
          <a:solidFill>
            <a:srgbClr val="5B9B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marL="0" marR="0" lvl="0" indent="0" algn="ctr"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1" lang="zh-CN" altLang="zh-CN" sz="1800" b="0" i="0" u="none" strike="noStrike" kern="0" cap="none" spc="0" normalizeH="0" baseline="0" noProof="0">
              <a:ln>
                <a:noFill/>
              </a:ln>
              <a:solidFill>
                <a:srgbClr val="D3B23F"/>
              </a:solidFill>
              <a:effectLst/>
              <a:uLnTx/>
              <a:uFillTx/>
              <a:latin typeface="微软雅黑" panose="020B0503020204020204" pitchFamily="34" charset="-122"/>
              <a:ea typeface="微软雅黑" panose="020B0503020204020204" pitchFamily="34" charset="-122"/>
            </a:endParaRPr>
          </a:p>
        </p:txBody>
      </p:sp>
      <p:sp>
        <p:nvSpPr>
          <p:cNvPr id="33" name="MH_Other_6"/>
          <p:cNvSpPr>
            <a:spLocks noChangeArrowheads="1"/>
          </p:cNvSpPr>
          <p:nvPr>
            <p:custDataLst>
              <p:tags r:id="rId12"/>
            </p:custDataLst>
          </p:nvPr>
        </p:nvSpPr>
        <p:spPr bwMode="auto">
          <a:xfrm>
            <a:off x="8699042" y="4472116"/>
            <a:ext cx="733424" cy="901832"/>
          </a:xfrm>
          <a:prstGeom prst="chevron">
            <a:avLst>
              <a:gd name="adj" fmla="val 50000"/>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marL="0" marR="0" lvl="0" indent="0" algn="ctr"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1" lang="zh-CN" altLang="zh-CN"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4" name="MH_Other_7"/>
          <p:cNvSpPr>
            <a:spLocks noChangeArrowheads="1"/>
          </p:cNvSpPr>
          <p:nvPr>
            <p:custDataLst>
              <p:tags r:id="rId13"/>
            </p:custDataLst>
          </p:nvPr>
        </p:nvSpPr>
        <p:spPr bwMode="auto">
          <a:xfrm>
            <a:off x="8145468" y="4472116"/>
            <a:ext cx="731678" cy="901832"/>
          </a:xfrm>
          <a:prstGeom prst="chevron">
            <a:avLst>
              <a:gd name="adj" fmla="val 50000"/>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marL="0" marR="0" lvl="0" indent="0" algn="ctr"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1" lang="zh-CN" altLang="zh-CN"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6" name="MH_SubTitle_1"/>
          <p:cNvSpPr txBox="1">
            <a:spLocks noChangeArrowheads="1"/>
          </p:cNvSpPr>
          <p:nvPr>
            <p:custDataLst>
              <p:tags r:id="rId14"/>
            </p:custDataLst>
          </p:nvPr>
        </p:nvSpPr>
        <p:spPr bwMode="auto">
          <a:xfrm flipH="1">
            <a:off x="1444663" y="4657182"/>
            <a:ext cx="3115310" cy="52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defTabSz="914400" fontAlgn="base">
              <a:lnSpc>
                <a:spcPct val="100000"/>
              </a:lnSpc>
              <a:spcBef>
                <a:spcPct val="0"/>
              </a:spcBef>
              <a:spcAft>
                <a:spcPct val="0"/>
              </a:spcAft>
              <a:buNone/>
              <a:defRPr/>
            </a:pPr>
            <a:r>
              <a:rPr kumimoji="1" lang="zh-CN" altLang="en-US" sz="2400" b="1" dirty="0" smtClean="0">
                <a:solidFill>
                  <a:schemeClr val="lt1"/>
                </a:solidFill>
                <a:latin typeface="微软雅黑" panose="020B0503020204020204" pitchFamily="34" charset="-122"/>
                <a:ea typeface="微软雅黑" panose="020B0503020204020204" pitchFamily="34" charset="-122"/>
                <a:sym typeface="+mn-ea"/>
              </a:rPr>
              <a:t>内</a:t>
            </a:r>
            <a:r>
              <a:rPr kumimoji="1" lang="zh-CN" altLang="en-US" sz="2400" b="1" dirty="0">
                <a:solidFill>
                  <a:schemeClr val="lt1"/>
                </a:solidFill>
                <a:latin typeface="微软雅黑" panose="020B0503020204020204" pitchFamily="34" charset="-122"/>
                <a:ea typeface="微软雅黑" panose="020B0503020204020204" pitchFamily="34" charset="-122"/>
                <a:sym typeface="+mn-ea"/>
              </a:rPr>
              <a:t>部员</a:t>
            </a:r>
            <a:r>
              <a:rPr kumimoji="1" lang="zh-CN" altLang="en-US" sz="2400" b="1" dirty="0" smtClean="0">
                <a:solidFill>
                  <a:schemeClr val="lt1"/>
                </a:solidFill>
                <a:latin typeface="微软雅黑" panose="020B0503020204020204" pitchFamily="34" charset="-122"/>
                <a:ea typeface="微软雅黑" panose="020B0503020204020204" pitchFamily="34" charset="-122"/>
                <a:sym typeface="+mn-ea"/>
              </a:rPr>
              <a:t>工告知</a:t>
            </a:r>
            <a:endParaRPr kumimoji="1" lang="zh-CN" altLang="en-US" sz="2400" b="1" dirty="0" smtClean="0">
              <a:solidFill>
                <a:schemeClr val="lt1"/>
              </a:solidFill>
              <a:latin typeface="微软雅黑" panose="020B0503020204020204" pitchFamily="34" charset="-122"/>
              <a:ea typeface="微软雅黑" panose="020B0503020204020204" pitchFamily="34" charset="-122"/>
              <a:sym typeface="+mn-ea"/>
            </a:endParaRPr>
          </a:p>
        </p:txBody>
      </p:sp>
      <p:sp>
        <p:nvSpPr>
          <p:cNvPr id="43" name="文本框 9"/>
          <p:cNvSpPr txBox="1"/>
          <p:nvPr/>
        </p:nvSpPr>
        <p:spPr>
          <a:xfrm>
            <a:off x="1055077" y="5550532"/>
            <a:ext cx="10058400" cy="732155"/>
          </a:xfrm>
          <a:prstGeom prst="rect">
            <a:avLst/>
          </a:prstGeom>
          <a:noFill/>
        </p:spPr>
        <p:txBody>
          <a:bodyPr wrap="square" rtlCol="0">
            <a:spAutoFit/>
          </a:bodyPr>
          <a:lstStyle/>
          <a:p>
            <a:pPr>
              <a:lnSpc>
                <a:spcPts val="2500"/>
              </a:lnSpc>
            </a:pPr>
            <a:r>
              <a:rPr lang="zh-CN" altLang="en-US" sz="1600"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b="1"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三卡</a:t>
            </a:r>
            <a:r>
              <a:rPr lang="zh-CN" altLang="en-US" sz="16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”—承诺卡、应知卡、应急卡，结合风险点统计表</a:t>
            </a:r>
            <a:r>
              <a:rPr lang="zh-CN" altLang="en-US" sz="1600"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，为</a:t>
            </a:r>
            <a:r>
              <a:rPr lang="zh-CN" altLang="en-US" sz="16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每名员工制定岗位风险点“</a:t>
            </a:r>
            <a:r>
              <a:rPr lang="zh-CN" altLang="en-US"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两卡</a:t>
            </a:r>
            <a:r>
              <a:rPr lang="zh-CN" altLang="en-US" sz="1600"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1600"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ts val="2500"/>
              </a:lnSpc>
            </a:pPr>
            <a:r>
              <a:rPr lang="zh-CN" altLang="en-US" sz="1600"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内</a:t>
            </a:r>
            <a:r>
              <a:rPr lang="zh-CN" altLang="en-US" sz="16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容包括岗位风险点、现有管控措施</a:t>
            </a:r>
            <a:r>
              <a:rPr lang="zh-CN" altLang="en-US" sz="1600"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、应</a:t>
            </a:r>
            <a:r>
              <a:rPr lang="zh-CN" altLang="en-US" sz="16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急处置及员工承诺，每名员工必须都经培训合格，做到“持卡”上岗。</a:t>
            </a:r>
            <a:endParaRPr lang="zh-CN" altLang="en-US" sz="16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15"/>
    </p:custDataLst>
  </p:cSld>
  <p:clrMapOvr>
    <a:masterClrMapping/>
  </p:clrMapOvr>
  <p:transition advClick="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3" name="图形 22"/>
          <p:cNvPicPr>
            <a:picLocks noChangeAspect="1"/>
          </p:cNvPicPr>
          <p:nvPr>
            <p:custDataLst>
              <p:tags r:id="rId1"/>
            </p:custDataLst>
          </p:nvPr>
        </p:nvPicPr>
        <p:blipFill>
          <a:blip r:embed="rId2">
            <a:extLst>
              <a:ext uri="{96DAC541-7B7A-43D3-8B79-37D633B846F1}">
                <asvg:svgBlip xmlns:asvg="http://schemas.microsoft.com/office/drawing/2016/SVG/main" r:embed="rId3"/>
              </a:ext>
            </a:extLst>
          </a:blip>
          <a:stretch>
            <a:fillRect/>
          </a:stretch>
        </p:blipFill>
        <p:spPr>
          <a:xfrm>
            <a:off x="0" y="0"/>
            <a:ext cx="720090" cy="720090"/>
          </a:xfrm>
          <a:prstGeom prst="rect">
            <a:avLst/>
          </a:prstGeom>
        </p:spPr>
      </p:pic>
      <p:pic>
        <p:nvPicPr>
          <p:cNvPr id="13" name="图形 22"/>
          <p:cNvPicPr>
            <a:picLocks noChangeAspect="1"/>
          </p:cNvPicPr>
          <p:nvPr>
            <p:custDataLst>
              <p:tags r:id="rId4"/>
            </p:custDataLst>
          </p:nvPr>
        </p:nvPicPr>
        <p:blipFill>
          <a:blip r:embed="rId5">
            <a:extLst>
              <a:ext uri="{96DAC541-7B7A-43D3-8B79-37D633B846F1}">
                <asvg:svgBlip xmlns:asvg="http://schemas.microsoft.com/office/drawing/2016/SVG/main" r:embed="rId6"/>
              </a:ext>
            </a:extLst>
          </a:blip>
          <a:stretch>
            <a:fillRect/>
          </a:stretch>
        </p:blipFill>
        <p:spPr>
          <a:xfrm>
            <a:off x="11471910" y="-5379"/>
            <a:ext cx="720090" cy="720090"/>
          </a:xfrm>
          <a:prstGeom prst="rect">
            <a:avLst/>
          </a:prstGeom>
        </p:spPr>
      </p:pic>
      <p:sp>
        <p:nvSpPr>
          <p:cNvPr id="2" name="MH_Other_1"/>
          <p:cNvSpPr/>
          <p:nvPr>
            <p:custDataLst>
              <p:tags r:id="rId7"/>
            </p:custDataLst>
          </p:nvPr>
        </p:nvSpPr>
        <p:spPr>
          <a:xfrm>
            <a:off x="5411221" y="5005002"/>
            <a:ext cx="2871526" cy="188311"/>
          </a:xfrm>
          <a:custGeom>
            <a:avLst/>
            <a:gdLst>
              <a:gd name="connsiteX0" fmla="*/ 0 w 2016224"/>
              <a:gd name="connsiteY0" fmla="*/ 0 h 243408"/>
              <a:gd name="connsiteX1" fmla="*/ 2016224 w 2016224"/>
              <a:gd name="connsiteY1" fmla="*/ 0 h 243408"/>
              <a:gd name="connsiteX2" fmla="*/ 2016224 w 2016224"/>
              <a:gd name="connsiteY2" fmla="*/ 243408 h 243408"/>
              <a:gd name="connsiteX3" fmla="*/ 0 w 2016224"/>
              <a:gd name="connsiteY3" fmla="*/ 243408 h 243408"/>
              <a:gd name="connsiteX4" fmla="*/ 0 w 2016224"/>
              <a:gd name="connsiteY4" fmla="*/ 0 h 243408"/>
              <a:gd name="connsiteX0-1" fmla="*/ 0 w 2016224"/>
              <a:gd name="connsiteY0-2" fmla="*/ 0 h 243408"/>
              <a:gd name="connsiteX1-3" fmla="*/ 2016224 w 2016224"/>
              <a:gd name="connsiteY1-4" fmla="*/ 0 h 243408"/>
              <a:gd name="connsiteX2-5" fmla="*/ 2016224 w 2016224"/>
              <a:gd name="connsiteY2-6" fmla="*/ 243408 h 243408"/>
              <a:gd name="connsiteX3-7" fmla="*/ 158496 w 2016224"/>
              <a:gd name="connsiteY3-8" fmla="*/ 243408 h 243408"/>
              <a:gd name="connsiteX4-9" fmla="*/ 0 w 2016224"/>
              <a:gd name="connsiteY4-10" fmla="*/ 0 h 243408"/>
              <a:gd name="connsiteX0-11" fmla="*/ 0 w 1928127"/>
              <a:gd name="connsiteY0-12" fmla="*/ 0 h 266629"/>
              <a:gd name="connsiteX1-13" fmla="*/ 1928127 w 1928127"/>
              <a:gd name="connsiteY1-14" fmla="*/ 23221 h 266629"/>
              <a:gd name="connsiteX2-15" fmla="*/ 1928127 w 1928127"/>
              <a:gd name="connsiteY2-16" fmla="*/ 266629 h 266629"/>
              <a:gd name="connsiteX3-17" fmla="*/ 70399 w 1928127"/>
              <a:gd name="connsiteY3-18" fmla="*/ 266629 h 266629"/>
              <a:gd name="connsiteX4-19" fmla="*/ 0 w 1928127"/>
              <a:gd name="connsiteY4-20" fmla="*/ 0 h 26662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28127" h="266629">
                <a:moveTo>
                  <a:pt x="0" y="0"/>
                </a:moveTo>
                <a:lnTo>
                  <a:pt x="1928127" y="23221"/>
                </a:lnTo>
                <a:lnTo>
                  <a:pt x="1928127" y="266629"/>
                </a:lnTo>
                <a:lnTo>
                  <a:pt x="70399" y="266629"/>
                </a:lnTo>
                <a:lnTo>
                  <a:pt x="0" y="0"/>
                </a:lnTo>
                <a:close/>
              </a:path>
            </a:pathLst>
          </a:custGeom>
          <a:solidFill>
            <a:srgbClr val="B7B7B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3" name="MH_Other_2"/>
          <p:cNvSpPr/>
          <p:nvPr>
            <p:custDataLst>
              <p:tags r:id="rId8"/>
            </p:custDataLst>
          </p:nvPr>
        </p:nvSpPr>
        <p:spPr>
          <a:xfrm>
            <a:off x="8688135" y="5022058"/>
            <a:ext cx="2887927" cy="171911"/>
          </a:xfrm>
          <a:custGeom>
            <a:avLst/>
            <a:gdLst>
              <a:gd name="connsiteX0" fmla="*/ 0 w 2016224"/>
              <a:gd name="connsiteY0" fmla="*/ 0 h 243408"/>
              <a:gd name="connsiteX1" fmla="*/ 2016224 w 2016224"/>
              <a:gd name="connsiteY1" fmla="*/ 0 h 243408"/>
              <a:gd name="connsiteX2" fmla="*/ 2016224 w 2016224"/>
              <a:gd name="connsiteY2" fmla="*/ 243408 h 243408"/>
              <a:gd name="connsiteX3" fmla="*/ 0 w 2016224"/>
              <a:gd name="connsiteY3" fmla="*/ 243408 h 243408"/>
              <a:gd name="connsiteX4" fmla="*/ 0 w 2016224"/>
              <a:gd name="connsiteY4" fmla="*/ 0 h 243408"/>
              <a:gd name="connsiteX0-1" fmla="*/ 0 w 2016224"/>
              <a:gd name="connsiteY0-2" fmla="*/ 0 h 243408"/>
              <a:gd name="connsiteX1-3" fmla="*/ 2016224 w 2016224"/>
              <a:gd name="connsiteY1-4" fmla="*/ 0 h 243408"/>
              <a:gd name="connsiteX2-5" fmla="*/ 2016224 w 2016224"/>
              <a:gd name="connsiteY2-6" fmla="*/ 243408 h 243408"/>
              <a:gd name="connsiteX3-7" fmla="*/ 158496 w 2016224"/>
              <a:gd name="connsiteY3-8" fmla="*/ 243408 h 243408"/>
              <a:gd name="connsiteX4-9" fmla="*/ 0 w 2016224"/>
              <a:gd name="connsiteY4-10" fmla="*/ 0 h 243408"/>
              <a:gd name="connsiteX0-11" fmla="*/ 0 w 1950151"/>
              <a:gd name="connsiteY0-12" fmla="*/ 0 h 243408"/>
              <a:gd name="connsiteX1-13" fmla="*/ 1950151 w 1950151"/>
              <a:gd name="connsiteY1-14" fmla="*/ 0 h 243408"/>
              <a:gd name="connsiteX2-15" fmla="*/ 1950151 w 1950151"/>
              <a:gd name="connsiteY2-16" fmla="*/ 243408 h 243408"/>
              <a:gd name="connsiteX3-17" fmla="*/ 92423 w 1950151"/>
              <a:gd name="connsiteY3-18" fmla="*/ 243408 h 243408"/>
              <a:gd name="connsiteX4-19" fmla="*/ 0 w 1950151"/>
              <a:gd name="connsiteY4-20" fmla="*/ 0 h 243408"/>
              <a:gd name="connsiteX0-21" fmla="*/ 0 w 1939139"/>
              <a:gd name="connsiteY0-22" fmla="*/ 0 h 243408"/>
              <a:gd name="connsiteX1-23" fmla="*/ 1939139 w 1939139"/>
              <a:gd name="connsiteY1-24" fmla="*/ 0 h 243408"/>
              <a:gd name="connsiteX2-25" fmla="*/ 1939139 w 1939139"/>
              <a:gd name="connsiteY2-26" fmla="*/ 243408 h 243408"/>
              <a:gd name="connsiteX3-27" fmla="*/ 81411 w 1939139"/>
              <a:gd name="connsiteY3-28" fmla="*/ 243408 h 243408"/>
              <a:gd name="connsiteX4-29" fmla="*/ 0 w 1939139"/>
              <a:gd name="connsiteY4-30" fmla="*/ 0 h 24340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39139" h="243408">
                <a:moveTo>
                  <a:pt x="0" y="0"/>
                </a:moveTo>
                <a:lnTo>
                  <a:pt x="1939139" y="0"/>
                </a:lnTo>
                <a:lnTo>
                  <a:pt x="1939139" y="243408"/>
                </a:lnTo>
                <a:lnTo>
                  <a:pt x="81411" y="243408"/>
                </a:lnTo>
                <a:lnTo>
                  <a:pt x="0" y="0"/>
                </a:lnTo>
                <a:close/>
              </a:path>
            </a:pathLst>
          </a:custGeom>
          <a:solidFill>
            <a:srgbClr val="B7B7B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4" name="MH_Other_3"/>
          <p:cNvSpPr/>
          <p:nvPr>
            <p:custDataLst>
              <p:tags r:id="rId9"/>
            </p:custDataLst>
          </p:nvPr>
        </p:nvSpPr>
        <p:spPr>
          <a:xfrm>
            <a:off x="-4969" y="2302535"/>
            <a:ext cx="12300131" cy="2772168"/>
          </a:xfrm>
          <a:prstGeom prst="rect">
            <a:avLst/>
          </a:prstGeom>
          <a:blipFill>
            <a:blip r:embed="rId10"/>
            <a:tile tx="0" ty="0" sx="100000" sy="100000" flip="none" algn="tl"/>
          </a:blipFill>
          <a:ln>
            <a:noFill/>
          </a:ln>
        </p:spPr>
        <p:txBody>
          <a:bodyPr anchor="ctr"/>
          <a:lstStyle/>
          <a:p>
            <a:pPr algn="ctr" defTabSz="914400" fontAlgn="base">
              <a:spcBef>
                <a:spcPct val="0"/>
              </a:spcBef>
              <a:spcAft>
                <a:spcPct val="0"/>
              </a:spcAft>
              <a:buFont typeface="Arial" panose="020B0604020202020204" pitchFamily="34" charset="0"/>
              <a:buNone/>
            </a:pPr>
            <a:endParaRPr kumimoji="1" lang="zh-CN" altLang="en-US" kern="0" dirty="0">
              <a:solidFill>
                <a:srgbClr val="D3B23F"/>
              </a:solidFill>
              <a:latin typeface="微软雅黑" panose="020B0503020204020204" pitchFamily="34" charset="-122"/>
              <a:ea typeface="微软雅黑" panose="020B0503020204020204" pitchFamily="34" charset="-122"/>
            </a:endParaRPr>
          </a:p>
        </p:txBody>
      </p:sp>
      <p:sp>
        <p:nvSpPr>
          <p:cNvPr id="5" name="MH_Other_4"/>
          <p:cNvSpPr/>
          <p:nvPr>
            <p:custDataLst>
              <p:tags r:id="rId11"/>
            </p:custDataLst>
          </p:nvPr>
        </p:nvSpPr>
        <p:spPr>
          <a:xfrm>
            <a:off x="6054917" y="2102660"/>
            <a:ext cx="2905866" cy="210125"/>
          </a:xfrm>
          <a:custGeom>
            <a:avLst/>
            <a:gdLst>
              <a:gd name="connsiteX0" fmla="*/ 0 w 2160240"/>
              <a:gd name="connsiteY0" fmla="*/ 0 h 144016"/>
              <a:gd name="connsiteX1" fmla="*/ 2160240 w 2160240"/>
              <a:gd name="connsiteY1" fmla="*/ 0 h 144016"/>
              <a:gd name="connsiteX2" fmla="*/ 2160240 w 2160240"/>
              <a:gd name="connsiteY2" fmla="*/ 144016 h 144016"/>
              <a:gd name="connsiteX3" fmla="*/ 0 w 2160240"/>
              <a:gd name="connsiteY3" fmla="*/ 144016 h 144016"/>
              <a:gd name="connsiteX4" fmla="*/ 0 w 2160240"/>
              <a:gd name="connsiteY4" fmla="*/ 0 h 144016"/>
              <a:gd name="connsiteX0-1" fmla="*/ 158496 w 2160240"/>
              <a:gd name="connsiteY0-2" fmla="*/ 0 h 144016"/>
              <a:gd name="connsiteX1-3" fmla="*/ 2160240 w 2160240"/>
              <a:gd name="connsiteY1-4" fmla="*/ 0 h 144016"/>
              <a:gd name="connsiteX2-5" fmla="*/ 2160240 w 2160240"/>
              <a:gd name="connsiteY2-6" fmla="*/ 144016 h 144016"/>
              <a:gd name="connsiteX3-7" fmla="*/ 0 w 2160240"/>
              <a:gd name="connsiteY3-8" fmla="*/ 144016 h 144016"/>
              <a:gd name="connsiteX4-9" fmla="*/ 158496 w 2160240"/>
              <a:gd name="connsiteY4-10" fmla="*/ 0 h 144016"/>
              <a:gd name="connsiteX0-11" fmla="*/ 134112 w 2160240"/>
              <a:gd name="connsiteY0-12" fmla="*/ 0 h 156208"/>
              <a:gd name="connsiteX1-13" fmla="*/ 2160240 w 2160240"/>
              <a:gd name="connsiteY1-14" fmla="*/ 12192 h 156208"/>
              <a:gd name="connsiteX2-15" fmla="*/ 2160240 w 2160240"/>
              <a:gd name="connsiteY2-16" fmla="*/ 156208 h 156208"/>
              <a:gd name="connsiteX3-17" fmla="*/ 0 w 2160240"/>
              <a:gd name="connsiteY3-18" fmla="*/ 156208 h 156208"/>
              <a:gd name="connsiteX4-19" fmla="*/ 134112 w 2160240"/>
              <a:gd name="connsiteY4-20" fmla="*/ 0 h 15620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160240" h="156208">
                <a:moveTo>
                  <a:pt x="134112" y="0"/>
                </a:moveTo>
                <a:lnTo>
                  <a:pt x="2160240" y="12192"/>
                </a:lnTo>
                <a:lnTo>
                  <a:pt x="2160240" y="156208"/>
                </a:lnTo>
                <a:lnTo>
                  <a:pt x="0" y="156208"/>
                </a:lnTo>
                <a:lnTo>
                  <a:pt x="134112" y="0"/>
                </a:lnTo>
                <a:close/>
              </a:path>
            </a:pathLst>
          </a:custGeom>
          <a:solidFill>
            <a:srgbClr val="B7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6" name="MH_Other_5"/>
          <p:cNvSpPr/>
          <p:nvPr>
            <p:custDataLst>
              <p:tags r:id="rId12"/>
            </p:custDataLst>
          </p:nvPr>
        </p:nvSpPr>
        <p:spPr>
          <a:xfrm>
            <a:off x="5527034" y="2098560"/>
            <a:ext cx="3433749" cy="3121403"/>
          </a:xfrm>
          <a:custGeom>
            <a:avLst/>
            <a:gdLst>
              <a:gd name="connsiteX0" fmla="*/ 0 w 2016224"/>
              <a:gd name="connsiteY0" fmla="*/ 0 h 2448272"/>
              <a:gd name="connsiteX1" fmla="*/ 2016224 w 2016224"/>
              <a:gd name="connsiteY1" fmla="*/ 0 h 2448272"/>
              <a:gd name="connsiteX2" fmla="*/ 2016224 w 2016224"/>
              <a:gd name="connsiteY2" fmla="*/ 2448272 h 2448272"/>
              <a:gd name="connsiteX3" fmla="*/ 0 w 2016224"/>
              <a:gd name="connsiteY3" fmla="*/ 2448272 h 2448272"/>
              <a:gd name="connsiteX4" fmla="*/ 0 w 2016224"/>
              <a:gd name="connsiteY4" fmla="*/ 0 h 2448272"/>
              <a:gd name="connsiteX0-1" fmla="*/ 536448 w 2552672"/>
              <a:gd name="connsiteY0-2" fmla="*/ 0 h 2448272"/>
              <a:gd name="connsiteX1-3" fmla="*/ 2552672 w 2552672"/>
              <a:gd name="connsiteY1-4" fmla="*/ 0 h 2448272"/>
              <a:gd name="connsiteX2-5" fmla="*/ 2552672 w 2552672"/>
              <a:gd name="connsiteY2-6" fmla="*/ 2448272 h 2448272"/>
              <a:gd name="connsiteX3-7" fmla="*/ 0 w 2552672"/>
              <a:gd name="connsiteY3-8" fmla="*/ 2423888 h 2448272"/>
              <a:gd name="connsiteX4-9" fmla="*/ 536448 w 2552672"/>
              <a:gd name="connsiteY4-10" fmla="*/ 0 h 2448272"/>
              <a:gd name="connsiteX0-11" fmla="*/ 536448 w 2552672"/>
              <a:gd name="connsiteY0-12" fmla="*/ 0 h 2448272"/>
              <a:gd name="connsiteX1-13" fmla="*/ 2552672 w 2552672"/>
              <a:gd name="connsiteY1-14" fmla="*/ 0 h 2448272"/>
              <a:gd name="connsiteX2-15" fmla="*/ 2064992 w 2552672"/>
              <a:gd name="connsiteY2-16" fmla="*/ 2448272 h 2448272"/>
              <a:gd name="connsiteX3-17" fmla="*/ 0 w 2552672"/>
              <a:gd name="connsiteY3-18" fmla="*/ 2423888 h 2448272"/>
              <a:gd name="connsiteX4-19" fmla="*/ 536448 w 2552672"/>
              <a:gd name="connsiteY4-20" fmla="*/ 0 h 244827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52672" h="2448272">
                <a:moveTo>
                  <a:pt x="536448" y="0"/>
                </a:moveTo>
                <a:lnTo>
                  <a:pt x="2552672" y="0"/>
                </a:lnTo>
                <a:lnTo>
                  <a:pt x="2064992" y="2448272"/>
                </a:lnTo>
                <a:lnTo>
                  <a:pt x="0" y="2423888"/>
                </a:lnTo>
                <a:lnTo>
                  <a:pt x="536448" y="0"/>
                </a:lnTo>
                <a:close/>
              </a:path>
            </a:pathLst>
          </a:custGeom>
          <a:solidFill>
            <a:srgbClr val="FFFFFF"/>
          </a:solidFill>
          <a:ln>
            <a:noFill/>
          </a:ln>
          <a:effectLst>
            <a:outerShdw blurRad="508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7" name="MH_Other_6"/>
          <p:cNvSpPr/>
          <p:nvPr>
            <p:custDataLst>
              <p:tags r:id="rId13"/>
            </p:custDataLst>
          </p:nvPr>
        </p:nvSpPr>
        <p:spPr>
          <a:xfrm>
            <a:off x="9348231" y="2113567"/>
            <a:ext cx="2905866" cy="210125"/>
          </a:xfrm>
          <a:custGeom>
            <a:avLst/>
            <a:gdLst>
              <a:gd name="connsiteX0" fmla="*/ 0 w 2160240"/>
              <a:gd name="connsiteY0" fmla="*/ 0 h 144016"/>
              <a:gd name="connsiteX1" fmla="*/ 2160240 w 2160240"/>
              <a:gd name="connsiteY1" fmla="*/ 0 h 144016"/>
              <a:gd name="connsiteX2" fmla="*/ 2160240 w 2160240"/>
              <a:gd name="connsiteY2" fmla="*/ 144016 h 144016"/>
              <a:gd name="connsiteX3" fmla="*/ 0 w 2160240"/>
              <a:gd name="connsiteY3" fmla="*/ 144016 h 144016"/>
              <a:gd name="connsiteX4" fmla="*/ 0 w 2160240"/>
              <a:gd name="connsiteY4" fmla="*/ 0 h 144016"/>
              <a:gd name="connsiteX0-1" fmla="*/ 158496 w 2160240"/>
              <a:gd name="connsiteY0-2" fmla="*/ 0 h 144016"/>
              <a:gd name="connsiteX1-3" fmla="*/ 2160240 w 2160240"/>
              <a:gd name="connsiteY1-4" fmla="*/ 0 h 144016"/>
              <a:gd name="connsiteX2-5" fmla="*/ 2160240 w 2160240"/>
              <a:gd name="connsiteY2-6" fmla="*/ 144016 h 144016"/>
              <a:gd name="connsiteX3-7" fmla="*/ 0 w 2160240"/>
              <a:gd name="connsiteY3-8" fmla="*/ 144016 h 144016"/>
              <a:gd name="connsiteX4-9" fmla="*/ 158496 w 2160240"/>
              <a:gd name="connsiteY4-10" fmla="*/ 0 h 144016"/>
              <a:gd name="connsiteX0-11" fmla="*/ 134112 w 2160240"/>
              <a:gd name="connsiteY0-12" fmla="*/ 0 h 156208"/>
              <a:gd name="connsiteX1-13" fmla="*/ 2160240 w 2160240"/>
              <a:gd name="connsiteY1-14" fmla="*/ 12192 h 156208"/>
              <a:gd name="connsiteX2-15" fmla="*/ 2160240 w 2160240"/>
              <a:gd name="connsiteY2-16" fmla="*/ 156208 h 156208"/>
              <a:gd name="connsiteX3-17" fmla="*/ 0 w 2160240"/>
              <a:gd name="connsiteY3-18" fmla="*/ 156208 h 156208"/>
              <a:gd name="connsiteX4-19" fmla="*/ 134112 w 2160240"/>
              <a:gd name="connsiteY4-20" fmla="*/ 0 h 15620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160240" h="156208">
                <a:moveTo>
                  <a:pt x="134112" y="0"/>
                </a:moveTo>
                <a:lnTo>
                  <a:pt x="2160240" y="12192"/>
                </a:lnTo>
                <a:lnTo>
                  <a:pt x="2160240" y="156208"/>
                </a:lnTo>
                <a:lnTo>
                  <a:pt x="0" y="156208"/>
                </a:lnTo>
                <a:lnTo>
                  <a:pt x="134112" y="0"/>
                </a:lnTo>
                <a:close/>
              </a:path>
            </a:pathLst>
          </a:custGeom>
          <a:solidFill>
            <a:srgbClr val="B7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8" name="MH_Other_7"/>
          <p:cNvSpPr/>
          <p:nvPr>
            <p:custDataLst>
              <p:tags r:id="rId14"/>
            </p:custDataLst>
          </p:nvPr>
        </p:nvSpPr>
        <p:spPr>
          <a:xfrm>
            <a:off x="8820348" y="2119717"/>
            <a:ext cx="3433749" cy="3121403"/>
          </a:xfrm>
          <a:custGeom>
            <a:avLst/>
            <a:gdLst>
              <a:gd name="connsiteX0" fmla="*/ 0 w 2016224"/>
              <a:gd name="connsiteY0" fmla="*/ 0 h 2448272"/>
              <a:gd name="connsiteX1" fmla="*/ 2016224 w 2016224"/>
              <a:gd name="connsiteY1" fmla="*/ 0 h 2448272"/>
              <a:gd name="connsiteX2" fmla="*/ 2016224 w 2016224"/>
              <a:gd name="connsiteY2" fmla="*/ 2448272 h 2448272"/>
              <a:gd name="connsiteX3" fmla="*/ 0 w 2016224"/>
              <a:gd name="connsiteY3" fmla="*/ 2448272 h 2448272"/>
              <a:gd name="connsiteX4" fmla="*/ 0 w 2016224"/>
              <a:gd name="connsiteY4" fmla="*/ 0 h 2448272"/>
              <a:gd name="connsiteX0-1" fmla="*/ 536448 w 2552672"/>
              <a:gd name="connsiteY0-2" fmla="*/ 0 h 2448272"/>
              <a:gd name="connsiteX1-3" fmla="*/ 2552672 w 2552672"/>
              <a:gd name="connsiteY1-4" fmla="*/ 0 h 2448272"/>
              <a:gd name="connsiteX2-5" fmla="*/ 2552672 w 2552672"/>
              <a:gd name="connsiteY2-6" fmla="*/ 2448272 h 2448272"/>
              <a:gd name="connsiteX3-7" fmla="*/ 0 w 2552672"/>
              <a:gd name="connsiteY3-8" fmla="*/ 2423888 h 2448272"/>
              <a:gd name="connsiteX4-9" fmla="*/ 536448 w 2552672"/>
              <a:gd name="connsiteY4-10" fmla="*/ 0 h 2448272"/>
              <a:gd name="connsiteX0-11" fmla="*/ 536448 w 2552672"/>
              <a:gd name="connsiteY0-12" fmla="*/ 0 h 2448272"/>
              <a:gd name="connsiteX1-13" fmla="*/ 2552672 w 2552672"/>
              <a:gd name="connsiteY1-14" fmla="*/ 0 h 2448272"/>
              <a:gd name="connsiteX2-15" fmla="*/ 2064992 w 2552672"/>
              <a:gd name="connsiteY2-16" fmla="*/ 2448272 h 2448272"/>
              <a:gd name="connsiteX3-17" fmla="*/ 0 w 2552672"/>
              <a:gd name="connsiteY3-18" fmla="*/ 2423888 h 2448272"/>
              <a:gd name="connsiteX4-19" fmla="*/ 536448 w 2552672"/>
              <a:gd name="connsiteY4-20" fmla="*/ 0 h 244827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52672" h="2448272">
                <a:moveTo>
                  <a:pt x="536448" y="0"/>
                </a:moveTo>
                <a:lnTo>
                  <a:pt x="2552672" y="0"/>
                </a:lnTo>
                <a:lnTo>
                  <a:pt x="2064992" y="2448272"/>
                </a:lnTo>
                <a:lnTo>
                  <a:pt x="0" y="2423888"/>
                </a:lnTo>
                <a:lnTo>
                  <a:pt x="536448" y="0"/>
                </a:lnTo>
                <a:close/>
              </a:path>
            </a:pathLst>
          </a:custGeom>
          <a:solidFill>
            <a:srgbClr val="FFFFFF"/>
          </a:solidFill>
          <a:ln>
            <a:noFill/>
          </a:ln>
          <a:effectLst>
            <a:outerShdw blurRad="508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9" name="MH_Picture_1"/>
          <p:cNvSpPr/>
          <p:nvPr>
            <p:custDataLst>
              <p:tags r:id="rId15"/>
            </p:custDataLst>
          </p:nvPr>
        </p:nvSpPr>
        <p:spPr>
          <a:xfrm>
            <a:off x="5622263" y="2182094"/>
            <a:ext cx="3241658" cy="2946786"/>
          </a:xfrm>
          <a:custGeom>
            <a:avLst/>
            <a:gdLst>
              <a:gd name="connsiteX0" fmla="*/ 0 w 2016224"/>
              <a:gd name="connsiteY0" fmla="*/ 0 h 2448272"/>
              <a:gd name="connsiteX1" fmla="*/ 2016224 w 2016224"/>
              <a:gd name="connsiteY1" fmla="*/ 0 h 2448272"/>
              <a:gd name="connsiteX2" fmla="*/ 2016224 w 2016224"/>
              <a:gd name="connsiteY2" fmla="*/ 2448272 h 2448272"/>
              <a:gd name="connsiteX3" fmla="*/ 0 w 2016224"/>
              <a:gd name="connsiteY3" fmla="*/ 2448272 h 2448272"/>
              <a:gd name="connsiteX4" fmla="*/ 0 w 2016224"/>
              <a:gd name="connsiteY4" fmla="*/ 0 h 2448272"/>
              <a:gd name="connsiteX0-1" fmla="*/ 536448 w 2552672"/>
              <a:gd name="connsiteY0-2" fmla="*/ 0 h 2448272"/>
              <a:gd name="connsiteX1-3" fmla="*/ 2552672 w 2552672"/>
              <a:gd name="connsiteY1-4" fmla="*/ 0 h 2448272"/>
              <a:gd name="connsiteX2-5" fmla="*/ 2552672 w 2552672"/>
              <a:gd name="connsiteY2-6" fmla="*/ 2448272 h 2448272"/>
              <a:gd name="connsiteX3-7" fmla="*/ 0 w 2552672"/>
              <a:gd name="connsiteY3-8" fmla="*/ 2423888 h 2448272"/>
              <a:gd name="connsiteX4-9" fmla="*/ 536448 w 2552672"/>
              <a:gd name="connsiteY4-10" fmla="*/ 0 h 2448272"/>
              <a:gd name="connsiteX0-11" fmla="*/ 536448 w 2552672"/>
              <a:gd name="connsiteY0-12" fmla="*/ 0 h 2448272"/>
              <a:gd name="connsiteX1-13" fmla="*/ 2552672 w 2552672"/>
              <a:gd name="connsiteY1-14" fmla="*/ 0 h 2448272"/>
              <a:gd name="connsiteX2-15" fmla="*/ 2064992 w 2552672"/>
              <a:gd name="connsiteY2-16" fmla="*/ 2448272 h 2448272"/>
              <a:gd name="connsiteX3-17" fmla="*/ 0 w 2552672"/>
              <a:gd name="connsiteY3-18" fmla="*/ 2423888 h 2448272"/>
              <a:gd name="connsiteX4-19" fmla="*/ 536448 w 2552672"/>
              <a:gd name="connsiteY4-20" fmla="*/ 0 h 244827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52672" h="2448272">
                <a:moveTo>
                  <a:pt x="536448" y="0"/>
                </a:moveTo>
                <a:lnTo>
                  <a:pt x="2552672" y="0"/>
                </a:lnTo>
                <a:lnTo>
                  <a:pt x="2064992" y="2448272"/>
                </a:lnTo>
                <a:lnTo>
                  <a:pt x="0" y="2423888"/>
                </a:lnTo>
                <a:lnTo>
                  <a:pt x="536448" y="0"/>
                </a:lnTo>
                <a:close/>
              </a:path>
            </a:pathLst>
          </a:custGeom>
          <a:blipFill dpi="0" rotWithShape="1">
            <a:blip r:embed="rId16">
              <a:extLst>
                <a:ext uri="{28A0092B-C50C-407E-A947-70E740481C1C}">
                  <a14:useLocalDpi xmlns:a14="http://schemas.microsoft.com/office/drawing/2010/main" val="0"/>
                </a:ext>
              </a:extLst>
            </a:blip>
            <a:srcRect/>
            <a:stretch>
              <a:fillRect/>
            </a:stretch>
          </a:blipFill>
          <a:ln>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10" name="MH_Picture_2"/>
          <p:cNvSpPr/>
          <p:nvPr>
            <p:custDataLst>
              <p:tags r:id="rId17"/>
            </p:custDataLst>
          </p:nvPr>
        </p:nvSpPr>
        <p:spPr>
          <a:xfrm>
            <a:off x="8919761" y="2182094"/>
            <a:ext cx="3241658" cy="2946786"/>
          </a:xfrm>
          <a:custGeom>
            <a:avLst/>
            <a:gdLst>
              <a:gd name="connsiteX0" fmla="*/ 0 w 2016224"/>
              <a:gd name="connsiteY0" fmla="*/ 0 h 2448272"/>
              <a:gd name="connsiteX1" fmla="*/ 2016224 w 2016224"/>
              <a:gd name="connsiteY1" fmla="*/ 0 h 2448272"/>
              <a:gd name="connsiteX2" fmla="*/ 2016224 w 2016224"/>
              <a:gd name="connsiteY2" fmla="*/ 2448272 h 2448272"/>
              <a:gd name="connsiteX3" fmla="*/ 0 w 2016224"/>
              <a:gd name="connsiteY3" fmla="*/ 2448272 h 2448272"/>
              <a:gd name="connsiteX4" fmla="*/ 0 w 2016224"/>
              <a:gd name="connsiteY4" fmla="*/ 0 h 2448272"/>
              <a:gd name="connsiteX0-1" fmla="*/ 536448 w 2552672"/>
              <a:gd name="connsiteY0-2" fmla="*/ 0 h 2448272"/>
              <a:gd name="connsiteX1-3" fmla="*/ 2552672 w 2552672"/>
              <a:gd name="connsiteY1-4" fmla="*/ 0 h 2448272"/>
              <a:gd name="connsiteX2-5" fmla="*/ 2552672 w 2552672"/>
              <a:gd name="connsiteY2-6" fmla="*/ 2448272 h 2448272"/>
              <a:gd name="connsiteX3-7" fmla="*/ 0 w 2552672"/>
              <a:gd name="connsiteY3-8" fmla="*/ 2423888 h 2448272"/>
              <a:gd name="connsiteX4-9" fmla="*/ 536448 w 2552672"/>
              <a:gd name="connsiteY4-10" fmla="*/ 0 h 2448272"/>
              <a:gd name="connsiteX0-11" fmla="*/ 536448 w 2552672"/>
              <a:gd name="connsiteY0-12" fmla="*/ 0 h 2448272"/>
              <a:gd name="connsiteX1-13" fmla="*/ 2552672 w 2552672"/>
              <a:gd name="connsiteY1-14" fmla="*/ 0 h 2448272"/>
              <a:gd name="connsiteX2-15" fmla="*/ 2064992 w 2552672"/>
              <a:gd name="connsiteY2-16" fmla="*/ 2448272 h 2448272"/>
              <a:gd name="connsiteX3-17" fmla="*/ 0 w 2552672"/>
              <a:gd name="connsiteY3-18" fmla="*/ 2423888 h 2448272"/>
              <a:gd name="connsiteX4-19" fmla="*/ 536448 w 2552672"/>
              <a:gd name="connsiteY4-20" fmla="*/ 0 h 244827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52672" h="2448272">
                <a:moveTo>
                  <a:pt x="536448" y="0"/>
                </a:moveTo>
                <a:lnTo>
                  <a:pt x="2552672" y="0"/>
                </a:lnTo>
                <a:lnTo>
                  <a:pt x="2064992" y="2448272"/>
                </a:lnTo>
                <a:lnTo>
                  <a:pt x="0" y="2423888"/>
                </a:lnTo>
                <a:lnTo>
                  <a:pt x="536448" y="0"/>
                </a:lnTo>
                <a:close/>
              </a:path>
            </a:pathLst>
          </a:custGeom>
          <a:blipFill dpi="0" rotWithShape="1">
            <a:blip r:embed="rId18">
              <a:extLst>
                <a:ext uri="{28A0092B-C50C-407E-A947-70E740481C1C}">
                  <a14:useLocalDpi xmlns:a14="http://schemas.microsoft.com/office/drawing/2010/main" val="0"/>
                </a:ext>
              </a:extLst>
            </a:blip>
            <a:srcRect/>
            <a:stretch>
              <a:fillRect/>
            </a:stretch>
          </a:blipFill>
          <a:ln>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11" name="MH_SubTitle_1"/>
          <p:cNvSpPr txBox="1"/>
          <p:nvPr>
            <p:custDataLst>
              <p:tags r:id="rId19"/>
            </p:custDataLst>
          </p:nvPr>
        </p:nvSpPr>
        <p:spPr>
          <a:xfrm>
            <a:off x="646054" y="2433360"/>
            <a:ext cx="3175332" cy="786615"/>
          </a:xfrm>
          <a:prstGeom prst="rect">
            <a:avLst/>
          </a:prstGeom>
          <a:noFill/>
        </p:spPr>
        <p:txBody>
          <a:bodyPr wrap="square" rtlCol="0">
            <a:noAutofit/>
          </a:bodyPr>
          <a:lstStyle/>
          <a:p>
            <a:r>
              <a:rPr lang="zh-CN" altLang="en-US" sz="2400" b="1" dirty="0" smtClean="0">
                <a:solidFill>
                  <a:srgbClr val="C00000"/>
                </a:solidFill>
                <a:latin typeface="微软雅黑" panose="020B0503020204020204" pitchFamily="34" charset="-122"/>
                <a:ea typeface="微软雅黑" panose="020B0503020204020204" pitchFamily="34" charset="-122"/>
                <a:sym typeface="+mn-ea"/>
              </a:rPr>
              <a:t>内</a:t>
            </a:r>
            <a:r>
              <a:rPr lang="zh-CN" altLang="en-US" sz="2400" b="1" dirty="0">
                <a:solidFill>
                  <a:srgbClr val="C00000"/>
                </a:solidFill>
                <a:latin typeface="微软雅黑" panose="020B0503020204020204" pitchFamily="34" charset="-122"/>
                <a:ea typeface="微软雅黑" panose="020B0503020204020204" pitchFamily="34" charset="-122"/>
                <a:sym typeface="+mn-ea"/>
              </a:rPr>
              <a:t>部员</a:t>
            </a:r>
            <a:r>
              <a:rPr lang="zh-CN" altLang="en-US" sz="2400" b="1" dirty="0" smtClean="0">
                <a:solidFill>
                  <a:srgbClr val="C00000"/>
                </a:solidFill>
                <a:latin typeface="微软雅黑" panose="020B0503020204020204" pitchFamily="34" charset="-122"/>
                <a:ea typeface="微软雅黑" panose="020B0503020204020204" pitchFamily="34" charset="-122"/>
                <a:sym typeface="+mn-ea"/>
              </a:rPr>
              <a:t>工培训告知</a:t>
            </a:r>
            <a:endParaRPr lang="zh-CN" altLang="en-US" sz="2400" b="1" dirty="0" smtClean="0">
              <a:solidFill>
                <a:srgbClr val="C00000"/>
              </a:solidFill>
              <a:latin typeface="微软雅黑" panose="020B0503020204020204" pitchFamily="34" charset="-122"/>
              <a:ea typeface="微软雅黑" panose="020B0503020204020204" pitchFamily="34" charset="-122"/>
              <a:sym typeface="+mn-ea"/>
            </a:endParaRPr>
          </a:p>
        </p:txBody>
      </p:sp>
      <p:sp>
        <p:nvSpPr>
          <p:cNvPr id="14" name="文本框 8"/>
          <p:cNvSpPr txBox="1"/>
          <p:nvPr/>
        </p:nvSpPr>
        <p:spPr>
          <a:xfrm>
            <a:off x="1604064" y="234101"/>
            <a:ext cx="7624341" cy="578486"/>
          </a:xfrm>
          <a:prstGeom prst="roundRect">
            <a:avLst/>
          </a:prstGeom>
          <a:noFill/>
        </p:spPr>
        <p:txBody>
          <a:bodyPr wrap="square" rtlCol="0">
            <a:spAutoFit/>
            <a:scene3d>
              <a:camera prst="orthographicFront"/>
              <a:lightRig rig="threePt" dir="t"/>
            </a:scene3d>
            <a:sp3d contourW="12700"/>
          </a:bodyPr>
          <a:lstStyle/>
          <a:p>
            <a:pPr defTabSz="914400"/>
            <a:r>
              <a:rPr lang="en-US" altLang="zh-CN" sz="28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3. </a:t>
            </a:r>
            <a:r>
              <a:rPr lang="zh-CN" altLang="en-US" sz="28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风险分级管控体系建设</a:t>
            </a:r>
            <a:r>
              <a:rPr lang="en-US" altLang="zh-CN" sz="28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_</a:t>
            </a:r>
            <a:r>
              <a:rPr lang="en-US" altLang="zh-CN" sz="2000" b="1"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20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）风</a:t>
            </a:r>
            <a:r>
              <a:rPr lang="zh-CN" altLang="en-US" sz="2000" b="1"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险公示告知</a:t>
            </a:r>
            <a:endParaRPr lang="zh-CN" altLang="en-US" sz="2000" b="1"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6" name="图片 35"/>
          <p:cNvPicPr>
            <a:picLocks noChangeAspect="1"/>
          </p:cNvPicPr>
          <p:nvPr>
            <p:custDataLst>
              <p:tags r:id="rId20"/>
            </p:custDataLst>
          </p:nvPr>
        </p:nvPicPr>
        <p:blipFill>
          <a:blip r:embed="rId21" cstate="print">
            <a:extLst>
              <a:ext uri="{28A0092B-C50C-407E-A947-70E740481C1C}">
                <a14:useLocalDpi xmlns:a14="http://schemas.microsoft.com/office/drawing/2010/main" val="0"/>
              </a:ext>
            </a:extLst>
          </a:blip>
          <a:stretch>
            <a:fillRect/>
          </a:stretch>
        </p:blipFill>
        <p:spPr>
          <a:xfrm>
            <a:off x="855016" y="2815151"/>
            <a:ext cx="2159866" cy="2259552"/>
          </a:xfrm>
          <a:prstGeom prst="rect">
            <a:avLst/>
          </a:prstGeom>
        </p:spPr>
      </p:pic>
    </p:spTree>
    <p:custDataLst>
      <p:tags r:id="rId22"/>
    </p:custDataLst>
  </p:cSld>
  <p:clrMapOvr>
    <a:masterClrMapping/>
  </p:clrMapOvr>
  <p:transition advClick="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3"/>
          <p:cNvSpPr txBox="1"/>
          <p:nvPr>
            <p:custDataLst>
              <p:tags r:id="rId1"/>
            </p:custDataLst>
          </p:nvPr>
        </p:nvSpPr>
        <p:spPr>
          <a:xfrm>
            <a:off x="3042749" y="2320225"/>
            <a:ext cx="1126545" cy="1446215"/>
          </a:xfrm>
          <a:prstGeom prst="rect">
            <a:avLst/>
          </a:prstGeom>
          <a:noFill/>
        </p:spPr>
        <p:txBody>
          <a:bodyPr wrap="square" rtlCol="0">
            <a:spAutoFit/>
          </a:bodyPr>
          <a:p>
            <a:pPr algn="ctr" defTabSz="913765"/>
            <a:r>
              <a:rPr lang="en-US" altLang="zh-CN" sz="8800" b="1" dirty="0" smtClean="0">
                <a:solidFill>
                  <a:srgbClr val="0070C0"/>
                </a:solidFill>
                <a:latin typeface="微软雅黑" panose="020B0503020204020204" pitchFamily="34" charset="-122"/>
                <a:ea typeface="微软雅黑" panose="020B0503020204020204" pitchFamily="34" charset="-122"/>
              </a:rPr>
              <a:t>1</a:t>
            </a:r>
            <a:endParaRPr lang="en-US" altLang="zh-CN" sz="8800" b="1" dirty="0" smtClean="0">
              <a:solidFill>
                <a:srgbClr val="0070C0"/>
              </a:solidFill>
              <a:latin typeface="微软雅黑" panose="020B0503020204020204" pitchFamily="34" charset="-122"/>
              <a:ea typeface="微软雅黑" panose="020B0503020204020204" pitchFamily="34" charset="-122"/>
            </a:endParaRPr>
          </a:p>
        </p:txBody>
      </p:sp>
      <p:sp>
        <p:nvSpPr>
          <p:cNvPr id="345" name="Freeform 11"/>
          <p:cNvSpPr/>
          <p:nvPr>
            <p:custDataLst>
              <p:tags r:id="rId2"/>
            </p:custDataLst>
          </p:nvPr>
        </p:nvSpPr>
        <p:spPr>
          <a:xfrm>
            <a:off x="11149680" y="4589280"/>
            <a:ext cx="223206" cy="223210"/>
          </a:xfrm>
          <a:custGeom>
            <a:avLst/>
            <a:gdLst>
              <a:gd name="connsiteX0" fmla="*/ 177485 w 223206"/>
              <a:gd name="connsiteY0" fmla="*/ 0 h 223210"/>
              <a:gd name="connsiteX1" fmla="*/ 223206 w 223206"/>
              <a:gd name="connsiteY1" fmla="*/ 2 h 223210"/>
              <a:gd name="connsiteX2" fmla="*/ 223203 w 223206"/>
              <a:gd name="connsiteY2" fmla="*/ 222887 h 223210"/>
              <a:gd name="connsiteX3" fmla="*/ 222885 w 223206"/>
              <a:gd name="connsiteY3" fmla="*/ 222886 h 223210"/>
              <a:gd name="connsiteX4" fmla="*/ 222885 w 223206"/>
              <a:gd name="connsiteY4" fmla="*/ 223210 h 223210"/>
              <a:gd name="connsiteX5" fmla="*/ 0 w 223206"/>
              <a:gd name="connsiteY5" fmla="*/ 223203 h 223210"/>
              <a:gd name="connsiteX6" fmla="*/ 1 w 223206"/>
              <a:gd name="connsiteY6" fmla="*/ 177486 h 223210"/>
              <a:gd name="connsiteX7" fmla="*/ 177482 w 223206"/>
              <a:gd name="connsiteY7" fmla="*/ 177482 h 223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3206" h="223210">
                <a:moveTo>
                  <a:pt x="177485" y="0"/>
                </a:moveTo>
                <a:lnTo>
                  <a:pt x="223206" y="2"/>
                </a:lnTo>
                <a:lnTo>
                  <a:pt x="223203" y="222887"/>
                </a:lnTo>
                <a:lnTo>
                  <a:pt x="222885" y="222886"/>
                </a:lnTo>
                <a:lnTo>
                  <a:pt x="222885" y="223210"/>
                </a:lnTo>
                <a:lnTo>
                  <a:pt x="0" y="223203"/>
                </a:lnTo>
                <a:lnTo>
                  <a:pt x="1" y="177486"/>
                </a:lnTo>
                <a:lnTo>
                  <a:pt x="177482" y="177482"/>
                </a:lnTo>
                <a:close/>
              </a:path>
            </a:pathLst>
          </a:custGeom>
          <a:solidFill>
            <a:schemeClr val="dk1">
              <a:lumMod val="75000"/>
              <a:lumOff val="25000"/>
            </a:schemeClr>
          </a:solidFill>
          <a:ln>
            <a:solidFill>
              <a:schemeClr val="dk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fontScale="40000"/>
          </a:bodyPr>
          <a:p>
            <a:pPr algn="ctr"/>
            <a:endParaRPr lang="zh-CN" altLang="en-US">
              <a:solidFill>
                <a:schemeClr val="lt1"/>
              </a:solidFill>
              <a:latin typeface="Arial" panose="020B0604020202020204" pitchFamily="34" charset="0"/>
              <a:ea typeface="微软雅黑" panose="020B0503020204020204" pitchFamily="34" charset="-122"/>
            </a:endParaRPr>
          </a:p>
        </p:txBody>
      </p:sp>
      <p:sp>
        <p:nvSpPr>
          <p:cNvPr id="173" name="Freeform 8"/>
          <p:cNvSpPr/>
          <p:nvPr>
            <p:custDataLst>
              <p:tags r:id="rId3"/>
            </p:custDataLst>
          </p:nvPr>
        </p:nvSpPr>
        <p:spPr>
          <a:xfrm>
            <a:off x="4527586" y="2045508"/>
            <a:ext cx="223203" cy="222886"/>
          </a:xfrm>
          <a:custGeom>
            <a:avLst/>
            <a:gdLst>
              <a:gd name="connsiteX0" fmla="*/ 1 w 223203"/>
              <a:gd name="connsiteY0" fmla="*/ 0 h 222886"/>
              <a:gd name="connsiteX1" fmla="*/ 45721 w 223203"/>
              <a:gd name="connsiteY1" fmla="*/ 2 h 222886"/>
              <a:gd name="connsiteX2" fmla="*/ 45722 w 223203"/>
              <a:gd name="connsiteY2" fmla="*/ 318 h 222886"/>
              <a:gd name="connsiteX3" fmla="*/ 223203 w 223203"/>
              <a:gd name="connsiteY3" fmla="*/ 318 h 222886"/>
              <a:gd name="connsiteX4" fmla="*/ 223203 w 223203"/>
              <a:gd name="connsiteY4" fmla="*/ 46040 h 222886"/>
              <a:gd name="connsiteX5" fmla="*/ 45718 w 223203"/>
              <a:gd name="connsiteY5" fmla="*/ 46037 h 222886"/>
              <a:gd name="connsiteX6" fmla="*/ 45722 w 223203"/>
              <a:gd name="connsiteY6" fmla="*/ 222886 h 222886"/>
              <a:gd name="connsiteX7" fmla="*/ 0 w 223203"/>
              <a:gd name="connsiteY7" fmla="*/ 222886 h 22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3203" h="222886">
                <a:moveTo>
                  <a:pt x="1" y="0"/>
                </a:moveTo>
                <a:lnTo>
                  <a:pt x="45721" y="2"/>
                </a:lnTo>
                <a:lnTo>
                  <a:pt x="45722" y="318"/>
                </a:lnTo>
                <a:lnTo>
                  <a:pt x="223203" y="318"/>
                </a:lnTo>
                <a:lnTo>
                  <a:pt x="223203" y="46040"/>
                </a:lnTo>
                <a:lnTo>
                  <a:pt x="45718" y="46037"/>
                </a:lnTo>
                <a:lnTo>
                  <a:pt x="45722" y="222886"/>
                </a:lnTo>
                <a:lnTo>
                  <a:pt x="0" y="222886"/>
                </a:lnTo>
                <a:close/>
              </a:path>
            </a:pathLst>
          </a:custGeom>
          <a:solidFill>
            <a:schemeClr val="dk1">
              <a:lumMod val="75000"/>
              <a:lumOff val="25000"/>
            </a:schemeClr>
          </a:solidFill>
          <a:ln>
            <a:solidFill>
              <a:schemeClr val="dk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fontScale="40000"/>
          </a:bodyPr>
          <a:p>
            <a:pPr algn="r"/>
            <a:endParaRPr lang="zh-CN" altLang="en-US">
              <a:solidFill>
                <a:schemeClr val="lt1"/>
              </a:solidFill>
              <a:latin typeface="Arial" panose="020B0604020202020204" pitchFamily="34" charset="0"/>
              <a:ea typeface="微软雅黑" panose="020B0503020204020204" pitchFamily="34" charset="-122"/>
            </a:endParaRPr>
          </a:p>
        </p:txBody>
      </p:sp>
      <p:sp>
        <p:nvSpPr>
          <p:cNvPr id="5" name="标题 4"/>
          <p:cNvSpPr/>
          <p:nvPr>
            <p:ph type="ctrTitle" idx="2"/>
            <p:custDataLst>
              <p:tags r:id="rId4"/>
            </p:custDataLst>
          </p:nvPr>
        </p:nvSpPr>
        <p:spPr/>
        <p:txBody>
          <a:bodyPr/>
          <a:p>
            <a:pPr marL="0" indent="0" algn="l">
              <a:lnSpc>
                <a:spcPct val="100000"/>
              </a:lnSpc>
              <a:spcBef>
                <a:spcPts val="0"/>
              </a:spcBef>
              <a:spcAft>
                <a:spcPts val="0"/>
              </a:spcAft>
              <a:buSzPct val="100000"/>
              <a:buNone/>
            </a:pPr>
            <a:r>
              <a:rPr lang="zh-CN" altLang="en-US" sz="4000" dirty="0">
                <a:solidFill>
                  <a:schemeClr val="tx1"/>
                </a:solidFill>
              </a:rPr>
              <a:t>公司概况</a:t>
            </a:r>
            <a:endParaRPr lang="zh-CN" altLang="en-US" sz="4000" dirty="0">
              <a:solidFill>
                <a:schemeClr val="tx1"/>
              </a:solidFill>
            </a:endParaRPr>
          </a:p>
        </p:txBody>
      </p:sp>
    </p:spTree>
    <p:custDataLst>
      <p:tags r:id="rId5"/>
    </p:custData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3" name="图形 22"/>
          <p:cNvPicPr>
            <a:picLocks noChangeAspect="1"/>
          </p:cNvPicPr>
          <p:nvPr>
            <p:custDataLst>
              <p:tags r:id="rId1"/>
            </p:custDataLst>
          </p:nvPr>
        </p:nvPicPr>
        <p:blipFill>
          <a:blip r:embed="rId2">
            <a:extLst>
              <a:ext uri="{96DAC541-7B7A-43D3-8B79-37D633B846F1}">
                <asvg:svgBlip xmlns:asvg="http://schemas.microsoft.com/office/drawing/2016/SVG/main" r:embed="rId3"/>
              </a:ext>
            </a:extLst>
          </a:blip>
          <a:stretch>
            <a:fillRect/>
          </a:stretch>
        </p:blipFill>
        <p:spPr>
          <a:xfrm>
            <a:off x="0" y="0"/>
            <a:ext cx="720090" cy="720090"/>
          </a:xfrm>
          <a:prstGeom prst="rect">
            <a:avLst/>
          </a:prstGeom>
        </p:spPr>
      </p:pic>
      <p:pic>
        <p:nvPicPr>
          <p:cNvPr id="15" name="图形 22"/>
          <p:cNvPicPr>
            <a:picLocks noChangeAspect="1"/>
          </p:cNvPicPr>
          <p:nvPr>
            <p:custDataLst>
              <p:tags r:id="rId4"/>
            </p:custDataLst>
          </p:nvPr>
        </p:nvPicPr>
        <p:blipFill>
          <a:blip r:embed="rId5">
            <a:extLst>
              <a:ext uri="{96DAC541-7B7A-43D3-8B79-37D633B846F1}">
                <asvg:svgBlip xmlns:asvg="http://schemas.microsoft.com/office/drawing/2016/SVG/main" r:embed="rId6"/>
              </a:ext>
            </a:extLst>
          </a:blip>
          <a:stretch>
            <a:fillRect/>
          </a:stretch>
        </p:blipFill>
        <p:spPr>
          <a:xfrm>
            <a:off x="11471910" y="-5379"/>
            <a:ext cx="720090" cy="720090"/>
          </a:xfrm>
          <a:prstGeom prst="rect">
            <a:avLst/>
          </a:prstGeom>
        </p:spPr>
      </p:pic>
      <p:sp>
        <p:nvSpPr>
          <p:cNvPr id="3" name="MH_Other_2"/>
          <p:cNvSpPr/>
          <p:nvPr>
            <p:custDataLst>
              <p:tags r:id="rId7"/>
            </p:custDataLst>
          </p:nvPr>
        </p:nvSpPr>
        <p:spPr>
          <a:xfrm>
            <a:off x="8688135" y="5022058"/>
            <a:ext cx="2887927" cy="171911"/>
          </a:xfrm>
          <a:custGeom>
            <a:avLst/>
            <a:gdLst>
              <a:gd name="connsiteX0" fmla="*/ 0 w 2016224"/>
              <a:gd name="connsiteY0" fmla="*/ 0 h 243408"/>
              <a:gd name="connsiteX1" fmla="*/ 2016224 w 2016224"/>
              <a:gd name="connsiteY1" fmla="*/ 0 h 243408"/>
              <a:gd name="connsiteX2" fmla="*/ 2016224 w 2016224"/>
              <a:gd name="connsiteY2" fmla="*/ 243408 h 243408"/>
              <a:gd name="connsiteX3" fmla="*/ 0 w 2016224"/>
              <a:gd name="connsiteY3" fmla="*/ 243408 h 243408"/>
              <a:gd name="connsiteX4" fmla="*/ 0 w 2016224"/>
              <a:gd name="connsiteY4" fmla="*/ 0 h 243408"/>
              <a:gd name="connsiteX0-1" fmla="*/ 0 w 2016224"/>
              <a:gd name="connsiteY0-2" fmla="*/ 0 h 243408"/>
              <a:gd name="connsiteX1-3" fmla="*/ 2016224 w 2016224"/>
              <a:gd name="connsiteY1-4" fmla="*/ 0 h 243408"/>
              <a:gd name="connsiteX2-5" fmla="*/ 2016224 w 2016224"/>
              <a:gd name="connsiteY2-6" fmla="*/ 243408 h 243408"/>
              <a:gd name="connsiteX3-7" fmla="*/ 158496 w 2016224"/>
              <a:gd name="connsiteY3-8" fmla="*/ 243408 h 243408"/>
              <a:gd name="connsiteX4-9" fmla="*/ 0 w 2016224"/>
              <a:gd name="connsiteY4-10" fmla="*/ 0 h 243408"/>
              <a:gd name="connsiteX0-11" fmla="*/ 0 w 1950151"/>
              <a:gd name="connsiteY0-12" fmla="*/ 0 h 243408"/>
              <a:gd name="connsiteX1-13" fmla="*/ 1950151 w 1950151"/>
              <a:gd name="connsiteY1-14" fmla="*/ 0 h 243408"/>
              <a:gd name="connsiteX2-15" fmla="*/ 1950151 w 1950151"/>
              <a:gd name="connsiteY2-16" fmla="*/ 243408 h 243408"/>
              <a:gd name="connsiteX3-17" fmla="*/ 92423 w 1950151"/>
              <a:gd name="connsiteY3-18" fmla="*/ 243408 h 243408"/>
              <a:gd name="connsiteX4-19" fmla="*/ 0 w 1950151"/>
              <a:gd name="connsiteY4-20" fmla="*/ 0 h 243408"/>
              <a:gd name="connsiteX0-21" fmla="*/ 0 w 1939139"/>
              <a:gd name="connsiteY0-22" fmla="*/ 0 h 243408"/>
              <a:gd name="connsiteX1-23" fmla="*/ 1939139 w 1939139"/>
              <a:gd name="connsiteY1-24" fmla="*/ 0 h 243408"/>
              <a:gd name="connsiteX2-25" fmla="*/ 1939139 w 1939139"/>
              <a:gd name="connsiteY2-26" fmla="*/ 243408 h 243408"/>
              <a:gd name="connsiteX3-27" fmla="*/ 81411 w 1939139"/>
              <a:gd name="connsiteY3-28" fmla="*/ 243408 h 243408"/>
              <a:gd name="connsiteX4-29" fmla="*/ 0 w 1939139"/>
              <a:gd name="connsiteY4-30" fmla="*/ 0 h 24340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39139" h="243408">
                <a:moveTo>
                  <a:pt x="0" y="0"/>
                </a:moveTo>
                <a:lnTo>
                  <a:pt x="1939139" y="0"/>
                </a:lnTo>
                <a:lnTo>
                  <a:pt x="1939139" y="243408"/>
                </a:lnTo>
                <a:lnTo>
                  <a:pt x="81411" y="243408"/>
                </a:lnTo>
                <a:lnTo>
                  <a:pt x="0" y="0"/>
                </a:lnTo>
                <a:close/>
              </a:path>
            </a:pathLst>
          </a:custGeom>
          <a:solidFill>
            <a:srgbClr val="B7B7B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4" name="MH_Other_3"/>
          <p:cNvSpPr/>
          <p:nvPr>
            <p:custDataLst>
              <p:tags r:id="rId8"/>
            </p:custDataLst>
          </p:nvPr>
        </p:nvSpPr>
        <p:spPr>
          <a:xfrm>
            <a:off x="-4969" y="2302535"/>
            <a:ext cx="12300131" cy="2772168"/>
          </a:xfrm>
          <a:prstGeom prst="rect">
            <a:avLst/>
          </a:prstGeom>
          <a:blipFill>
            <a:blip r:embed="rId9"/>
            <a:tile tx="0" ty="0" sx="100000" sy="100000" flip="none" algn="tl"/>
          </a:blipFill>
          <a:ln>
            <a:noFill/>
          </a:ln>
        </p:spPr>
        <p:txBody>
          <a:bodyPr anchor="ctr"/>
          <a:lstStyle/>
          <a:p>
            <a:pPr algn="ctr" defTabSz="914400" fontAlgn="base">
              <a:spcBef>
                <a:spcPct val="0"/>
              </a:spcBef>
              <a:spcAft>
                <a:spcPct val="0"/>
              </a:spcAft>
              <a:buFont typeface="Arial" panose="020B0604020202020204" pitchFamily="34" charset="0"/>
              <a:buNone/>
            </a:pPr>
            <a:endParaRPr kumimoji="1" lang="zh-CN" altLang="en-US" kern="0" dirty="0">
              <a:solidFill>
                <a:srgbClr val="D3B23F"/>
              </a:solidFill>
              <a:latin typeface="微软雅黑" panose="020B0503020204020204" pitchFamily="34" charset="-122"/>
              <a:ea typeface="微软雅黑" panose="020B0503020204020204" pitchFamily="34" charset="-122"/>
            </a:endParaRPr>
          </a:p>
        </p:txBody>
      </p:sp>
      <p:sp>
        <p:nvSpPr>
          <p:cNvPr id="7" name="MH_Other_6"/>
          <p:cNvSpPr/>
          <p:nvPr>
            <p:custDataLst>
              <p:tags r:id="rId10"/>
            </p:custDataLst>
          </p:nvPr>
        </p:nvSpPr>
        <p:spPr>
          <a:xfrm>
            <a:off x="9348231" y="2113567"/>
            <a:ext cx="2905866" cy="210125"/>
          </a:xfrm>
          <a:custGeom>
            <a:avLst/>
            <a:gdLst>
              <a:gd name="connsiteX0" fmla="*/ 0 w 2160240"/>
              <a:gd name="connsiteY0" fmla="*/ 0 h 144016"/>
              <a:gd name="connsiteX1" fmla="*/ 2160240 w 2160240"/>
              <a:gd name="connsiteY1" fmla="*/ 0 h 144016"/>
              <a:gd name="connsiteX2" fmla="*/ 2160240 w 2160240"/>
              <a:gd name="connsiteY2" fmla="*/ 144016 h 144016"/>
              <a:gd name="connsiteX3" fmla="*/ 0 w 2160240"/>
              <a:gd name="connsiteY3" fmla="*/ 144016 h 144016"/>
              <a:gd name="connsiteX4" fmla="*/ 0 w 2160240"/>
              <a:gd name="connsiteY4" fmla="*/ 0 h 144016"/>
              <a:gd name="connsiteX0-1" fmla="*/ 158496 w 2160240"/>
              <a:gd name="connsiteY0-2" fmla="*/ 0 h 144016"/>
              <a:gd name="connsiteX1-3" fmla="*/ 2160240 w 2160240"/>
              <a:gd name="connsiteY1-4" fmla="*/ 0 h 144016"/>
              <a:gd name="connsiteX2-5" fmla="*/ 2160240 w 2160240"/>
              <a:gd name="connsiteY2-6" fmla="*/ 144016 h 144016"/>
              <a:gd name="connsiteX3-7" fmla="*/ 0 w 2160240"/>
              <a:gd name="connsiteY3-8" fmla="*/ 144016 h 144016"/>
              <a:gd name="connsiteX4-9" fmla="*/ 158496 w 2160240"/>
              <a:gd name="connsiteY4-10" fmla="*/ 0 h 144016"/>
              <a:gd name="connsiteX0-11" fmla="*/ 134112 w 2160240"/>
              <a:gd name="connsiteY0-12" fmla="*/ 0 h 156208"/>
              <a:gd name="connsiteX1-13" fmla="*/ 2160240 w 2160240"/>
              <a:gd name="connsiteY1-14" fmla="*/ 12192 h 156208"/>
              <a:gd name="connsiteX2-15" fmla="*/ 2160240 w 2160240"/>
              <a:gd name="connsiteY2-16" fmla="*/ 156208 h 156208"/>
              <a:gd name="connsiteX3-17" fmla="*/ 0 w 2160240"/>
              <a:gd name="connsiteY3-18" fmla="*/ 156208 h 156208"/>
              <a:gd name="connsiteX4-19" fmla="*/ 134112 w 2160240"/>
              <a:gd name="connsiteY4-20" fmla="*/ 0 h 15620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160240" h="156208">
                <a:moveTo>
                  <a:pt x="134112" y="0"/>
                </a:moveTo>
                <a:lnTo>
                  <a:pt x="2160240" y="12192"/>
                </a:lnTo>
                <a:lnTo>
                  <a:pt x="2160240" y="156208"/>
                </a:lnTo>
                <a:lnTo>
                  <a:pt x="0" y="156208"/>
                </a:lnTo>
                <a:lnTo>
                  <a:pt x="134112" y="0"/>
                </a:lnTo>
                <a:close/>
              </a:path>
            </a:pathLst>
          </a:custGeom>
          <a:solidFill>
            <a:srgbClr val="B7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8" name="MH_Other_7"/>
          <p:cNvSpPr/>
          <p:nvPr>
            <p:custDataLst>
              <p:tags r:id="rId11"/>
            </p:custDataLst>
          </p:nvPr>
        </p:nvSpPr>
        <p:spPr>
          <a:xfrm>
            <a:off x="8820348" y="2119717"/>
            <a:ext cx="3433749" cy="3121403"/>
          </a:xfrm>
          <a:custGeom>
            <a:avLst/>
            <a:gdLst>
              <a:gd name="connsiteX0" fmla="*/ 0 w 2016224"/>
              <a:gd name="connsiteY0" fmla="*/ 0 h 2448272"/>
              <a:gd name="connsiteX1" fmla="*/ 2016224 w 2016224"/>
              <a:gd name="connsiteY1" fmla="*/ 0 h 2448272"/>
              <a:gd name="connsiteX2" fmla="*/ 2016224 w 2016224"/>
              <a:gd name="connsiteY2" fmla="*/ 2448272 h 2448272"/>
              <a:gd name="connsiteX3" fmla="*/ 0 w 2016224"/>
              <a:gd name="connsiteY3" fmla="*/ 2448272 h 2448272"/>
              <a:gd name="connsiteX4" fmla="*/ 0 w 2016224"/>
              <a:gd name="connsiteY4" fmla="*/ 0 h 2448272"/>
              <a:gd name="connsiteX0-1" fmla="*/ 536448 w 2552672"/>
              <a:gd name="connsiteY0-2" fmla="*/ 0 h 2448272"/>
              <a:gd name="connsiteX1-3" fmla="*/ 2552672 w 2552672"/>
              <a:gd name="connsiteY1-4" fmla="*/ 0 h 2448272"/>
              <a:gd name="connsiteX2-5" fmla="*/ 2552672 w 2552672"/>
              <a:gd name="connsiteY2-6" fmla="*/ 2448272 h 2448272"/>
              <a:gd name="connsiteX3-7" fmla="*/ 0 w 2552672"/>
              <a:gd name="connsiteY3-8" fmla="*/ 2423888 h 2448272"/>
              <a:gd name="connsiteX4-9" fmla="*/ 536448 w 2552672"/>
              <a:gd name="connsiteY4-10" fmla="*/ 0 h 2448272"/>
              <a:gd name="connsiteX0-11" fmla="*/ 536448 w 2552672"/>
              <a:gd name="connsiteY0-12" fmla="*/ 0 h 2448272"/>
              <a:gd name="connsiteX1-13" fmla="*/ 2552672 w 2552672"/>
              <a:gd name="connsiteY1-14" fmla="*/ 0 h 2448272"/>
              <a:gd name="connsiteX2-15" fmla="*/ 2064992 w 2552672"/>
              <a:gd name="connsiteY2-16" fmla="*/ 2448272 h 2448272"/>
              <a:gd name="connsiteX3-17" fmla="*/ 0 w 2552672"/>
              <a:gd name="connsiteY3-18" fmla="*/ 2423888 h 2448272"/>
              <a:gd name="connsiteX4-19" fmla="*/ 536448 w 2552672"/>
              <a:gd name="connsiteY4-20" fmla="*/ 0 h 244827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52672" h="2448272">
                <a:moveTo>
                  <a:pt x="536448" y="0"/>
                </a:moveTo>
                <a:lnTo>
                  <a:pt x="2552672" y="0"/>
                </a:lnTo>
                <a:lnTo>
                  <a:pt x="2064992" y="2448272"/>
                </a:lnTo>
                <a:lnTo>
                  <a:pt x="0" y="2423888"/>
                </a:lnTo>
                <a:lnTo>
                  <a:pt x="536448" y="0"/>
                </a:lnTo>
                <a:close/>
              </a:path>
            </a:pathLst>
          </a:custGeom>
          <a:solidFill>
            <a:srgbClr val="FFFFFF"/>
          </a:solidFill>
          <a:ln>
            <a:noFill/>
          </a:ln>
          <a:effectLst>
            <a:outerShdw blurRad="508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grpSp>
        <p:nvGrpSpPr>
          <p:cNvPr id="12" name="그룹 11"/>
          <p:cNvGrpSpPr/>
          <p:nvPr/>
        </p:nvGrpSpPr>
        <p:grpSpPr>
          <a:xfrm>
            <a:off x="5622241" y="2098560"/>
            <a:ext cx="3549562" cy="3121403"/>
            <a:chOff x="5411221" y="2098560"/>
            <a:chExt cx="3549562" cy="3121403"/>
          </a:xfrm>
        </p:grpSpPr>
        <p:sp>
          <p:nvSpPr>
            <p:cNvPr id="2" name="MH_Other_1"/>
            <p:cNvSpPr/>
            <p:nvPr>
              <p:custDataLst>
                <p:tags r:id="rId12"/>
              </p:custDataLst>
            </p:nvPr>
          </p:nvSpPr>
          <p:spPr>
            <a:xfrm>
              <a:off x="5411221" y="5005002"/>
              <a:ext cx="2871526" cy="188311"/>
            </a:xfrm>
            <a:custGeom>
              <a:avLst/>
              <a:gdLst>
                <a:gd name="connsiteX0" fmla="*/ 0 w 2016224"/>
                <a:gd name="connsiteY0" fmla="*/ 0 h 243408"/>
                <a:gd name="connsiteX1" fmla="*/ 2016224 w 2016224"/>
                <a:gd name="connsiteY1" fmla="*/ 0 h 243408"/>
                <a:gd name="connsiteX2" fmla="*/ 2016224 w 2016224"/>
                <a:gd name="connsiteY2" fmla="*/ 243408 h 243408"/>
                <a:gd name="connsiteX3" fmla="*/ 0 w 2016224"/>
                <a:gd name="connsiteY3" fmla="*/ 243408 h 243408"/>
                <a:gd name="connsiteX4" fmla="*/ 0 w 2016224"/>
                <a:gd name="connsiteY4" fmla="*/ 0 h 243408"/>
                <a:gd name="connsiteX0-1" fmla="*/ 0 w 2016224"/>
                <a:gd name="connsiteY0-2" fmla="*/ 0 h 243408"/>
                <a:gd name="connsiteX1-3" fmla="*/ 2016224 w 2016224"/>
                <a:gd name="connsiteY1-4" fmla="*/ 0 h 243408"/>
                <a:gd name="connsiteX2-5" fmla="*/ 2016224 w 2016224"/>
                <a:gd name="connsiteY2-6" fmla="*/ 243408 h 243408"/>
                <a:gd name="connsiteX3-7" fmla="*/ 158496 w 2016224"/>
                <a:gd name="connsiteY3-8" fmla="*/ 243408 h 243408"/>
                <a:gd name="connsiteX4-9" fmla="*/ 0 w 2016224"/>
                <a:gd name="connsiteY4-10" fmla="*/ 0 h 243408"/>
                <a:gd name="connsiteX0-11" fmla="*/ 0 w 1928127"/>
                <a:gd name="connsiteY0-12" fmla="*/ 0 h 266629"/>
                <a:gd name="connsiteX1-13" fmla="*/ 1928127 w 1928127"/>
                <a:gd name="connsiteY1-14" fmla="*/ 23221 h 266629"/>
                <a:gd name="connsiteX2-15" fmla="*/ 1928127 w 1928127"/>
                <a:gd name="connsiteY2-16" fmla="*/ 266629 h 266629"/>
                <a:gd name="connsiteX3-17" fmla="*/ 70399 w 1928127"/>
                <a:gd name="connsiteY3-18" fmla="*/ 266629 h 266629"/>
                <a:gd name="connsiteX4-19" fmla="*/ 0 w 1928127"/>
                <a:gd name="connsiteY4-20" fmla="*/ 0 h 26662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28127" h="266629">
                  <a:moveTo>
                    <a:pt x="0" y="0"/>
                  </a:moveTo>
                  <a:lnTo>
                    <a:pt x="1928127" y="23221"/>
                  </a:lnTo>
                  <a:lnTo>
                    <a:pt x="1928127" y="266629"/>
                  </a:lnTo>
                  <a:lnTo>
                    <a:pt x="70399" y="266629"/>
                  </a:lnTo>
                  <a:lnTo>
                    <a:pt x="0" y="0"/>
                  </a:lnTo>
                  <a:close/>
                </a:path>
              </a:pathLst>
            </a:custGeom>
            <a:solidFill>
              <a:srgbClr val="B7B7B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5" name="MH_Other_4"/>
            <p:cNvSpPr/>
            <p:nvPr>
              <p:custDataLst>
                <p:tags r:id="rId13"/>
              </p:custDataLst>
            </p:nvPr>
          </p:nvSpPr>
          <p:spPr>
            <a:xfrm>
              <a:off x="6054917" y="2102660"/>
              <a:ext cx="2905866" cy="210125"/>
            </a:xfrm>
            <a:custGeom>
              <a:avLst/>
              <a:gdLst>
                <a:gd name="connsiteX0" fmla="*/ 0 w 2160240"/>
                <a:gd name="connsiteY0" fmla="*/ 0 h 144016"/>
                <a:gd name="connsiteX1" fmla="*/ 2160240 w 2160240"/>
                <a:gd name="connsiteY1" fmla="*/ 0 h 144016"/>
                <a:gd name="connsiteX2" fmla="*/ 2160240 w 2160240"/>
                <a:gd name="connsiteY2" fmla="*/ 144016 h 144016"/>
                <a:gd name="connsiteX3" fmla="*/ 0 w 2160240"/>
                <a:gd name="connsiteY3" fmla="*/ 144016 h 144016"/>
                <a:gd name="connsiteX4" fmla="*/ 0 w 2160240"/>
                <a:gd name="connsiteY4" fmla="*/ 0 h 144016"/>
                <a:gd name="connsiteX0-1" fmla="*/ 158496 w 2160240"/>
                <a:gd name="connsiteY0-2" fmla="*/ 0 h 144016"/>
                <a:gd name="connsiteX1-3" fmla="*/ 2160240 w 2160240"/>
                <a:gd name="connsiteY1-4" fmla="*/ 0 h 144016"/>
                <a:gd name="connsiteX2-5" fmla="*/ 2160240 w 2160240"/>
                <a:gd name="connsiteY2-6" fmla="*/ 144016 h 144016"/>
                <a:gd name="connsiteX3-7" fmla="*/ 0 w 2160240"/>
                <a:gd name="connsiteY3-8" fmla="*/ 144016 h 144016"/>
                <a:gd name="connsiteX4-9" fmla="*/ 158496 w 2160240"/>
                <a:gd name="connsiteY4-10" fmla="*/ 0 h 144016"/>
                <a:gd name="connsiteX0-11" fmla="*/ 134112 w 2160240"/>
                <a:gd name="connsiteY0-12" fmla="*/ 0 h 156208"/>
                <a:gd name="connsiteX1-13" fmla="*/ 2160240 w 2160240"/>
                <a:gd name="connsiteY1-14" fmla="*/ 12192 h 156208"/>
                <a:gd name="connsiteX2-15" fmla="*/ 2160240 w 2160240"/>
                <a:gd name="connsiteY2-16" fmla="*/ 156208 h 156208"/>
                <a:gd name="connsiteX3-17" fmla="*/ 0 w 2160240"/>
                <a:gd name="connsiteY3-18" fmla="*/ 156208 h 156208"/>
                <a:gd name="connsiteX4-19" fmla="*/ 134112 w 2160240"/>
                <a:gd name="connsiteY4-20" fmla="*/ 0 h 15620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160240" h="156208">
                  <a:moveTo>
                    <a:pt x="134112" y="0"/>
                  </a:moveTo>
                  <a:lnTo>
                    <a:pt x="2160240" y="12192"/>
                  </a:lnTo>
                  <a:lnTo>
                    <a:pt x="2160240" y="156208"/>
                  </a:lnTo>
                  <a:lnTo>
                    <a:pt x="0" y="156208"/>
                  </a:lnTo>
                  <a:lnTo>
                    <a:pt x="134112" y="0"/>
                  </a:lnTo>
                  <a:close/>
                </a:path>
              </a:pathLst>
            </a:custGeom>
            <a:solidFill>
              <a:srgbClr val="B7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6" name="MH_Other_5"/>
            <p:cNvSpPr/>
            <p:nvPr>
              <p:custDataLst>
                <p:tags r:id="rId14"/>
              </p:custDataLst>
            </p:nvPr>
          </p:nvSpPr>
          <p:spPr>
            <a:xfrm>
              <a:off x="5527034" y="2098560"/>
              <a:ext cx="3433749" cy="3121403"/>
            </a:xfrm>
            <a:custGeom>
              <a:avLst/>
              <a:gdLst>
                <a:gd name="connsiteX0" fmla="*/ 0 w 2016224"/>
                <a:gd name="connsiteY0" fmla="*/ 0 h 2448272"/>
                <a:gd name="connsiteX1" fmla="*/ 2016224 w 2016224"/>
                <a:gd name="connsiteY1" fmla="*/ 0 h 2448272"/>
                <a:gd name="connsiteX2" fmla="*/ 2016224 w 2016224"/>
                <a:gd name="connsiteY2" fmla="*/ 2448272 h 2448272"/>
                <a:gd name="connsiteX3" fmla="*/ 0 w 2016224"/>
                <a:gd name="connsiteY3" fmla="*/ 2448272 h 2448272"/>
                <a:gd name="connsiteX4" fmla="*/ 0 w 2016224"/>
                <a:gd name="connsiteY4" fmla="*/ 0 h 2448272"/>
                <a:gd name="connsiteX0-1" fmla="*/ 536448 w 2552672"/>
                <a:gd name="connsiteY0-2" fmla="*/ 0 h 2448272"/>
                <a:gd name="connsiteX1-3" fmla="*/ 2552672 w 2552672"/>
                <a:gd name="connsiteY1-4" fmla="*/ 0 h 2448272"/>
                <a:gd name="connsiteX2-5" fmla="*/ 2552672 w 2552672"/>
                <a:gd name="connsiteY2-6" fmla="*/ 2448272 h 2448272"/>
                <a:gd name="connsiteX3-7" fmla="*/ 0 w 2552672"/>
                <a:gd name="connsiteY3-8" fmla="*/ 2423888 h 2448272"/>
                <a:gd name="connsiteX4-9" fmla="*/ 536448 w 2552672"/>
                <a:gd name="connsiteY4-10" fmla="*/ 0 h 2448272"/>
                <a:gd name="connsiteX0-11" fmla="*/ 536448 w 2552672"/>
                <a:gd name="connsiteY0-12" fmla="*/ 0 h 2448272"/>
                <a:gd name="connsiteX1-13" fmla="*/ 2552672 w 2552672"/>
                <a:gd name="connsiteY1-14" fmla="*/ 0 h 2448272"/>
                <a:gd name="connsiteX2-15" fmla="*/ 2064992 w 2552672"/>
                <a:gd name="connsiteY2-16" fmla="*/ 2448272 h 2448272"/>
                <a:gd name="connsiteX3-17" fmla="*/ 0 w 2552672"/>
                <a:gd name="connsiteY3-18" fmla="*/ 2423888 h 2448272"/>
                <a:gd name="connsiteX4-19" fmla="*/ 536448 w 2552672"/>
                <a:gd name="connsiteY4-20" fmla="*/ 0 h 244827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52672" h="2448272">
                  <a:moveTo>
                    <a:pt x="536448" y="0"/>
                  </a:moveTo>
                  <a:lnTo>
                    <a:pt x="2552672" y="0"/>
                  </a:lnTo>
                  <a:lnTo>
                    <a:pt x="2064992" y="2448272"/>
                  </a:lnTo>
                  <a:lnTo>
                    <a:pt x="0" y="2423888"/>
                  </a:lnTo>
                  <a:lnTo>
                    <a:pt x="536448" y="0"/>
                  </a:lnTo>
                  <a:close/>
                </a:path>
              </a:pathLst>
            </a:custGeom>
            <a:solidFill>
              <a:srgbClr val="FFFFFF"/>
            </a:solidFill>
            <a:ln>
              <a:noFill/>
            </a:ln>
            <a:effectLst>
              <a:outerShdw blurRad="508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9" name="MH_Picture_1"/>
            <p:cNvSpPr/>
            <p:nvPr>
              <p:custDataLst>
                <p:tags r:id="rId15"/>
              </p:custDataLst>
            </p:nvPr>
          </p:nvSpPr>
          <p:spPr>
            <a:xfrm>
              <a:off x="5622263" y="2182094"/>
              <a:ext cx="3241658" cy="2946786"/>
            </a:xfrm>
            <a:custGeom>
              <a:avLst/>
              <a:gdLst>
                <a:gd name="connsiteX0" fmla="*/ 0 w 2016224"/>
                <a:gd name="connsiteY0" fmla="*/ 0 h 2448272"/>
                <a:gd name="connsiteX1" fmla="*/ 2016224 w 2016224"/>
                <a:gd name="connsiteY1" fmla="*/ 0 h 2448272"/>
                <a:gd name="connsiteX2" fmla="*/ 2016224 w 2016224"/>
                <a:gd name="connsiteY2" fmla="*/ 2448272 h 2448272"/>
                <a:gd name="connsiteX3" fmla="*/ 0 w 2016224"/>
                <a:gd name="connsiteY3" fmla="*/ 2448272 h 2448272"/>
                <a:gd name="connsiteX4" fmla="*/ 0 w 2016224"/>
                <a:gd name="connsiteY4" fmla="*/ 0 h 2448272"/>
                <a:gd name="connsiteX0-1" fmla="*/ 536448 w 2552672"/>
                <a:gd name="connsiteY0-2" fmla="*/ 0 h 2448272"/>
                <a:gd name="connsiteX1-3" fmla="*/ 2552672 w 2552672"/>
                <a:gd name="connsiteY1-4" fmla="*/ 0 h 2448272"/>
                <a:gd name="connsiteX2-5" fmla="*/ 2552672 w 2552672"/>
                <a:gd name="connsiteY2-6" fmla="*/ 2448272 h 2448272"/>
                <a:gd name="connsiteX3-7" fmla="*/ 0 w 2552672"/>
                <a:gd name="connsiteY3-8" fmla="*/ 2423888 h 2448272"/>
                <a:gd name="connsiteX4-9" fmla="*/ 536448 w 2552672"/>
                <a:gd name="connsiteY4-10" fmla="*/ 0 h 2448272"/>
                <a:gd name="connsiteX0-11" fmla="*/ 536448 w 2552672"/>
                <a:gd name="connsiteY0-12" fmla="*/ 0 h 2448272"/>
                <a:gd name="connsiteX1-13" fmla="*/ 2552672 w 2552672"/>
                <a:gd name="connsiteY1-14" fmla="*/ 0 h 2448272"/>
                <a:gd name="connsiteX2-15" fmla="*/ 2064992 w 2552672"/>
                <a:gd name="connsiteY2-16" fmla="*/ 2448272 h 2448272"/>
                <a:gd name="connsiteX3-17" fmla="*/ 0 w 2552672"/>
                <a:gd name="connsiteY3-18" fmla="*/ 2423888 h 2448272"/>
                <a:gd name="connsiteX4-19" fmla="*/ 536448 w 2552672"/>
                <a:gd name="connsiteY4-20" fmla="*/ 0 h 244827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52672" h="2448272">
                  <a:moveTo>
                    <a:pt x="536448" y="0"/>
                  </a:moveTo>
                  <a:lnTo>
                    <a:pt x="2552672" y="0"/>
                  </a:lnTo>
                  <a:lnTo>
                    <a:pt x="2064992" y="2448272"/>
                  </a:lnTo>
                  <a:lnTo>
                    <a:pt x="0" y="2423888"/>
                  </a:lnTo>
                  <a:lnTo>
                    <a:pt x="536448" y="0"/>
                  </a:lnTo>
                  <a:close/>
                </a:path>
              </a:pathLst>
            </a:custGeom>
            <a:blipFill dpi="0" rotWithShape="1">
              <a:blip r:embed="rId16">
                <a:extLst>
                  <a:ext uri="{28A0092B-C50C-407E-A947-70E740481C1C}">
                    <a14:useLocalDpi xmlns:a14="http://schemas.microsoft.com/office/drawing/2010/main" val="0"/>
                  </a:ext>
                </a:extLst>
              </a:blip>
              <a:srcRect/>
              <a:stretch>
                <a:fillRect/>
              </a:stretch>
            </a:blipFill>
            <a:ln>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grpSp>
      <p:sp>
        <p:nvSpPr>
          <p:cNvPr id="10" name="MH_Picture_2"/>
          <p:cNvSpPr/>
          <p:nvPr>
            <p:custDataLst>
              <p:tags r:id="rId17"/>
            </p:custDataLst>
          </p:nvPr>
        </p:nvSpPr>
        <p:spPr>
          <a:xfrm>
            <a:off x="8919761" y="2182094"/>
            <a:ext cx="3241658" cy="2946786"/>
          </a:xfrm>
          <a:custGeom>
            <a:avLst/>
            <a:gdLst>
              <a:gd name="connsiteX0" fmla="*/ 0 w 2016224"/>
              <a:gd name="connsiteY0" fmla="*/ 0 h 2448272"/>
              <a:gd name="connsiteX1" fmla="*/ 2016224 w 2016224"/>
              <a:gd name="connsiteY1" fmla="*/ 0 h 2448272"/>
              <a:gd name="connsiteX2" fmla="*/ 2016224 w 2016224"/>
              <a:gd name="connsiteY2" fmla="*/ 2448272 h 2448272"/>
              <a:gd name="connsiteX3" fmla="*/ 0 w 2016224"/>
              <a:gd name="connsiteY3" fmla="*/ 2448272 h 2448272"/>
              <a:gd name="connsiteX4" fmla="*/ 0 w 2016224"/>
              <a:gd name="connsiteY4" fmla="*/ 0 h 2448272"/>
              <a:gd name="connsiteX0-1" fmla="*/ 536448 w 2552672"/>
              <a:gd name="connsiteY0-2" fmla="*/ 0 h 2448272"/>
              <a:gd name="connsiteX1-3" fmla="*/ 2552672 w 2552672"/>
              <a:gd name="connsiteY1-4" fmla="*/ 0 h 2448272"/>
              <a:gd name="connsiteX2-5" fmla="*/ 2552672 w 2552672"/>
              <a:gd name="connsiteY2-6" fmla="*/ 2448272 h 2448272"/>
              <a:gd name="connsiteX3-7" fmla="*/ 0 w 2552672"/>
              <a:gd name="connsiteY3-8" fmla="*/ 2423888 h 2448272"/>
              <a:gd name="connsiteX4-9" fmla="*/ 536448 w 2552672"/>
              <a:gd name="connsiteY4-10" fmla="*/ 0 h 2448272"/>
              <a:gd name="connsiteX0-11" fmla="*/ 536448 w 2552672"/>
              <a:gd name="connsiteY0-12" fmla="*/ 0 h 2448272"/>
              <a:gd name="connsiteX1-13" fmla="*/ 2552672 w 2552672"/>
              <a:gd name="connsiteY1-14" fmla="*/ 0 h 2448272"/>
              <a:gd name="connsiteX2-15" fmla="*/ 2064992 w 2552672"/>
              <a:gd name="connsiteY2-16" fmla="*/ 2448272 h 2448272"/>
              <a:gd name="connsiteX3-17" fmla="*/ 0 w 2552672"/>
              <a:gd name="connsiteY3-18" fmla="*/ 2423888 h 2448272"/>
              <a:gd name="connsiteX4-19" fmla="*/ 536448 w 2552672"/>
              <a:gd name="connsiteY4-20" fmla="*/ 0 h 244827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52672" h="2448272">
                <a:moveTo>
                  <a:pt x="536448" y="0"/>
                </a:moveTo>
                <a:lnTo>
                  <a:pt x="2552672" y="0"/>
                </a:lnTo>
                <a:lnTo>
                  <a:pt x="2064992" y="2448272"/>
                </a:lnTo>
                <a:lnTo>
                  <a:pt x="0" y="2423888"/>
                </a:lnTo>
                <a:lnTo>
                  <a:pt x="536448" y="0"/>
                </a:lnTo>
                <a:close/>
              </a:path>
            </a:pathLst>
          </a:custGeom>
          <a:blipFill dpi="0" rotWithShape="1">
            <a:blip r:embed="rId18">
              <a:extLst>
                <a:ext uri="{28A0092B-C50C-407E-A947-70E740481C1C}">
                  <a14:useLocalDpi xmlns:a14="http://schemas.microsoft.com/office/drawing/2010/main" val="0"/>
                </a:ext>
              </a:extLst>
            </a:blip>
            <a:srcRect/>
            <a:stretch>
              <a:fillRect/>
            </a:stretch>
          </a:blipFill>
          <a:ln>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11" name="MH_SubTitle_1"/>
          <p:cNvSpPr txBox="1"/>
          <p:nvPr>
            <p:custDataLst>
              <p:tags r:id="rId19"/>
            </p:custDataLst>
          </p:nvPr>
        </p:nvSpPr>
        <p:spPr>
          <a:xfrm>
            <a:off x="510406" y="3316759"/>
            <a:ext cx="3175332" cy="786615"/>
          </a:xfrm>
          <a:prstGeom prst="rect">
            <a:avLst/>
          </a:prstGeom>
          <a:noFill/>
        </p:spPr>
        <p:txBody>
          <a:bodyPr wrap="square" rtlCol="0">
            <a:noAutofit/>
          </a:bodyPr>
          <a:lstStyle/>
          <a:p>
            <a:r>
              <a:rPr lang="zh-CN" altLang="en-US" sz="2400" b="1" dirty="0">
                <a:solidFill>
                  <a:schemeClr val="lt1"/>
                </a:solidFill>
                <a:latin typeface="微软雅黑" panose="020B0503020204020204" pitchFamily="34" charset="-122"/>
                <a:ea typeface="微软雅黑" panose="020B0503020204020204" pitchFamily="34" charset="-122"/>
                <a:sym typeface="+mn-ea"/>
              </a:rPr>
              <a:t>外来</a:t>
            </a:r>
            <a:r>
              <a:rPr lang="zh-CN" altLang="en-US" sz="2400" b="1" dirty="0" smtClean="0">
                <a:solidFill>
                  <a:schemeClr val="lt1"/>
                </a:solidFill>
                <a:latin typeface="微软雅黑" panose="020B0503020204020204" pitchFamily="34" charset="-122"/>
                <a:ea typeface="微软雅黑" panose="020B0503020204020204" pitchFamily="34" charset="-122"/>
                <a:sym typeface="+mn-ea"/>
              </a:rPr>
              <a:t>人员告知</a:t>
            </a:r>
            <a:endParaRPr lang="zh-CN" altLang="en-US" sz="2400" b="1" dirty="0" smtClean="0">
              <a:solidFill>
                <a:schemeClr val="lt1"/>
              </a:solidFill>
              <a:latin typeface="微软雅黑" panose="020B0503020204020204" pitchFamily="34" charset="-122"/>
              <a:ea typeface="微软雅黑" panose="020B0503020204020204" pitchFamily="34" charset="-122"/>
              <a:sym typeface="+mn-ea"/>
            </a:endParaRPr>
          </a:p>
        </p:txBody>
      </p:sp>
      <p:sp>
        <p:nvSpPr>
          <p:cNvPr id="14" name="文本框 8"/>
          <p:cNvSpPr txBox="1"/>
          <p:nvPr/>
        </p:nvSpPr>
        <p:spPr>
          <a:xfrm>
            <a:off x="1604064" y="234101"/>
            <a:ext cx="7624341" cy="578486"/>
          </a:xfrm>
          <a:prstGeom prst="roundRect">
            <a:avLst/>
          </a:prstGeom>
          <a:noFill/>
        </p:spPr>
        <p:txBody>
          <a:bodyPr wrap="square" rtlCol="0">
            <a:spAutoFit/>
            <a:scene3d>
              <a:camera prst="orthographicFront"/>
              <a:lightRig rig="threePt" dir="t"/>
            </a:scene3d>
            <a:sp3d contourW="12700"/>
          </a:bodyPr>
          <a:lstStyle/>
          <a:p>
            <a:pPr defTabSz="914400"/>
            <a:r>
              <a:rPr lang="en-US" altLang="zh-CN" sz="28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3. </a:t>
            </a:r>
            <a:r>
              <a:rPr lang="zh-CN" altLang="en-US" sz="28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风险分级管控体系建设</a:t>
            </a:r>
            <a:r>
              <a:rPr lang="en-US" altLang="zh-CN" sz="28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_</a:t>
            </a:r>
            <a:r>
              <a:rPr lang="en-US" altLang="zh-CN" sz="2000" b="1"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20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）风</a:t>
            </a:r>
            <a:r>
              <a:rPr lang="zh-CN" altLang="en-US" sz="2000" b="1"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险公示告知</a:t>
            </a:r>
            <a:endParaRPr lang="zh-CN" altLang="en-US" sz="2000" b="1"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20"/>
    </p:custDataLst>
  </p:cSld>
  <p:clrMapOvr>
    <a:masterClrMapping/>
  </p:clrMapOvr>
  <p:transition advClick="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2204" y="-566285"/>
            <a:ext cx="12187593" cy="8116936"/>
          </a:xfrm>
          <a:prstGeom prst="rect">
            <a:avLst/>
          </a:prstGeom>
        </p:spPr>
      </p:pic>
      <p:sp>
        <p:nvSpPr>
          <p:cNvPr id="4" name="TextBox 13"/>
          <p:cNvSpPr txBox="1"/>
          <p:nvPr>
            <p:custDataLst>
              <p:tags r:id="rId3"/>
            </p:custDataLst>
          </p:nvPr>
        </p:nvSpPr>
        <p:spPr>
          <a:xfrm>
            <a:off x="3042749" y="2320225"/>
            <a:ext cx="1126545" cy="1446230"/>
          </a:xfrm>
          <a:prstGeom prst="rect">
            <a:avLst/>
          </a:prstGeom>
          <a:noFill/>
        </p:spPr>
        <p:txBody>
          <a:bodyPr wrap="square" rtlCol="0">
            <a:spAutoFit/>
          </a:bodyPr>
          <a:p>
            <a:pPr algn="ctr" defTabSz="913765"/>
            <a:r>
              <a:rPr lang="en-US" altLang="zh-CN" sz="8800" b="1" dirty="0" smtClean="0">
                <a:solidFill>
                  <a:srgbClr val="0070C0"/>
                </a:solidFill>
                <a:latin typeface="微软雅黑" panose="020B0503020204020204" pitchFamily="34" charset="-122"/>
                <a:ea typeface="微软雅黑" panose="020B0503020204020204" pitchFamily="34" charset="-122"/>
              </a:rPr>
              <a:t>4</a:t>
            </a:r>
            <a:endParaRPr lang="en-US" altLang="zh-CN" sz="8800" b="1" dirty="0" smtClean="0">
              <a:solidFill>
                <a:srgbClr val="0070C0"/>
              </a:solidFill>
              <a:latin typeface="微软雅黑" panose="020B0503020204020204" pitchFamily="34" charset="-122"/>
              <a:ea typeface="微软雅黑" panose="020B0503020204020204" pitchFamily="34" charset="-122"/>
            </a:endParaRPr>
          </a:p>
        </p:txBody>
      </p:sp>
      <p:sp>
        <p:nvSpPr>
          <p:cNvPr id="345" name="Freeform 11"/>
          <p:cNvSpPr/>
          <p:nvPr>
            <p:custDataLst>
              <p:tags r:id="rId4"/>
            </p:custDataLst>
          </p:nvPr>
        </p:nvSpPr>
        <p:spPr>
          <a:xfrm>
            <a:off x="11149680" y="4589280"/>
            <a:ext cx="223206" cy="223210"/>
          </a:xfrm>
          <a:custGeom>
            <a:avLst/>
            <a:gdLst>
              <a:gd name="connsiteX0" fmla="*/ 177485 w 223206"/>
              <a:gd name="connsiteY0" fmla="*/ 0 h 223210"/>
              <a:gd name="connsiteX1" fmla="*/ 223206 w 223206"/>
              <a:gd name="connsiteY1" fmla="*/ 2 h 223210"/>
              <a:gd name="connsiteX2" fmla="*/ 223203 w 223206"/>
              <a:gd name="connsiteY2" fmla="*/ 222887 h 223210"/>
              <a:gd name="connsiteX3" fmla="*/ 222885 w 223206"/>
              <a:gd name="connsiteY3" fmla="*/ 222886 h 223210"/>
              <a:gd name="connsiteX4" fmla="*/ 222885 w 223206"/>
              <a:gd name="connsiteY4" fmla="*/ 223210 h 223210"/>
              <a:gd name="connsiteX5" fmla="*/ 0 w 223206"/>
              <a:gd name="connsiteY5" fmla="*/ 223203 h 223210"/>
              <a:gd name="connsiteX6" fmla="*/ 1 w 223206"/>
              <a:gd name="connsiteY6" fmla="*/ 177486 h 223210"/>
              <a:gd name="connsiteX7" fmla="*/ 177482 w 223206"/>
              <a:gd name="connsiteY7" fmla="*/ 177482 h 223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3206" h="223210">
                <a:moveTo>
                  <a:pt x="177485" y="0"/>
                </a:moveTo>
                <a:lnTo>
                  <a:pt x="223206" y="2"/>
                </a:lnTo>
                <a:lnTo>
                  <a:pt x="223203" y="222887"/>
                </a:lnTo>
                <a:lnTo>
                  <a:pt x="222885" y="222886"/>
                </a:lnTo>
                <a:lnTo>
                  <a:pt x="222885" y="223210"/>
                </a:lnTo>
                <a:lnTo>
                  <a:pt x="0" y="223203"/>
                </a:lnTo>
                <a:lnTo>
                  <a:pt x="1" y="177486"/>
                </a:lnTo>
                <a:lnTo>
                  <a:pt x="177482" y="177482"/>
                </a:lnTo>
                <a:close/>
              </a:path>
            </a:pathLst>
          </a:custGeom>
          <a:solidFill>
            <a:schemeClr val="dk1">
              <a:lumMod val="75000"/>
              <a:lumOff val="25000"/>
            </a:schemeClr>
          </a:solidFill>
          <a:ln>
            <a:solidFill>
              <a:schemeClr val="dk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fontScale="40000"/>
          </a:bodyPr>
          <a:p>
            <a:pPr algn="ctr"/>
            <a:endParaRPr lang="zh-CN" altLang="en-US">
              <a:solidFill>
                <a:schemeClr val="lt1"/>
              </a:solidFill>
              <a:latin typeface="Arial" panose="020B0604020202020204" pitchFamily="34" charset="0"/>
              <a:ea typeface="微软雅黑" panose="020B0503020204020204" pitchFamily="34" charset="-122"/>
            </a:endParaRPr>
          </a:p>
        </p:txBody>
      </p:sp>
      <p:sp>
        <p:nvSpPr>
          <p:cNvPr id="173" name="Freeform 8"/>
          <p:cNvSpPr/>
          <p:nvPr>
            <p:custDataLst>
              <p:tags r:id="rId5"/>
            </p:custDataLst>
          </p:nvPr>
        </p:nvSpPr>
        <p:spPr>
          <a:xfrm>
            <a:off x="4527586" y="2045508"/>
            <a:ext cx="223203" cy="222886"/>
          </a:xfrm>
          <a:custGeom>
            <a:avLst/>
            <a:gdLst>
              <a:gd name="connsiteX0" fmla="*/ 1 w 223203"/>
              <a:gd name="connsiteY0" fmla="*/ 0 h 222886"/>
              <a:gd name="connsiteX1" fmla="*/ 45721 w 223203"/>
              <a:gd name="connsiteY1" fmla="*/ 2 h 222886"/>
              <a:gd name="connsiteX2" fmla="*/ 45722 w 223203"/>
              <a:gd name="connsiteY2" fmla="*/ 318 h 222886"/>
              <a:gd name="connsiteX3" fmla="*/ 223203 w 223203"/>
              <a:gd name="connsiteY3" fmla="*/ 318 h 222886"/>
              <a:gd name="connsiteX4" fmla="*/ 223203 w 223203"/>
              <a:gd name="connsiteY4" fmla="*/ 46040 h 222886"/>
              <a:gd name="connsiteX5" fmla="*/ 45718 w 223203"/>
              <a:gd name="connsiteY5" fmla="*/ 46037 h 222886"/>
              <a:gd name="connsiteX6" fmla="*/ 45722 w 223203"/>
              <a:gd name="connsiteY6" fmla="*/ 222886 h 222886"/>
              <a:gd name="connsiteX7" fmla="*/ 0 w 223203"/>
              <a:gd name="connsiteY7" fmla="*/ 222886 h 22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3203" h="222886">
                <a:moveTo>
                  <a:pt x="1" y="0"/>
                </a:moveTo>
                <a:lnTo>
                  <a:pt x="45721" y="2"/>
                </a:lnTo>
                <a:lnTo>
                  <a:pt x="45722" y="318"/>
                </a:lnTo>
                <a:lnTo>
                  <a:pt x="223203" y="318"/>
                </a:lnTo>
                <a:lnTo>
                  <a:pt x="223203" y="46040"/>
                </a:lnTo>
                <a:lnTo>
                  <a:pt x="45718" y="46037"/>
                </a:lnTo>
                <a:lnTo>
                  <a:pt x="45722" y="222886"/>
                </a:lnTo>
                <a:lnTo>
                  <a:pt x="0" y="222886"/>
                </a:lnTo>
                <a:close/>
              </a:path>
            </a:pathLst>
          </a:custGeom>
          <a:solidFill>
            <a:schemeClr val="dk1">
              <a:lumMod val="75000"/>
              <a:lumOff val="25000"/>
            </a:schemeClr>
          </a:solidFill>
          <a:ln>
            <a:solidFill>
              <a:schemeClr val="dk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fontScale="40000"/>
          </a:bodyPr>
          <a:p>
            <a:pPr algn="r"/>
            <a:endParaRPr lang="zh-CN" altLang="en-US">
              <a:solidFill>
                <a:schemeClr val="lt1"/>
              </a:solidFill>
              <a:latin typeface="Arial" panose="020B0604020202020204" pitchFamily="34" charset="0"/>
              <a:ea typeface="微软雅黑" panose="020B0503020204020204" pitchFamily="34" charset="-122"/>
            </a:endParaRPr>
          </a:p>
        </p:txBody>
      </p:sp>
      <p:sp>
        <p:nvSpPr>
          <p:cNvPr id="5" name="标题 4"/>
          <p:cNvSpPr/>
          <p:nvPr>
            <p:ph type="ctrTitle" idx="2"/>
            <p:custDataLst>
              <p:tags r:id="rId6"/>
            </p:custDataLst>
          </p:nvPr>
        </p:nvSpPr>
        <p:spPr/>
        <p:txBody>
          <a:bodyPr/>
          <a:p>
            <a:pPr marL="0" indent="0" algn="l">
              <a:lnSpc>
                <a:spcPct val="100000"/>
              </a:lnSpc>
              <a:spcBef>
                <a:spcPts val="0"/>
              </a:spcBef>
              <a:spcAft>
                <a:spcPts val="0"/>
              </a:spcAft>
              <a:buSzPct val="100000"/>
              <a:buNone/>
            </a:pPr>
            <a:r>
              <a:rPr lang="zh-CN" altLang="en-US" sz="4000" dirty="0">
                <a:solidFill>
                  <a:schemeClr val="accent1"/>
                </a:solidFill>
              </a:rPr>
              <a:t>隐患排查治理体系建设</a:t>
            </a:r>
            <a:endParaRPr lang="zh-CN" altLang="en-US" sz="4000" dirty="0">
              <a:solidFill>
                <a:schemeClr val="accent1"/>
              </a:solidFill>
            </a:endParaRPr>
          </a:p>
        </p:txBody>
      </p:sp>
    </p:spTree>
    <p:custDataLst>
      <p:tags r:id="rId7"/>
    </p:custData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图形 22"/>
          <p:cNvPicPr>
            <a:picLocks noChangeAspect="1"/>
          </p:cNvPicPr>
          <p:nvPr>
            <p:custDataLst>
              <p:tags r:id="rId1"/>
            </p:custDataLst>
          </p:nvPr>
        </p:nvPicPr>
        <p:blipFill>
          <a:blip r:embed="rId2">
            <a:extLst>
              <a:ext uri="{96DAC541-7B7A-43D3-8B79-37D633B846F1}">
                <asvg:svgBlip xmlns:asvg="http://schemas.microsoft.com/office/drawing/2016/SVG/main" r:embed="rId3"/>
              </a:ext>
            </a:extLst>
          </a:blip>
          <a:stretch>
            <a:fillRect/>
          </a:stretch>
        </p:blipFill>
        <p:spPr>
          <a:xfrm>
            <a:off x="0" y="0"/>
            <a:ext cx="720090" cy="720090"/>
          </a:xfrm>
          <a:prstGeom prst="rect">
            <a:avLst/>
          </a:prstGeom>
        </p:spPr>
      </p:pic>
      <p:pic>
        <p:nvPicPr>
          <p:cNvPr id="6" name="图形 22"/>
          <p:cNvPicPr>
            <a:picLocks noChangeAspect="1"/>
          </p:cNvPicPr>
          <p:nvPr>
            <p:custDataLst>
              <p:tags r:id="rId4"/>
            </p:custDataLst>
          </p:nvPr>
        </p:nvPicPr>
        <p:blipFill>
          <a:blip r:embed="rId5">
            <a:extLst>
              <a:ext uri="{96DAC541-7B7A-43D3-8B79-37D633B846F1}">
                <asvg:svgBlip xmlns:asvg="http://schemas.microsoft.com/office/drawing/2016/SVG/main" r:embed="rId6"/>
              </a:ext>
            </a:extLst>
          </a:blip>
          <a:stretch>
            <a:fillRect/>
          </a:stretch>
        </p:blipFill>
        <p:spPr>
          <a:xfrm>
            <a:off x="11471910" y="-5379"/>
            <a:ext cx="720090" cy="720090"/>
          </a:xfrm>
          <a:prstGeom prst="rect">
            <a:avLst/>
          </a:prstGeom>
        </p:spPr>
      </p:pic>
      <p:sp>
        <p:nvSpPr>
          <p:cNvPr id="24" name="五角星 23"/>
          <p:cNvSpPr/>
          <p:nvPr>
            <p:custDataLst>
              <p:tags r:id="rId7"/>
            </p:custDataLst>
          </p:nvPr>
        </p:nvSpPr>
        <p:spPr>
          <a:xfrm>
            <a:off x="4242947" y="2318192"/>
            <a:ext cx="2886757" cy="2886757"/>
          </a:xfrm>
          <a:prstGeom prst="star5">
            <a:avLst/>
          </a:prstGeom>
          <a:noFill/>
          <a:ln w="76200">
            <a:solidFill>
              <a:srgbClr val="225E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lt1"/>
              </a:solidFill>
              <a:latin typeface="微软雅黑" panose="020B0503020204020204" pitchFamily="34" charset="-122"/>
              <a:ea typeface="微软雅黑" panose="020B0503020204020204" pitchFamily="34" charset="-122"/>
              <a:cs typeface="+mn-ea"/>
              <a:sym typeface="+mn-lt"/>
            </a:endParaRPr>
          </a:p>
        </p:txBody>
      </p:sp>
      <p:grpSp>
        <p:nvGrpSpPr>
          <p:cNvPr id="25" name="组合 24"/>
          <p:cNvGrpSpPr/>
          <p:nvPr/>
        </p:nvGrpSpPr>
        <p:grpSpPr>
          <a:xfrm>
            <a:off x="4873965" y="3139353"/>
            <a:ext cx="1624728" cy="1624727"/>
            <a:chOff x="3962648" y="2819400"/>
            <a:chExt cx="1218704" cy="1218704"/>
          </a:xfrm>
        </p:grpSpPr>
        <p:grpSp>
          <p:nvGrpSpPr>
            <p:cNvPr id="26" name="组合 25"/>
            <p:cNvGrpSpPr/>
            <p:nvPr/>
          </p:nvGrpSpPr>
          <p:grpSpPr>
            <a:xfrm>
              <a:off x="3962648" y="2819400"/>
              <a:ext cx="1218704" cy="1218704"/>
              <a:chOff x="304800" y="673100"/>
              <a:chExt cx="4000500" cy="4000500"/>
            </a:xfrm>
            <a:effectLst>
              <a:outerShdw blurRad="444500" dist="254000" dir="8100000" algn="tr" rotWithShape="0">
                <a:prstClr val="black">
                  <a:alpha val="50000"/>
                </a:prstClr>
              </a:outerShdw>
            </a:effectLst>
          </p:grpSpPr>
          <p:sp>
            <p:nvSpPr>
              <p:cNvPr id="28" name="同心圆 27"/>
              <p:cNvSpPr/>
              <p:nvPr>
                <p:custDataLst>
                  <p:tags r:id="rId8"/>
                </p:custDataLst>
              </p:nvPr>
            </p:nvSpPr>
            <p:spPr>
              <a:xfrm>
                <a:off x="304800" y="673100"/>
                <a:ext cx="4000500" cy="4000500"/>
              </a:xfrm>
              <a:prstGeom prst="donut">
                <a:avLst>
                  <a:gd name="adj" fmla="val 4879"/>
                </a:avLst>
              </a:prstGeom>
              <a:gradFill>
                <a:gsLst>
                  <a:gs pos="0">
                    <a:srgbClr val="FFFFFF"/>
                  </a:gs>
                  <a:gs pos="55000">
                    <a:srgbClr val="F2F2F2">
                      <a:lumMod val="95000"/>
                    </a:srgbClr>
                  </a:gs>
                  <a:gs pos="100000">
                    <a:srgbClr val="A6A6A6">
                      <a:lumMod val="65000"/>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dk1"/>
                  </a:solidFill>
                  <a:latin typeface="微软雅黑" panose="020B0503020204020204" pitchFamily="34" charset="-122"/>
                  <a:ea typeface="微软雅黑" panose="020B0503020204020204" pitchFamily="34" charset="-122"/>
                  <a:cs typeface="+mn-ea"/>
                  <a:sym typeface="+mn-lt"/>
                </a:endParaRPr>
              </a:p>
            </p:txBody>
          </p:sp>
          <p:sp>
            <p:nvSpPr>
              <p:cNvPr id="29" name="椭圆 28"/>
              <p:cNvSpPr/>
              <p:nvPr>
                <p:custDataLst>
                  <p:tags r:id="rId9"/>
                </p:custDataLst>
              </p:nvPr>
            </p:nvSpPr>
            <p:spPr>
              <a:xfrm>
                <a:off x="392112" y="760412"/>
                <a:ext cx="3825874" cy="3825874"/>
              </a:xfrm>
              <a:prstGeom prst="ellipse">
                <a:avLst/>
              </a:prstGeom>
              <a:gradFill>
                <a:gsLst>
                  <a:gs pos="0">
                    <a:srgbClr val="FFFFFF"/>
                  </a:gs>
                  <a:gs pos="51000">
                    <a:srgbClr val="F2F2F2">
                      <a:lumMod val="95000"/>
                    </a:srgbClr>
                  </a:gs>
                  <a:gs pos="100000">
                    <a:srgbClr val="BFBFBF">
                      <a:lumMod val="75000"/>
                    </a:srgb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lt1"/>
                  </a:solidFill>
                  <a:latin typeface="微软雅黑" panose="020B0503020204020204" pitchFamily="34" charset="-122"/>
                  <a:ea typeface="微软雅黑" panose="020B0503020204020204" pitchFamily="34" charset="-122"/>
                  <a:cs typeface="+mn-ea"/>
                  <a:sym typeface="+mn-lt"/>
                </a:endParaRPr>
              </a:p>
            </p:txBody>
          </p:sp>
        </p:grpSp>
        <p:sp>
          <p:nvSpPr>
            <p:cNvPr id="27" name="TextBox 5"/>
            <p:cNvSpPr txBox="1"/>
            <p:nvPr>
              <p:custDataLst>
                <p:tags r:id="rId10"/>
              </p:custDataLst>
            </p:nvPr>
          </p:nvSpPr>
          <p:spPr>
            <a:xfrm>
              <a:off x="4205692" y="3007435"/>
              <a:ext cx="746857" cy="807349"/>
            </a:xfrm>
            <a:prstGeom prst="rect">
              <a:avLst/>
            </a:prstGeom>
            <a:noFill/>
          </p:spPr>
          <p:txBody>
            <a:bodyPr wrap="none" rtlCol="0">
              <a:spAutoFit/>
            </a:bodyPr>
            <a:lstStyle/>
            <a:p>
              <a:pPr algn="ctr" defTabSz="1218565" fontAlgn="base">
                <a:spcBef>
                  <a:spcPct val="0"/>
                </a:spcBef>
                <a:spcAft>
                  <a:spcPct val="0"/>
                </a:spcAft>
              </a:pPr>
              <a:r>
                <a:rPr kumimoji="1" lang="zh-CN" altLang="en-US" sz="3200" b="1" dirty="0" smtClean="0">
                  <a:solidFill>
                    <a:schemeClr val="accent2"/>
                  </a:solidFill>
                  <a:latin typeface="微软雅黑" panose="020B0503020204020204" pitchFamily="34" charset="-122"/>
                  <a:ea typeface="微软雅黑" panose="020B0503020204020204" pitchFamily="34" charset="-122"/>
                  <a:cs typeface="Times New Roman" panose="02020603050405020304" pitchFamily="18" charset="0"/>
                </a:rPr>
                <a:t>隐患</a:t>
              </a:r>
              <a:endParaRPr kumimoji="1" lang="en-US" altLang="zh-CN" sz="3200" b="1" dirty="0" smtClean="0">
                <a:solidFill>
                  <a:schemeClr val="accent2"/>
                </a:solidFill>
                <a:latin typeface="微软雅黑" panose="020B0503020204020204" pitchFamily="34" charset="-122"/>
                <a:ea typeface="微软雅黑" panose="020B0503020204020204" pitchFamily="34" charset="-122"/>
                <a:cs typeface="Times New Roman" panose="02020603050405020304" pitchFamily="18" charset="0"/>
              </a:endParaRPr>
            </a:p>
            <a:p>
              <a:pPr algn="ctr" defTabSz="1218565" fontAlgn="base">
                <a:spcBef>
                  <a:spcPct val="0"/>
                </a:spcBef>
                <a:spcAft>
                  <a:spcPct val="0"/>
                </a:spcAft>
              </a:pPr>
              <a:r>
                <a:rPr kumimoji="1" lang="zh-CN" altLang="en-US" sz="3200" b="1" dirty="0" smtClean="0">
                  <a:solidFill>
                    <a:schemeClr val="accent2"/>
                  </a:solidFill>
                  <a:latin typeface="微软雅黑" panose="020B0503020204020204" pitchFamily="34" charset="-122"/>
                  <a:ea typeface="微软雅黑" panose="020B0503020204020204" pitchFamily="34" charset="-122"/>
                  <a:cs typeface="Times New Roman" panose="02020603050405020304" pitchFamily="18" charset="0"/>
                </a:rPr>
                <a:t>排查</a:t>
              </a:r>
              <a:endParaRPr kumimoji="1" lang="zh-CN" altLang="en-US" sz="3200" b="1" dirty="0" smtClean="0">
                <a:solidFill>
                  <a:schemeClr val="accent2"/>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30" name="椭圆 29"/>
          <p:cNvSpPr/>
          <p:nvPr>
            <p:custDataLst>
              <p:tags r:id="rId11"/>
            </p:custDataLst>
          </p:nvPr>
        </p:nvSpPr>
        <p:spPr>
          <a:xfrm>
            <a:off x="3572705" y="2958758"/>
            <a:ext cx="946729" cy="946729"/>
          </a:xfrm>
          <a:prstGeom prst="ellipse">
            <a:avLst/>
          </a:prstGeom>
          <a:solidFill>
            <a:schemeClr val="accent2"/>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lt1"/>
              </a:solidFill>
              <a:latin typeface="微软雅黑" panose="020B0503020204020204" pitchFamily="34" charset="-122"/>
              <a:ea typeface="微软雅黑" panose="020B0503020204020204" pitchFamily="34" charset="-122"/>
              <a:cs typeface="+mn-ea"/>
              <a:sym typeface="+mn-lt"/>
            </a:endParaRPr>
          </a:p>
        </p:txBody>
      </p:sp>
      <p:sp>
        <p:nvSpPr>
          <p:cNvPr id="31" name="椭圆 30"/>
          <p:cNvSpPr/>
          <p:nvPr>
            <p:custDataLst>
              <p:tags r:id="rId12"/>
            </p:custDataLst>
          </p:nvPr>
        </p:nvSpPr>
        <p:spPr>
          <a:xfrm>
            <a:off x="5212962" y="1629664"/>
            <a:ext cx="946729" cy="946729"/>
          </a:xfrm>
          <a:prstGeom prst="ellipse">
            <a:avLst/>
          </a:prstGeom>
          <a:solidFill>
            <a:schemeClr val="accent2"/>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lt1"/>
              </a:solidFill>
              <a:latin typeface="微软雅黑" panose="020B0503020204020204" pitchFamily="34" charset="-122"/>
              <a:ea typeface="微软雅黑" panose="020B0503020204020204" pitchFamily="34" charset="-122"/>
              <a:cs typeface="+mn-ea"/>
              <a:sym typeface="+mn-lt"/>
            </a:endParaRPr>
          </a:p>
        </p:txBody>
      </p:sp>
      <p:sp>
        <p:nvSpPr>
          <p:cNvPr id="32" name="椭圆 31"/>
          <p:cNvSpPr/>
          <p:nvPr>
            <p:custDataLst>
              <p:tags r:id="rId13"/>
            </p:custDataLst>
          </p:nvPr>
        </p:nvSpPr>
        <p:spPr>
          <a:xfrm>
            <a:off x="6872212" y="2958758"/>
            <a:ext cx="946729" cy="946729"/>
          </a:xfrm>
          <a:prstGeom prst="ellipse">
            <a:avLst/>
          </a:prstGeom>
          <a:solidFill>
            <a:schemeClr val="accent2"/>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lt1"/>
              </a:solidFill>
              <a:latin typeface="微软雅黑" panose="020B0503020204020204" pitchFamily="34" charset="-122"/>
              <a:ea typeface="微软雅黑" panose="020B0503020204020204" pitchFamily="34" charset="-122"/>
              <a:cs typeface="+mn-ea"/>
              <a:sym typeface="+mn-lt"/>
            </a:endParaRPr>
          </a:p>
        </p:txBody>
      </p:sp>
      <p:sp>
        <p:nvSpPr>
          <p:cNvPr id="33" name="椭圆 32"/>
          <p:cNvSpPr/>
          <p:nvPr>
            <p:custDataLst>
              <p:tags r:id="rId14"/>
            </p:custDataLst>
          </p:nvPr>
        </p:nvSpPr>
        <p:spPr>
          <a:xfrm>
            <a:off x="6216838" y="4882598"/>
            <a:ext cx="946729" cy="946729"/>
          </a:xfrm>
          <a:prstGeom prst="ellipse">
            <a:avLst/>
          </a:prstGeom>
          <a:solidFill>
            <a:schemeClr val="accent2"/>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lt1"/>
              </a:solidFill>
              <a:latin typeface="微软雅黑" panose="020B0503020204020204" pitchFamily="34" charset="-122"/>
              <a:ea typeface="微软雅黑" panose="020B0503020204020204" pitchFamily="34" charset="-122"/>
              <a:cs typeface="+mn-ea"/>
              <a:sym typeface="+mn-lt"/>
            </a:endParaRPr>
          </a:p>
        </p:txBody>
      </p:sp>
      <p:sp>
        <p:nvSpPr>
          <p:cNvPr id="34" name="椭圆 33"/>
          <p:cNvSpPr/>
          <p:nvPr>
            <p:custDataLst>
              <p:tags r:id="rId15"/>
            </p:custDataLst>
          </p:nvPr>
        </p:nvSpPr>
        <p:spPr>
          <a:xfrm>
            <a:off x="4225956" y="4865668"/>
            <a:ext cx="946729" cy="946729"/>
          </a:xfrm>
          <a:prstGeom prst="ellipse">
            <a:avLst/>
          </a:prstGeom>
          <a:solidFill>
            <a:schemeClr val="accent2"/>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lt1"/>
              </a:solidFill>
              <a:latin typeface="微软雅黑" panose="020B0503020204020204" pitchFamily="34" charset="-122"/>
              <a:ea typeface="微软雅黑" panose="020B0503020204020204" pitchFamily="34" charset="-122"/>
              <a:cs typeface="+mn-ea"/>
              <a:sym typeface="+mn-lt"/>
            </a:endParaRPr>
          </a:p>
        </p:txBody>
      </p:sp>
      <p:sp>
        <p:nvSpPr>
          <p:cNvPr id="35" name="TextBox 13"/>
          <p:cNvSpPr txBox="1"/>
          <p:nvPr/>
        </p:nvSpPr>
        <p:spPr>
          <a:xfrm>
            <a:off x="1234611" y="1763154"/>
            <a:ext cx="4667943" cy="829945"/>
          </a:xfrm>
          <a:prstGeom prst="rect">
            <a:avLst/>
          </a:prstGeom>
          <a:noFill/>
        </p:spPr>
        <p:txBody>
          <a:bodyPr wrap="square" rtlCol="0">
            <a:spAutoFit/>
          </a:bodyPr>
          <a:lstStyle/>
          <a:p>
            <a:pPr algn="ctr"/>
            <a:r>
              <a:rPr lang="en-US" altLang="en-US" sz="2400" b="1" dirty="0" err="1" smtClean="0">
                <a:solidFill>
                  <a:schemeClr val="dk1"/>
                </a:solidFill>
                <a:latin typeface="微软雅黑" panose="020B0503020204020204" pitchFamily="34" charset="-122"/>
                <a:ea typeface="微软雅黑" panose="020B0503020204020204" pitchFamily="34" charset="-122"/>
                <a:sym typeface="+mn-ea"/>
              </a:rPr>
              <a:t>编制隐患排查治理清单</a:t>
            </a:r>
            <a:endParaRPr lang="zh-CN" altLang="en-US" sz="2400" dirty="0">
              <a:solidFill>
                <a:schemeClr val="dk1"/>
              </a:solidFill>
              <a:latin typeface="微软雅黑" panose="020B0503020204020204" pitchFamily="34" charset="-122"/>
              <a:ea typeface="微软雅黑" panose="020B0503020204020204" pitchFamily="34" charset="-122"/>
            </a:endParaRPr>
          </a:p>
          <a:p>
            <a:pPr algn="ctr"/>
            <a:endParaRPr lang="zh-CN" altLang="en-US" sz="2400" dirty="0">
              <a:solidFill>
                <a:schemeClr val="dk1"/>
              </a:solidFill>
              <a:latin typeface="微软雅黑" panose="020B0503020204020204" pitchFamily="34" charset="-122"/>
              <a:ea typeface="微软雅黑" panose="020B0503020204020204" pitchFamily="34" charset="-122"/>
              <a:cs typeface="+mn-ea"/>
              <a:sym typeface="+mn-lt"/>
            </a:endParaRPr>
          </a:p>
        </p:txBody>
      </p:sp>
      <p:sp>
        <p:nvSpPr>
          <p:cNvPr id="36" name="TextBox 14"/>
          <p:cNvSpPr txBox="1"/>
          <p:nvPr/>
        </p:nvSpPr>
        <p:spPr>
          <a:xfrm>
            <a:off x="8283934" y="3224562"/>
            <a:ext cx="2621280" cy="460375"/>
          </a:xfrm>
          <a:prstGeom prst="rect">
            <a:avLst/>
          </a:prstGeom>
          <a:noFill/>
        </p:spPr>
        <p:txBody>
          <a:bodyPr wrap="none" rtlCol="0">
            <a:spAutoFit/>
          </a:bodyPr>
          <a:lstStyle/>
          <a:p>
            <a:pPr algn="ctr"/>
            <a:r>
              <a:rPr lang="en-US" altLang="en-US" sz="2400" b="1" dirty="0" err="1" smtClean="0">
                <a:solidFill>
                  <a:srgbClr val="2B166E"/>
                </a:solidFill>
                <a:latin typeface="微软雅黑" panose="020B0503020204020204" pitchFamily="34" charset="-122"/>
                <a:ea typeface="微软雅黑" panose="020B0503020204020204" pitchFamily="34" charset="-122"/>
                <a:sym typeface="+mn-ea"/>
              </a:rPr>
              <a:t>确定隐患排查计划</a:t>
            </a:r>
            <a:endParaRPr lang="en-US" altLang="en-US" sz="2400" b="1" dirty="0" err="1" smtClean="0">
              <a:solidFill>
                <a:srgbClr val="2B166E"/>
              </a:solidFill>
              <a:latin typeface="微软雅黑" panose="020B0503020204020204" pitchFamily="34" charset="-122"/>
              <a:ea typeface="微软雅黑" panose="020B0503020204020204" pitchFamily="34" charset="-122"/>
              <a:cs typeface="+mn-ea"/>
              <a:sym typeface="+mn-ea"/>
            </a:endParaRPr>
          </a:p>
        </p:txBody>
      </p:sp>
      <p:sp>
        <p:nvSpPr>
          <p:cNvPr id="37" name="TextBox 15"/>
          <p:cNvSpPr txBox="1"/>
          <p:nvPr/>
        </p:nvSpPr>
        <p:spPr>
          <a:xfrm>
            <a:off x="7785942" y="5132566"/>
            <a:ext cx="2011680" cy="460375"/>
          </a:xfrm>
          <a:prstGeom prst="rect">
            <a:avLst/>
          </a:prstGeom>
          <a:noFill/>
        </p:spPr>
        <p:txBody>
          <a:bodyPr wrap="none" rtlCol="0">
            <a:spAutoFit/>
          </a:bodyPr>
          <a:lstStyle/>
          <a:p>
            <a:pPr algn="ctr"/>
            <a:r>
              <a:rPr lang="en-US" altLang="en-US" sz="2400" b="1" dirty="0" err="1" smtClean="0">
                <a:solidFill>
                  <a:srgbClr val="2B166E"/>
                </a:solidFill>
                <a:latin typeface="微软雅黑" panose="020B0503020204020204" pitchFamily="34" charset="-122"/>
                <a:ea typeface="微软雅黑" panose="020B0503020204020204" pitchFamily="34" charset="-122"/>
                <a:sym typeface="+mn-ea"/>
              </a:rPr>
              <a:t>隐患排查实施</a:t>
            </a:r>
            <a:endParaRPr lang="en-US" altLang="en-US" sz="2400" b="1" dirty="0" err="1" smtClean="0">
              <a:solidFill>
                <a:srgbClr val="2B166E"/>
              </a:solidFill>
              <a:latin typeface="微软雅黑" panose="020B0503020204020204" pitchFamily="34" charset="-122"/>
              <a:ea typeface="微软雅黑" panose="020B0503020204020204" pitchFamily="34" charset="-122"/>
              <a:cs typeface="+mn-ea"/>
              <a:sym typeface="+mn-ea"/>
            </a:endParaRPr>
          </a:p>
        </p:txBody>
      </p:sp>
      <p:sp>
        <p:nvSpPr>
          <p:cNvPr id="38" name="TextBox 16"/>
          <p:cNvSpPr txBox="1"/>
          <p:nvPr/>
        </p:nvSpPr>
        <p:spPr>
          <a:xfrm>
            <a:off x="834887" y="3269129"/>
            <a:ext cx="3764746" cy="829945"/>
          </a:xfrm>
          <a:prstGeom prst="rect">
            <a:avLst/>
          </a:prstGeom>
          <a:noFill/>
        </p:spPr>
        <p:txBody>
          <a:bodyPr wrap="square" rtlCol="0">
            <a:spAutoFit/>
          </a:bodyPr>
          <a:lstStyle/>
          <a:p>
            <a:r>
              <a:rPr lang="zh-CN" altLang="en-US" sz="2400" b="1" dirty="0" smtClean="0">
                <a:solidFill>
                  <a:schemeClr val="dk1"/>
                </a:solidFill>
                <a:latin typeface="微软雅黑" panose="020B0503020204020204" pitchFamily="34" charset="-122"/>
                <a:ea typeface="微软雅黑" panose="020B0503020204020204" pitchFamily="34" charset="-122"/>
                <a:sym typeface="+mn-ea"/>
              </a:rPr>
              <a:t>重</a:t>
            </a:r>
            <a:r>
              <a:rPr lang="zh-CN" altLang="en-US" sz="2400" b="1" dirty="0">
                <a:solidFill>
                  <a:schemeClr val="dk1"/>
                </a:solidFill>
                <a:latin typeface="微软雅黑" panose="020B0503020204020204" pitchFamily="34" charset="-122"/>
                <a:ea typeface="微软雅黑" panose="020B0503020204020204" pitchFamily="34" charset="-122"/>
                <a:sym typeface="+mn-ea"/>
              </a:rPr>
              <a:t>大事故隐患治理</a:t>
            </a:r>
            <a:endParaRPr kumimoji="1" lang="zh-CN" altLang="en-US" sz="2400" dirty="0">
              <a:solidFill>
                <a:schemeClr val="dk1"/>
              </a:solidFill>
              <a:latin typeface="微软雅黑" panose="020B0503020204020204" pitchFamily="34" charset="-122"/>
              <a:ea typeface="微软雅黑" panose="020B0503020204020204" pitchFamily="34" charset="-122"/>
              <a:cs typeface="Times New Roman" panose="02020603050405020304" pitchFamily="18" charset="0"/>
            </a:endParaRPr>
          </a:p>
          <a:p>
            <a:endParaRPr kumimoji="1" lang="zh-CN" altLang="en-US" sz="2400" dirty="0">
              <a:solidFill>
                <a:schemeClr val="dk1"/>
              </a:solidFill>
              <a:latin typeface="微软雅黑" panose="020B0503020204020204" pitchFamily="34" charset="-122"/>
              <a:ea typeface="微软雅黑" panose="020B0503020204020204" pitchFamily="34" charset="-122"/>
              <a:cs typeface="Times New Roman" panose="02020603050405020304" pitchFamily="18" charset="0"/>
              <a:sym typeface="+mn-lt"/>
            </a:endParaRPr>
          </a:p>
        </p:txBody>
      </p:sp>
      <p:sp>
        <p:nvSpPr>
          <p:cNvPr id="39" name="TextBox 17"/>
          <p:cNvSpPr txBox="1"/>
          <p:nvPr/>
        </p:nvSpPr>
        <p:spPr>
          <a:xfrm>
            <a:off x="1234611" y="5160566"/>
            <a:ext cx="4570736" cy="829945"/>
          </a:xfrm>
          <a:prstGeom prst="rect">
            <a:avLst/>
          </a:prstGeom>
          <a:noFill/>
        </p:spPr>
        <p:txBody>
          <a:bodyPr wrap="square" rtlCol="0">
            <a:spAutoFit/>
          </a:bodyPr>
          <a:lstStyle/>
          <a:p>
            <a:r>
              <a:rPr lang="en-US" altLang="en-US" sz="2400" b="1" dirty="0" err="1" smtClean="0">
                <a:solidFill>
                  <a:schemeClr val="dk1"/>
                </a:solidFill>
                <a:latin typeface="微软雅黑" panose="020B0503020204020204" pitchFamily="34" charset="-122"/>
                <a:ea typeface="微软雅黑" panose="020B0503020204020204" pitchFamily="34" charset="-122"/>
                <a:sym typeface="+mn-ea"/>
              </a:rPr>
              <a:t>隐患排查整改台账</a:t>
            </a:r>
            <a:endParaRPr lang="zh-CN" altLang="en-US" sz="2400" dirty="0">
              <a:solidFill>
                <a:schemeClr val="dk1"/>
              </a:solidFill>
              <a:latin typeface="微软雅黑" panose="020B0503020204020204" pitchFamily="34" charset="-122"/>
              <a:ea typeface="微软雅黑" panose="020B0503020204020204" pitchFamily="34" charset="-122"/>
            </a:endParaRPr>
          </a:p>
          <a:p>
            <a:endParaRPr lang="zh-CN" altLang="en-US" sz="2400" dirty="0">
              <a:solidFill>
                <a:schemeClr val="dk1"/>
              </a:solidFill>
              <a:latin typeface="微软雅黑" panose="020B0503020204020204" pitchFamily="34" charset="-122"/>
              <a:ea typeface="微软雅黑" panose="020B0503020204020204" pitchFamily="34" charset="-122"/>
              <a:cs typeface="+mn-ea"/>
              <a:sym typeface="+mn-lt"/>
            </a:endParaRPr>
          </a:p>
        </p:txBody>
      </p:sp>
      <p:sp>
        <p:nvSpPr>
          <p:cNvPr id="40" name="TextBox 26"/>
          <p:cNvSpPr txBox="1"/>
          <p:nvPr>
            <p:custDataLst>
              <p:tags r:id="rId16"/>
            </p:custDataLst>
          </p:nvPr>
        </p:nvSpPr>
        <p:spPr>
          <a:xfrm>
            <a:off x="5239990" y="1935632"/>
            <a:ext cx="895029" cy="328930"/>
          </a:xfrm>
          <a:prstGeom prst="rect">
            <a:avLst/>
          </a:prstGeom>
          <a:noFill/>
        </p:spPr>
        <p:txBody>
          <a:bodyPr wrap="square" lIns="0" tIns="0" rIns="0" bIns="0" rtlCol="0">
            <a:spAutoFit/>
          </a:bodyPr>
          <a:lstStyle/>
          <a:p>
            <a:pPr algn="ctr"/>
            <a:r>
              <a:rPr lang="en-US" altLang="zh-CN" sz="2135" b="1" dirty="0">
                <a:solidFill>
                  <a:schemeClr val="lt1"/>
                </a:solidFill>
                <a:latin typeface="微软雅黑" panose="020B0503020204020204" pitchFamily="34" charset="-122"/>
                <a:ea typeface="微软雅黑" panose="020B0503020204020204" pitchFamily="34" charset="-122"/>
                <a:cs typeface="+mn-ea"/>
                <a:sym typeface="+mn-lt"/>
              </a:rPr>
              <a:t>1</a:t>
            </a:r>
            <a:endParaRPr lang="en-US" altLang="zh-CN" sz="2135" b="1" dirty="0">
              <a:solidFill>
                <a:schemeClr val="lt1"/>
              </a:solidFill>
              <a:latin typeface="微软雅黑" panose="020B0503020204020204" pitchFamily="34" charset="-122"/>
              <a:ea typeface="微软雅黑" panose="020B0503020204020204" pitchFamily="34" charset="-122"/>
              <a:cs typeface="+mn-ea"/>
              <a:sym typeface="+mn-lt"/>
            </a:endParaRPr>
          </a:p>
        </p:txBody>
      </p:sp>
      <p:sp>
        <p:nvSpPr>
          <p:cNvPr id="41" name="TextBox 27"/>
          <p:cNvSpPr txBox="1"/>
          <p:nvPr>
            <p:custDataLst>
              <p:tags r:id="rId17"/>
            </p:custDataLst>
          </p:nvPr>
        </p:nvSpPr>
        <p:spPr>
          <a:xfrm>
            <a:off x="3590539" y="3271565"/>
            <a:ext cx="895029" cy="328930"/>
          </a:xfrm>
          <a:prstGeom prst="rect">
            <a:avLst/>
          </a:prstGeom>
          <a:noFill/>
        </p:spPr>
        <p:txBody>
          <a:bodyPr wrap="square" lIns="0" tIns="0" rIns="0" bIns="0" rtlCol="0">
            <a:spAutoFit/>
          </a:bodyPr>
          <a:lstStyle/>
          <a:p>
            <a:pPr algn="ctr"/>
            <a:r>
              <a:rPr lang="en-US" altLang="zh-CN" sz="2135" b="1" dirty="0">
                <a:solidFill>
                  <a:schemeClr val="lt1"/>
                </a:solidFill>
                <a:latin typeface="微软雅黑" panose="020B0503020204020204" pitchFamily="34" charset="-122"/>
                <a:ea typeface="微软雅黑" panose="020B0503020204020204" pitchFamily="34" charset="-122"/>
                <a:cs typeface="+mn-ea"/>
                <a:sym typeface="+mn-lt"/>
              </a:rPr>
              <a:t>5</a:t>
            </a:r>
            <a:endParaRPr lang="en-US" altLang="zh-CN" sz="2135" b="1" dirty="0">
              <a:solidFill>
                <a:schemeClr val="lt1"/>
              </a:solidFill>
              <a:latin typeface="微软雅黑" panose="020B0503020204020204" pitchFamily="34" charset="-122"/>
              <a:ea typeface="微软雅黑" panose="020B0503020204020204" pitchFamily="34" charset="-122"/>
              <a:cs typeface="+mn-ea"/>
              <a:sym typeface="+mn-lt"/>
            </a:endParaRPr>
          </a:p>
        </p:txBody>
      </p:sp>
      <p:sp>
        <p:nvSpPr>
          <p:cNvPr id="42" name="TextBox 28"/>
          <p:cNvSpPr txBox="1"/>
          <p:nvPr>
            <p:custDataLst>
              <p:tags r:id="rId18"/>
            </p:custDataLst>
          </p:nvPr>
        </p:nvSpPr>
        <p:spPr>
          <a:xfrm>
            <a:off x="6898059" y="3271565"/>
            <a:ext cx="895029" cy="328930"/>
          </a:xfrm>
          <a:prstGeom prst="rect">
            <a:avLst/>
          </a:prstGeom>
          <a:noFill/>
        </p:spPr>
        <p:txBody>
          <a:bodyPr wrap="square" lIns="0" tIns="0" rIns="0" bIns="0" rtlCol="0">
            <a:spAutoFit/>
          </a:bodyPr>
          <a:lstStyle/>
          <a:p>
            <a:pPr algn="ctr"/>
            <a:r>
              <a:rPr lang="en-US" altLang="zh-CN" sz="2135" b="1" dirty="0">
                <a:solidFill>
                  <a:schemeClr val="lt1"/>
                </a:solidFill>
                <a:latin typeface="微软雅黑" panose="020B0503020204020204" pitchFamily="34" charset="-122"/>
                <a:ea typeface="微软雅黑" panose="020B0503020204020204" pitchFamily="34" charset="-122"/>
                <a:cs typeface="+mn-ea"/>
                <a:sym typeface="+mn-lt"/>
              </a:rPr>
              <a:t>2</a:t>
            </a:r>
            <a:endParaRPr lang="en-US" altLang="zh-CN" sz="2135" b="1" dirty="0">
              <a:solidFill>
                <a:schemeClr val="lt1"/>
              </a:solidFill>
              <a:latin typeface="微软雅黑" panose="020B0503020204020204" pitchFamily="34" charset="-122"/>
              <a:ea typeface="微软雅黑" panose="020B0503020204020204" pitchFamily="34" charset="-122"/>
              <a:cs typeface="+mn-ea"/>
              <a:sym typeface="+mn-lt"/>
            </a:endParaRPr>
          </a:p>
        </p:txBody>
      </p:sp>
      <p:sp>
        <p:nvSpPr>
          <p:cNvPr id="43" name="TextBox 29"/>
          <p:cNvSpPr txBox="1"/>
          <p:nvPr>
            <p:custDataLst>
              <p:tags r:id="rId19"/>
            </p:custDataLst>
          </p:nvPr>
        </p:nvSpPr>
        <p:spPr>
          <a:xfrm>
            <a:off x="4251803" y="5191836"/>
            <a:ext cx="895029" cy="328930"/>
          </a:xfrm>
          <a:prstGeom prst="rect">
            <a:avLst/>
          </a:prstGeom>
          <a:noFill/>
        </p:spPr>
        <p:txBody>
          <a:bodyPr wrap="square" lIns="0" tIns="0" rIns="0" bIns="0" rtlCol="0">
            <a:spAutoFit/>
          </a:bodyPr>
          <a:lstStyle/>
          <a:p>
            <a:pPr algn="ctr"/>
            <a:r>
              <a:rPr lang="en-US" altLang="zh-CN" sz="2135" b="1" dirty="0">
                <a:solidFill>
                  <a:schemeClr val="lt1"/>
                </a:solidFill>
                <a:latin typeface="微软雅黑" panose="020B0503020204020204" pitchFamily="34" charset="-122"/>
                <a:ea typeface="微软雅黑" panose="020B0503020204020204" pitchFamily="34" charset="-122"/>
                <a:cs typeface="+mn-ea"/>
                <a:sym typeface="+mn-lt"/>
              </a:rPr>
              <a:t>4</a:t>
            </a:r>
            <a:endParaRPr lang="en-US" altLang="zh-CN" sz="2135" b="1" dirty="0">
              <a:solidFill>
                <a:schemeClr val="lt1"/>
              </a:solidFill>
              <a:latin typeface="微软雅黑" panose="020B0503020204020204" pitchFamily="34" charset="-122"/>
              <a:ea typeface="微软雅黑" panose="020B0503020204020204" pitchFamily="34" charset="-122"/>
              <a:cs typeface="+mn-ea"/>
              <a:sym typeface="+mn-lt"/>
            </a:endParaRPr>
          </a:p>
        </p:txBody>
      </p:sp>
      <p:sp>
        <p:nvSpPr>
          <p:cNvPr id="44" name="TextBox 30"/>
          <p:cNvSpPr txBox="1"/>
          <p:nvPr>
            <p:custDataLst>
              <p:tags r:id="rId20"/>
            </p:custDataLst>
          </p:nvPr>
        </p:nvSpPr>
        <p:spPr>
          <a:xfrm>
            <a:off x="6234675" y="5201597"/>
            <a:ext cx="895029" cy="328930"/>
          </a:xfrm>
          <a:prstGeom prst="rect">
            <a:avLst/>
          </a:prstGeom>
          <a:noFill/>
        </p:spPr>
        <p:txBody>
          <a:bodyPr wrap="square" lIns="0" tIns="0" rIns="0" bIns="0" rtlCol="0">
            <a:spAutoFit/>
          </a:bodyPr>
          <a:lstStyle/>
          <a:p>
            <a:pPr algn="ctr"/>
            <a:r>
              <a:rPr lang="en-US" altLang="zh-CN" sz="2135" b="1" dirty="0">
                <a:solidFill>
                  <a:schemeClr val="lt1"/>
                </a:solidFill>
                <a:latin typeface="微软雅黑" panose="020B0503020204020204" pitchFamily="34" charset="-122"/>
                <a:ea typeface="微软雅黑" panose="020B0503020204020204" pitchFamily="34" charset="-122"/>
                <a:cs typeface="+mn-ea"/>
                <a:sym typeface="+mn-lt"/>
              </a:rPr>
              <a:t>3</a:t>
            </a:r>
            <a:endParaRPr lang="en-US" altLang="zh-CN" sz="2135" b="1" dirty="0">
              <a:solidFill>
                <a:schemeClr val="lt1"/>
              </a:solidFill>
              <a:latin typeface="微软雅黑" panose="020B0503020204020204" pitchFamily="34" charset="-122"/>
              <a:ea typeface="微软雅黑" panose="020B0503020204020204" pitchFamily="34" charset="-122"/>
              <a:cs typeface="+mn-ea"/>
              <a:sym typeface="+mn-lt"/>
            </a:endParaRPr>
          </a:p>
        </p:txBody>
      </p:sp>
      <p:sp>
        <p:nvSpPr>
          <p:cNvPr id="23" name="文本框 22"/>
          <p:cNvSpPr txBox="1"/>
          <p:nvPr>
            <p:custDataLst>
              <p:tags r:id="rId21"/>
            </p:custDataLst>
          </p:nvPr>
        </p:nvSpPr>
        <p:spPr>
          <a:xfrm>
            <a:off x="9384632" y="-1732548"/>
            <a:ext cx="1097280" cy="460375"/>
          </a:xfrm>
          <a:prstGeom prst="rect">
            <a:avLst/>
          </a:prstGeom>
          <a:noFill/>
        </p:spPr>
        <p:txBody>
          <a:bodyPr wrap="none" rtlCol="0">
            <a:spAutoFit/>
          </a:bodyPr>
          <a:lstStyle/>
          <a:p>
            <a:r>
              <a:rPr lang="zh-CN" altLang="en-US" sz="2400" dirty="0">
                <a:solidFill>
                  <a:schemeClr val="lt1"/>
                </a:solidFill>
                <a:latin typeface="微软雅黑" panose="020B0503020204020204" pitchFamily="34" charset="-122"/>
                <a:ea typeface="微软雅黑" panose="020B0503020204020204" pitchFamily="34" charset="-122"/>
              </a:rPr>
              <a:t>延时符</a:t>
            </a:r>
            <a:endParaRPr lang="zh-CN" altLang="en-US" sz="2400" dirty="0">
              <a:solidFill>
                <a:schemeClr val="lt1"/>
              </a:solidFill>
              <a:latin typeface="微软雅黑" panose="020B0503020204020204" pitchFamily="34" charset="-122"/>
              <a:ea typeface="微软雅黑" panose="020B0503020204020204" pitchFamily="34" charset="-122"/>
            </a:endParaRPr>
          </a:p>
        </p:txBody>
      </p:sp>
    </p:spTree>
    <p:custDataLst>
      <p:tags r:id="rId22"/>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42000" fill="hold" nodeType="afterEffect" p14:presetBounceEnd="46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46000">
                                          <p:cBhvr additive="base">
                                            <p:cTn id="7" dur="1500" fill="hold"/>
                                            <p:tgtEl>
                                              <p:spTgt spid="25"/>
                                            </p:tgtEl>
                                            <p:attrNameLst>
                                              <p:attrName>ppt_x</p:attrName>
                                            </p:attrNameLst>
                                          </p:cBhvr>
                                          <p:tavLst>
                                            <p:tav tm="0">
                                              <p:val>
                                                <p:strVal val="#ppt_x"/>
                                              </p:val>
                                            </p:tav>
                                            <p:tav tm="100000">
                                              <p:val>
                                                <p:strVal val="#ppt_x"/>
                                              </p:val>
                                            </p:tav>
                                          </p:tavLst>
                                        </p:anim>
                                        <p:anim calcmode="lin" valueType="num" p14:bounceEnd="46000">
                                          <p:cBhvr additive="base">
                                            <p:cTn id="8" dur="150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53" presetClass="entr" presetSubtype="16" fill="hold" grpId="0"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par>
                              <p:cTn id="15" fill="hold">
                                <p:stCondLst>
                                  <p:cond delay="2000"/>
                                </p:stCondLst>
                                <p:childTnLst>
                                  <p:par>
                                    <p:cTn id="16" presetID="53" presetClass="entr" presetSubtype="16" fill="hold" grpId="0" nodeType="after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p:cTn id="18" dur="500" fill="hold"/>
                                            <p:tgtEl>
                                              <p:spTgt spid="31"/>
                                            </p:tgtEl>
                                            <p:attrNameLst>
                                              <p:attrName>ppt_w</p:attrName>
                                            </p:attrNameLst>
                                          </p:cBhvr>
                                          <p:tavLst>
                                            <p:tav tm="0">
                                              <p:val>
                                                <p:fltVal val="0"/>
                                              </p:val>
                                            </p:tav>
                                            <p:tav tm="100000">
                                              <p:val>
                                                <p:strVal val="#ppt_w"/>
                                              </p:val>
                                            </p:tav>
                                          </p:tavLst>
                                        </p:anim>
                                        <p:anim calcmode="lin" valueType="num">
                                          <p:cBhvr>
                                            <p:cTn id="19" dur="500" fill="hold"/>
                                            <p:tgtEl>
                                              <p:spTgt spid="31"/>
                                            </p:tgtEl>
                                            <p:attrNameLst>
                                              <p:attrName>ppt_h</p:attrName>
                                            </p:attrNameLst>
                                          </p:cBhvr>
                                          <p:tavLst>
                                            <p:tav tm="0">
                                              <p:val>
                                                <p:fltVal val="0"/>
                                              </p:val>
                                            </p:tav>
                                            <p:tav tm="100000">
                                              <p:val>
                                                <p:strVal val="#ppt_h"/>
                                              </p:val>
                                            </p:tav>
                                          </p:tavLst>
                                        </p:anim>
                                        <p:animEffect transition="in" filter="fade">
                                          <p:cBhvr>
                                            <p:cTn id="20" dur="500"/>
                                            <p:tgtEl>
                                              <p:spTgt spid="31"/>
                                            </p:tgtEl>
                                          </p:cBhvr>
                                        </p:animEffect>
                                      </p:childTnLst>
                                    </p:cTn>
                                  </p:par>
                                  <p:par>
                                    <p:cTn id="21" presetID="53" presetClass="entr" presetSubtype="16" fill="hold" grpId="0" nodeType="withEffect">
                                      <p:stCondLst>
                                        <p:cond delay="100"/>
                                      </p:stCondLst>
                                      <p:childTnLst>
                                        <p:set>
                                          <p:cBhvr>
                                            <p:cTn id="22" dur="1" fill="hold">
                                              <p:stCondLst>
                                                <p:cond delay="0"/>
                                              </p:stCondLst>
                                            </p:cTn>
                                            <p:tgtEl>
                                              <p:spTgt spid="30"/>
                                            </p:tgtEl>
                                            <p:attrNameLst>
                                              <p:attrName>style.visibility</p:attrName>
                                            </p:attrNameLst>
                                          </p:cBhvr>
                                          <p:to>
                                            <p:strVal val="visible"/>
                                          </p:to>
                                        </p:set>
                                        <p:anim calcmode="lin" valueType="num">
                                          <p:cBhvr>
                                            <p:cTn id="23" dur="500" fill="hold"/>
                                            <p:tgtEl>
                                              <p:spTgt spid="30"/>
                                            </p:tgtEl>
                                            <p:attrNameLst>
                                              <p:attrName>ppt_w</p:attrName>
                                            </p:attrNameLst>
                                          </p:cBhvr>
                                          <p:tavLst>
                                            <p:tav tm="0">
                                              <p:val>
                                                <p:fltVal val="0"/>
                                              </p:val>
                                            </p:tav>
                                            <p:tav tm="100000">
                                              <p:val>
                                                <p:strVal val="#ppt_w"/>
                                              </p:val>
                                            </p:tav>
                                          </p:tavLst>
                                        </p:anim>
                                        <p:anim calcmode="lin" valueType="num">
                                          <p:cBhvr>
                                            <p:cTn id="24" dur="500" fill="hold"/>
                                            <p:tgtEl>
                                              <p:spTgt spid="30"/>
                                            </p:tgtEl>
                                            <p:attrNameLst>
                                              <p:attrName>ppt_h</p:attrName>
                                            </p:attrNameLst>
                                          </p:cBhvr>
                                          <p:tavLst>
                                            <p:tav tm="0">
                                              <p:val>
                                                <p:fltVal val="0"/>
                                              </p:val>
                                            </p:tav>
                                            <p:tav tm="100000">
                                              <p:val>
                                                <p:strVal val="#ppt_h"/>
                                              </p:val>
                                            </p:tav>
                                          </p:tavLst>
                                        </p:anim>
                                        <p:animEffect transition="in" filter="fade">
                                          <p:cBhvr>
                                            <p:cTn id="25" dur="500"/>
                                            <p:tgtEl>
                                              <p:spTgt spid="30"/>
                                            </p:tgtEl>
                                          </p:cBhvr>
                                        </p:animEffect>
                                      </p:childTnLst>
                                    </p:cTn>
                                  </p:par>
                                  <p:par>
                                    <p:cTn id="26" presetID="53" presetClass="entr" presetSubtype="16" fill="hold" grpId="0" nodeType="withEffect">
                                      <p:stCondLst>
                                        <p:cond delay="200"/>
                                      </p:stCondLst>
                                      <p:childTnLst>
                                        <p:set>
                                          <p:cBhvr>
                                            <p:cTn id="27" dur="1" fill="hold">
                                              <p:stCondLst>
                                                <p:cond delay="0"/>
                                              </p:stCondLst>
                                            </p:cTn>
                                            <p:tgtEl>
                                              <p:spTgt spid="34"/>
                                            </p:tgtEl>
                                            <p:attrNameLst>
                                              <p:attrName>style.visibility</p:attrName>
                                            </p:attrNameLst>
                                          </p:cBhvr>
                                          <p:to>
                                            <p:strVal val="visible"/>
                                          </p:to>
                                        </p:set>
                                        <p:anim calcmode="lin" valueType="num">
                                          <p:cBhvr>
                                            <p:cTn id="28" dur="500" fill="hold"/>
                                            <p:tgtEl>
                                              <p:spTgt spid="34"/>
                                            </p:tgtEl>
                                            <p:attrNameLst>
                                              <p:attrName>ppt_w</p:attrName>
                                            </p:attrNameLst>
                                          </p:cBhvr>
                                          <p:tavLst>
                                            <p:tav tm="0">
                                              <p:val>
                                                <p:fltVal val="0"/>
                                              </p:val>
                                            </p:tav>
                                            <p:tav tm="100000">
                                              <p:val>
                                                <p:strVal val="#ppt_w"/>
                                              </p:val>
                                            </p:tav>
                                          </p:tavLst>
                                        </p:anim>
                                        <p:anim calcmode="lin" valueType="num">
                                          <p:cBhvr>
                                            <p:cTn id="29" dur="500" fill="hold"/>
                                            <p:tgtEl>
                                              <p:spTgt spid="34"/>
                                            </p:tgtEl>
                                            <p:attrNameLst>
                                              <p:attrName>ppt_h</p:attrName>
                                            </p:attrNameLst>
                                          </p:cBhvr>
                                          <p:tavLst>
                                            <p:tav tm="0">
                                              <p:val>
                                                <p:fltVal val="0"/>
                                              </p:val>
                                            </p:tav>
                                            <p:tav tm="100000">
                                              <p:val>
                                                <p:strVal val="#ppt_h"/>
                                              </p:val>
                                            </p:tav>
                                          </p:tavLst>
                                        </p:anim>
                                        <p:animEffect transition="in" filter="fade">
                                          <p:cBhvr>
                                            <p:cTn id="30" dur="500"/>
                                            <p:tgtEl>
                                              <p:spTgt spid="34"/>
                                            </p:tgtEl>
                                          </p:cBhvr>
                                        </p:animEffect>
                                      </p:childTnLst>
                                    </p:cTn>
                                  </p:par>
                                  <p:par>
                                    <p:cTn id="31" presetID="53" presetClass="entr" presetSubtype="16" fill="hold" grpId="0" nodeType="withEffect">
                                      <p:stCondLst>
                                        <p:cond delay="300"/>
                                      </p:stCondLst>
                                      <p:childTnLst>
                                        <p:set>
                                          <p:cBhvr>
                                            <p:cTn id="32" dur="1" fill="hold">
                                              <p:stCondLst>
                                                <p:cond delay="0"/>
                                              </p:stCondLst>
                                            </p:cTn>
                                            <p:tgtEl>
                                              <p:spTgt spid="33"/>
                                            </p:tgtEl>
                                            <p:attrNameLst>
                                              <p:attrName>style.visibility</p:attrName>
                                            </p:attrNameLst>
                                          </p:cBhvr>
                                          <p:to>
                                            <p:strVal val="visible"/>
                                          </p:to>
                                        </p:set>
                                        <p:anim calcmode="lin" valueType="num">
                                          <p:cBhvr>
                                            <p:cTn id="33" dur="500" fill="hold"/>
                                            <p:tgtEl>
                                              <p:spTgt spid="33"/>
                                            </p:tgtEl>
                                            <p:attrNameLst>
                                              <p:attrName>ppt_w</p:attrName>
                                            </p:attrNameLst>
                                          </p:cBhvr>
                                          <p:tavLst>
                                            <p:tav tm="0">
                                              <p:val>
                                                <p:fltVal val="0"/>
                                              </p:val>
                                            </p:tav>
                                            <p:tav tm="100000">
                                              <p:val>
                                                <p:strVal val="#ppt_w"/>
                                              </p:val>
                                            </p:tav>
                                          </p:tavLst>
                                        </p:anim>
                                        <p:anim calcmode="lin" valueType="num">
                                          <p:cBhvr>
                                            <p:cTn id="34" dur="500" fill="hold"/>
                                            <p:tgtEl>
                                              <p:spTgt spid="33"/>
                                            </p:tgtEl>
                                            <p:attrNameLst>
                                              <p:attrName>ppt_h</p:attrName>
                                            </p:attrNameLst>
                                          </p:cBhvr>
                                          <p:tavLst>
                                            <p:tav tm="0">
                                              <p:val>
                                                <p:fltVal val="0"/>
                                              </p:val>
                                            </p:tav>
                                            <p:tav tm="100000">
                                              <p:val>
                                                <p:strVal val="#ppt_h"/>
                                              </p:val>
                                            </p:tav>
                                          </p:tavLst>
                                        </p:anim>
                                        <p:animEffect transition="in" filter="fade">
                                          <p:cBhvr>
                                            <p:cTn id="35" dur="500"/>
                                            <p:tgtEl>
                                              <p:spTgt spid="33"/>
                                            </p:tgtEl>
                                          </p:cBhvr>
                                        </p:animEffect>
                                      </p:childTnLst>
                                    </p:cTn>
                                  </p:par>
                                  <p:par>
                                    <p:cTn id="36" presetID="53" presetClass="entr" presetSubtype="16" fill="hold" grpId="0" nodeType="withEffect">
                                      <p:stCondLst>
                                        <p:cond delay="400"/>
                                      </p:stCondLst>
                                      <p:childTnLst>
                                        <p:set>
                                          <p:cBhvr>
                                            <p:cTn id="37" dur="1" fill="hold">
                                              <p:stCondLst>
                                                <p:cond delay="0"/>
                                              </p:stCondLst>
                                            </p:cTn>
                                            <p:tgtEl>
                                              <p:spTgt spid="32"/>
                                            </p:tgtEl>
                                            <p:attrNameLst>
                                              <p:attrName>style.visibility</p:attrName>
                                            </p:attrNameLst>
                                          </p:cBhvr>
                                          <p:to>
                                            <p:strVal val="visible"/>
                                          </p:to>
                                        </p:set>
                                        <p:anim calcmode="lin" valueType="num">
                                          <p:cBhvr>
                                            <p:cTn id="38" dur="500" fill="hold"/>
                                            <p:tgtEl>
                                              <p:spTgt spid="32"/>
                                            </p:tgtEl>
                                            <p:attrNameLst>
                                              <p:attrName>ppt_w</p:attrName>
                                            </p:attrNameLst>
                                          </p:cBhvr>
                                          <p:tavLst>
                                            <p:tav tm="0">
                                              <p:val>
                                                <p:fltVal val="0"/>
                                              </p:val>
                                            </p:tav>
                                            <p:tav tm="100000">
                                              <p:val>
                                                <p:strVal val="#ppt_w"/>
                                              </p:val>
                                            </p:tav>
                                          </p:tavLst>
                                        </p:anim>
                                        <p:anim calcmode="lin" valueType="num">
                                          <p:cBhvr>
                                            <p:cTn id="39" dur="500" fill="hold"/>
                                            <p:tgtEl>
                                              <p:spTgt spid="32"/>
                                            </p:tgtEl>
                                            <p:attrNameLst>
                                              <p:attrName>ppt_h</p:attrName>
                                            </p:attrNameLst>
                                          </p:cBhvr>
                                          <p:tavLst>
                                            <p:tav tm="0">
                                              <p:val>
                                                <p:fltVal val="0"/>
                                              </p:val>
                                            </p:tav>
                                            <p:tav tm="100000">
                                              <p:val>
                                                <p:strVal val="#ppt_h"/>
                                              </p:val>
                                            </p:tav>
                                          </p:tavLst>
                                        </p:anim>
                                        <p:animEffect transition="in" filter="fade">
                                          <p:cBhvr>
                                            <p:cTn id="40" dur="500"/>
                                            <p:tgtEl>
                                              <p:spTgt spid="32"/>
                                            </p:tgtEl>
                                          </p:cBhvr>
                                        </p:animEffect>
                                      </p:childTnLst>
                                    </p:cTn>
                                  </p:par>
                                </p:childTnLst>
                              </p:cTn>
                            </p:par>
                            <p:par>
                              <p:cTn id="41" fill="hold">
                                <p:stCondLst>
                                  <p:cond delay="2500"/>
                                </p:stCondLst>
                                <p:childTnLst>
                                  <p:par>
                                    <p:cTn id="42" presetID="10" presetClass="entr" presetSubtype="0" fill="hold" grpId="0" nodeType="after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fade">
                                          <p:cBhvr>
                                            <p:cTn id="44" dur="500"/>
                                            <p:tgtEl>
                                              <p:spTgt spid="4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fade">
                                          <p:cBhvr>
                                            <p:cTn id="47" dur="500"/>
                                            <p:tgtEl>
                                              <p:spTgt spid="41"/>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2"/>
                                            </p:tgtEl>
                                            <p:attrNameLst>
                                              <p:attrName>style.visibility</p:attrName>
                                            </p:attrNameLst>
                                          </p:cBhvr>
                                          <p:to>
                                            <p:strVal val="visible"/>
                                          </p:to>
                                        </p:set>
                                        <p:animEffect transition="in" filter="fade">
                                          <p:cBhvr>
                                            <p:cTn id="50" dur="500"/>
                                            <p:tgtEl>
                                              <p:spTgt spid="42"/>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Effect transition="in" filter="fade">
                                          <p:cBhvr>
                                            <p:cTn id="53" dur="500"/>
                                            <p:tgtEl>
                                              <p:spTgt spid="44"/>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43"/>
                                            </p:tgtEl>
                                            <p:attrNameLst>
                                              <p:attrName>style.visibility</p:attrName>
                                            </p:attrNameLst>
                                          </p:cBhvr>
                                          <p:to>
                                            <p:strVal val="visible"/>
                                          </p:to>
                                        </p:set>
                                        <p:animEffect transition="in" filter="fade">
                                          <p:cBhvr>
                                            <p:cTn id="56" dur="500"/>
                                            <p:tgtEl>
                                              <p:spTgt spid="43"/>
                                            </p:tgtEl>
                                          </p:cBhvr>
                                        </p:animEffect>
                                      </p:childTnLst>
                                    </p:cTn>
                                  </p:par>
                                </p:childTnLst>
                              </p:cTn>
                            </p:par>
                            <p:par>
                              <p:cTn id="57" fill="hold">
                                <p:stCondLst>
                                  <p:cond delay="3000"/>
                                </p:stCondLst>
                                <p:childTnLst>
                                  <p:par>
                                    <p:cTn id="58" presetID="12" presetClass="entr" presetSubtype="2" fill="hold" grpId="0" nodeType="afterEffect">
                                      <p:stCondLst>
                                        <p:cond delay="0"/>
                                      </p:stCondLst>
                                      <p:childTnLst>
                                        <p:set>
                                          <p:cBhvr>
                                            <p:cTn id="59" dur="1" fill="hold">
                                              <p:stCondLst>
                                                <p:cond delay="0"/>
                                              </p:stCondLst>
                                            </p:cTn>
                                            <p:tgtEl>
                                              <p:spTgt spid="35"/>
                                            </p:tgtEl>
                                            <p:attrNameLst>
                                              <p:attrName>style.visibility</p:attrName>
                                            </p:attrNameLst>
                                          </p:cBhvr>
                                          <p:to>
                                            <p:strVal val="visible"/>
                                          </p:to>
                                        </p:set>
                                        <p:anim calcmode="lin" valueType="num">
                                          <p:cBhvr additive="base">
                                            <p:cTn id="60" dur="500"/>
                                            <p:tgtEl>
                                              <p:spTgt spid="35"/>
                                            </p:tgtEl>
                                            <p:attrNameLst>
                                              <p:attrName>ppt_x</p:attrName>
                                            </p:attrNameLst>
                                          </p:cBhvr>
                                          <p:tavLst>
                                            <p:tav tm="0">
                                              <p:val>
                                                <p:strVal val="#ppt_x+#ppt_w*1.125000"/>
                                              </p:val>
                                            </p:tav>
                                            <p:tav tm="100000">
                                              <p:val>
                                                <p:strVal val="#ppt_x"/>
                                              </p:val>
                                            </p:tav>
                                          </p:tavLst>
                                        </p:anim>
                                        <p:animEffect transition="in" filter="wipe(left)">
                                          <p:cBhvr>
                                            <p:cTn id="61" dur="500"/>
                                            <p:tgtEl>
                                              <p:spTgt spid="35"/>
                                            </p:tgtEl>
                                          </p:cBhvr>
                                        </p:animEffect>
                                      </p:childTnLst>
                                    </p:cTn>
                                  </p:par>
                                  <p:par>
                                    <p:cTn id="62" presetID="12" presetClass="entr" presetSubtype="2" fill="hold" grpId="0" nodeType="withEffect">
                                      <p:stCondLst>
                                        <p:cond delay="0"/>
                                      </p:stCondLst>
                                      <p:childTnLst>
                                        <p:set>
                                          <p:cBhvr>
                                            <p:cTn id="63" dur="1" fill="hold">
                                              <p:stCondLst>
                                                <p:cond delay="0"/>
                                              </p:stCondLst>
                                            </p:cTn>
                                            <p:tgtEl>
                                              <p:spTgt spid="38"/>
                                            </p:tgtEl>
                                            <p:attrNameLst>
                                              <p:attrName>style.visibility</p:attrName>
                                            </p:attrNameLst>
                                          </p:cBhvr>
                                          <p:to>
                                            <p:strVal val="visible"/>
                                          </p:to>
                                        </p:set>
                                        <p:anim calcmode="lin" valueType="num">
                                          <p:cBhvr additive="base">
                                            <p:cTn id="64" dur="500"/>
                                            <p:tgtEl>
                                              <p:spTgt spid="38"/>
                                            </p:tgtEl>
                                            <p:attrNameLst>
                                              <p:attrName>ppt_x</p:attrName>
                                            </p:attrNameLst>
                                          </p:cBhvr>
                                          <p:tavLst>
                                            <p:tav tm="0">
                                              <p:val>
                                                <p:strVal val="#ppt_x+#ppt_w*1.125000"/>
                                              </p:val>
                                            </p:tav>
                                            <p:tav tm="100000">
                                              <p:val>
                                                <p:strVal val="#ppt_x"/>
                                              </p:val>
                                            </p:tav>
                                          </p:tavLst>
                                        </p:anim>
                                        <p:animEffect transition="in" filter="wipe(left)">
                                          <p:cBhvr>
                                            <p:cTn id="65" dur="500"/>
                                            <p:tgtEl>
                                              <p:spTgt spid="38"/>
                                            </p:tgtEl>
                                          </p:cBhvr>
                                        </p:animEffect>
                                      </p:childTnLst>
                                    </p:cTn>
                                  </p:par>
                                  <p:par>
                                    <p:cTn id="66" presetID="12" presetClass="entr" presetSubtype="2" fill="hold" grpId="0" nodeType="withEffect">
                                      <p:stCondLst>
                                        <p:cond delay="0"/>
                                      </p:stCondLst>
                                      <p:childTnLst>
                                        <p:set>
                                          <p:cBhvr>
                                            <p:cTn id="67" dur="1" fill="hold">
                                              <p:stCondLst>
                                                <p:cond delay="0"/>
                                              </p:stCondLst>
                                            </p:cTn>
                                            <p:tgtEl>
                                              <p:spTgt spid="39"/>
                                            </p:tgtEl>
                                            <p:attrNameLst>
                                              <p:attrName>style.visibility</p:attrName>
                                            </p:attrNameLst>
                                          </p:cBhvr>
                                          <p:to>
                                            <p:strVal val="visible"/>
                                          </p:to>
                                        </p:set>
                                        <p:anim calcmode="lin" valueType="num">
                                          <p:cBhvr additive="base">
                                            <p:cTn id="68" dur="500"/>
                                            <p:tgtEl>
                                              <p:spTgt spid="39"/>
                                            </p:tgtEl>
                                            <p:attrNameLst>
                                              <p:attrName>ppt_x</p:attrName>
                                            </p:attrNameLst>
                                          </p:cBhvr>
                                          <p:tavLst>
                                            <p:tav tm="0">
                                              <p:val>
                                                <p:strVal val="#ppt_x+#ppt_w*1.125000"/>
                                              </p:val>
                                            </p:tav>
                                            <p:tav tm="100000">
                                              <p:val>
                                                <p:strVal val="#ppt_x"/>
                                              </p:val>
                                            </p:tav>
                                          </p:tavLst>
                                        </p:anim>
                                        <p:animEffect transition="in" filter="wipe(left)">
                                          <p:cBhvr>
                                            <p:cTn id="69" dur="500"/>
                                            <p:tgtEl>
                                              <p:spTgt spid="39"/>
                                            </p:tgtEl>
                                          </p:cBhvr>
                                        </p:animEffect>
                                      </p:childTnLst>
                                    </p:cTn>
                                  </p:par>
                                  <p:par>
                                    <p:cTn id="70" presetID="12" presetClass="entr" presetSubtype="8" fill="hold" grpId="0" nodeType="withEffect">
                                      <p:stCondLst>
                                        <p:cond delay="0"/>
                                      </p:stCondLst>
                                      <p:childTnLst>
                                        <p:set>
                                          <p:cBhvr>
                                            <p:cTn id="71" dur="1" fill="hold">
                                              <p:stCondLst>
                                                <p:cond delay="0"/>
                                              </p:stCondLst>
                                            </p:cTn>
                                            <p:tgtEl>
                                              <p:spTgt spid="36"/>
                                            </p:tgtEl>
                                            <p:attrNameLst>
                                              <p:attrName>style.visibility</p:attrName>
                                            </p:attrNameLst>
                                          </p:cBhvr>
                                          <p:to>
                                            <p:strVal val="visible"/>
                                          </p:to>
                                        </p:set>
                                        <p:anim calcmode="lin" valueType="num">
                                          <p:cBhvr additive="base">
                                            <p:cTn id="72" dur="500"/>
                                            <p:tgtEl>
                                              <p:spTgt spid="36"/>
                                            </p:tgtEl>
                                            <p:attrNameLst>
                                              <p:attrName>ppt_x</p:attrName>
                                            </p:attrNameLst>
                                          </p:cBhvr>
                                          <p:tavLst>
                                            <p:tav tm="0">
                                              <p:val>
                                                <p:strVal val="#ppt_x-#ppt_w*1.125000"/>
                                              </p:val>
                                            </p:tav>
                                            <p:tav tm="100000">
                                              <p:val>
                                                <p:strVal val="#ppt_x"/>
                                              </p:val>
                                            </p:tav>
                                          </p:tavLst>
                                        </p:anim>
                                        <p:animEffect transition="in" filter="wipe(right)">
                                          <p:cBhvr>
                                            <p:cTn id="73" dur="500"/>
                                            <p:tgtEl>
                                              <p:spTgt spid="36"/>
                                            </p:tgtEl>
                                          </p:cBhvr>
                                        </p:animEffect>
                                      </p:childTnLst>
                                    </p:cTn>
                                  </p:par>
                                  <p:par>
                                    <p:cTn id="74" presetID="12" presetClass="entr" presetSubtype="8" fill="hold" grpId="0" nodeType="withEffect">
                                      <p:stCondLst>
                                        <p:cond delay="0"/>
                                      </p:stCondLst>
                                      <p:childTnLst>
                                        <p:set>
                                          <p:cBhvr>
                                            <p:cTn id="75" dur="1" fill="hold">
                                              <p:stCondLst>
                                                <p:cond delay="0"/>
                                              </p:stCondLst>
                                            </p:cTn>
                                            <p:tgtEl>
                                              <p:spTgt spid="37"/>
                                            </p:tgtEl>
                                            <p:attrNameLst>
                                              <p:attrName>style.visibility</p:attrName>
                                            </p:attrNameLst>
                                          </p:cBhvr>
                                          <p:to>
                                            <p:strVal val="visible"/>
                                          </p:to>
                                        </p:set>
                                        <p:anim calcmode="lin" valueType="num">
                                          <p:cBhvr additive="base">
                                            <p:cTn id="76" dur="500"/>
                                            <p:tgtEl>
                                              <p:spTgt spid="37"/>
                                            </p:tgtEl>
                                            <p:attrNameLst>
                                              <p:attrName>ppt_x</p:attrName>
                                            </p:attrNameLst>
                                          </p:cBhvr>
                                          <p:tavLst>
                                            <p:tav tm="0">
                                              <p:val>
                                                <p:strVal val="#ppt_x-#ppt_w*1.125000"/>
                                              </p:val>
                                            </p:tav>
                                            <p:tav tm="100000">
                                              <p:val>
                                                <p:strVal val="#ppt_x"/>
                                              </p:val>
                                            </p:tav>
                                          </p:tavLst>
                                        </p:anim>
                                        <p:animEffect transition="in" filter="wipe(right)">
                                          <p:cBhvr>
                                            <p:cTn id="77" dur="500"/>
                                            <p:tgtEl>
                                              <p:spTgt spid="37"/>
                                            </p:tgtEl>
                                          </p:cBhvr>
                                        </p:animEffect>
                                      </p:childTnLst>
                                    </p:cTn>
                                  </p:par>
                                </p:childTnLst>
                              </p:cTn>
                            </p:par>
                            <p:par>
                              <p:cTn id="78" fill="hold">
                                <p:stCondLst>
                                  <p:cond delay="3500"/>
                                </p:stCondLst>
                                <p:childTnLst>
                                  <p:par>
                                    <p:cTn id="79" presetID="22" presetClass="entr" presetSubtype="4" fill="hold" grpId="0" nodeType="afterEffect">
                                      <p:stCondLst>
                                        <p:cond delay="0"/>
                                      </p:stCondLst>
                                      <p:childTnLst>
                                        <p:set>
                                          <p:cBhvr>
                                            <p:cTn id="80" dur="1" fill="hold">
                                              <p:stCondLst>
                                                <p:cond delay="0"/>
                                              </p:stCondLst>
                                            </p:cTn>
                                            <p:tgtEl>
                                              <p:spTgt spid="23"/>
                                            </p:tgtEl>
                                            <p:attrNameLst>
                                              <p:attrName>style.visibility</p:attrName>
                                            </p:attrNameLst>
                                          </p:cBhvr>
                                          <p:to>
                                            <p:strVal val="visible"/>
                                          </p:to>
                                        </p:set>
                                        <p:animEffect transition="in" filter="wipe(down)">
                                          <p:cBhvr>
                                            <p:cTn id="81"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ldLvl="0" animBg="1"/>
          <p:bldP spid="30" grpId="0" bldLvl="0" animBg="1"/>
          <p:bldP spid="31" grpId="0" bldLvl="0" animBg="1"/>
          <p:bldP spid="32" grpId="0" bldLvl="0" animBg="1"/>
          <p:bldP spid="33" grpId="0" bldLvl="0" animBg="1"/>
          <p:bldP spid="34" grpId="0" bldLvl="0" animBg="1"/>
          <p:bldP spid="35" grpId="0"/>
          <p:bldP spid="36" grpId="0"/>
          <p:bldP spid="37" grpId="0"/>
          <p:bldP spid="38" grpId="0"/>
          <p:bldP spid="39" grpId="0"/>
          <p:bldP spid="40" grpId="0"/>
          <p:bldP spid="41" grpId="0"/>
          <p:bldP spid="42" grpId="0"/>
          <p:bldP spid="43" grpId="0"/>
          <p:bldP spid="44" grpId="0"/>
          <p:bldP spid="23"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4200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500" fill="hold"/>
                                            <p:tgtEl>
                                              <p:spTgt spid="25"/>
                                            </p:tgtEl>
                                            <p:attrNameLst>
                                              <p:attrName>ppt_x</p:attrName>
                                            </p:attrNameLst>
                                          </p:cBhvr>
                                          <p:tavLst>
                                            <p:tav tm="0">
                                              <p:val>
                                                <p:strVal val="#ppt_x"/>
                                              </p:val>
                                            </p:tav>
                                            <p:tav tm="100000">
                                              <p:val>
                                                <p:strVal val="#ppt_x"/>
                                              </p:val>
                                            </p:tav>
                                          </p:tavLst>
                                        </p:anim>
                                        <p:anim calcmode="lin" valueType="num">
                                          <p:cBhvr additive="base">
                                            <p:cTn id="8" dur="150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53" presetClass="entr" presetSubtype="16" fill="hold" grpId="0"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par>
                              <p:cTn id="15" fill="hold">
                                <p:stCondLst>
                                  <p:cond delay="2000"/>
                                </p:stCondLst>
                                <p:childTnLst>
                                  <p:par>
                                    <p:cTn id="16" presetID="53" presetClass="entr" presetSubtype="16" fill="hold" grpId="0" nodeType="after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p:cTn id="18" dur="500" fill="hold"/>
                                            <p:tgtEl>
                                              <p:spTgt spid="31"/>
                                            </p:tgtEl>
                                            <p:attrNameLst>
                                              <p:attrName>ppt_w</p:attrName>
                                            </p:attrNameLst>
                                          </p:cBhvr>
                                          <p:tavLst>
                                            <p:tav tm="0">
                                              <p:val>
                                                <p:fltVal val="0"/>
                                              </p:val>
                                            </p:tav>
                                            <p:tav tm="100000">
                                              <p:val>
                                                <p:strVal val="#ppt_w"/>
                                              </p:val>
                                            </p:tav>
                                          </p:tavLst>
                                        </p:anim>
                                        <p:anim calcmode="lin" valueType="num">
                                          <p:cBhvr>
                                            <p:cTn id="19" dur="500" fill="hold"/>
                                            <p:tgtEl>
                                              <p:spTgt spid="31"/>
                                            </p:tgtEl>
                                            <p:attrNameLst>
                                              <p:attrName>ppt_h</p:attrName>
                                            </p:attrNameLst>
                                          </p:cBhvr>
                                          <p:tavLst>
                                            <p:tav tm="0">
                                              <p:val>
                                                <p:fltVal val="0"/>
                                              </p:val>
                                            </p:tav>
                                            <p:tav tm="100000">
                                              <p:val>
                                                <p:strVal val="#ppt_h"/>
                                              </p:val>
                                            </p:tav>
                                          </p:tavLst>
                                        </p:anim>
                                        <p:animEffect transition="in" filter="fade">
                                          <p:cBhvr>
                                            <p:cTn id="20" dur="500"/>
                                            <p:tgtEl>
                                              <p:spTgt spid="31"/>
                                            </p:tgtEl>
                                          </p:cBhvr>
                                        </p:animEffect>
                                      </p:childTnLst>
                                    </p:cTn>
                                  </p:par>
                                  <p:par>
                                    <p:cTn id="21" presetID="53" presetClass="entr" presetSubtype="16" fill="hold" grpId="0" nodeType="withEffect">
                                      <p:stCondLst>
                                        <p:cond delay="100"/>
                                      </p:stCondLst>
                                      <p:childTnLst>
                                        <p:set>
                                          <p:cBhvr>
                                            <p:cTn id="22" dur="1" fill="hold">
                                              <p:stCondLst>
                                                <p:cond delay="0"/>
                                              </p:stCondLst>
                                            </p:cTn>
                                            <p:tgtEl>
                                              <p:spTgt spid="30"/>
                                            </p:tgtEl>
                                            <p:attrNameLst>
                                              <p:attrName>style.visibility</p:attrName>
                                            </p:attrNameLst>
                                          </p:cBhvr>
                                          <p:to>
                                            <p:strVal val="visible"/>
                                          </p:to>
                                        </p:set>
                                        <p:anim calcmode="lin" valueType="num">
                                          <p:cBhvr>
                                            <p:cTn id="23" dur="500" fill="hold"/>
                                            <p:tgtEl>
                                              <p:spTgt spid="30"/>
                                            </p:tgtEl>
                                            <p:attrNameLst>
                                              <p:attrName>ppt_w</p:attrName>
                                            </p:attrNameLst>
                                          </p:cBhvr>
                                          <p:tavLst>
                                            <p:tav tm="0">
                                              <p:val>
                                                <p:fltVal val="0"/>
                                              </p:val>
                                            </p:tav>
                                            <p:tav tm="100000">
                                              <p:val>
                                                <p:strVal val="#ppt_w"/>
                                              </p:val>
                                            </p:tav>
                                          </p:tavLst>
                                        </p:anim>
                                        <p:anim calcmode="lin" valueType="num">
                                          <p:cBhvr>
                                            <p:cTn id="24" dur="500" fill="hold"/>
                                            <p:tgtEl>
                                              <p:spTgt spid="30"/>
                                            </p:tgtEl>
                                            <p:attrNameLst>
                                              <p:attrName>ppt_h</p:attrName>
                                            </p:attrNameLst>
                                          </p:cBhvr>
                                          <p:tavLst>
                                            <p:tav tm="0">
                                              <p:val>
                                                <p:fltVal val="0"/>
                                              </p:val>
                                            </p:tav>
                                            <p:tav tm="100000">
                                              <p:val>
                                                <p:strVal val="#ppt_h"/>
                                              </p:val>
                                            </p:tav>
                                          </p:tavLst>
                                        </p:anim>
                                        <p:animEffect transition="in" filter="fade">
                                          <p:cBhvr>
                                            <p:cTn id="25" dur="500"/>
                                            <p:tgtEl>
                                              <p:spTgt spid="30"/>
                                            </p:tgtEl>
                                          </p:cBhvr>
                                        </p:animEffect>
                                      </p:childTnLst>
                                    </p:cTn>
                                  </p:par>
                                  <p:par>
                                    <p:cTn id="26" presetID="53" presetClass="entr" presetSubtype="16" fill="hold" grpId="0" nodeType="withEffect">
                                      <p:stCondLst>
                                        <p:cond delay="200"/>
                                      </p:stCondLst>
                                      <p:childTnLst>
                                        <p:set>
                                          <p:cBhvr>
                                            <p:cTn id="27" dur="1" fill="hold">
                                              <p:stCondLst>
                                                <p:cond delay="0"/>
                                              </p:stCondLst>
                                            </p:cTn>
                                            <p:tgtEl>
                                              <p:spTgt spid="34"/>
                                            </p:tgtEl>
                                            <p:attrNameLst>
                                              <p:attrName>style.visibility</p:attrName>
                                            </p:attrNameLst>
                                          </p:cBhvr>
                                          <p:to>
                                            <p:strVal val="visible"/>
                                          </p:to>
                                        </p:set>
                                        <p:anim calcmode="lin" valueType="num">
                                          <p:cBhvr>
                                            <p:cTn id="28" dur="500" fill="hold"/>
                                            <p:tgtEl>
                                              <p:spTgt spid="34"/>
                                            </p:tgtEl>
                                            <p:attrNameLst>
                                              <p:attrName>ppt_w</p:attrName>
                                            </p:attrNameLst>
                                          </p:cBhvr>
                                          <p:tavLst>
                                            <p:tav tm="0">
                                              <p:val>
                                                <p:fltVal val="0"/>
                                              </p:val>
                                            </p:tav>
                                            <p:tav tm="100000">
                                              <p:val>
                                                <p:strVal val="#ppt_w"/>
                                              </p:val>
                                            </p:tav>
                                          </p:tavLst>
                                        </p:anim>
                                        <p:anim calcmode="lin" valueType="num">
                                          <p:cBhvr>
                                            <p:cTn id="29" dur="500" fill="hold"/>
                                            <p:tgtEl>
                                              <p:spTgt spid="34"/>
                                            </p:tgtEl>
                                            <p:attrNameLst>
                                              <p:attrName>ppt_h</p:attrName>
                                            </p:attrNameLst>
                                          </p:cBhvr>
                                          <p:tavLst>
                                            <p:tav tm="0">
                                              <p:val>
                                                <p:fltVal val="0"/>
                                              </p:val>
                                            </p:tav>
                                            <p:tav tm="100000">
                                              <p:val>
                                                <p:strVal val="#ppt_h"/>
                                              </p:val>
                                            </p:tav>
                                          </p:tavLst>
                                        </p:anim>
                                        <p:animEffect transition="in" filter="fade">
                                          <p:cBhvr>
                                            <p:cTn id="30" dur="500"/>
                                            <p:tgtEl>
                                              <p:spTgt spid="34"/>
                                            </p:tgtEl>
                                          </p:cBhvr>
                                        </p:animEffect>
                                      </p:childTnLst>
                                    </p:cTn>
                                  </p:par>
                                  <p:par>
                                    <p:cTn id="31" presetID="53" presetClass="entr" presetSubtype="16" fill="hold" grpId="0" nodeType="withEffect">
                                      <p:stCondLst>
                                        <p:cond delay="300"/>
                                      </p:stCondLst>
                                      <p:childTnLst>
                                        <p:set>
                                          <p:cBhvr>
                                            <p:cTn id="32" dur="1" fill="hold">
                                              <p:stCondLst>
                                                <p:cond delay="0"/>
                                              </p:stCondLst>
                                            </p:cTn>
                                            <p:tgtEl>
                                              <p:spTgt spid="33"/>
                                            </p:tgtEl>
                                            <p:attrNameLst>
                                              <p:attrName>style.visibility</p:attrName>
                                            </p:attrNameLst>
                                          </p:cBhvr>
                                          <p:to>
                                            <p:strVal val="visible"/>
                                          </p:to>
                                        </p:set>
                                        <p:anim calcmode="lin" valueType="num">
                                          <p:cBhvr>
                                            <p:cTn id="33" dur="500" fill="hold"/>
                                            <p:tgtEl>
                                              <p:spTgt spid="33"/>
                                            </p:tgtEl>
                                            <p:attrNameLst>
                                              <p:attrName>ppt_w</p:attrName>
                                            </p:attrNameLst>
                                          </p:cBhvr>
                                          <p:tavLst>
                                            <p:tav tm="0">
                                              <p:val>
                                                <p:fltVal val="0"/>
                                              </p:val>
                                            </p:tav>
                                            <p:tav tm="100000">
                                              <p:val>
                                                <p:strVal val="#ppt_w"/>
                                              </p:val>
                                            </p:tav>
                                          </p:tavLst>
                                        </p:anim>
                                        <p:anim calcmode="lin" valueType="num">
                                          <p:cBhvr>
                                            <p:cTn id="34" dur="500" fill="hold"/>
                                            <p:tgtEl>
                                              <p:spTgt spid="33"/>
                                            </p:tgtEl>
                                            <p:attrNameLst>
                                              <p:attrName>ppt_h</p:attrName>
                                            </p:attrNameLst>
                                          </p:cBhvr>
                                          <p:tavLst>
                                            <p:tav tm="0">
                                              <p:val>
                                                <p:fltVal val="0"/>
                                              </p:val>
                                            </p:tav>
                                            <p:tav tm="100000">
                                              <p:val>
                                                <p:strVal val="#ppt_h"/>
                                              </p:val>
                                            </p:tav>
                                          </p:tavLst>
                                        </p:anim>
                                        <p:animEffect transition="in" filter="fade">
                                          <p:cBhvr>
                                            <p:cTn id="35" dur="500"/>
                                            <p:tgtEl>
                                              <p:spTgt spid="33"/>
                                            </p:tgtEl>
                                          </p:cBhvr>
                                        </p:animEffect>
                                      </p:childTnLst>
                                    </p:cTn>
                                  </p:par>
                                  <p:par>
                                    <p:cTn id="36" presetID="53" presetClass="entr" presetSubtype="16" fill="hold" grpId="0" nodeType="withEffect">
                                      <p:stCondLst>
                                        <p:cond delay="400"/>
                                      </p:stCondLst>
                                      <p:childTnLst>
                                        <p:set>
                                          <p:cBhvr>
                                            <p:cTn id="37" dur="1" fill="hold">
                                              <p:stCondLst>
                                                <p:cond delay="0"/>
                                              </p:stCondLst>
                                            </p:cTn>
                                            <p:tgtEl>
                                              <p:spTgt spid="32"/>
                                            </p:tgtEl>
                                            <p:attrNameLst>
                                              <p:attrName>style.visibility</p:attrName>
                                            </p:attrNameLst>
                                          </p:cBhvr>
                                          <p:to>
                                            <p:strVal val="visible"/>
                                          </p:to>
                                        </p:set>
                                        <p:anim calcmode="lin" valueType="num">
                                          <p:cBhvr>
                                            <p:cTn id="38" dur="500" fill="hold"/>
                                            <p:tgtEl>
                                              <p:spTgt spid="32"/>
                                            </p:tgtEl>
                                            <p:attrNameLst>
                                              <p:attrName>ppt_w</p:attrName>
                                            </p:attrNameLst>
                                          </p:cBhvr>
                                          <p:tavLst>
                                            <p:tav tm="0">
                                              <p:val>
                                                <p:fltVal val="0"/>
                                              </p:val>
                                            </p:tav>
                                            <p:tav tm="100000">
                                              <p:val>
                                                <p:strVal val="#ppt_w"/>
                                              </p:val>
                                            </p:tav>
                                          </p:tavLst>
                                        </p:anim>
                                        <p:anim calcmode="lin" valueType="num">
                                          <p:cBhvr>
                                            <p:cTn id="39" dur="500" fill="hold"/>
                                            <p:tgtEl>
                                              <p:spTgt spid="32"/>
                                            </p:tgtEl>
                                            <p:attrNameLst>
                                              <p:attrName>ppt_h</p:attrName>
                                            </p:attrNameLst>
                                          </p:cBhvr>
                                          <p:tavLst>
                                            <p:tav tm="0">
                                              <p:val>
                                                <p:fltVal val="0"/>
                                              </p:val>
                                            </p:tav>
                                            <p:tav tm="100000">
                                              <p:val>
                                                <p:strVal val="#ppt_h"/>
                                              </p:val>
                                            </p:tav>
                                          </p:tavLst>
                                        </p:anim>
                                        <p:animEffect transition="in" filter="fade">
                                          <p:cBhvr>
                                            <p:cTn id="40" dur="500"/>
                                            <p:tgtEl>
                                              <p:spTgt spid="32"/>
                                            </p:tgtEl>
                                          </p:cBhvr>
                                        </p:animEffect>
                                      </p:childTnLst>
                                    </p:cTn>
                                  </p:par>
                                </p:childTnLst>
                              </p:cTn>
                            </p:par>
                            <p:par>
                              <p:cTn id="41" fill="hold">
                                <p:stCondLst>
                                  <p:cond delay="2500"/>
                                </p:stCondLst>
                                <p:childTnLst>
                                  <p:par>
                                    <p:cTn id="42" presetID="10" presetClass="entr" presetSubtype="0" fill="hold" grpId="0" nodeType="after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fade">
                                          <p:cBhvr>
                                            <p:cTn id="44" dur="500"/>
                                            <p:tgtEl>
                                              <p:spTgt spid="4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fade">
                                          <p:cBhvr>
                                            <p:cTn id="47" dur="500"/>
                                            <p:tgtEl>
                                              <p:spTgt spid="41"/>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2"/>
                                            </p:tgtEl>
                                            <p:attrNameLst>
                                              <p:attrName>style.visibility</p:attrName>
                                            </p:attrNameLst>
                                          </p:cBhvr>
                                          <p:to>
                                            <p:strVal val="visible"/>
                                          </p:to>
                                        </p:set>
                                        <p:animEffect transition="in" filter="fade">
                                          <p:cBhvr>
                                            <p:cTn id="50" dur="500"/>
                                            <p:tgtEl>
                                              <p:spTgt spid="42"/>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Effect transition="in" filter="fade">
                                          <p:cBhvr>
                                            <p:cTn id="53" dur="500"/>
                                            <p:tgtEl>
                                              <p:spTgt spid="44"/>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43"/>
                                            </p:tgtEl>
                                            <p:attrNameLst>
                                              <p:attrName>style.visibility</p:attrName>
                                            </p:attrNameLst>
                                          </p:cBhvr>
                                          <p:to>
                                            <p:strVal val="visible"/>
                                          </p:to>
                                        </p:set>
                                        <p:animEffect transition="in" filter="fade">
                                          <p:cBhvr>
                                            <p:cTn id="56" dur="500"/>
                                            <p:tgtEl>
                                              <p:spTgt spid="43"/>
                                            </p:tgtEl>
                                          </p:cBhvr>
                                        </p:animEffect>
                                      </p:childTnLst>
                                    </p:cTn>
                                  </p:par>
                                </p:childTnLst>
                              </p:cTn>
                            </p:par>
                            <p:par>
                              <p:cTn id="57" fill="hold">
                                <p:stCondLst>
                                  <p:cond delay="3000"/>
                                </p:stCondLst>
                                <p:childTnLst>
                                  <p:par>
                                    <p:cTn id="58" presetID="12" presetClass="entr" presetSubtype="2" fill="hold" grpId="0" nodeType="afterEffect">
                                      <p:stCondLst>
                                        <p:cond delay="0"/>
                                      </p:stCondLst>
                                      <p:childTnLst>
                                        <p:set>
                                          <p:cBhvr>
                                            <p:cTn id="59" dur="1" fill="hold">
                                              <p:stCondLst>
                                                <p:cond delay="0"/>
                                              </p:stCondLst>
                                            </p:cTn>
                                            <p:tgtEl>
                                              <p:spTgt spid="35"/>
                                            </p:tgtEl>
                                            <p:attrNameLst>
                                              <p:attrName>style.visibility</p:attrName>
                                            </p:attrNameLst>
                                          </p:cBhvr>
                                          <p:to>
                                            <p:strVal val="visible"/>
                                          </p:to>
                                        </p:set>
                                        <p:anim calcmode="lin" valueType="num">
                                          <p:cBhvr additive="base">
                                            <p:cTn id="60" dur="500"/>
                                            <p:tgtEl>
                                              <p:spTgt spid="35"/>
                                            </p:tgtEl>
                                            <p:attrNameLst>
                                              <p:attrName>ppt_x</p:attrName>
                                            </p:attrNameLst>
                                          </p:cBhvr>
                                          <p:tavLst>
                                            <p:tav tm="0">
                                              <p:val>
                                                <p:strVal val="#ppt_x+#ppt_w*1.125000"/>
                                              </p:val>
                                            </p:tav>
                                            <p:tav tm="100000">
                                              <p:val>
                                                <p:strVal val="#ppt_x"/>
                                              </p:val>
                                            </p:tav>
                                          </p:tavLst>
                                        </p:anim>
                                        <p:animEffect transition="in" filter="wipe(left)">
                                          <p:cBhvr>
                                            <p:cTn id="61" dur="500"/>
                                            <p:tgtEl>
                                              <p:spTgt spid="35"/>
                                            </p:tgtEl>
                                          </p:cBhvr>
                                        </p:animEffect>
                                      </p:childTnLst>
                                    </p:cTn>
                                  </p:par>
                                  <p:par>
                                    <p:cTn id="62" presetID="12" presetClass="entr" presetSubtype="2" fill="hold" grpId="0" nodeType="withEffect">
                                      <p:stCondLst>
                                        <p:cond delay="0"/>
                                      </p:stCondLst>
                                      <p:childTnLst>
                                        <p:set>
                                          <p:cBhvr>
                                            <p:cTn id="63" dur="1" fill="hold">
                                              <p:stCondLst>
                                                <p:cond delay="0"/>
                                              </p:stCondLst>
                                            </p:cTn>
                                            <p:tgtEl>
                                              <p:spTgt spid="38"/>
                                            </p:tgtEl>
                                            <p:attrNameLst>
                                              <p:attrName>style.visibility</p:attrName>
                                            </p:attrNameLst>
                                          </p:cBhvr>
                                          <p:to>
                                            <p:strVal val="visible"/>
                                          </p:to>
                                        </p:set>
                                        <p:anim calcmode="lin" valueType="num">
                                          <p:cBhvr additive="base">
                                            <p:cTn id="64" dur="500"/>
                                            <p:tgtEl>
                                              <p:spTgt spid="38"/>
                                            </p:tgtEl>
                                            <p:attrNameLst>
                                              <p:attrName>ppt_x</p:attrName>
                                            </p:attrNameLst>
                                          </p:cBhvr>
                                          <p:tavLst>
                                            <p:tav tm="0">
                                              <p:val>
                                                <p:strVal val="#ppt_x+#ppt_w*1.125000"/>
                                              </p:val>
                                            </p:tav>
                                            <p:tav tm="100000">
                                              <p:val>
                                                <p:strVal val="#ppt_x"/>
                                              </p:val>
                                            </p:tav>
                                          </p:tavLst>
                                        </p:anim>
                                        <p:animEffect transition="in" filter="wipe(left)">
                                          <p:cBhvr>
                                            <p:cTn id="65" dur="500"/>
                                            <p:tgtEl>
                                              <p:spTgt spid="38"/>
                                            </p:tgtEl>
                                          </p:cBhvr>
                                        </p:animEffect>
                                      </p:childTnLst>
                                    </p:cTn>
                                  </p:par>
                                  <p:par>
                                    <p:cTn id="66" presetID="12" presetClass="entr" presetSubtype="2" fill="hold" grpId="0" nodeType="withEffect">
                                      <p:stCondLst>
                                        <p:cond delay="0"/>
                                      </p:stCondLst>
                                      <p:childTnLst>
                                        <p:set>
                                          <p:cBhvr>
                                            <p:cTn id="67" dur="1" fill="hold">
                                              <p:stCondLst>
                                                <p:cond delay="0"/>
                                              </p:stCondLst>
                                            </p:cTn>
                                            <p:tgtEl>
                                              <p:spTgt spid="39"/>
                                            </p:tgtEl>
                                            <p:attrNameLst>
                                              <p:attrName>style.visibility</p:attrName>
                                            </p:attrNameLst>
                                          </p:cBhvr>
                                          <p:to>
                                            <p:strVal val="visible"/>
                                          </p:to>
                                        </p:set>
                                        <p:anim calcmode="lin" valueType="num">
                                          <p:cBhvr additive="base">
                                            <p:cTn id="68" dur="500"/>
                                            <p:tgtEl>
                                              <p:spTgt spid="39"/>
                                            </p:tgtEl>
                                            <p:attrNameLst>
                                              <p:attrName>ppt_x</p:attrName>
                                            </p:attrNameLst>
                                          </p:cBhvr>
                                          <p:tavLst>
                                            <p:tav tm="0">
                                              <p:val>
                                                <p:strVal val="#ppt_x+#ppt_w*1.125000"/>
                                              </p:val>
                                            </p:tav>
                                            <p:tav tm="100000">
                                              <p:val>
                                                <p:strVal val="#ppt_x"/>
                                              </p:val>
                                            </p:tav>
                                          </p:tavLst>
                                        </p:anim>
                                        <p:animEffect transition="in" filter="wipe(left)">
                                          <p:cBhvr>
                                            <p:cTn id="69" dur="500"/>
                                            <p:tgtEl>
                                              <p:spTgt spid="39"/>
                                            </p:tgtEl>
                                          </p:cBhvr>
                                        </p:animEffect>
                                      </p:childTnLst>
                                    </p:cTn>
                                  </p:par>
                                  <p:par>
                                    <p:cTn id="70" presetID="12" presetClass="entr" presetSubtype="8" fill="hold" grpId="0" nodeType="withEffect">
                                      <p:stCondLst>
                                        <p:cond delay="0"/>
                                      </p:stCondLst>
                                      <p:childTnLst>
                                        <p:set>
                                          <p:cBhvr>
                                            <p:cTn id="71" dur="1" fill="hold">
                                              <p:stCondLst>
                                                <p:cond delay="0"/>
                                              </p:stCondLst>
                                            </p:cTn>
                                            <p:tgtEl>
                                              <p:spTgt spid="36"/>
                                            </p:tgtEl>
                                            <p:attrNameLst>
                                              <p:attrName>style.visibility</p:attrName>
                                            </p:attrNameLst>
                                          </p:cBhvr>
                                          <p:to>
                                            <p:strVal val="visible"/>
                                          </p:to>
                                        </p:set>
                                        <p:anim calcmode="lin" valueType="num">
                                          <p:cBhvr additive="base">
                                            <p:cTn id="72" dur="500"/>
                                            <p:tgtEl>
                                              <p:spTgt spid="36"/>
                                            </p:tgtEl>
                                            <p:attrNameLst>
                                              <p:attrName>ppt_x</p:attrName>
                                            </p:attrNameLst>
                                          </p:cBhvr>
                                          <p:tavLst>
                                            <p:tav tm="0">
                                              <p:val>
                                                <p:strVal val="#ppt_x-#ppt_w*1.125000"/>
                                              </p:val>
                                            </p:tav>
                                            <p:tav tm="100000">
                                              <p:val>
                                                <p:strVal val="#ppt_x"/>
                                              </p:val>
                                            </p:tav>
                                          </p:tavLst>
                                        </p:anim>
                                        <p:animEffect transition="in" filter="wipe(right)">
                                          <p:cBhvr>
                                            <p:cTn id="73" dur="500"/>
                                            <p:tgtEl>
                                              <p:spTgt spid="36"/>
                                            </p:tgtEl>
                                          </p:cBhvr>
                                        </p:animEffect>
                                      </p:childTnLst>
                                    </p:cTn>
                                  </p:par>
                                  <p:par>
                                    <p:cTn id="74" presetID="12" presetClass="entr" presetSubtype="8" fill="hold" grpId="0" nodeType="withEffect">
                                      <p:stCondLst>
                                        <p:cond delay="0"/>
                                      </p:stCondLst>
                                      <p:childTnLst>
                                        <p:set>
                                          <p:cBhvr>
                                            <p:cTn id="75" dur="1" fill="hold">
                                              <p:stCondLst>
                                                <p:cond delay="0"/>
                                              </p:stCondLst>
                                            </p:cTn>
                                            <p:tgtEl>
                                              <p:spTgt spid="37"/>
                                            </p:tgtEl>
                                            <p:attrNameLst>
                                              <p:attrName>style.visibility</p:attrName>
                                            </p:attrNameLst>
                                          </p:cBhvr>
                                          <p:to>
                                            <p:strVal val="visible"/>
                                          </p:to>
                                        </p:set>
                                        <p:anim calcmode="lin" valueType="num">
                                          <p:cBhvr additive="base">
                                            <p:cTn id="76" dur="500"/>
                                            <p:tgtEl>
                                              <p:spTgt spid="37"/>
                                            </p:tgtEl>
                                            <p:attrNameLst>
                                              <p:attrName>ppt_x</p:attrName>
                                            </p:attrNameLst>
                                          </p:cBhvr>
                                          <p:tavLst>
                                            <p:tav tm="0">
                                              <p:val>
                                                <p:strVal val="#ppt_x-#ppt_w*1.125000"/>
                                              </p:val>
                                            </p:tav>
                                            <p:tav tm="100000">
                                              <p:val>
                                                <p:strVal val="#ppt_x"/>
                                              </p:val>
                                            </p:tav>
                                          </p:tavLst>
                                        </p:anim>
                                        <p:animEffect transition="in" filter="wipe(right)">
                                          <p:cBhvr>
                                            <p:cTn id="77" dur="500"/>
                                            <p:tgtEl>
                                              <p:spTgt spid="37"/>
                                            </p:tgtEl>
                                          </p:cBhvr>
                                        </p:animEffect>
                                      </p:childTnLst>
                                    </p:cTn>
                                  </p:par>
                                </p:childTnLst>
                              </p:cTn>
                            </p:par>
                            <p:par>
                              <p:cTn id="78" fill="hold">
                                <p:stCondLst>
                                  <p:cond delay="3500"/>
                                </p:stCondLst>
                                <p:childTnLst>
                                  <p:par>
                                    <p:cTn id="79" presetID="22" presetClass="entr" presetSubtype="4" fill="hold" grpId="0" nodeType="afterEffect">
                                      <p:stCondLst>
                                        <p:cond delay="0"/>
                                      </p:stCondLst>
                                      <p:childTnLst>
                                        <p:set>
                                          <p:cBhvr>
                                            <p:cTn id="80" dur="1" fill="hold">
                                              <p:stCondLst>
                                                <p:cond delay="0"/>
                                              </p:stCondLst>
                                            </p:cTn>
                                            <p:tgtEl>
                                              <p:spTgt spid="23"/>
                                            </p:tgtEl>
                                            <p:attrNameLst>
                                              <p:attrName>style.visibility</p:attrName>
                                            </p:attrNameLst>
                                          </p:cBhvr>
                                          <p:to>
                                            <p:strVal val="visible"/>
                                          </p:to>
                                        </p:set>
                                        <p:animEffect transition="in" filter="wipe(down)">
                                          <p:cBhvr>
                                            <p:cTn id="81"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ldLvl="0" animBg="1"/>
          <p:bldP spid="30" grpId="0" bldLvl="0" animBg="1"/>
          <p:bldP spid="31" grpId="0" bldLvl="0" animBg="1"/>
          <p:bldP spid="32" grpId="0" bldLvl="0" animBg="1"/>
          <p:bldP spid="33" grpId="0" bldLvl="0" animBg="1"/>
          <p:bldP spid="34" grpId="0" bldLvl="0" animBg="1"/>
          <p:bldP spid="35" grpId="0"/>
          <p:bldP spid="36" grpId="0"/>
          <p:bldP spid="37" grpId="0"/>
          <p:bldP spid="38" grpId="0"/>
          <p:bldP spid="39" grpId="0"/>
          <p:bldP spid="40" grpId="0"/>
          <p:bldP spid="41" grpId="0"/>
          <p:bldP spid="42" grpId="0"/>
          <p:bldP spid="43" grpId="0"/>
          <p:bldP spid="44" grpId="0"/>
          <p:bldP spid="23" grpId="0"/>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3" name="图形 22"/>
          <p:cNvPicPr>
            <a:picLocks noChangeAspect="1"/>
          </p:cNvPicPr>
          <p:nvPr>
            <p:custDataLst>
              <p:tags r:id="rId1"/>
            </p:custDataLst>
          </p:nvPr>
        </p:nvPicPr>
        <p:blipFill>
          <a:blip r:embed="rId2">
            <a:extLst>
              <a:ext uri="{96DAC541-7B7A-43D3-8B79-37D633B846F1}">
                <asvg:svgBlip xmlns:asvg="http://schemas.microsoft.com/office/drawing/2016/SVG/main" r:embed="rId3"/>
              </a:ext>
            </a:extLst>
          </a:blip>
          <a:stretch>
            <a:fillRect/>
          </a:stretch>
        </p:blipFill>
        <p:spPr>
          <a:xfrm>
            <a:off x="0" y="0"/>
            <a:ext cx="720090" cy="720090"/>
          </a:xfrm>
          <a:prstGeom prst="rect">
            <a:avLst/>
          </a:prstGeom>
        </p:spPr>
      </p:pic>
      <p:pic>
        <p:nvPicPr>
          <p:cNvPr id="6" name="图形 22"/>
          <p:cNvPicPr>
            <a:picLocks noChangeAspect="1"/>
          </p:cNvPicPr>
          <p:nvPr>
            <p:custDataLst>
              <p:tags r:id="rId4"/>
            </p:custDataLst>
          </p:nvPr>
        </p:nvPicPr>
        <p:blipFill>
          <a:blip r:embed="rId5">
            <a:extLst>
              <a:ext uri="{96DAC541-7B7A-43D3-8B79-37D633B846F1}">
                <asvg:svgBlip xmlns:asvg="http://schemas.microsoft.com/office/drawing/2016/SVG/main" r:embed="rId6"/>
              </a:ext>
            </a:extLst>
          </a:blip>
          <a:stretch>
            <a:fillRect/>
          </a:stretch>
        </p:blipFill>
        <p:spPr>
          <a:xfrm>
            <a:off x="11471910" y="-5379"/>
            <a:ext cx="720090" cy="720090"/>
          </a:xfrm>
          <a:prstGeom prst="rect">
            <a:avLst/>
          </a:prstGeom>
        </p:spPr>
      </p:pic>
      <p:sp>
        <p:nvSpPr>
          <p:cNvPr id="14" name="文本框 8"/>
          <p:cNvSpPr txBox="1"/>
          <p:nvPr/>
        </p:nvSpPr>
        <p:spPr>
          <a:xfrm>
            <a:off x="1604064" y="234101"/>
            <a:ext cx="7624341" cy="919707"/>
          </a:xfrm>
          <a:prstGeom prst="roundRect">
            <a:avLst/>
          </a:prstGeom>
          <a:noFill/>
        </p:spPr>
        <p:txBody>
          <a:bodyPr wrap="square" rtlCol="0">
            <a:spAutoFit/>
            <a:scene3d>
              <a:camera prst="orthographicFront"/>
              <a:lightRig rig="threePt" dir="t"/>
            </a:scene3d>
            <a:sp3d contourW="12700"/>
          </a:bodyPr>
          <a:lstStyle/>
          <a:p>
            <a:pPr defTabSz="914400"/>
            <a:r>
              <a:rPr lang="en-US" altLang="zh-CN" sz="28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4. </a:t>
            </a:r>
            <a:r>
              <a:rPr lang="zh-CN" altLang="en-US" sz="28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隐</a:t>
            </a:r>
            <a:r>
              <a:rPr lang="zh-CN" altLang="en-US" sz="2800" b="1"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患排查治理体系建</a:t>
            </a:r>
            <a:r>
              <a:rPr lang="zh-CN" altLang="en-US" sz="28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设</a:t>
            </a:r>
            <a:r>
              <a:rPr lang="en-US" altLang="zh-CN" sz="28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_</a:t>
            </a:r>
            <a:r>
              <a:rPr lang="en-US" altLang="zh-CN" sz="20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0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en-US" sz="2000" b="1" dirty="0" err="1"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编制隐患排查治理清单</a:t>
            </a:r>
            <a:endParaRPr lang="en-US" altLang="zh-CN" sz="2000" b="1"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defTabSz="914400"/>
            <a:endParaRPr lang="en-US" altLang="zh-CN" sz="2000" b="1"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3" name="Freeform 8"/>
          <p:cNvSpPr>
            <a:spLocks noChangeAspect="1"/>
          </p:cNvSpPr>
          <p:nvPr/>
        </p:nvSpPr>
        <p:spPr bwMode="auto">
          <a:xfrm>
            <a:off x="6095999" y="1727527"/>
            <a:ext cx="2574941" cy="3708400"/>
          </a:xfrm>
          <a:custGeom>
            <a:avLst/>
            <a:gdLst>
              <a:gd name="T0" fmla="*/ 0 w 3840"/>
              <a:gd name="T1" fmla="*/ 0 h 7008"/>
              <a:gd name="T2" fmla="*/ 3561 w 3840"/>
              <a:gd name="T3" fmla="*/ 626 h 7008"/>
              <a:gd name="T4" fmla="*/ 3590 w 3840"/>
              <a:gd name="T5" fmla="*/ 634 h 7008"/>
              <a:gd name="T6" fmla="*/ 3619 w 3840"/>
              <a:gd name="T7" fmla="*/ 642 h 7008"/>
              <a:gd name="T8" fmla="*/ 3648 w 3840"/>
              <a:gd name="T9" fmla="*/ 654 h 7008"/>
              <a:gd name="T10" fmla="*/ 3673 w 3840"/>
              <a:gd name="T11" fmla="*/ 668 h 7008"/>
              <a:gd name="T12" fmla="*/ 3698 w 3840"/>
              <a:gd name="T13" fmla="*/ 684 h 7008"/>
              <a:gd name="T14" fmla="*/ 3721 w 3840"/>
              <a:gd name="T15" fmla="*/ 701 h 7008"/>
              <a:gd name="T16" fmla="*/ 3743 w 3840"/>
              <a:gd name="T17" fmla="*/ 720 h 7008"/>
              <a:gd name="T18" fmla="*/ 3761 w 3840"/>
              <a:gd name="T19" fmla="*/ 742 h 7008"/>
              <a:gd name="T20" fmla="*/ 3779 w 3840"/>
              <a:gd name="T21" fmla="*/ 765 h 7008"/>
              <a:gd name="T22" fmla="*/ 3794 w 3840"/>
              <a:gd name="T23" fmla="*/ 789 h 7008"/>
              <a:gd name="T24" fmla="*/ 3807 w 3840"/>
              <a:gd name="T25" fmla="*/ 815 h 7008"/>
              <a:gd name="T26" fmla="*/ 3819 w 3840"/>
              <a:gd name="T27" fmla="*/ 843 h 7008"/>
              <a:gd name="T28" fmla="*/ 3828 w 3840"/>
              <a:gd name="T29" fmla="*/ 870 h 7008"/>
              <a:gd name="T30" fmla="*/ 3835 w 3840"/>
              <a:gd name="T31" fmla="*/ 899 h 7008"/>
              <a:gd name="T32" fmla="*/ 3839 w 3840"/>
              <a:gd name="T33" fmla="*/ 929 h 7008"/>
              <a:gd name="T34" fmla="*/ 3840 w 3840"/>
              <a:gd name="T35" fmla="*/ 959 h 7008"/>
              <a:gd name="T36" fmla="*/ 3840 w 3840"/>
              <a:gd name="T37" fmla="*/ 6049 h 7008"/>
              <a:gd name="T38" fmla="*/ 3839 w 3840"/>
              <a:gd name="T39" fmla="*/ 6079 h 7008"/>
              <a:gd name="T40" fmla="*/ 3835 w 3840"/>
              <a:gd name="T41" fmla="*/ 6109 h 7008"/>
              <a:gd name="T42" fmla="*/ 3828 w 3840"/>
              <a:gd name="T43" fmla="*/ 6138 h 7008"/>
              <a:gd name="T44" fmla="*/ 3819 w 3840"/>
              <a:gd name="T45" fmla="*/ 6165 h 7008"/>
              <a:gd name="T46" fmla="*/ 3807 w 3840"/>
              <a:gd name="T47" fmla="*/ 6193 h 7008"/>
              <a:gd name="T48" fmla="*/ 3794 w 3840"/>
              <a:gd name="T49" fmla="*/ 6219 h 7008"/>
              <a:gd name="T50" fmla="*/ 3779 w 3840"/>
              <a:gd name="T51" fmla="*/ 6243 h 7008"/>
              <a:gd name="T52" fmla="*/ 3761 w 3840"/>
              <a:gd name="T53" fmla="*/ 6266 h 7008"/>
              <a:gd name="T54" fmla="*/ 3743 w 3840"/>
              <a:gd name="T55" fmla="*/ 6288 h 7008"/>
              <a:gd name="T56" fmla="*/ 3721 w 3840"/>
              <a:gd name="T57" fmla="*/ 6307 h 7008"/>
              <a:gd name="T58" fmla="*/ 3698 w 3840"/>
              <a:gd name="T59" fmla="*/ 6324 h 7008"/>
              <a:gd name="T60" fmla="*/ 3673 w 3840"/>
              <a:gd name="T61" fmla="*/ 6340 h 7008"/>
              <a:gd name="T62" fmla="*/ 3648 w 3840"/>
              <a:gd name="T63" fmla="*/ 6354 h 7008"/>
              <a:gd name="T64" fmla="*/ 3619 w 3840"/>
              <a:gd name="T65" fmla="*/ 6366 h 7008"/>
              <a:gd name="T66" fmla="*/ 3590 w 3840"/>
              <a:gd name="T67" fmla="*/ 6374 h 7008"/>
              <a:gd name="T68" fmla="*/ 3561 w 3840"/>
              <a:gd name="T69" fmla="*/ 6382 h 7008"/>
              <a:gd name="T70" fmla="*/ 0 w 3840"/>
              <a:gd name="T71" fmla="*/ 7008 h 7008"/>
              <a:gd name="T72" fmla="*/ 0 w 3840"/>
              <a:gd name="T73" fmla="*/ 0 h 7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840" h="7008">
                <a:moveTo>
                  <a:pt x="0" y="0"/>
                </a:moveTo>
                <a:lnTo>
                  <a:pt x="3561" y="626"/>
                </a:lnTo>
                <a:lnTo>
                  <a:pt x="3590" y="634"/>
                </a:lnTo>
                <a:lnTo>
                  <a:pt x="3619" y="642"/>
                </a:lnTo>
                <a:lnTo>
                  <a:pt x="3648" y="654"/>
                </a:lnTo>
                <a:lnTo>
                  <a:pt x="3673" y="668"/>
                </a:lnTo>
                <a:lnTo>
                  <a:pt x="3698" y="684"/>
                </a:lnTo>
                <a:lnTo>
                  <a:pt x="3721" y="701"/>
                </a:lnTo>
                <a:lnTo>
                  <a:pt x="3743" y="720"/>
                </a:lnTo>
                <a:lnTo>
                  <a:pt x="3761" y="742"/>
                </a:lnTo>
                <a:lnTo>
                  <a:pt x="3779" y="765"/>
                </a:lnTo>
                <a:lnTo>
                  <a:pt x="3794" y="789"/>
                </a:lnTo>
                <a:lnTo>
                  <a:pt x="3807" y="815"/>
                </a:lnTo>
                <a:lnTo>
                  <a:pt x="3819" y="843"/>
                </a:lnTo>
                <a:lnTo>
                  <a:pt x="3828" y="870"/>
                </a:lnTo>
                <a:lnTo>
                  <a:pt x="3835" y="899"/>
                </a:lnTo>
                <a:lnTo>
                  <a:pt x="3839" y="929"/>
                </a:lnTo>
                <a:lnTo>
                  <a:pt x="3840" y="959"/>
                </a:lnTo>
                <a:lnTo>
                  <a:pt x="3840" y="6049"/>
                </a:lnTo>
                <a:lnTo>
                  <a:pt x="3839" y="6079"/>
                </a:lnTo>
                <a:lnTo>
                  <a:pt x="3835" y="6109"/>
                </a:lnTo>
                <a:lnTo>
                  <a:pt x="3828" y="6138"/>
                </a:lnTo>
                <a:lnTo>
                  <a:pt x="3819" y="6165"/>
                </a:lnTo>
                <a:lnTo>
                  <a:pt x="3807" y="6193"/>
                </a:lnTo>
                <a:lnTo>
                  <a:pt x="3794" y="6219"/>
                </a:lnTo>
                <a:lnTo>
                  <a:pt x="3779" y="6243"/>
                </a:lnTo>
                <a:lnTo>
                  <a:pt x="3761" y="6266"/>
                </a:lnTo>
                <a:lnTo>
                  <a:pt x="3743" y="6288"/>
                </a:lnTo>
                <a:lnTo>
                  <a:pt x="3721" y="6307"/>
                </a:lnTo>
                <a:lnTo>
                  <a:pt x="3698" y="6324"/>
                </a:lnTo>
                <a:lnTo>
                  <a:pt x="3673" y="6340"/>
                </a:lnTo>
                <a:lnTo>
                  <a:pt x="3648" y="6354"/>
                </a:lnTo>
                <a:lnTo>
                  <a:pt x="3619" y="6366"/>
                </a:lnTo>
                <a:lnTo>
                  <a:pt x="3590" y="6374"/>
                </a:lnTo>
                <a:lnTo>
                  <a:pt x="3561" y="6382"/>
                </a:lnTo>
                <a:lnTo>
                  <a:pt x="0" y="7008"/>
                </a:lnTo>
                <a:lnTo>
                  <a:pt x="0" y="0"/>
                </a:lnTo>
                <a:close/>
              </a:path>
            </a:pathLst>
          </a:custGeom>
          <a:solidFill>
            <a:srgbClr val="C00000"/>
          </a:solidFill>
          <a:ln w="25400" cap="flat" cmpd="sng" algn="ctr">
            <a:noFill/>
            <a:prstDash val="solid"/>
            <a:miter lim="800000"/>
          </a:ln>
          <a:effectLst>
            <a:outerShdw blurRad="254000" dist="152400" dir="5400000" algn="t" rotWithShape="0">
              <a:prstClr val="black">
                <a:alpha val="60000"/>
              </a:prstClr>
            </a:outerShdw>
          </a:effectLst>
        </p:spPr>
        <p:txBody>
          <a:bodyPr anchor="ctr"/>
          <a:lstStyle/>
          <a:p>
            <a:pPr algn="ctr" defTabSz="608965">
              <a:defRPr/>
            </a:pPr>
            <a:endParaRPr lang="zh-CN" altLang="en-US" sz="900" kern="0">
              <a:solidFill>
                <a:srgbClr val="FFFFFF"/>
              </a:solidFill>
              <a:latin typeface="微软雅黑" panose="020B0503020204020204" pitchFamily="34" charset="-122"/>
              <a:ea typeface="微软雅黑" panose="020B0503020204020204" pitchFamily="34" charset="-122"/>
            </a:endParaRPr>
          </a:p>
        </p:txBody>
      </p:sp>
      <p:sp>
        <p:nvSpPr>
          <p:cNvPr id="34" name="Freeform 7"/>
          <p:cNvSpPr>
            <a:spLocks noChangeAspect="1"/>
          </p:cNvSpPr>
          <p:nvPr/>
        </p:nvSpPr>
        <p:spPr bwMode="auto">
          <a:xfrm>
            <a:off x="3505973" y="1727527"/>
            <a:ext cx="2590027" cy="3708400"/>
          </a:xfrm>
          <a:custGeom>
            <a:avLst/>
            <a:gdLst>
              <a:gd name="T0" fmla="*/ 279 w 3840"/>
              <a:gd name="T1" fmla="*/ 626 h 7008"/>
              <a:gd name="T2" fmla="*/ 3840 w 3840"/>
              <a:gd name="T3" fmla="*/ 0 h 7008"/>
              <a:gd name="T4" fmla="*/ 3840 w 3840"/>
              <a:gd name="T5" fmla="*/ 7008 h 7008"/>
              <a:gd name="T6" fmla="*/ 279 w 3840"/>
              <a:gd name="T7" fmla="*/ 6382 h 7008"/>
              <a:gd name="T8" fmla="*/ 249 w 3840"/>
              <a:gd name="T9" fmla="*/ 6374 h 7008"/>
              <a:gd name="T10" fmla="*/ 220 w 3840"/>
              <a:gd name="T11" fmla="*/ 6366 h 7008"/>
              <a:gd name="T12" fmla="*/ 192 w 3840"/>
              <a:gd name="T13" fmla="*/ 6354 h 7008"/>
              <a:gd name="T14" fmla="*/ 167 w 3840"/>
              <a:gd name="T15" fmla="*/ 6340 h 7008"/>
              <a:gd name="T16" fmla="*/ 142 w 3840"/>
              <a:gd name="T17" fmla="*/ 6324 h 7008"/>
              <a:gd name="T18" fmla="*/ 119 w 3840"/>
              <a:gd name="T19" fmla="*/ 6307 h 7008"/>
              <a:gd name="T20" fmla="*/ 97 w 3840"/>
              <a:gd name="T21" fmla="*/ 6288 h 7008"/>
              <a:gd name="T22" fmla="*/ 79 w 3840"/>
              <a:gd name="T23" fmla="*/ 6266 h 7008"/>
              <a:gd name="T24" fmla="*/ 61 w 3840"/>
              <a:gd name="T25" fmla="*/ 6243 h 7008"/>
              <a:gd name="T26" fmla="*/ 46 w 3840"/>
              <a:gd name="T27" fmla="*/ 6219 h 7008"/>
              <a:gd name="T28" fmla="*/ 33 w 3840"/>
              <a:gd name="T29" fmla="*/ 6193 h 7008"/>
              <a:gd name="T30" fmla="*/ 21 w 3840"/>
              <a:gd name="T31" fmla="*/ 6165 h 7008"/>
              <a:gd name="T32" fmla="*/ 12 w 3840"/>
              <a:gd name="T33" fmla="*/ 6138 h 7008"/>
              <a:gd name="T34" fmla="*/ 5 w 3840"/>
              <a:gd name="T35" fmla="*/ 6109 h 7008"/>
              <a:gd name="T36" fmla="*/ 1 w 3840"/>
              <a:gd name="T37" fmla="*/ 6079 h 7008"/>
              <a:gd name="T38" fmla="*/ 0 w 3840"/>
              <a:gd name="T39" fmla="*/ 6049 h 7008"/>
              <a:gd name="T40" fmla="*/ 0 w 3840"/>
              <a:gd name="T41" fmla="*/ 959 h 7008"/>
              <a:gd name="T42" fmla="*/ 1 w 3840"/>
              <a:gd name="T43" fmla="*/ 929 h 7008"/>
              <a:gd name="T44" fmla="*/ 5 w 3840"/>
              <a:gd name="T45" fmla="*/ 899 h 7008"/>
              <a:gd name="T46" fmla="*/ 12 w 3840"/>
              <a:gd name="T47" fmla="*/ 870 h 7008"/>
              <a:gd name="T48" fmla="*/ 21 w 3840"/>
              <a:gd name="T49" fmla="*/ 843 h 7008"/>
              <a:gd name="T50" fmla="*/ 33 w 3840"/>
              <a:gd name="T51" fmla="*/ 815 h 7008"/>
              <a:gd name="T52" fmla="*/ 46 w 3840"/>
              <a:gd name="T53" fmla="*/ 789 h 7008"/>
              <a:gd name="T54" fmla="*/ 61 w 3840"/>
              <a:gd name="T55" fmla="*/ 765 h 7008"/>
              <a:gd name="T56" fmla="*/ 79 w 3840"/>
              <a:gd name="T57" fmla="*/ 742 h 7008"/>
              <a:gd name="T58" fmla="*/ 97 w 3840"/>
              <a:gd name="T59" fmla="*/ 720 h 7008"/>
              <a:gd name="T60" fmla="*/ 119 w 3840"/>
              <a:gd name="T61" fmla="*/ 701 h 7008"/>
              <a:gd name="T62" fmla="*/ 142 w 3840"/>
              <a:gd name="T63" fmla="*/ 684 h 7008"/>
              <a:gd name="T64" fmla="*/ 167 w 3840"/>
              <a:gd name="T65" fmla="*/ 668 h 7008"/>
              <a:gd name="T66" fmla="*/ 192 w 3840"/>
              <a:gd name="T67" fmla="*/ 654 h 7008"/>
              <a:gd name="T68" fmla="*/ 220 w 3840"/>
              <a:gd name="T69" fmla="*/ 642 h 7008"/>
              <a:gd name="T70" fmla="*/ 249 w 3840"/>
              <a:gd name="T71" fmla="*/ 634 h 7008"/>
              <a:gd name="T72" fmla="*/ 279 w 3840"/>
              <a:gd name="T73" fmla="*/ 626 h 7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840" h="7008">
                <a:moveTo>
                  <a:pt x="279" y="626"/>
                </a:moveTo>
                <a:lnTo>
                  <a:pt x="3840" y="0"/>
                </a:lnTo>
                <a:lnTo>
                  <a:pt x="3840" y="7008"/>
                </a:lnTo>
                <a:lnTo>
                  <a:pt x="279" y="6382"/>
                </a:lnTo>
                <a:lnTo>
                  <a:pt x="249" y="6374"/>
                </a:lnTo>
                <a:lnTo>
                  <a:pt x="220" y="6366"/>
                </a:lnTo>
                <a:lnTo>
                  <a:pt x="192" y="6354"/>
                </a:lnTo>
                <a:lnTo>
                  <a:pt x="167" y="6340"/>
                </a:lnTo>
                <a:lnTo>
                  <a:pt x="142" y="6324"/>
                </a:lnTo>
                <a:lnTo>
                  <a:pt x="119" y="6307"/>
                </a:lnTo>
                <a:lnTo>
                  <a:pt x="97" y="6288"/>
                </a:lnTo>
                <a:lnTo>
                  <a:pt x="79" y="6266"/>
                </a:lnTo>
                <a:lnTo>
                  <a:pt x="61" y="6243"/>
                </a:lnTo>
                <a:lnTo>
                  <a:pt x="46" y="6219"/>
                </a:lnTo>
                <a:lnTo>
                  <a:pt x="33" y="6193"/>
                </a:lnTo>
                <a:lnTo>
                  <a:pt x="21" y="6165"/>
                </a:lnTo>
                <a:lnTo>
                  <a:pt x="12" y="6138"/>
                </a:lnTo>
                <a:lnTo>
                  <a:pt x="5" y="6109"/>
                </a:lnTo>
                <a:lnTo>
                  <a:pt x="1" y="6079"/>
                </a:lnTo>
                <a:lnTo>
                  <a:pt x="0" y="6049"/>
                </a:lnTo>
                <a:lnTo>
                  <a:pt x="0" y="959"/>
                </a:lnTo>
                <a:lnTo>
                  <a:pt x="1" y="929"/>
                </a:lnTo>
                <a:lnTo>
                  <a:pt x="5" y="899"/>
                </a:lnTo>
                <a:lnTo>
                  <a:pt x="12" y="870"/>
                </a:lnTo>
                <a:lnTo>
                  <a:pt x="21" y="843"/>
                </a:lnTo>
                <a:lnTo>
                  <a:pt x="33" y="815"/>
                </a:lnTo>
                <a:lnTo>
                  <a:pt x="46" y="789"/>
                </a:lnTo>
                <a:lnTo>
                  <a:pt x="61" y="765"/>
                </a:lnTo>
                <a:lnTo>
                  <a:pt x="79" y="742"/>
                </a:lnTo>
                <a:lnTo>
                  <a:pt x="97" y="720"/>
                </a:lnTo>
                <a:lnTo>
                  <a:pt x="119" y="701"/>
                </a:lnTo>
                <a:lnTo>
                  <a:pt x="142" y="684"/>
                </a:lnTo>
                <a:lnTo>
                  <a:pt x="167" y="668"/>
                </a:lnTo>
                <a:lnTo>
                  <a:pt x="192" y="654"/>
                </a:lnTo>
                <a:lnTo>
                  <a:pt x="220" y="642"/>
                </a:lnTo>
                <a:lnTo>
                  <a:pt x="249" y="634"/>
                </a:lnTo>
                <a:lnTo>
                  <a:pt x="279" y="626"/>
                </a:lnTo>
                <a:close/>
              </a:path>
            </a:pathLst>
          </a:custGeom>
          <a:solidFill>
            <a:srgbClr val="17406D"/>
          </a:solidFill>
          <a:ln w="25400" cap="flat" cmpd="sng" algn="ctr">
            <a:noFill/>
            <a:prstDash val="solid"/>
            <a:miter lim="800000"/>
          </a:ln>
          <a:effectLst>
            <a:outerShdw blurRad="254000" dist="152400" dir="5400000" algn="t" rotWithShape="0">
              <a:prstClr val="black">
                <a:alpha val="60000"/>
              </a:prstClr>
            </a:outerShdw>
          </a:effectLst>
        </p:spPr>
        <p:txBody>
          <a:bodyPr anchor="ctr"/>
          <a:lstStyle/>
          <a:p>
            <a:pPr algn="ctr" defTabSz="608965">
              <a:defRPr/>
            </a:pPr>
            <a:endParaRPr lang="zh-CN" altLang="en-US" sz="900" kern="0">
              <a:solidFill>
                <a:srgbClr val="FFFFFF"/>
              </a:solidFill>
              <a:latin typeface="微软雅黑" panose="020B0503020204020204" pitchFamily="34" charset="-122"/>
              <a:ea typeface="微软雅黑" panose="020B0503020204020204" pitchFamily="34" charset="-122"/>
            </a:endParaRPr>
          </a:p>
        </p:txBody>
      </p:sp>
      <p:sp>
        <p:nvSpPr>
          <p:cNvPr id="35" name="Freeform 87"/>
          <p:cNvSpPr>
            <a:spLocks noChangeAspect="1" noEditPoints="1"/>
          </p:cNvSpPr>
          <p:nvPr/>
        </p:nvSpPr>
        <p:spPr bwMode="auto">
          <a:xfrm>
            <a:off x="4622027" y="2446318"/>
            <a:ext cx="915946" cy="756019"/>
          </a:xfrm>
          <a:custGeom>
            <a:avLst/>
            <a:gdLst>
              <a:gd name="T0" fmla="*/ 499 w 1100"/>
              <a:gd name="T1" fmla="*/ 528 h 910"/>
              <a:gd name="T2" fmla="*/ 575 w 1100"/>
              <a:gd name="T3" fmla="*/ 353 h 910"/>
              <a:gd name="T4" fmla="*/ 493 w 1100"/>
              <a:gd name="T5" fmla="*/ 353 h 910"/>
              <a:gd name="T6" fmla="*/ 741 w 1100"/>
              <a:gd name="T7" fmla="*/ 26 h 910"/>
              <a:gd name="T8" fmla="*/ 688 w 1100"/>
              <a:gd name="T9" fmla="*/ 26 h 910"/>
              <a:gd name="T10" fmla="*/ 328 w 1100"/>
              <a:gd name="T11" fmla="*/ 138 h 910"/>
              <a:gd name="T12" fmla="*/ 358 w 1100"/>
              <a:gd name="T13" fmla="*/ 138 h 910"/>
              <a:gd name="T14" fmla="*/ 688 w 1100"/>
              <a:gd name="T15" fmla="*/ 118 h 910"/>
              <a:gd name="T16" fmla="*/ 1064 w 1100"/>
              <a:gd name="T17" fmla="*/ 124 h 910"/>
              <a:gd name="T18" fmla="*/ 1064 w 1100"/>
              <a:gd name="T19" fmla="*/ 641 h 910"/>
              <a:gd name="T20" fmla="*/ 364 w 1100"/>
              <a:gd name="T21" fmla="*/ 641 h 910"/>
              <a:gd name="T22" fmla="*/ 356 w 1100"/>
              <a:gd name="T23" fmla="*/ 435 h 910"/>
              <a:gd name="T24" fmla="*/ 330 w 1100"/>
              <a:gd name="T25" fmla="*/ 418 h 910"/>
              <a:gd name="T26" fmla="*/ 378 w 1100"/>
              <a:gd name="T27" fmla="*/ 677 h 910"/>
              <a:gd name="T28" fmla="*/ 1100 w 1100"/>
              <a:gd name="T29" fmla="*/ 138 h 910"/>
              <a:gd name="T30" fmla="*/ 502 w 1100"/>
              <a:gd name="T31" fmla="*/ 715 h 910"/>
              <a:gd name="T32" fmla="*/ 508 w 1100"/>
              <a:gd name="T33" fmla="*/ 907 h 910"/>
              <a:gd name="T34" fmla="*/ 582 w 1100"/>
              <a:gd name="T35" fmla="*/ 715 h 910"/>
              <a:gd name="T36" fmla="*/ 714 w 1100"/>
              <a:gd name="T37" fmla="*/ 826 h 910"/>
              <a:gd name="T38" fmla="*/ 741 w 1100"/>
              <a:gd name="T39" fmla="*/ 715 h 910"/>
              <a:gd name="T40" fmla="*/ 918 w 1100"/>
              <a:gd name="T41" fmla="*/ 908 h 910"/>
              <a:gd name="T42" fmla="*/ 902 w 1100"/>
              <a:gd name="T43" fmla="*/ 715 h 910"/>
              <a:gd name="T44" fmla="*/ 948 w 1100"/>
              <a:gd name="T45" fmla="*/ 691 h 910"/>
              <a:gd name="T46" fmla="*/ 339 w 1100"/>
              <a:gd name="T47" fmla="*/ 407 h 910"/>
              <a:gd name="T48" fmla="*/ 359 w 1100"/>
              <a:gd name="T49" fmla="*/ 421 h 910"/>
              <a:gd name="T50" fmla="*/ 379 w 1100"/>
              <a:gd name="T51" fmla="*/ 420 h 910"/>
              <a:gd name="T52" fmla="*/ 432 w 1100"/>
              <a:gd name="T53" fmla="*/ 379 h 910"/>
              <a:gd name="T54" fmla="*/ 558 w 1100"/>
              <a:gd name="T55" fmla="*/ 208 h 910"/>
              <a:gd name="T56" fmla="*/ 471 w 1100"/>
              <a:gd name="T57" fmla="*/ 265 h 910"/>
              <a:gd name="T58" fmla="*/ 396 w 1100"/>
              <a:gd name="T59" fmla="*/ 325 h 910"/>
              <a:gd name="T60" fmla="*/ 315 w 1100"/>
              <a:gd name="T61" fmla="*/ 283 h 910"/>
              <a:gd name="T62" fmla="*/ 296 w 1100"/>
              <a:gd name="T63" fmla="*/ 261 h 910"/>
              <a:gd name="T64" fmla="*/ 225 w 1100"/>
              <a:gd name="T65" fmla="*/ 231 h 910"/>
              <a:gd name="T66" fmla="*/ 197 w 1100"/>
              <a:gd name="T67" fmla="*/ 330 h 910"/>
              <a:gd name="T68" fmla="*/ 183 w 1100"/>
              <a:gd name="T69" fmla="*/ 238 h 910"/>
              <a:gd name="T70" fmla="*/ 168 w 1100"/>
              <a:gd name="T71" fmla="*/ 270 h 910"/>
              <a:gd name="T72" fmla="*/ 129 w 1100"/>
              <a:gd name="T73" fmla="*/ 231 h 910"/>
              <a:gd name="T74" fmla="*/ 47 w 1100"/>
              <a:gd name="T75" fmla="*/ 263 h 910"/>
              <a:gd name="T76" fmla="*/ 36 w 1100"/>
              <a:gd name="T77" fmla="*/ 585 h 910"/>
              <a:gd name="T78" fmla="*/ 82 w 1100"/>
              <a:gd name="T79" fmla="*/ 335 h 910"/>
              <a:gd name="T80" fmla="*/ 84 w 1100"/>
              <a:gd name="T81" fmla="*/ 552 h 910"/>
              <a:gd name="T82" fmla="*/ 126 w 1100"/>
              <a:gd name="T83" fmla="*/ 908 h 910"/>
              <a:gd name="T84" fmla="*/ 167 w 1100"/>
              <a:gd name="T85" fmla="*/ 585 h 910"/>
              <a:gd name="T86" fmla="*/ 230 w 1100"/>
              <a:gd name="T87" fmla="*/ 908 h 910"/>
              <a:gd name="T88" fmla="*/ 271 w 1100"/>
              <a:gd name="T89" fmla="*/ 866 h 910"/>
              <a:gd name="T90" fmla="*/ 274 w 1100"/>
              <a:gd name="T91" fmla="*/ 335 h 910"/>
              <a:gd name="T92" fmla="*/ 291 w 1100"/>
              <a:gd name="T93" fmla="*/ 354 h 910"/>
              <a:gd name="T94" fmla="*/ 111 w 1100"/>
              <a:gd name="T95" fmla="*/ 153 h 910"/>
              <a:gd name="T96" fmla="*/ 262 w 1100"/>
              <a:gd name="T97" fmla="*/ 122 h 910"/>
              <a:gd name="T98" fmla="*/ 105 w 1100"/>
              <a:gd name="T99" fmla="*/ 108 h 910"/>
              <a:gd name="T100" fmla="*/ 929 w 1100"/>
              <a:gd name="T101" fmla="*/ 528 h 910"/>
              <a:gd name="T102" fmla="*/ 929 w 1100"/>
              <a:gd name="T103" fmla="*/ 307 h 910"/>
              <a:gd name="T104" fmla="*/ 852 w 1100"/>
              <a:gd name="T105" fmla="*/ 520 h 910"/>
              <a:gd name="T106" fmla="*/ 808 w 1100"/>
              <a:gd name="T107" fmla="*/ 528 h 910"/>
              <a:gd name="T108" fmla="*/ 808 w 1100"/>
              <a:gd name="T109" fmla="*/ 378 h 910"/>
              <a:gd name="T110" fmla="*/ 733 w 1100"/>
              <a:gd name="T111" fmla="*/ 520 h 910"/>
              <a:gd name="T112" fmla="*/ 688 w 1100"/>
              <a:gd name="T113" fmla="*/ 528 h 910"/>
              <a:gd name="T114" fmla="*/ 688 w 1100"/>
              <a:gd name="T115" fmla="*/ 261 h 910"/>
              <a:gd name="T116" fmla="*/ 613 w 1100"/>
              <a:gd name="T117" fmla="*/ 520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00" h="910">
                <a:moveTo>
                  <a:pt x="493" y="353"/>
                </a:moveTo>
                <a:lnTo>
                  <a:pt x="493" y="520"/>
                </a:lnTo>
                <a:cubicBezTo>
                  <a:pt x="493" y="524"/>
                  <a:pt x="496" y="528"/>
                  <a:pt x="499" y="528"/>
                </a:cubicBezTo>
                <a:lnTo>
                  <a:pt x="569" y="528"/>
                </a:lnTo>
                <a:cubicBezTo>
                  <a:pt x="573" y="528"/>
                  <a:pt x="575" y="524"/>
                  <a:pt x="575" y="520"/>
                </a:cubicBezTo>
                <a:lnTo>
                  <a:pt x="575" y="353"/>
                </a:lnTo>
                <a:cubicBezTo>
                  <a:pt x="575" y="348"/>
                  <a:pt x="573" y="345"/>
                  <a:pt x="569" y="345"/>
                </a:cubicBezTo>
                <a:lnTo>
                  <a:pt x="499" y="345"/>
                </a:lnTo>
                <a:cubicBezTo>
                  <a:pt x="496" y="345"/>
                  <a:pt x="493" y="348"/>
                  <a:pt x="493" y="353"/>
                </a:cubicBezTo>
                <a:close/>
                <a:moveTo>
                  <a:pt x="1050" y="87"/>
                </a:moveTo>
                <a:lnTo>
                  <a:pt x="741" y="87"/>
                </a:lnTo>
                <a:lnTo>
                  <a:pt x="741" y="26"/>
                </a:lnTo>
                <a:cubicBezTo>
                  <a:pt x="741" y="11"/>
                  <a:pt x="730" y="0"/>
                  <a:pt x="716" y="0"/>
                </a:cubicBezTo>
                <a:lnTo>
                  <a:pt x="714" y="0"/>
                </a:lnTo>
                <a:cubicBezTo>
                  <a:pt x="700" y="0"/>
                  <a:pt x="688" y="11"/>
                  <a:pt x="688" y="26"/>
                </a:cubicBezTo>
                <a:lnTo>
                  <a:pt x="688" y="87"/>
                </a:lnTo>
                <a:lnTo>
                  <a:pt x="378" y="87"/>
                </a:lnTo>
                <a:cubicBezTo>
                  <a:pt x="350" y="87"/>
                  <a:pt x="328" y="110"/>
                  <a:pt x="328" y="138"/>
                </a:cubicBezTo>
                <a:lnTo>
                  <a:pt x="328" y="276"/>
                </a:lnTo>
                <a:cubicBezTo>
                  <a:pt x="336" y="286"/>
                  <a:pt x="347" y="300"/>
                  <a:pt x="358" y="313"/>
                </a:cubicBezTo>
                <a:lnTo>
                  <a:pt x="358" y="138"/>
                </a:lnTo>
                <a:cubicBezTo>
                  <a:pt x="358" y="133"/>
                  <a:pt x="361" y="127"/>
                  <a:pt x="364" y="124"/>
                </a:cubicBezTo>
                <a:cubicBezTo>
                  <a:pt x="368" y="120"/>
                  <a:pt x="374" y="118"/>
                  <a:pt x="378" y="118"/>
                </a:cubicBezTo>
                <a:lnTo>
                  <a:pt x="688" y="118"/>
                </a:lnTo>
                <a:lnTo>
                  <a:pt x="741" y="118"/>
                </a:lnTo>
                <a:lnTo>
                  <a:pt x="1050" y="118"/>
                </a:lnTo>
                <a:cubicBezTo>
                  <a:pt x="1055" y="118"/>
                  <a:pt x="1060" y="120"/>
                  <a:pt x="1064" y="124"/>
                </a:cubicBezTo>
                <a:cubicBezTo>
                  <a:pt x="1068" y="127"/>
                  <a:pt x="1070" y="133"/>
                  <a:pt x="1070" y="138"/>
                </a:cubicBezTo>
                <a:lnTo>
                  <a:pt x="1070" y="625"/>
                </a:lnTo>
                <a:cubicBezTo>
                  <a:pt x="1070" y="631"/>
                  <a:pt x="1068" y="636"/>
                  <a:pt x="1064" y="641"/>
                </a:cubicBezTo>
                <a:cubicBezTo>
                  <a:pt x="1060" y="644"/>
                  <a:pt x="1055" y="646"/>
                  <a:pt x="1050" y="646"/>
                </a:cubicBezTo>
                <a:lnTo>
                  <a:pt x="378" y="646"/>
                </a:lnTo>
                <a:cubicBezTo>
                  <a:pt x="374" y="646"/>
                  <a:pt x="368" y="644"/>
                  <a:pt x="364" y="641"/>
                </a:cubicBezTo>
                <a:cubicBezTo>
                  <a:pt x="361" y="636"/>
                  <a:pt x="358" y="631"/>
                  <a:pt x="358" y="625"/>
                </a:cubicBezTo>
                <a:lnTo>
                  <a:pt x="358" y="435"/>
                </a:lnTo>
                <a:cubicBezTo>
                  <a:pt x="357" y="435"/>
                  <a:pt x="357" y="435"/>
                  <a:pt x="356" y="435"/>
                </a:cubicBezTo>
                <a:cubicBezTo>
                  <a:pt x="350" y="433"/>
                  <a:pt x="346" y="431"/>
                  <a:pt x="344" y="429"/>
                </a:cubicBezTo>
                <a:cubicBezTo>
                  <a:pt x="341" y="428"/>
                  <a:pt x="339" y="427"/>
                  <a:pt x="337" y="425"/>
                </a:cubicBezTo>
                <a:cubicBezTo>
                  <a:pt x="334" y="424"/>
                  <a:pt x="332" y="421"/>
                  <a:pt x="330" y="418"/>
                </a:cubicBezTo>
                <a:cubicBezTo>
                  <a:pt x="329" y="417"/>
                  <a:pt x="328" y="417"/>
                  <a:pt x="328" y="417"/>
                </a:cubicBezTo>
                <a:lnTo>
                  <a:pt x="328" y="625"/>
                </a:lnTo>
                <a:cubicBezTo>
                  <a:pt x="328" y="654"/>
                  <a:pt x="350" y="677"/>
                  <a:pt x="378" y="677"/>
                </a:cubicBezTo>
                <a:lnTo>
                  <a:pt x="1050" y="677"/>
                </a:lnTo>
                <a:cubicBezTo>
                  <a:pt x="1077" y="677"/>
                  <a:pt x="1100" y="654"/>
                  <a:pt x="1100" y="625"/>
                </a:cubicBezTo>
                <a:lnTo>
                  <a:pt x="1100" y="138"/>
                </a:lnTo>
                <a:cubicBezTo>
                  <a:pt x="1100" y="110"/>
                  <a:pt x="1077" y="87"/>
                  <a:pt x="1050" y="87"/>
                </a:cubicBezTo>
                <a:close/>
                <a:moveTo>
                  <a:pt x="480" y="693"/>
                </a:moveTo>
                <a:cubicBezTo>
                  <a:pt x="480" y="705"/>
                  <a:pt x="490" y="715"/>
                  <a:pt x="502" y="715"/>
                </a:cubicBezTo>
                <a:lnTo>
                  <a:pt x="528" y="715"/>
                </a:lnTo>
                <a:lnTo>
                  <a:pt x="492" y="878"/>
                </a:lnTo>
                <a:cubicBezTo>
                  <a:pt x="488" y="890"/>
                  <a:pt x="496" y="904"/>
                  <a:pt x="508" y="907"/>
                </a:cubicBezTo>
                <a:lnTo>
                  <a:pt x="511" y="908"/>
                </a:lnTo>
                <a:cubicBezTo>
                  <a:pt x="525" y="910"/>
                  <a:pt x="538" y="902"/>
                  <a:pt x="542" y="890"/>
                </a:cubicBezTo>
                <a:lnTo>
                  <a:pt x="582" y="715"/>
                </a:lnTo>
                <a:lnTo>
                  <a:pt x="688" y="715"/>
                </a:lnTo>
                <a:lnTo>
                  <a:pt x="688" y="801"/>
                </a:lnTo>
                <a:cubicBezTo>
                  <a:pt x="688" y="815"/>
                  <a:pt x="700" y="826"/>
                  <a:pt x="714" y="826"/>
                </a:cubicBezTo>
                <a:lnTo>
                  <a:pt x="716" y="826"/>
                </a:lnTo>
                <a:cubicBezTo>
                  <a:pt x="730" y="826"/>
                  <a:pt x="741" y="815"/>
                  <a:pt x="741" y="801"/>
                </a:cubicBezTo>
                <a:lnTo>
                  <a:pt x="741" y="715"/>
                </a:lnTo>
                <a:lnTo>
                  <a:pt x="848" y="715"/>
                </a:lnTo>
                <a:lnTo>
                  <a:pt x="887" y="890"/>
                </a:lnTo>
                <a:cubicBezTo>
                  <a:pt x="891" y="902"/>
                  <a:pt x="905" y="910"/>
                  <a:pt x="918" y="908"/>
                </a:cubicBezTo>
                <a:lnTo>
                  <a:pt x="921" y="907"/>
                </a:lnTo>
                <a:cubicBezTo>
                  <a:pt x="934" y="904"/>
                  <a:pt x="942" y="890"/>
                  <a:pt x="938" y="878"/>
                </a:cubicBezTo>
                <a:lnTo>
                  <a:pt x="902" y="715"/>
                </a:lnTo>
                <a:lnTo>
                  <a:pt x="926" y="715"/>
                </a:lnTo>
                <a:cubicBezTo>
                  <a:pt x="938" y="715"/>
                  <a:pt x="948" y="705"/>
                  <a:pt x="948" y="693"/>
                </a:cubicBezTo>
                <a:lnTo>
                  <a:pt x="948" y="691"/>
                </a:lnTo>
                <a:lnTo>
                  <a:pt x="480" y="691"/>
                </a:lnTo>
                <a:lnTo>
                  <a:pt x="480" y="693"/>
                </a:lnTo>
                <a:close/>
                <a:moveTo>
                  <a:pt x="339" y="407"/>
                </a:moveTo>
                <a:cubicBezTo>
                  <a:pt x="341" y="410"/>
                  <a:pt x="344" y="411"/>
                  <a:pt x="346" y="413"/>
                </a:cubicBezTo>
                <a:cubicBezTo>
                  <a:pt x="347" y="415"/>
                  <a:pt x="349" y="416"/>
                  <a:pt x="350" y="417"/>
                </a:cubicBezTo>
                <a:cubicBezTo>
                  <a:pt x="353" y="418"/>
                  <a:pt x="355" y="419"/>
                  <a:pt x="359" y="421"/>
                </a:cubicBezTo>
                <a:lnTo>
                  <a:pt x="359" y="421"/>
                </a:lnTo>
                <a:cubicBezTo>
                  <a:pt x="363" y="422"/>
                  <a:pt x="367" y="422"/>
                  <a:pt x="369" y="422"/>
                </a:cubicBezTo>
                <a:cubicBezTo>
                  <a:pt x="374" y="422"/>
                  <a:pt x="377" y="421"/>
                  <a:pt x="379" y="420"/>
                </a:cubicBezTo>
                <a:cubicBezTo>
                  <a:pt x="384" y="418"/>
                  <a:pt x="388" y="417"/>
                  <a:pt x="391" y="415"/>
                </a:cubicBezTo>
                <a:cubicBezTo>
                  <a:pt x="396" y="412"/>
                  <a:pt x="401" y="408"/>
                  <a:pt x="405" y="405"/>
                </a:cubicBezTo>
                <a:cubicBezTo>
                  <a:pt x="414" y="397"/>
                  <a:pt x="423" y="389"/>
                  <a:pt x="432" y="379"/>
                </a:cubicBezTo>
                <a:cubicBezTo>
                  <a:pt x="460" y="352"/>
                  <a:pt x="490" y="318"/>
                  <a:pt x="490" y="318"/>
                </a:cubicBezTo>
                <a:cubicBezTo>
                  <a:pt x="502" y="306"/>
                  <a:pt x="501" y="287"/>
                  <a:pt x="489" y="274"/>
                </a:cubicBezTo>
                <a:lnTo>
                  <a:pt x="558" y="208"/>
                </a:lnTo>
                <a:cubicBezTo>
                  <a:pt x="561" y="204"/>
                  <a:pt x="561" y="197"/>
                  <a:pt x="558" y="194"/>
                </a:cubicBezTo>
                <a:cubicBezTo>
                  <a:pt x="553" y="190"/>
                  <a:pt x="548" y="190"/>
                  <a:pt x="544" y="194"/>
                </a:cubicBezTo>
                <a:lnTo>
                  <a:pt x="471" y="265"/>
                </a:lnTo>
                <a:cubicBezTo>
                  <a:pt x="461" y="264"/>
                  <a:pt x="450" y="267"/>
                  <a:pt x="443" y="275"/>
                </a:cubicBezTo>
                <a:lnTo>
                  <a:pt x="442" y="276"/>
                </a:lnTo>
                <a:cubicBezTo>
                  <a:pt x="438" y="281"/>
                  <a:pt x="417" y="304"/>
                  <a:pt x="396" y="325"/>
                </a:cubicBezTo>
                <a:cubicBezTo>
                  <a:pt x="388" y="334"/>
                  <a:pt x="378" y="342"/>
                  <a:pt x="371" y="349"/>
                </a:cubicBezTo>
                <a:cubicBezTo>
                  <a:pt x="366" y="343"/>
                  <a:pt x="360" y="336"/>
                  <a:pt x="354" y="329"/>
                </a:cubicBezTo>
                <a:cubicBezTo>
                  <a:pt x="340" y="314"/>
                  <a:pt x="326" y="296"/>
                  <a:pt x="315" y="283"/>
                </a:cubicBezTo>
                <a:cubicBezTo>
                  <a:pt x="309" y="277"/>
                  <a:pt x="305" y="271"/>
                  <a:pt x="302" y="266"/>
                </a:cubicBezTo>
                <a:cubicBezTo>
                  <a:pt x="300" y="265"/>
                  <a:pt x="298" y="263"/>
                  <a:pt x="297" y="262"/>
                </a:cubicBezTo>
                <a:cubicBezTo>
                  <a:pt x="296" y="261"/>
                  <a:pt x="296" y="261"/>
                  <a:pt x="296" y="261"/>
                </a:cubicBezTo>
                <a:cubicBezTo>
                  <a:pt x="296" y="259"/>
                  <a:pt x="294" y="258"/>
                  <a:pt x="293" y="257"/>
                </a:cubicBezTo>
                <a:cubicBezTo>
                  <a:pt x="289" y="252"/>
                  <a:pt x="279" y="246"/>
                  <a:pt x="248" y="236"/>
                </a:cubicBezTo>
                <a:cubicBezTo>
                  <a:pt x="240" y="234"/>
                  <a:pt x="232" y="232"/>
                  <a:pt x="225" y="231"/>
                </a:cubicBezTo>
                <a:lnTo>
                  <a:pt x="225" y="231"/>
                </a:lnTo>
                <a:lnTo>
                  <a:pt x="225" y="231"/>
                </a:lnTo>
                <a:cubicBezTo>
                  <a:pt x="224" y="247"/>
                  <a:pt x="219" y="284"/>
                  <a:pt x="197" y="330"/>
                </a:cubicBezTo>
                <a:cubicBezTo>
                  <a:pt x="193" y="300"/>
                  <a:pt x="188" y="272"/>
                  <a:pt x="187" y="270"/>
                </a:cubicBezTo>
                <a:lnTo>
                  <a:pt x="195" y="251"/>
                </a:lnTo>
                <a:lnTo>
                  <a:pt x="183" y="238"/>
                </a:lnTo>
                <a:lnTo>
                  <a:pt x="173" y="238"/>
                </a:lnTo>
                <a:lnTo>
                  <a:pt x="159" y="251"/>
                </a:lnTo>
                <a:lnTo>
                  <a:pt x="168" y="270"/>
                </a:lnTo>
                <a:cubicBezTo>
                  <a:pt x="167" y="272"/>
                  <a:pt x="162" y="300"/>
                  <a:pt x="159" y="330"/>
                </a:cubicBezTo>
                <a:cubicBezTo>
                  <a:pt x="136" y="284"/>
                  <a:pt x="131" y="247"/>
                  <a:pt x="129" y="231"/>
                </a:cubicBezTo>
                <a:lnTo>
                  <a:pt x="129" y="231"/>
                </a:lnTo>
                <a:lnTo>
                  <a:pt x="129" y="231"/>
                </a:lnTo>
                <a:cubicBezTo>
                  <a:pt x="122" y="232"/>
                  <a:pt x="116" y="234"/>
                  <a:pt x="111" y="237"/>
                </a:cubicBezTo>
                <a:cubicBezTo>
                  <a:pt x="91" y="244"/>
                  <a:pt x="63" y="254"/>
                  <a:pt x="47" y="263"/>
                </a:cubicBezTo>
                <a:cubicBezTo>
                  <a:pt x="40" y="271"/>
                  <a:pt x="12" y="309"/>
                  <a:pt x="2" y="434"/>
                </a:cubicBezTo>
                <a:cubicBezTo>
                  <a:pt x="0" y="472"/>
                  <a:pt x="7" y="546"/>
                  <a:pt x="7" y="546"/>
                </a:cubicBezTo>
                <a:cubicBezTo>
                  <a:pt x="12" y="567"/>
                  <a:pt x="14" y="584"/>
                  <a:pt x="36" y="585"/>
                </a:cubicBezTo>
                <a:cubicBezTo>
                  <a:pt x="57" y="585"/>
                  <a:pt x="67" y="570"/>
                  <a:pt x="67" y="551"/>
                </a:cubicBezTo>
                <a:cubicBezTo>
                  <a:pt x="67" y="551"/>
                  <a:pt x="60" y="489"/>
                  <a:pt x="62" y="437"/>
                </a:cubicBezTo>
                <a:cubicBezTo>
                  <a:pt x="65" y="396"/>
                  <a:pt x="77" y="336"/>
                  <a:pt x="82" y="335"/>
                </a:cubicBezTo>
                <a:lnTo>
                  <a:pt x="82" y="335"/>
                </a:lnTo>
                <a:lnTo>
                  <a:pt x="82" y="530"/>
                </a:lnTo>
                <a:cubicBezTo>
                  <a:pt x="82" y="539"/>
                  <a:pt x="83" y="546"/>
                  <a:pt x="84" y="552"/>
                </a:cubicBezTo>
                <a:lnTo>
                  <a:pt x="84" y="866"/>
                </a:lnTo>
                <a:cubicBezTo>
                  <a:pt x="84" y="889"/>
                  <a:pt x="103" y="908"/>
                  <a:pt x="126" y="908"/>
                </a:cubicBezTo>
                <a:lnTo>
                  <a:pt x="126" y="908"/>
                </a:lnTo>
                <a:lnTo>
                  <a:pt x="126" y="908"/>
                </a:lnTo>
                <a:cubicBezTo>
                  <a:pt x="149" y="908"/>
                  <a:pt x="167" y="889"/>
                  <a:pt x="167" y="866"/>
                </a:cubicBezTo>
                <a:lnTo>
                  <a:pt x="167" y="585"/>
                </a:lnTo>
                <a:lnTo>
                  <a:pt x="188" y="585"/>
                </a:lnTo>
                <a:lnTo>
                  <a:pt x="188" y="866"/>
                </a:lnTo>
                <a:cubicBezTo>
                  <a:pt x="188" y="889"/>
                  <a:pt x="207" y="908"/>
                  <a:pt x="230" y="908"/>
                </a:cubicBezTo>
                <a:lnTo>
                  <a:pt x="230" y="908"/>
                </a:lnTo>
                <a:lnTo>
                  <a:pt x="230" y="908"/>
                </a:lnTo>
                <a:cubicBezTo>
                  <a:pt x="252" y="908"/>
                  <a:pt x="271" y="889"/>
                  <a:pt x="271" y="866"/>
                </a:cubicBezTo>
                <a:lnTo>
                  <a:pt x="271" y="552"/>
                </a:lnTo>
                <a:cubicBezTo>
                  <a:pt x="273" y="546"/>
                  <a:pt x="274" y="539"/>
                  <a:pt x="274" y="530"/>
                </a:cubicBezTo>
                <a:lnTo>
                  <a:pt x="274" y="335"/>
                </a:lnTo>
                <a:lnTo>
                  <a:pt x="274" y="335"/>
                </a:lnTo>
                <a:cubicBezTo>
                  <a:pt x="274" y="335"/>
                  <a:pt x="274" y="334"/>
                  <a:pt x="274" y="334"/>
                </a:cubicBezTo>
                <a:cubicBezTo>
                  <a:pt x="279" y="341"/>
                  <a:pt x="285" y="347"/>
                  <a:pt x="291" y="354"/>
                </a:cubicBezTo>
                <a:cubicBezTo>
                  <a:pt x="302" y="368"/>
                  <a:pt x="314" y="382"/>
                  <a:pt x="324" y="393"/>
                </a:cubicBezTo>
                <a:cubicBezTo>
                  <a:pt x="330" y="399"/>
                  <a:pt x="334" y="404"/>
                  <a:pt x="339" y="407"/>
                </a:cubicBezTo>
                <a:close/>
                <a:moveTo>
                  <a:pt x="111" y="153"/>
                </a:moveTo>
                <a:cubicBezTo>
                  <a:pt x="120" y="189"/>
                  <a:pt x="142" y="220"/>
                  <a:pt x="178" y="220"/>
                </a:cubicBezTo>
                <a:cubicBezTo>
                  <a:pt x="215" y="220"/>
                  <a:pt x="237" y="188"/>
                  <a:pt x="247" y="153"/>
                </a:cubicBezTo>
                <a:cubicBezTo>
                  <a:pt x="258" y="149"/>
                  <a:pt x="264" y="133"/>
                  <a:pt x="262" y="122"/>
                </a:cubicBezTo>
                <a:cubicBezTo>
                  <a:pt x="262" y="115"/>
                  <a:pt x="258" y="111"/>
                  <a:pt x="252" y="108"/>
                </a:cubicBezTo>
                <a:cubicBezTo>
                  <a:pt x="250" y="65"/>
                  <a:pt x="221" y="31"/>
                  <a:pt x="178" y="31"/>
                </a:cubicBezTo>
                <a:cubicBezTo>
                  <a:pt x="136" y="31"/>
                  <a:pt x="108" y="65"/>
                  <a:pt x="105" y="108"/>
                </a:cubicBezTo>
                <a:cubicBezTo>
                  <a:pt x="98" y="109"/>
                  <a:pt x="94" y="114"/>
                  <a:pt x="93" y="122"/>
                </a:cubicBezTo>
                <a:cubicBezTo>
                  <a:pt x="92" y="134"/>
                  <a:pt x="98" y="150"/>
                  <a:pt x="111" y="153"/>
                </a:cubicBezTo>
                <a:close/>
                <a:moveTo>
                  <a:pt x="929" y="528"/>
                </a:moveTo>
                <a:cubicBezTo>
                  <a:pt x="933" y="528"/>
                  <a:pt x="935" y="524"/>
                  <a:pt x="935" y="520"/>
                </a:cubicBezTo>
                <a:lnTo>
                  <a:pt x="935" y="314"/>
                </a:lnTo>
                <a:cubicBezTo>
                  <a:pt x="935" y="310"/>
                  <a:pt x="933" y="307"/>
                  <a:pt x="929" y="307"/>
                </a:cubicBezTo>
                <a:lnTo>
                  <a:pt x="859" y="307"/>
                </a:lnTo>
                <a:cubicBezTo>
                  <a:pt x="856" y="307"/>
                  <a:pt x="852" y="310"/>
                  <a:pt x="852" y="314"/>
                </a:cubicBezTo>
                <a:lnTo>
                  <a:pt x="852" y="520"/>
                </a:lnTo>
                <a:cubicBezTo>
                  <a:pt x="852" y="524"/>
                  <a:pt x="856" y="528"/>
                  <a:pt x="859" y="528"/>
                </a:cubicBezTo>
                <a:lnTo>
                  <a:pt x="929" y="528"/>
                </a:lnTo>
                <a:close/>
                <a:moveTo>
                  <a:pt x="808" y="528"/>
                </a:moveTo>
                <a:cubicBezTo>
                  <a:pt x="813" y="528"/>
                  <a:pt x="815" y="524"/>
                  <a:pt x="815" y="520"/>
                </a:cubicBezTo>
                <a:lnTo>
                  <a:pt x="815" y="385"/>
                </a:lnTo>
                <a:cubicBezTo>
                  <a:pt x="815" y="381"/>
                  <a:pt x="813" y="378"/>
                  <a:pt x="808" y="378"/>
                </a:cubicBezTo>
                <a:lnTo>
                  <a:pt x="739" y="378"/>
                </a:lnTo>
                <a:cubicBezTo>
                  <a:pt x="736" y="378"/>
                  <a:pt x="733" y="381"/>
                  <a:pt x="733" y="385"/>
                </a:cubicBezTo>
                <a:lnTo>
                  <a:pt x="733" y="520"/>
                </a:lnTo>
                <a:cubicBezTo>
                  <a:pt x="733" y="524"/>
                  <a:pt x="736" y="528"/>
                  <a:pt x="739" y="528"/>
                </a:cubicBezTo>
                <a:lnTo>
                  <a:pt x="808" y="528"/>
                </a:lnTo>
                <a:close/>
                <a:moveTo>
                  <a:pt x="688" y="528"/>
                </a:moveTo>
                <a:cubicBezTo>
                  <a:pt x="693" y="528"/>
                  <a:pt x="695" y="524"/>
                  <a:pt x="695" y="520"/>
                </a:cubicBezTo>
                <a:lnTo>
                  <a:pt x="695" y="267"/>
                </a:lnTo>
                <a:cubicBezTo>
                  <a:pt x="695" y="263"/>
                  <a:pt x="693" y="261"/>
                  <a:pt x="688" y="261"/>
                </a:cubicBezTo>
                <a:lnTo>
                  <a:pt x="619" y="261"/>
                </a:lnTo>
                <a:cubicBezTo>
                  <a:pt x="616" y="261"/>
                  <a:pt x="613" y="263"/>
                  <a:pt x="613" y="267"/>
                </a:cubicBezTo>
                <a:lnTo>
                  <a:pt x="613" y="520"/>
                </a:lnTo>
                <a:cubicBezTo>
                  <a:pt x="613" y="524"/>
                  <a:pt x="616" y="528"/>
                  <a:pt x="619" y="528"/>
                </a:cubicBezTo>
                <a:lnTo>
                  <a:pt x="688" y="528"/>
                </a:lnTo>
                <a:close/>
              </a:path>
            </a:pathLst>
          </a:custGeom>
          <a:solidFill>
            <a:srgbClr val="FFFFFF"/>
          </a:solidFill>
          <a:ln>
            <a:noFill/>
          </a:ln>
        </p:spPr>
        <p:txBody>
          <a:bodyPr vert="horz" wrap="square" lIns="91440" tIns="45720" rIns="91440" bIns="45720" numCol="1" anchor="t" anchorCtr="0" compatLnSpc="1"/>
          <a:lstStyle/>
          <a:p>
            <a:pPr defTabSz="914400">
              <a:defRPr/>
            </a:pPr>
            <a:endParaRPr lang="zh-CN" altLang="en-US" kern="0">
              <a:solidFill>
                <a:srgbClr val="000000"/>
              </a:solidFill>
              <a:latin typeface="微软雅黑" panose="020B0503020204020204" pitchFamily="34" charset="-122"/>
              <a:ea typeface="微软雅黑" panose="020B0503020204020204" pitchFamily="34" charset="-122"/>
            </a:endParaRPr>
          </a:p>
        </p:txBody>
      </p:sp>
      <p:sp>
        <p:nvSpPr>
          <p:cNvPr id="36" name="Freeform 49"/>
          <p:cNvSpPr>
            <a:spLocks noChangeAspect="1" noEditPoints="1"/>
          </p:cNvSpPr>
          <p:nvPr/>
        </p:nvSpPr>
        <p:spPr bwMode="auto">
          <a:xfrm>
            <a:off x="6736052" y="2212553"/>
            <a:ext cx="751897" cy="1068485"/>
          </a:xfrm>
          <a:custGeom>
            <a:avLst/>
            <a:gdLst>
              <a:gd name="T0" fmla="*/ 940 w 999"/>
              <a:gd name="T1" fmla="*/ 576 h 1417"/>
              <a:gd name="T2" fmla="*/ 915 w 999"/>
              <a:gd name="T3" fmla="*/ 450 h 1417"/>
              <a:gd name="T4" fmla="*/ 790 w 999"/>
              <a:gd name="T5" fmla="*/ 378 h 1417"/>
              <a:gd name="T6" fmla="*/ 669 w 999"/>
              <a:gd name="T7" fmla="*/ 419 h 1417"/>
              <a:gd name="T8" fmla="*/ 558 w 999"/>
              <a:gd name="T9" fmla="*/ 474 h 1417"/>
              <a:gd name="T10" fmla="*/ 454 w 999"/>
              <a:gd name="T11" fmla="*/ 543 h 1417"/>
              <a:gd name="T12" fmla="*/ 434 w 999"/>
              <a:gd name="T13" fmla="*/ 689 h 1417"/>
              <a:gd name="T14" fmla="*/ 518 w 999"/>
              <a:gd name="T15" fmla="*/ 783 h 1417"/>
              <a:gd name="T16" fmla="*/ 611 w 999"/>
              <a:gd name="T17" fmla="*/ 864 h 1417"/>
              <a:gd name="T18" fmla="*/ 717 w 999"/>
              <a:gd name="T19" fmla="*/ 935 h 1417"/>
              <a:gd name="T20" fmla="*/ 857 w 999"/>
              <a:gd name="T21" fmla="*/ 898 h 1417"/>
              <a:gd name="T22" fmla="*/ 913 w 999"/>
              <a:gd name="T23" fmla="*/ 783 h 1417"/>
              <a:gd name="T24" fmla="*/ 952 w 999"/>
              <a:gd name="T25" fmla="*/ 666 h 1417"/>
              <a:gd name="T26" fmla="*/ 258 w 999"/>
              <a:gd name="T27" fmla="*/ 884 h 1417"/>
              <a:gd name="T28" fmla="*/ 387 w 999"/>
              <a:gd name="T29" fmla="*/ 824 h 1417"/>
              <a:gd name="T30" fmla="*/ 276 w 999"/>
              <a:gd name="T31" fmla="*/ 1218 h 1417"/>
              <a:gd name="T32" fmla="*/ 219 w 999"/>
              <a:gd name="T33" fmla="*/ 1222 h 1417"/>
              <a:gd name="T34" fmla="*/ 178 w 999"/>
              <a:gd name="T35" fmla="*/ 1417 h 1417"/>
              <a:gd name="T36" fmla="*/ 149 w 999"/>
              <a:gd name="T37" fmla="*/ 1049 h 1417"/>
              <a:gd name="T38" fmla="*/ 115 w 999"/>
              <a:gd name="T39" fmla="*/ 1202 h 1417"/>
              <a:gd name="T40" fmla="*/ 93 w 999"/>
              <a:gd name="T41" fmla="*/ 968 h 1417"/>
              <a:gd name="T42" fmla="*/ 123 w 999"/>
              <a:gd name="T43" fmla="*/ 861 h 1417"/>
              <a:gd name="T44" fmla="*/ 270 w 999"/>
              <a:gd name="T45" fmla="*/ 862 h 1417"/>
              <a:gd name="T46" fmla="*/ 584 w 999"/>
              <a:gd name="T47" fmla="*/ 940 h 1417"/>
              <a:gd name="T48" fmla="*/ 478 w 999"/>
              <a:gd name="T49" fmla="*/ 876 h 1417"/>
              <a:gd name="T50" fmla="*/ 364 w 999"/>
              <a:gd name="T51" fmla="*/ 964 h 1417"/>
              <a:gd name="T52" fmla="*/ 397 w 999"/>
              <a:gd name="T53" fmla="*/ 1083 h 1417"/>
              <a:gd name="T54" fmla="*/ 510 w 999"/>
              <a:gd name="T55" fmla="*/ 1148 h 1417"/>
              <a:gd name="T56" fmla="*/ 630 w 999"/>
              <a:gd name="T57" fmla="*/ 1118 h 1417"/>
              <a:gd name="T58" fmla="*/ 420 w 999"/>
              <a:gd name="T59" fmla="*/ 1036 h 1417"/>
              <a:gd name="T60" fmla="*/ 834 w 999"/>
              <a:gd name="T61" fmla="*/ 189 h 1417"/>
              <a:gd name="T62" fmla="*/ 793 w 999"/>
              <a:gd name="T63" fmla="*/ 121 h 1417"/>
              <a:gd name="T64" fmla="*/ 745 w 999"/>
              <a:gd name="T65" fmla="*/ 59 h 1417"/>
              <a:gd name="T66" fmla="*/ 687 w 999"/>
              <a:gd name="T67" fmla="*/ 2 h 1417"/>
              <a:gd name="T68" fmla="*/ 597 w 999"/>
              <a:gd name="T69" fmla="*/ 9 h 1417"/>
              <a:gd name="T70" fmla="*/ 549 w 999"/>
              <a:gd name="T71" fmla="*/ 75 h 1417"/>
              <a:gd name="T72" fmla="*/ 512 w 999"/>
              <a:gd name="T73" fmla="*/ 144 h 1417"/>
              <a:gd name="T74" fmla="*/ 482 w 999"/>
              <a:gd name="T75" fmla="*/ 218 h 1417"/>
              <a:gd name="T76" fmla="*/ 525 w 999"/>
              <a:gd name="T77" fmla="*/ 301 h 1417"/>
              <a:gd name="T78" fmla="*/ 601 w 999"/>
              <a:gd name="T79" fmla="*/ 320 h 1417"/>
              <a:gd name="T80" fmla="*/ 678 w 999"/>
              <a:gd name="T81" fmla="*/ 329 h 1417"/>
              <a:gd name="T82" fmla="*/ 759 w 999"/>
              <a:gd name="T83" fmla="*/ 327 h 1417"/>
              <a:gd name="T84" fmla="*/ 817 w 999"/>
              <a:gd name="T85" fmla="*/ 257 h 1417"/>
              <a:gd name="T86" fmla="*/ 554 w 999"/>
              <a:gd name="T87" fmla="*/ 209 h 1417"/>
              <a:gd name="T88" fmla="*/ 491 w 999"/>
              <a:gd name="T89" fmla="*/ 401 h 1417"/>
              <a:gd name="T90" fmla="*/ 435 w 999"/>
              <a:gd name="T91" fmla="*/ 309 h 1417"/>
              <a:gd name="T92" fmla="*/ 368 w 999"/>
              <a:gd name="T93" fmla="*/ 225 h 1417"/>
              <a:gd name="T94" fmla="*/ 288 w 999"/>
              <a:gd name="T95" fmla="*/ 147 h 1417"/>
              <a:gd name="T96" fmla="*/ 164 w 999"/>
              <a:gd name="T97" fmla="*/ 157 h 1417"/>
              <a:gd name="T98" fmla="*/ 98 w 999"/>
              <a:gd name="T99" fmla="*/ 247 h 1417"/>
              <a:gd name="T100" fmla="*/ 47 w 999"/>
              <a:gd name="T101" fmla="*/ 340 h 1417"/>
              <a:gd name="T102" fmla="*/ 5 w 999"/>
              <a:gd name="T103" fmla="*/ 441 h 1417"/>
              <a:gd name="T104" fmla="*/ 64 w 999"/>
              <a:gd name="T105" fmla="*/ 555 h 1417"/>
              <a:gd name="T106" fmla="*/ 169 w 999"/>
              <a:gd name="T107" fmla="*/ 580 h 1417"/>
              <a:gd name="T108" fmla="*/ 276 w 999"/>
              <a:gd name="T109" fmla="*/ 593 h 1417"/>
              <a:gd name="T110" fmla="*/ 387 w 999"/>
              <a:gd name="T111" fmla="*/ 591 h 1417"/>
              <a:gd name="T112" fmla="*/ 468 w 999"/>
              <a:gd name="T113" fmla="*/ 495 h 1417"/>
              <a:gd name="T114" fmla="*/ 94 w 999"/>
              <a:gd name="T115" fmla="*/ 432 h 1417"/>
              <a:gd name="T116" fmla="*/ 552 w 999"/>
              <a:gd name="T117" fmla="*/ 732 h 1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99" h="1417">
                <a:moveTo>
                  <a:pt x="952" y="666"/>
                </a:moveTo>
                <a:cubicBezTo>
                  <a:pt x="999" y="650"/>
                  <a:pt x="999" y="650"/>
                  <a:pt x="999" y="650"/>
                </a:cubicBezTo>
                <a:cubicBezTo>
                  <a:pt x="997" y="614"/>
                  <a:pt x="997" y="614"/>
                  <a:pt x="997" y="614"/>
                </a:cubicBezTo>
                <a:cubicBezTo>
                  <a:pt x="948" y="605"/>
                  <a:pt x="948" y="605"/>
                  <a:pt x="948" y="605"/>
                </a:cubicBezTo>
                <a:cubicBezTo>
                  <a:pt x="946" y="595"/>
                  <a:pt x="943" y="585"/>
                  <a:pt x="940" y="576"/>
                </a:cubicBezTo>
                <a:cubicBezTo>
                  <a:pt x="978" y="543"/>
                  <a:pt x="978" y="543"/>
                  <a:pt x="978" y="543"/>
                </a:cubicBezTo>
                <a:cubicBezTo>
                  <a:pt x="962" y="511"/>
                  <a:pt x="962" y="511"/>
                  <a:pt x="962" y="511"/>
                </a:cubicBezTo>
                <a:cubicBezTo>
                  <a:pt x="913" y="521"/>
                  <a:pt x="913" y="521"/>
                  <a:pt x="913" y="521"/>
                </a:cubicBezTo>
                <a:cubicBezTo>
                  <a:pt x="907" y="512"/>
                  <a:pt x="900" y="503"/>
                  <a:pt x="893" y="494"/>
                </a:cubicBezTo>
                <a:cubicBezTo>
                  <a:pt x="915" y="450"/>
                  <a:pt x="915" y="450"/>
                  <a:pt x="915" y="450"/>
                </a:cubicBezTo>
                <a:cubicBezTo>
                  <a:pt x="888" y="426"/>
                  <a:pt x="888" y="426"/>
                  <a:pt x="888" y="426"/>
                </a:cubicBezTo>
                <a:cubicBezTo>
                  <a:pt x="847" y="454"/>
                  <a:pt x="847" y="454"/>
                  <a:pt x="847" y="454"/>
                </a:cubicBezTo>
                <a:cubicBezTo>
                  <a:pt x="838" y="449"/>
                  <a:pt x="830" y="444"/>
                  <a:pt x="821" y="439"/>
                </a:cubicBezTo>
                <a:cubicBezTo>
                  <a:pt x="824" y="390"/>
                  <a:pt x="824" y="390"/>
                  <a:pt x="824" y="390"/>
                </a:cubicBezTo>
                <a:cubicBezTo>
                  <a:pt x="790" y="378"/>
                  <a:pt x="790" y="378"/>
                  <a:pt x="790" y="378"/>
                </a:cubicBezTo>
                <a:cubicBezTo>
                  <a:pt x="763" y="419"/>
                  <a:pt x="763" y="419"/>
                  <a:pt x="763" y="419"/>
                </a:cubicBezTo>
                <a:cubicBezTo>
                  <a:pt x="752" y="417"/>
                  <a:pt x="741" y="416"/>
                  <a:pt x="730" y="415"/>
                </a:cubicBezTo>
                <a:cubicBezTo>
                  <a:pt x="714" y="368"/>
                  <a:pt x="714" y="368"/>
                  <a:pt x="714" y="368"/>
                </a:cubicBezTo>
                <a:cubicBezTo>
                  <a:pt x="678" y="371"/>
                  <a:pt x="678" y="371"/>
                  <a:pt x="678" y="371"/>
                </a:cubicBezTo>
                <a:cubicBezTo>
                  <a:pt x="669" y="419"/>
                  <a:pt x="669" y="419"/>
                  <a:pt x="669" y="419"/>
                </a:cubicBezTo>
                <a:cubicBezTo>
                  <a:pt x="659" y="421"/>
                  <a:pt x="649" y="424"/>
                  <a:pt x="640" y="427"/>
                </a:cubicBezTo>
                <a:cubicBezTo>
                  <a:pt x="607" y="389"/>
                  <a:pt x="607" y="389"/>
                  <a:pt x="607" y="389"/>
                </a:cubicBezTo>
                <a:cubicBezTo>
                  <a:pt x="575" y="405"/>
                  <a:pt x="575" y="405"/>
                  <a:pt x="575" y="405"/>
                </a:cubicBezTo>
                <a:cubicBezTo>
                  <a:pt x="585" y="454"/>
                  <a:pt x="585" y="454"/>
                  <a:pt x="585" y="454"/>
                </a:cubicBezTo>
                <a:cubicBezTo>
                  <a:pt x="576" y="460"/>
                  <a:pt x="567" y="467"/>
                  <a:pt x="558" y="474"/>
                </a:cubicBezTo>
                <a:cubicBezTo>
                  <a:pt x="514" y="453"/>
                  <a:pt x="514" y="453"/>
                  <a:pt x="514" y="453"/>
                </a:cubicBezTo>
                <a:cubicBezTo>
                  <a:pt x="490" y="480"/>
                  <a:pt x="490" y="480"/>
                  <a:pt x="490" y="480"/>
                </a:cubicBezTo>
                <a:cubicBezTo>
                  <a:pt x="519" y="520"/>
                  <a:pt x="519" y="520"/>
                  <a:pt x="519" y="520"/>
                </a:cubicBezTo>
                <a:cubicBezTo>
                  <a:pt x="513" y="529"/>
                  <a:pt x="507" y="538"/>
                  <a:pt x="503" y="547"/>
                </a:cubicBezTo>
                <a:cubicBezTo>
                  <a:pt x="454" y="543"/>
                  <a:pt x="454" y="543"/>
                  <a:pt x="454" y="543"/>
                </a:cubicBezTo>
                <a:cubicBezTo>
                  <a:pt x="442" y="577"/>
                  <a:pt x="442" y="577"/>
                  <a:pt x="442" y="577"/>
                </a:cubicBezTo>
                <a:cubicBezTo>
                  <a:pt x="484" y="604"/>
                  <a:pt x="484" y="604"/>
                  <a:pt x="484" y="604"/>
                </a:cubicBezTo>
                <a:cubicBezTo>
                  <a:pt x="481" y="615"/>
                  <a:pt x="480" y="627"/>
                  <a:pt x="479" y="638"/>
                </a:cubicBezTo>
                <a:cubicBezTo>
                  <a:pt x="432" y="654"/>
                  <a:pt x="432" y="654"/>
                  <a:pt x="432" y="654"/>
                </a:cubicBezTo>
                <a:cubicBezTo>
                  <a:pt x="434" y="689"/>
                  <a:pt x="434" y="689"/>
                  <a:pt x="434" y="689"/>
                </a:cubicBezTo>
                <a:cubicBezTo>
                  <a:pt x="483" y="699"/>
                  <a:pt x="483" y="699"/>
                  <a:pt x="483" y="699"/>
                </a:cubicBezTo>
                <a:cubicBezTo>
                  <a:pt x="485" y="708"/>
                  <a:pt x="488" y="718"/>
                  <a:pt x="491" y="728"/>
                </a:cubicBezTo>
                <a:cubicBezTo>
                  <a:pt x="453" y="760"/>
                  <a:pt x="453" y="760"/>
                  <a:pt x="453" y="760"/>
                </a:cubicBezTo>
                <a:cubicBezTo>
                  <a:pt x="469" y="793"/>
                  <a:pt x="469" y="793"/>
                  <a:pt x="469" y="793"/>
                </a:cubicBezTo>
                <a:cubicBezTo>
                  <a:pt x="518" y="783"/>
                  <a:pt x="518" y="783"/>
                  <a:pt x="518" y="783"/>
                </a:cubicBezTo>
                <a:cubicBezTo>
                  <a:pt x="524" y="792"/>
                  <a:pt x="531" y="801"/>
                  <a:pt x="539" y="809"/>
                </a:cubicBezTo>
                <a:cubicBezTo>
                  <a:pt x="516" y="854"/>
                  <a:pt x="516" y="854"/>
                  <a:pt x="516" y="854"/>
                </a:cubicBezTo>
                <a:cubicBezTo>
                  <a:pt x="543" y="877"/>
                  <a:pt x="543" y="877"/>
                  <a:pt x="543" y="877"/>
                </a:cubicBezTo>
                <a:cubicBezTo>
                  <a:pt x="585" y="849"/>
                  <a:pt x="585" y="849"/>
                  <a:pt x="585" y="849"/>
                </a:cubicBezTo>
                <a:cubicBezTo>
                  <a:pt x="593" y="855"/>
                  <a:pt x="602" y="860"/>
                  <a:pt x="611" y="864"/>
                </a:cubicBezTo>
                <a:cubicBezTo>
                  <a:pt x="607" y="913"/>
                  <a:pt x="607" y="913"/>
                  <a:pt x="607" y="913"/>
                </a:cubicBezTo>
                <a:cubicBezTo>
                  <a:pt x="641" y="925"/>
                  <a:pt x="641" y="925"/>
                  <a:pt x="641" y="925"/>
                </a:cubicBezTo>
                <a:cubicBezTo>
                  <a:pt x="668" y="884"/>
                  <a:pt x="668" y="884"/>
                  <a:pt x="668" y="884"/>
                </a:cubicBezTo>
                <a:cubicBezTo>
                  <a:pt x="679" y="886"/>
                  <a:pt x="690" y="887"/>
                  <a:pt x="702" y="888"/>
                </a:cubicBezTo>
                <a:cubicBezTo>
                  <a:pt x="717" y="935"/>
                  <a:pt x="717" y="935"/>
                  <a:pt x="717" y="935"/>
                </a:cubicBezTo>
                <a:cubicBezTo>
                  <a:pt x="753" y="933"/>
                  <a:pt x="753" y="933"/>
                  <a:pt x="753" y="933"/>
                </a:cubicBezTo>
                <a:cubicBezTo>
                  <a:pt x="762" y="884"/>
                  <a:pt x="762" y="884"/>
                  <a:pt x="762" y="884"/>
                </a:cubicBezTo>
                <a:cubicBezTo>
                  <a:pt x="772" y="882"/>
                  <a:pt x="782" y="879"/>
                  <a:pt x="791" y="876"/>
                </a:cubicBezTo>
                <a:cubicBezTo>
                  <a:pt x="824" y="914"/>
                  <a:pt x="824" y="914"/>
                  <a:pt x="824" y="914"/>
                </a:cubicBezTo>
                <a:cubicBezTo>
                  <a:pt x="857" y="898"/>
                  <a:pt x="857" y="898"/>
                  <a:pt x="857" y="898"/>
                </a:cubicBezTo>
                <a:cubicBezTo>
                  <a:pt x="847" y="849"/>
                  <a:pt x="847" y="849"/>
                  <a:pt x="847" y="849"/>
                </a:cubicBezTo>
                <a:cubicBezTo>
                  <a:pt x="855" y="843"/>
                  <a:pt x="864" y="837"/>
                  <a:pt x="873" y="829"/>
                </a:cubicBezTo>
                <a:cubicBezTo>
                  <a:pt x="917" y="851"/>
                  <a:pt x="917" y="851"/>
                  <a:pt x="917" y="851"/>
                </a:cubicBezTo>
                <a:cubicBezTo>
                  <a:pt x="941" y="824"/>
                  <a:pt x="941" y="824"/>
                  <a:pt x="941" y="824"/>
                </a:cubicBezTo>
                <a:cubicBezTo>
                  <a:pt x="913" y="783"/>
                  <a:pt x="913" y="783"/>
                  <a:pt x="913" y="783"/>
                </a:cubicBezTo>
                <a:cubicBezTo>
                  <a:pt x="918" y="774"/>
                  <a:pt x="924" y="766"/>
                  <a:pt x="928" y="757"/>
                </a:cubicBezTo>
                <a:cubicBezTo>
                  <a:pt x="978" y="760"/>
                  <a:pt x="978" y="760"/>
                  <a:pt x="978" y="760"/>
                </a:cubicBezTo>
                <a:cubicBezTo>
                  <a:pt x="989" y="726"/>
                  <a:pt x="989" y="726"/>
                  <a:pt x="989" y="726"/>
                </a:cubicBezTo>
                <a:cubicBezTo>
                  <a:pt x="948" y="699"/>
                  <a:pt x="948" y="699"/>
                  <a:pt x="948" y="699"/>
                </a:cubicBezTo>
                <a:cubicBezTo>
                  <a:pt x="950" y="688"/>
                  <a:pt x="951" y="677"/>
                  <a:pt x="952" y="666"/>
                </a:cubicBezTo>
                <a:close/>
                <a:moveTo>
                  <a:pt x="128" y="884"/>
                </a:moveTo>
                <a:cubicBezTo>
                  <a:pt x="127" y="886"/>
                  <a:pt x="127" y="888"/>
                  <a:pt x="127" y="890"/>
                </a:cubicBezTo>
                <a:cubicBezTo>
                  <a:pt x="127" y="924"/>
                  <a:pt x="157" y="952"/>
                  <a:pt x="193" y="952"/>
                </a:cubicBezTo>
                <a:cubicBezTo>
                  <a:pt x="229" y="952"/>
                  <a:pt x="258" y="924"/>
                  <a:pt x="258" y="890"/>
                </a:cubicBezTo>
                <a:cubicBezTo>
                  <a:pt x="258" y="888"/>
                  <a:pt x="258" y="886"/>
                  <a:pt x="258" y="884"/>
                </a:cubicBezTo>
                <a:lnTo>
                  <a:pt x="128" y="884"/>
                </a:lnTo>
                <a:close/>
                <a:moveTo>
                  <a:pt x="265" y="968"/>
                </a:moveTo>
                <a:cubicBezTo>
                  <a:pt x="266" y="968"/>
                  <a:pt x="267" y="967"/>
                  <a:pt x="268" y="966"/>
                </a:cubicBezTo>
                <a:cubicBezTo>
                  <a:pt x="352" y="831"/>
                  <a:pt x="352" y="831"/>
                  <a:pt x="352" y="831"/>
                </a:cubicBezTo>
                <a:cubicBezTo>
                  <a:pt x="360" y="820"/>
                  <a:pt x="376" y="816"/>
                  <a:pt x="387" y="824"/>
                </a:cubicBezTo>
                <a:cubicBezTo>
                  <a:pt x="399" y="832"/>
                  <a:pt x="402" y="847"/>
                  <a:pt x="395" y="859"/>
                </a:cubicBezTo>
                <a:cubicBezTo>
                  <a:pt x="277" y="1043"/>
                  <a:pt x="277" y="1043"/>
                  <a:pt x="277" y="1043"/>
                </a:cubicBezTo>
                <a:cubicBezTo>
                  <a:pt x="276" y="1043"/>
                  <a:pt x="276" y="1045"/>
                  <a:pt x="276" y="1045"/>
                </a:cubicBezTo>
                <a:cubicBezTo>
                  <a:pt x="276" y="1204"/>
                  <a:pt x="276" y="1204"/>
                  <a:pt x="276" y="1204"/>
                </a:cubicBezTo>
                <a:cubicBezTo>
                  <a:pt x="276" y="1218"/>
                  <a:pt x="276" y="1218"/>
                  <a:pt x="276" y="1218"/>
                </a:cubicBezTo>
                <a:cubicBezTo>
                  <a:pt x="276" y="1390"/>
                  <a:pt x="276" y="1390"/>
                  <a:pt x="276" y="1390"/>
                </a:cubicBezTo>
                <a:cubicBezTo>
                  <a:pt x="276" y="1405"/>
                  <a:pt x="263" y="1417"/>
                  <a:pt x="247" y="1417"/>
                </a:cubicBezTo>
                <a:cubicBezTo>
                  <a:pt x="247" y="1417"/>
                  <a:pt x="247" y="1417"/>
                  <a:pt x="247" y="1417"/>
                </a:cubicBezTo>
                <a:cubicBezTo>
                  <a:pt x="231" y="1417"/>
                  <a:pt x="219" y="1405"/>
                  <a:pt x="219" y="1390"/>
                </a:cubicBezTo>
                <a:cubicBezTo>
                  <a:pt x="219" y="1222"/>
                  <a:pt x="219" y="1222"/>
                  <a:pt x="219" y="1222"/>
                </a:cubicBezTo>
                <a:cubicBezTo>
                  <a:pt x="219" y="1220"/>
                  <a:pt x="216" y="1218"/>
                  <a:pt x="214" y="1218"/>
                </a:cubicBezTo>
                <a:cubicBezTo>
                  <a:pt x="211" y="1218"/>
                  <a:pt x="211" y="1218"/>
                  <a:pt x="211" y="1218"/>
                </a:cubicBezTo>
                <a:cubicBezTo>
                  <a:pt x="208" y="1218"/>
                  <a:pt x="206" y="1220"/>
                  <a:pt x="206" y="1222"/>
                </a:cubicBezTo>
                <a:cubicBezTo>
                  <a:pt x="206" y="1390"/>
                  <a:pt x="206" y="1390"/>
                  <a:pt x="206" y="1390"/>
                </a:cubicBezTo>
                <a:cubicBezTo>
                  <a:pt x="206" y="1405"/>
                  <a:pt x="193" y="1417"/>
                  <a:pt x="178" y="1417"/>
                </a:cubicBezTo>
                <a:cubicBezTo>
                  <a:pt x="177" y="1417"/>
                  <a:pt x="177" y="1417"/>
                  <a:pt x="177" y="1417"/>
                </a:cubicBezTo>
                <a:cubicBezTo>
                  <a:pt x="161" y="1417"/>
                  <a:pt x="149" y="1405"/>
                  <a:pt x="149" y="1390"/>
                </a:cubicBezTo>
                <a:cubicBezTo>
                  <a:pt x="149" y="1218"/>
                  <a:pt x="149" y="1218"/>
                  <a:pt x="149" y="1218"/>
                </a:cubicBezTo>
                <a:cubicBezTo>
                  <a:pt x="149" y="1204"/>
                  <a:pt x="149" y="1204"/>
                  <a:pt x="149" y="1204"/>
                </a:cubicBezTo>
                <a:cubicBezTo>
                  <a:pt x="149" y="1049"/>
                  <a:pt x="149" y="1049"/>
                  <a:pt x="149" y="1049"/>
                </a:cubicBezTo>
                <a:cubicBezTo>
                  <a:pt x="149" y="1047"/>
                  <a:pt x="147" y="1045"/>
                  <a:pt x="144" y="1045"/>
                </a:cubicBezTo>
                <a:cubicBezTo>
                  <a:pt x="144" y="1045"/>
                  <a:pt x="144" y="1045"/>
                  <a:pt x="144" y="1045"/>
                </a:cubicBezTo>
                <a:cubicBezTo>
                  <a:pt x="142" y="1046"/>
                  <a:pt x="141" y="1047"/>
                  <a:pt x="141" y="1049"/>
                </a:cubicBezTo>
                <a:cubicBezTo>
                  <a:pt x="141" y="1177"/>
                  <a:pt x="141" y="1177"/>
                  <a:pt x="141" y="1177"/>
                </a:cubicBezTo>
                <a:cubicBezTo>
                  <a:pt x="141" y="1191"/>
                  <a:pt x="129" y="1202"/>
                  <a:pt x="115" y="1202"/>
                </a:cubicBezTo>
                <a:cubicBezTo>
                  <a:pt x="101" y="1202"/>
                  <a:pt x="89" y="1191"/>
                  <a:pt x="89" y="1177"/>
                </a:cubicBezTo>
                <a:cubicBezTo>
                  <a:pt x="89" y="1063"/>
                  <a:pt x="89" y="1063"/>
                  <a:pt x="89" y="1063"/>
                </a:cubicBezTo>
                <a:cubicBezTo>
                  <a:pt x="89" y="1032"/>
                  <a:pt x="89" y="1032"/>
                  <a:pt x="89" y="1032"/>
                </a:cubicBezTo>
                <a:cubicBezTo>
                  <a:pt x="89" y="972"/>
                  <a:pt x="89" y="972"/>
                  <a:pt x="89" y="972"/>
                </a:cubicBezTo>
                <a:cubicBezTo>
                  <a:pt x="89" y="969"/>
                  <a:pt x="91" y="968"/>
                  <a:pt x="93" y="968"/>
                </a:cubicBezTo>
                <a:lnTo>
                  <a:pt x="265" y="968"/>
                </a:lnTo>
                <a:close/>
                <a:moveTo>
                  <a:pt x="270" y="862"/>
                </a:moveTo>
                <a:cubicBezTo>
                  <a:pt x="260" y="862"/>
                  <a:pt x="260" y="862"/>
                  <a:pt x="260" y="862"/>
                </a:cubicBezTo>
                <a:cubicBezTo>
                  <a:pt x="258" y="823"/>
                  <a:pt x="228" y="795"/>
                  <a:pt x="192" y="795"/>
                </a:cubicBezTo>
                <a:cubicBezTo>
                  <a:pt x="156" y="795"/>
                  <a:pt x="126" y="824"/>
                  <a:pt x="123" y="861"/>
                </a:cubicBezTo>
                <a:cubicBezTo>
                  <a:pt x="121" y="862"/>
                  <a:pt x="119" y="864"/>
                  <a:pt x="119" y="867"/>
                </a:cubicBezTo>
                <a:cubicBezTo>
                  <a:pt x="119" y="869"/>
                  <a:pt x="121" y="872"/>
                  <a:pt x="124" y="872"/>
                </a:cubicBezTo>
                <a:cubicBezTo>
                  <a:pt x="270" y="872"/>
                  <a:pt x="270" y="872"/>
                  <a:pt x="270" y="872"/>
                </a:cubicBezTo>
                <a:cubicBezTo>
                  <a:pt x="273" y="872"/>
                  <a:pt x="275" y="869"/>
                  <a:pt x="275" y="867"/>
                </a:cubicBezTo>
                <a:cubicBezTo>
                  <a:pt x="275" y="864"/>
                  <a:pt x="273" y="862"/>
                  <a:pt x="270" y="862"/>
                </a:cubicBezTo>
                <a:close/>
                <a:moveTo>
                  <a:pt x="624" y="1022"/>
                </a:moveTo>
                <a:cubicBezTo>
                  <a:pt x="656" y="1003"/>
                  <a:pt x="656" y="1003"/>
                  <a:pt x="656" y="1003"/>
                </a:cubicBezTo>
                <a:cubicBezTo>
                  <a:pt x="649" y="975"/>
                  <a:pt x="649" y="975"/>
                  <a:pt x="649" y="975"/>
                </a:cubicBezTo>
                <a:cubicBezTo>
                  <a:pt x="611" y="974"/>
                  <a:pt x="611" y="974"/>
                  <a:pt x="611" y="974"/>
                </a:cubicBezTo>
                <a:cubicBezTo>
                  <a:pt x="604" y="961"/>
                  <a:pt x="595" y="949"/>
                  <a:pt x="584" y="940"/>
                </a:cubicBezTo>
                <a:cubicBezTo>
                  <a:pt x="594" y="903"/>
                  <a:pt x="594" y="903"/>
                  <a:pt x="594" y="903"/>
                </a:cubicBezTo>
                <a:cubicBezTo>
                  <a:pt x="569" y="888"/>
                  <a:pt x="569" y="888"/>
                  <a:pt x="569" y="888"/>
                </a:cubicBezTo>
                <a:cubicBezTo>
                  <a:pt x="541" y="915"/>
                  <a:pt x="541" y="915"/>
                  <a:pt x="541" y="915"/>
                </a:cubicBezTo>
                <a:cubicBezTo>
                  <a:pt x="527" y="910"/>
                  <a:pt x="513" y="908"/>
                  <a:pt x="498" y="909"/>
                </a:cubicBezTo>
                <a:cubicBezTo>
                  <a:pt x="478" y="876"/>
                  <a:pt x="478" y="876"/>
                  <a:pt x="478" y="876"/>
                </a:cubicBezTo>
                <a:cubicBezTo>
                  <a:pt x="450" y="884"/>
                  <a:pt x="450" y="884"/>
                  <a:pt x="450" y="884"/>
                </a:cubicBezTo>
                <a:cubicBezTo>
                  <a:pt x="450" y="922"/>
                  <a:pt x="450" y="922"/>
                  <a:pt x="450" y="922"/>
                </a:cubicBezTo>
                <a:cubicBezTo>
                  <a:pt x="437" y="929"/>
                  <a:pt x="425" y="938"/>
                  <a:pt x="415" y="948"/>
                </a:cubicBezTo>
                <a:cubicBezTo>
                  <a:pt x="378" y="939"/>
                  <a:pt x="378" y="939"/>
                  <a:pt x="378" y="939"/>
                </a:cubicBezTo>
                <a:cubicBezTo>
                  <a:pt x="364" y="964"/>
                  <a:pt x="364" y="964"/>
                  <a:pt x="364" y="964"/>
                </a:cubicBezTo>
                <a:cubicBezTo>
                  <a:pt x="390" y="991"/>
                  <a:pt x="390" y="991"/>
                  <a:pt x="390" y="991"/>
                </a:cubicBezTo>
                <a:cubicBezTo>
                  <a:pt x="386" y="1005"/>
                  <a:pt x="384" y="1020"/>
                  <a:pt x="385" y="1034"/>
                </a:cubicBezTo>
                <a:cubicBezTo>
                  <a:pt x="351" y="1054"/>
                  <a:pt x="351" y="1054"/>
                  <a:pt x="351" y="1054"/>
                </a:cubicBezTo>
                <a:cubicBezTo>
                  <a:pt x="359" y="1082"/>
                  <a:pt x="359" y="1082"/>
                  <a:pt x="359" y="1082"/>
                </a:cubicBezTo>
                <a:cubicBezTo>
                  <a:pt x="397" y="1083"/>
                  <a:pt x="397" y="1083"/>
                  <a:pt x="397" y="1083"/>
                </a:cubicBezTo>
                <a:cubicBezTo>
                  <a:pt x="404" y="1096"/>
                  <a:pt x="413" y="1107"/>
                  <a:pt x="424" y="1118"/>
                </a:cubicBezTo>
                <a:cubicBezTo>
                  <a:pt x="414" y="1155"/>
                  <a:pt x="414" y="1155"/>
                  <a:pt x="414" y="1155"/>
                </a:cubicBezTo>
                <a:cubicBezTo>
                  <a:pt x="440" y="1169"/>
                  <a:pt x="440" y="1169"/>
                  <a:pt x="440" y="1169"/>
                </a:cubicBezTo>
                <a:cubicBezTo>
                  <a:pt x="467" y="1142"/>
                  <a:pt x="467" y="1142"/>
                  <a:pt x="467" y="1142"/>
                </a:cubicBezTo>
                <a:cubicBezTo>
                  <a:pt x="480" y="1147"/>
                  <a:pt x="495" y="1149"/>
                  <a:pt x="510" y="1148"/>
                </a:cubicBezTo>
                <a:cubicBezTo>
                  <a:pt x="530" y="1180"/>
                  <a:pt x="530" y="1180"/>
                  <a:pt x="530" y="1180"/>
                </a:cubicBezTo>
                <a:cubicBezTo>
                  <a:pt x="558" y="1173"/>
                  <a:pt x="558" y="1173"/>
                  <a:pt x="558" y="1173"/>
                </a:cubicBezTo>
                <a:cubicBezTo>
                  <a:pt x="558" y="1135"/>
                  <a:pt x="558" y="1135"/>
                  <a:pt x="558" y="1135"/>
                </a:cubicBezTo>
                <a:cubicBezTo>
                  <a:pt x="571" y="1128"/>
                  <a:pt x="583" y="1120"/>
                  <a:pt x="593" y="1109"/>
                </a:cubicBezTo>
                <a:cubicBezTo>
                  <a:pt x="630" y="1118"/>
                  <a:pt x="630" y="1118"/>
                  <a:pt x="630" y="1118"/>
                </a:cubicBezTo>
                <a:cubicBezTo>
                  <a:pt x="644" y="1093"/>
                  <a:pt x="644" y="1093"/>
                  <a:pt x="644" y="1093"/>
                </a:cubicBezTo>
                <a:cubicBezTo>
                  <a:pt x="618" y="1066"/>
                  <a:pt x="618" y="1066"/>
                  <a:pt x="618" y="1066"/>
                </a:cubicBezTo>
                <a:cubicBezTo>
                  <a:pt x="622" y="1052"/>
                  <a:pt x="624" y="1037"/>
                  <a:pt x="624" y="1022"/>
                </a:cubicBezTo>
                <a:close/>
                <a:moveTo>
                  <a:pt x="511" y="1112"/>
                </a:moveTo>
                <a:cubicBezTo>
                  <a:pt x="465" y="1116"/>
                  <a:pt x="424" y="1082"/>
                  <a:pt x="420" y="1036"/>
                </a:cubicBezTo>
                <a:cubicBezTo>
                  <a:pt x="417" y="989"/>
                  <a:pt x="451" y="949"/>
                  <a:pt x="497" y="945"/>
                </a:cubicBezTo>
                <a:cubicBezTo>
                  <a:pt x="543" y="941"/>
                  <a:pt x="584" y="975"/>
                  <a:pt x="588" y="1022"/>
                </a:cubicBezTo>
                <a:cubicBezTo>
                  <a:pt x="592" y="1068"/>
                  <a:pt x="557" y="1109"/>
                  <a:pt x="511" y="1112"/>
                </a:cubicBezTo>
                <a:close/>
                <a:moveTo>
                  <a:pt x="832" y="211"/>
                </a:moveTo>
                <a:cubicBezTo>
                  <a:pt x="834" y="189"/>
                  <a:pt x="834" y="189"/>
                  <a:pt x="834" y="189"/>
                </a:cubicBezTo>
                <a:cubicBezTo>
                  <a:pt x="805" y="177"/>
                  <a:pt x="805" y="177"/>
                  <a:pt x="805" y="177"/>
                </a:cubicBezTo>
                <a:cubicBezTo>
                  <a:pt x="805" y="171"/>
                  <a:pt x="805" y="164"/>
                  <a:pt x="804" y="158"/>
                </a:cubicBezTo>
                <a:cubicBezTo>
                  <a:pt x="831" y="142"/>
                  <a:pt x="831" y="142"/>
                  <a:pt x="831" y="142"/>
                </a:cubicBezTo>
                <a:cubicBezTo>
                  <a:pt x="825" y="120"/>
                  <a:pt x="825" y="120"/>
                  <a:pt x="825" y="120"/>
                </a:cubicBezTo>
                <a:cubicBezTo>
                  <a:pt x="793" y="121"/>
                  <a:pt x="793" y="121"/>
                  <a:pt x="793" y="121"/>
                </a:cubicBezTo>
                <a:cubicBezTo>
                  <a:pt x="790" y="114"/>
                  <a:pt x="787" y="108"/>
                  <a:pt x="784" y="102"/>
                </a:cubicBezTo>
                <a:cubicBezTo>
                  <a:pt x="802" y="76"/>
                  <a:pt x="802" y="76"/>
                  <a:pt x="802" y="76"/>
                </a:cubicBezTo>
                <a:cubicBezTo>
                  <a:pt x="788" y="59"/>
                  <a:pt x="788" y="59"/>
                  <a:pt x="788" y="59"/>
                </a:cubicBezTo>
                <a:cubicBezTo>
                  <a:pt x="760" y="72"/>
                  <a:pt x="760" y="72"/>
                  <a:pt x="760" y="72"/>
                </a:cubicBezTo>
                <a:cubicBezTo>
                  <a:pt x="755" y="67"/>
                  <a:pt x="750" y="63"/>
                  <a:pt x="745" y="59"/>
                </a:cubicBezTo>
                <a:cubicBezTo>
                  <a:pt x="753" y="28"/>
                  <a:pt x="753" y="28"/>
                  <a:pt x="753" y="28"/>
                </a:cubicBezTo>
                <a:cubicBezTo>
                  <a:pt x="733" y="18"/>
                  <a:pt x="733" y="18"/>
                  <a:pt x="733" y="18"/>
                </a:cubicBezTo>
                <a:cubicBezTo>
                  <a:pt x="712" y="40"/>
                  <a:pt x="712" y="40"/>
                  <a:pt x="712" y="40"/>
                </a:cubicBezTo>
                <a:cubicBezTo>
                  <a:pt x="705" y="37"/>
                  <a:pt x="698" y="35"/>
                  <a:pt x="692" y="34"/>
                </a:cubicBezTo>
                <a:cubicBezTo>
                  <a:pt x="687" y="2"/>
                  <a:pt x="687" y="2"/>
                  <a:pt x="687" y="2"/>
                </a:cubicBezTo>
                <a:cubicBezTo>
                  <a:pt x="665" y="0"/>
                  <a:pt x="665" y="0"/>
                  <a:pt x="665" y="0"/>
                </a:cubicBezTo>
                <a:cubicBezTo>
                  <a:pt x="654" y="29"/>
                  <a:pt x="654" y="29"/>
                  <a:pt x="654" y="29"/>
                </a:cubicBezTo>
                <a:cubicBezTo>
                  <a:pt x="648" y="29"/>
                  <a:pt x="641" y="30"/>
                  <a:pt x="634" y="31"/>
                </a:cubicBezTo>
                <a:cubicBezTo>
                  <a:pt x="619" y="3"/>
                  <a:pt x="619" y="3"/>
                  <a:pt x="619" y="3"/>
                </a:cubicBezTo>
                <a:cubicBezTo>
                  <a:pt x="597" y="9"/>
                  <a:pt x="597" y="9"/>
                  <a:pt x="597" y="9"/>
                </a:cubicBezTo>
                <a:cubicBezTo>
                  <a:pt x="598" y="41"/>
                  <a:pt x="598" y="41"/>
                  <a:pt x="598" y="41"/>
                </a:cubicBezTo>
                <a:cubicBezTo>
                  <a:pt x="592" y="44"/>
                  <a:pt x="585" y="47"/>
                  <a:pt x="579" y="51"/>
                </a:cubicBezTo>
                <a:cubicBezTo>
                  <a:pt x="554" y="32"/>
                  <a:pt x="554" y="32"/>
                  <a:pt x="554" y="32"/>
                </a:cubicBezTo>
                <a:cubicBezTo>
                  <a:pt x="537" y="47"/>
                  <a:pt x="537" y="47"/>
                  <a:pt x="537" y="47"/>
                </a:cubicBezTo>
                <a:cubicBezTo>
                  <a:pt x="549" y="75"/>
                  <a:pt x="549" y="75"/>
                  <a:pt x="549" y="75"/>
                </a:cubicBezTo>
                <a:cubicBezTo>
                  <a:pt x="545" y="80"/>
                  <a:pt x="541" y="85"/>
                  <a:pt x="537" y="90"/>
                </a:cubicBezTo>
                <a:cubicBezTo>
                  <a:pt x="507" y="82"/>
                  <a:pt x="507" y="82"/>
                  <a:pt x="507" y="82"/>
                </a:cubicBezTo>
                <a:cubicBezTo>
                  <a:pt x="496" y="102"/>
                  <a:pt x="496" y="102"/>
                  <a:pt x="496" y="102"/>
                </a:cubicBezTo>
                <a:cubicBezTo>
                  <a:pt x="518" y="124"/>
                  <a:pt x="518" y="124"/>
                  <a:pt x="518" y="124"/>
                </a:cubicBezTo>
                <a:cubicBezTo>
                  <a:pt x="515" y="130"/>
                  <a:pt x="513" y="137"/>
                  <a:pt x="512" y="144"/>
                </a:cubicBezTo>
                <a:cubicBezTo>
                  <a:pt x="481" y="148"/>
                  <a:pt x="481" y="148"/>
                  <a:pt x="481" y="148"/>
                </a:cubicBezTo>
                <a:cubicBezTo>
                  <a:pt x="478" y="171"/>
                  <a:pt x="478" y="171"/>
                  <a:pt x="478" y="171"/>
                </a:cubicBezTo>
                <a:cubicBezTo>
                  <a:pt x="507" y="183"/>
                  <a:pt x="507" y="183"/>
                  <a:pt x="507" y="183"/>
                </a:cubicBezTo>
                <a:cubicBezTo>
                  <a:pt x="508" y="189"/>
                  <a:pt x="508" y="195"/>
                  <a:pt x="509" y="202"/>
                </a:cubicBezTo>
                <a:cubicBezTo>
                  <a:pt x="482" y="218"/>
                  <a:pt x="482" y="218"/>
                  <a:pt x="482" y="218"/>
                </a:cubicBezTo>
                <a:cubicBezTo>
                  <a:pt x="488" y="240"/>
                  <a:pt x="488" y="240"/>
                  <a:pt x="488" y="240"/>
                </a:cubicBezTo>
                <a:cubicBezTo>
                  <a:pt x="520" y="239"/>
                  <a:pt x="520" y="239"/>
                  <a:pt x="520" y="239"/>
                </a:cubicBezTo>
                <a:cubicBezTo>
                  <a:pt x="522" y="246"/>
                  <a:pt x="526" y="252"/>
                  <a:pt x="529" y="258"/>
                </a:cubicBezTo>
                <a:cubicBezTo>
                  <a:pt x="511" y="283"/>
                  <a:pt x="511" y="283"/>
                  <a:pt x="511" y="283"/>
                </a:cubicBezTo>
                <a:cubicBezTo>
                  <a:pt x="525" y="301"/>
                  <a:pt x="525" y="301"/>
                  <a:pt x="525" y="301"/>
                </a:cubicBezTo>
                <a:cubicBezTo>
                  <a:pt x="553" y="288"/>
                  <a:pt x="553" y="288"/>
                  <a:pt x="553" y="288"/>
                </a:cubicBezTo>
                <a:cubicBezTo>
                  <a:pt x="558" y="293"/>
                  <a:pt x="562" y="297"/>
                  <a:pt x="568" y="301"/>
                </a:cubicBezTo>
                <a:cubicBezTo>
                  <a:pt x="560" y="331"/>
                  <a:pt x="560" y="331"/>
                  <a:pt x="560" y="331"/>
                </a:cubicBezTo>
                <a:cubicBezTo>
                  <a:pt x="579" y="342"/>
                  <a:pt x="579" y="342"/>
                  <a:pt x="579" y="342"/>
                </a:cubicBezTo>
                <a:cubicBezTo>
                  <a:pt x="601" y="320"/>
                  <a:pt x="601" y="320"/>
                  <a:pt x="601" y="320"/>
                </a:cubicBezTo>
                <a:cubicBezTo>
                  <a:pt x="607" y="322"/>
                  <a:pt x="614" y="325"/>
                  <a:pt x="621" y="326"/>
                </a:cubicBezTo>
                <a:cubicBezTo>
                  <a:pt x="625" y="357"/>
                  <a:pt x="625" y="357"/>
                  <a:pt x="625" y="357"/>
                </a:cubicBezTo>
                <a:cubicBezTo>
                  <a:pt x="648" y="359"/>
                  <a:pt x="648" y="359"/>
                  <a:pt x="648" y="359"/>
                </a:cubicBezTo>
                <a:cubicBezTo>
                  <a:pt x="659" y="330"/>
                  <a:pt x="659" y="330"/>
                  <a:pt x="659" y="330"/>
                </a:cubicBezTo>
                <a:cubicBezTo>
                  <a:pt x="665" y="330"/>
                  <a:pt x="671" y="330"/>
                  <a:pt x="678" y="329"/>
                </a:cubicBezTo>
                <a:cubicBezTo>
                  <a:pt x="694" y="356"/>
                  <a:pt x="694" y="356"/>
                  <a:pt x="694" y="356"/>
                </a:cubicBezTo>
                <a:cubicBezTo>
                  <a:pt x="715" y="350"/>
                  <a:pt x="715" y="350"/>
                  <a:pt x="715" y="350"/>
                </a:cubicBezTo>
                <a:cubicBezTo>
                  <a:pt x="715" y="318"/>
                  <a:pt x="715" y="318"/>
                  <a:pt x="715" y="318"/>
                </a:cubicBezTo>
                <a:cubicBezTo>
                  <a:pt x="722" y="316"/>
                  <a:pt x="727" y="312"/>
                  <a:pt x="733" y="309"/>
                </a:cubicBezTo>
                <a:cubicBezTo>
                  <a:pt x="759" y="327"/>
                  <a:pt x="759" y="327"/>
                  <a:pt x="759" y="327"/>
                </a:cubicBezTo>
                <a:cubicBezTo>
                  <a:pt x="776" y="313"/>
                  <a:pt x="776" y="313"/>
                  <a:pt x="776" y="313"/>
                </a:cubicBezTo>
                <a:cubicBezTo>
                  <a:pt x="763" y="284"/>
                  <a:pt x="763" y="284"/>
                  <a:pt x="763" y="284"/>
                </a:cubicBezTo>
                <a:cubicBezTo>
                  <a:pt x="768" y="280"/>
                  <a:pt x="772" y="275"/>
                  <a:pt x="776" y="269"/>
                </a:cubicBezTo>
                <a:cubicBezTo>
                  <a:pt x="806" y="278"/>
                  <a:pt x="806" y="278"/>
                  <a:pt x="806" y="278"/>
                </a:cubicBezTo>
                <a:cubicBezTo>
                  <a:pt x="817" y="257"/>
                  <a:pt x="817" y="257"/>
                  <a:pt x="817" y="257"/>
                </a:cubicBezTo>
                <a:cubicBezTo>
                  <a:pt x="794" y="236"/>
                  <a:pt x="794" y="236"/>
                  <a:pt x="794" y="236"/>
                </a:cubicBezTo>
                <a:cubicBezTo>
                  <a:pt x="797" y="229"/>
                  <a:pt x="799" y="222"/>
                  <a:pt x="801" y="216"/>
                </a:cubicBezTo>
                <a:lnTo>
                  <a:pt x="832" y="211"/>
                </a:lnTo>
                <a:close/>
                <a:moveTo>
                  <a:pt x="685" y="283"/>
                </a:moveTo>
                <a:cubicBezTo>
                  <a:pt x="629" y="299"/>
                  <a:pt x="570" y="266"/>
                  <a:pt x="554" y="209"/>
                </a:cubicBezTo>
                <a:cubicBezTo>
                  <a:pt x="539" y="152"/>
                  <a:pt x="571" y="93"/>
                  <a:pt x="627" y="77"/>
                </a:cubicBezTo>
                <a:cubicBezTo>
                  <a:pt x="684" y="61"/>
                  <a:pt x="742" y="94"/>
                  <a:pt x="758" y="151"/>
                </a:cubicBezTo>
                <a:cubicBezTo>
                  <a:pt x="774" y="208"/>
                  <a:pt x="741" y="267"/>
                  <a:pt x="685" y="283"/>
                </a:cubicBezTo>
                <a:close/>
                <a:moveTo>
                  <a:pt x="488" y="432"/>
                </a:moveTo>
                <a:cubicBezTo>
                  <a:pt x="491" y="401"/>
                  <a:pt x="491" y="401"/>
                  <a:pt x="491" y="401"/>
                </a:cubicBezTo>
                <a:cubicBezTo>
                  <a:pt x="451" y="385"/>
                  <a:pt x="451" y="385"/>
                  <a:pt x="451" y="385"/>
                </a:cubicBezTo>
                <a:cubicBezTo>
                  <a:pt x="451" y="377"/>
                  <a:pt x="450" y="368"/>
                  <a:pt x="449" y="359"/>
                </a:cubicBezTo>
                <a:cubicBezTo>
                  <a:pt x="487" y="338"/>
                  <a:pt x="487" y="338"/>
                  <a:pt x="487" y="338"/>
                </a:cubicBezTo>
                <a:cubicBezTo>
                  <a:pt x="478" y="308"/>
                  <a:pt x="478" y="308"/>
                  <a:pt x="478" y="308"/>
                </a:cubicBezTo>
                <a:cubicBezTo>
                  <a:pt x="435" y="309"/>
                  <a:pt x="435" y="309"/>
                  <a:pt x="435" y="309"/>
                </a:cubicBezTo>
                <a:cubicBezTo>
                  <a:pt x="431" y="300"/>
                  <a:pt x="426" y="291"/>
                  <a:pt x="421" y="283"/>
                </a:cubicBezTo>
                <a:cubicBezTo>
                  <a:pt x="447" y="248"/>
                  <a:pt x="447" y="248"/>
                  <a:pt x="447" y="248"/>
                </a:cubicBezTo>
                <a:cubicBezTo>
                  <a:pt x="428" y="224"/>
                  <a:pt x="428" y="224"/>
                  <a:pt x="428" y="224"/>
                </a:cubicBezTo>
                <a:cubicBezTo>
                  <a:pt x="388" y="241"/>
                  <a:pt x="388" y="241"/>
                  <a:pt x="388" y="241"/>
                </a:cubicBezTo>
                <a:cubicBezTo>
                  <a:pt x="382" y="236"/>
                  <a:pt x="376" y="230"/>
                  <a:pt x="368" y="225"/>
                </a:cubicBezTo>
                <a:cubicBezTo>
                  <a:pt x="379" y="183"/>
                  <a:pt x="379" y="183"/>
                  <a:pt x="379" y="183"/>
                </a:cubicBezTo>
                <a:cubicBezTo>
                  <a:pt x="352" y="168"/>
                  <a:pt x="352" y="168"/>
                  <a:pt x="352" y="168"/>
                </a:cubicBezTo>
                <a:cubicBezTo>
                  <a:pt x="322" y="199"/>
                  <a:pt x="322" y="199"/>
                  <a:pt x="322" y="199"/>
                </a:cubicBezTo>
                <a:cubicBezTo>
                  <a:pt x="313" y="195"/>
                  <a:pt x="304" y="192"/>
                  <a:pt x="295" y="190"/>
                </a:cubicBezTo>
                <a:cubicBezTo>
                  <a:pt x="288" y="147"/>
                  <a:pt x="288" y="147"/>
                  <a:pt x="288" y="147"/>
                </a:cubicBezTo>
                <a:cubicBezTo>
                  <a:pt x="258" y="144"/>
                  <a:pt x="258" y="144"/>
                  <a:pt x="258" y="144"/>
                </a:cubicBezTo>
                <a:cubicBezTo>
                  <a:pt x="242" y="184"/>
                  <a:pt x="242" y="184"/>
                  <a:pt x="242" y="184"/>
                </a:cubicBezTo>
                <a:cubicBezTo>
                  <a:pt x="233" y="184"/>
                  <a:pt x="225" y="185"/>
                  <a:pt x="216" y="186"/>
                </a:cubicBezTo>
                <a:cubicBezTo>
                  <a:pt x="194" y="148"/>
                  <a:pt x="194" y="148"/>
                  <a:pt x="194" y="148"/>
                </a:cubicBezTo>
                <a:cubicBezTo>
                  <a:pt x="164" y="157"/>
                  <a:pt x="164" y="157"/>
                  <a:pt x="164" y="157"/>
                </a:cubicBezTo>
                <a:cubicBezTo>
                  <a:pt x="165" y="201"/>
                  <a:pt x="165" y="201"/>
                  <a:pt x="165" y="201"/>
                </a:cubicBezTo>
                <a:cubicBezTo>
                  <a:pt x="156" y="204"/>
                  <a:pt x="148" y="209"/>
                  <a:pt x="139" y="214"/>
                </a:cubicBezTo>
                <a:cubicBezTo>
                  <a:pt x="105" y="188"/>
                  <a:pt x="105" y="188"/>
                  <a:pt x="105" y="188"/>
                </a:cubicBezTo>
                <a:cubicBezTo>
                  <a:pt x="80" y="208"/>
                  <a:pt x="80" y="208"/>
                  <a:pt x="80" y="208"/>
                </a:cubicBezTo>
                <a:cubicBezTo>
                  <a:pt x="98" y="247"/>
                  <a:pt x="98" y="247"/>
                  <a:pt x="98" y="247"/>
                </a:cubicBezTo>
                <a:cubicBezTo>
                  <a:pt x="92" y="253"/>
                  <a:pt x="86" y="260"/>
                  <a:pt x="81" y="267"/>
                </a:cubicBezTo>
                <a:cubicBezTo>
                  <a:pt x="40" y="256"/>
                  <a:pt x="40" y="256"/>
                  <a:pt x="40" y="256"/>
                </a:cubicBezTo>
                <a:cubicBezTo>
                  <a:pt x="24" y="283"/>
                  <a:pt x="24" y="283"/>
                  <a:pt x="24" y="283"/>
                </a:cubicBezTo>
                <a:cubicBezTo>
                  <a:pt x="55" y="313"/>
                  <a:pt x="55" y="313"/>
                  <a:pt x="55" y="313"/>
                </a:cubicBezTo>
                <a:cubicBezTo>
                  <a:pt x="51" y="322"/>
                  <a:pt x="49" y="331"/>
                  <a:pt x="47" y="340"/>
                </a:cubicBezTo>
                <a:cubicBezTo>
                  <a:pt x="4" y="347"/>
                  <a:pt x="4" y="347"/>
                  <a:pt x="4" y="347"/>
                </a:cubicBezTo>
                <a:cubicBezTo>
                  <a:pt x="0" y="378"/>
                  <a:pt x="0" y="378"/>
                  <a:pt x="0" y="378"/>
                </a:cubicBezTo>
                <a:cubicBezTo>
                  <a:pt x="41" y="393"/>
                  <a:pt x="41" y="393"/>
                  <a:pt x="41" y="393"/>
                </a:cubicBezTo>
                <a:cubicBezTo>
                  <a:pt x="41" y="402"/>
                  <a:pt x="41" y="411"/>
                  <a:pt x="43" y="419"/>
                </a:cubicBezTo>
                <a:cubicBezTo>
                  <a:pt x="5" y="441"/>
                  <a:pt x="5" y="441"/>
                  <a:pt x="5" y="441"/>
                </a:cubicBezTo>
                <a:cubicBezTo>
                  <a:pt x="13" y="471"/>
                  <a:pt x="13" y="471"/>
                  <a:pt x="13" y="471"/>
                </a:cubicBezTo>
                <a:cubicBezTo>
                  <a:pt x="57" y="470"/>
                  <a:pt x="57" y="470"/>
                  <a:pt x="57" y="470"/>
                </a:cubicBezTo>
                <a:cubicBezTo>
                  <a:pt x="61" y="479"/>
                  <a:pt x="65" y="488"/>
                  <a:pt x="70" y="496"/>
                </a:cubicBezTo>
                <a:cubicBezTo>
                  <a:pt x="45" y="530"/>
                  <a:pt x="45" y="530"/>
                  <a:pt x="45" y="530"/>
                </a:cubicBezTo>
                <a:cubicBezTo>
                  <a:pt x="64" y="555"/>
                  <a:pt x="64" y="555"/>
                  <a:pt x="64" y="555"/>
                </a:cubicBezTo>
                <a:cubicBezTo>
                  <a:pt x="103" y="537"/>
                  <a:pt x="103" y="537"/>
                  <a:pt x="103" y="537"/>
                </a:cubicBezTo>
                <a:cubicBezTo>
                  <a:pt x="110" y="543"/>
                  <a:pt x="116" y="549"/>
                  <a:pt x="123" y="554"/>
                </a:cubicBezTo>
                <a:cubicBezTo>
                  <a:pt x="112" y="596"/>
                  <a:pt x="112" y="596"/>
                  <a:pt x="112" y="596"/>
                </a:cubicBezTo>
                <a:cubicBezTo>
                  <a:pt x="140" y="611"/>
                  <a:pt x="140" y="611"/>
                  <a:pt x="140" y="611"/>
                </a:cubicBezTo>
                <a:cubicBezTo>
                  <a:pt x="169" y="580"/>
                  <a:pt x="169" y="580"/>
                  <a:pt x="169" y="580"/>
                </a:cubicBezTo>
                <a:cubicBezTo>
                  <a:pt x="178" y="584"/>
                  <a:pt x="188" y="586"/>
                  <a:pt x="197" y="589"/>
                </a:cubicBezTo>
                <a:cubicBezTo>
                  <a:pt x="203" y="631"/>
                  <a:pt x="203" y="631"/>
                  <a:pt x="203" y="631"/>
                </a:cubicBezTo>
                <a:cubicBezTo>
                  <a:pt x="234" y="635"/>
                  <a:pt x="234" y="635"/>
                  <a:pt x="234" y="635"/>
                </a:cubicBezTo>
                <a:cubicBezTo>
                  <a:pt x="250" y="595"/>
                  <a:pt x="250" y="595"/>
                  <a:pt x="250" y="595"/>
                </a:cubicBezTo>
                <a:cubicBezTo>
                  <a:pt x="258" y="594"/>
                  <a:pt x="267" y="594"/>
                  <a:pt x="276" y="593"/>
                </a:cubicBezTo>
                <a:cubicBezTo>
                  <a:pt x="297" y="630"/>
                  <a:pt x="297" y="630"/>
                  <a:pt x="297" y="630"/>
                </a:cubicBezTo>
                <a:cubicBezTo>
                  <a:pt x="328" y="622"/>
                  <a:pt x="328" y="622"/>
                  <a:pt x="328" y="622"/>
                </a:cubicBezTo>
                <a:cubicBezTo>
                  <a:pt x="326" y="578"/>
                  <a:pt x="326" y="578"/>
                  <a:pt x="326" y="578"/>
                </a:cubicBezTo>
                <a:cubicBezTo>
                  <a:pt x="335" y="574"/>
                  <a:pt x="344" y="570"/>
                  <a:pt x="352" y="565"/>
                </a:cubicBezTo>
                <a:cubicBezTo>
                  <a:pt x="387" y="591"/>
                  <a:pt x="387" y="591"/>
                  <a:pt x="387" y="591"/>
                </a:cubicBezTo>
                <a:cubicBezTo>
                  <a:pt x="411" y="571"/>
                  <a:pt x="411" y="571"/>
                  <a:pt x="411" y="571"/>
                </a:cubicBezTo>
                <a:cubicBezTo>
                  <a:pt x="394" y="532"/>
                  <a:pt x="394" y="532"/>
                  <a:pt x="394" y="532"/>
                </a:cubicBezTo>
                <a:cubicBezTo>
                  <a:pt x="399" y="526"/>
                  <a:pt x="405" y="519"/>
                  <a:pt x="411" y="512"/>
                </a:cubicBezTo>
                <a:cubicBezTo>
                  <a:pt x="452" y="523"/>
                  <a:pt x="452" y="523"/>
                  <a:pt x="452" y="523"/>
                </a:cubicBezTo>
                <a:cubicBezTo>
                  <a:pt x="468" y="495"/>
                  <a:pt x="468" y="495"/>
                  <a:pt x="468" y="495"/>
                </a:cubicBezTo>
                <a:cubicBezTo>
                  <a:pt x="437" y="466"/>
                  <a:pt x="437" y="466"/>
                  <a:pt x="437" y="466"/>
                </a:cubicBezTo>
                <a:cubicBezTo>
                  <a:pt x="440" y="457"/>
                  <a:pt x="443" y="448"/>
                  <a:pt x="446" y="438"/>
                </a:cubicBezTo>
                <a:lnTo>
                  <a:pt x="488" y="432"/>
                </a:lnTo>
                <a:close/>
                <a:moveTo>
                  <a:pt x="289" y="541"/>
                </a:moveTo>
                <a:cubicBezTo>
                  <a:pt x="205" y="565"/>
                  <a:pt x="118" y="517"/>
                  <a:pt x="94" y="432"/>
                </a:cubicBezTo>
                <a:cubicBezTo>
                  <a:pt x="70" y="348"/>
                  <a:pt x="119" y="261"/>
                  <a:pt x="203" y="237"/>
                </a:cubicBezTo>
                <a:cubicBezTo>
                  <a:pt x="287" y="214"/>
                  <a:pt x="374" y="263"/>
                  <a:pt x="398" y="347"/>
                </a:cubicBezTo>
                <a:cubicBezTo>
                  <a:pt x="422" y="430"/>
                  <a:pt x="373" y="518"/>
                  <a:pt x="289" y="541"/>
                </a:cubicBezTo>
                <a:close/>
                <a:moveTo>
                  <a:pt x="796" y="815"/>
                </a:moveTo>
                <a:cubicBezTo>
                  <a:pt x="705" y="860"/>
                  <a:pt x="596" y="822"/>
                  <a:pt x="552" y="732"/>
                </a:cubicBezTo>
                <a:cubicBezTo>
                  <a:pt x="507" y="641"/>
                  <a:pt x="545" y="532"/>
                  <a:pt x="635" y="488"/>
                </a:cubicBezTo>
                <a:cubicBezTo>
                  <a:pt x="726" y="444"/>
                  <a:pt x="835" y="481"/>
                  <a:pt x="879" y="572"/>
                </a:cubicBezTo>
                <a:cubicBezTo>
                  <a:pt x="924" y="662"/>
                  <a:pt x="886" y="771"/>
                  <a:pt x="796" y="815"/>
                </a:cubicBezTo>
                <a:close/>
              </a:path>
            </a:pathLst>
          </a:custGeom>
          <a:solidFill>
            <a:srgbClr val="FFFFFF"/>
          </a:solidFill>
          <a:ln>
            <a:noFill/>
          </a:ln>
        </p:spPr>
        <p:txBody>
          <a:bodyPr vert="horz" wrap="square" lIns="91440" tIns="45720" rIns="91440" bIns="45720" numCol="1" anchor="t" anchorCtr="0" compatLnSpc="1"/>
          <a:lstStyle/>
          <a:p>
            <a:pPr defTabSz="914400">
              <a:defRPr/>
            </a:pPr>
            <a:endParaRPr lang="zh-CN" altLang="en-US" kern="0">
              <a:solidFill>
                <a:srgbClr val="000000"/>
              </a:solidFill>
              <a:latin typeface="微软雅黑" panose="020B0503020204020204" pitchFamily="34" charset="-122"/>
              <a:ea typeface="微软雅黑" panose="020B0503020204020204" pitchFamily="34" charset="-122"/>
            </a:endParaRPr>
          </a:p>
        </p:txBody>
      </p:sp>
      <p:sp>
        <p:nvSpPr>
          <p:cNvPr id="37" name="Rectangle 35"/>
          <p:cNvSpPr>
            <a:spLocks noChangeArrowheads="1"/>
          </p:cNvSpPr>
          <p:nvPr/>
        </p:nvSpPr>
        <p:spPr bwMode="auto">
          <a:xfrm>
            <a:off x="6534946" y="4028829"/>
            <a:ext cx="1524000" cy="820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a:lnSpc>
                <a:spcPts val="3200"/>
              </a:lnSpc>
            </a:pPr>
            <a:r>
              <a:rPr lang="zh-CN" altLang="en-US" sz="2000" b="1" dirty="0" smtClean="0">
                <a:solidFill>
                  <a:srgbClr val="FFFFFF"/>
                </a:solidFill>
                <a:latin typeface="微软雅黑" panose="020B0503020204020204" pitchFamily="34" charset="-122"/>
                <a:ea typeface="微软雅黑" panose="020B0503020204020204" pitchFamily="34" charset="-122"/>
              </a:rPr>
              <a:t>基</a:t>
            </a:r>
            <a:r>
              <a:rPr lang="zh-CN" altLang="en-US" sz="2000" b="1" dirty="0">
                <a:solidFill>
                  <a:srgbClr val="FFFFFF"/>
                </a:solidFill>
                <a:latin typeface="微软雅黑" panose="020B0503020204020204" pitchFamily="34" charset="-122"/>
                <a:ea typeface="微软雅黑" panose="020B0503020204020204" pitchFamily="34" charset="-122"/>
              </a:rPr>
              <a:t>础管理</a:t>
            </a:r>
            <a:r>
              <a:rPr lang="zh-CN" altLang="en-US" sz="2000" b="1" dirty="0" smtClean="0">
                <a:solidFill>
                  <a:srgbClr val="FFFFFF"/>
                </a:solidFill>
                <a:latin typeface="微软雅黑" panose="020B0503020204020204" pitchFamily="34" charset="-122"/>
                <a:ea typeface="微软雅黑" panose="020B0503020204020204" pitchFamily="34" charset="-122"/>
              </a:rPr>
              <a:t>类</a:t>
            </a:r>
            <a:endParaRPr lang="en-US" altLang="zh-CN" sz="2000" b="1" dirty="0" smtClean="0">
              <a:solidFill>
                <a:srgbClr val="FFFFFF"/>
              </a:solidFill>
              <a:latin typeface="微软雅黑" panose="020B0503020204020204" pitchFamily="34" charset="-122"/>
              <a:ea typeface="微软雅黑" panose="020B0503020204020204" pitchFamily="34" charset="-122"/>
            </a:endParaRPr>
          </a:p>
          <a:p>
            <a:pPr algn="ctr" defTabSz="914400">
              <a:lnSpc>
                <a:spcPts val="3200"/>
              </a:lnSpc>
            </a:pPr>
            <a:r>
              <a:rPr lang="zh-CN" altLang="en-US" sz="2000" b="1" dirty="0" smtClean="0">
                <a:solidFill>
                  <a:srgbClr val="FFFFFF"/>
                </a:solidFill>
                <a:latin typeface="微软雅黑" panose="020B0503020204020204" pitchFamily="34" charset="-122"/>
                <a:ea typeface="微软雅黑" panose="020B0503020204020204" pitchFamily="34" charset="-122"/>
              </a:rPr>
              <a:t>隐患排</a:t>
            </a:r>
            <a:r>
              <a:rPr lang="zh-CN" altLang="en-US" sz="2000" b="1" dirty="0">
                <a:solidFill>
                  <a:srgbClr val="FFFFFF"/>
                </a:solidFill>
                <a:latin typeface="微软雅黑" panose="020B0503020204020204" pitchFamily="34" charset="-122"/>
                <a:ea typeface="微软雅黑" panose="020B0503020204020204" pitchFamily="34" charset="-122"/>
              </a:rPr>
              <a:t>查清单</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38" name="Rectangle 35"/>
          <p:cNvSpPr>
            <a:spLocks noChangeArrowheads="1"/>
          </p:cNvSpPr>
          <p:nvPr/>
        </p:nvSpPr>
        <p:spPr bwMode="auto">
          <a:xfrm>
            <a:off x="4228303" y="4002573"/>
            <a:ext cx="1270000" cy="820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1200">
                <a:solidFill>
                  <a:srgbClr val="5F5F5F"/>
                </a:solidFill>
                <a:latin typeface="Arial" panose="020B0604020202020204" pitchFamily="34" charset="0"/>
                <a:ea typeface="黑体" panose="02010609060101010101" charset="-122"/>
              </a:defRPr>
            </a:lvl1pPr>
            <a:lvl2pPr marL="742950" indent="-285750" eaLnBrk="0" hangingPunct="0">
              <a:defRPr sz="1200">
                <a:solidFill>
                  <a:srgbClr val="5F5F5F"/>
                </a:solidFill>
                <a:latin typeface="Arial" panose="020B0604020202020204" pitchFamily="34" charset="0"/>
                <a:ea typeface="黑体" panose="02010609060101010101" charset="-122"/>
              </a:defRPr>
            </a:lvl2pPr>
            <a:lvl3pPr marL="1143000" indent="-228600" eaLnBrk="0" hangingPunct="0">
              <a:defRPr sz="1200">
                <a:solidFill>
                  <a:srgbClr val="5F5F5F"/>
                </a:solidFill>
                <a:latin typeface="Arial" panose="020B0604020202020204" pitchFamily="34" charset="0"/>
                <a:ea typeface="黑体" panose="02010609060101010101" charset="-122"/>
              </a:defRPr>
            </a:lvl3pPr>
            <a:lvl4pPr marL="1600200" indent="-228600" eaLnBrk="0" hangingPunct="0">
              <a:defRPr sz="1200">
                <a:solidFill>
                  <a:srgbClr val="5F5F5F"/>
                </a:solidFill>
                <a:latin typeface="Arial" panose="020B0604020202020204" pitchFamily="34" charset="0"/>
                <a:ea typeface="黑体" panose="02010609060101010101" charset="-122"/>
              </a:defRPr>
            </a:lvl4pPr>
            <a:lvl5pPr marL="2057400" indent="-228600" eaLnBrk="0" hangingPunct="0">
              <a:defRPr sz="1200">
                <a:solidFill>
                  <a:srgbClr val="5F5F5F"/>
                </a:solidFill>
                <a:latin typeface="Arial" panose="020B0604020202020204" pitchFamily="34" charset="0"/>
                <a:ea typeface="黑体" panose="02010609060101010101" charset="-122"/>
              </a:defRPr>
            </a:lvl5pPr>
            <a:lvl6pPr marL="25146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charset="-122"/>
              </a:defRPr>
            </a:lvl6pPr>
            <a:lvl7pPr marL="29718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charset="-122"/>
              </a:defRPr>
            </a:lvl7pPr>
            <a:lvl8pPr marL="34290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charset="-122"/>
              </a:defRPr>
            </a:lvl8pPr>
            <a:lvl9pPr marL="38862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charset="-122"/>
              </a:defRPr>
            </a:lvl9pPr>
          </a:lstStyle>
          <a:p>
            <a:pPr algn="ctr" defTabSz="914400" eaLnBrk="1" hangingPunct="1">
              <a:lnSpc>
                <a:spcPts val="3200"/>
              </a:lnSpc>
            </a:pPr>
            <a:r>
              <a:rPr lang="zh-CN" altLang="en-US" sz="2000" b="1" dirty="0" smtClean="0">
                <a:solidFill>
                  <a:srgbClr val="FFFFFF"/>
                </a:solidFill>
                <a:latin typeface="微软雅黑" panose="020B0503020204020204" pitchFamily="34" charset="-122"/>
                <a:ea typeface="微软雅黑" panose="020B0503020204020204" pitchFamily="34" charset="-122"/>
                <a:cs typeface="微软雅黑" panose="020B0503020204020204" pitchFamily="34" charset="-122"/>
              </a:rPr>
              <a:t>现场管理类</a:t>
            </a:r>
            <a:endParaRPr lang="en-US" altLang="zh-CN" sz="2000" b="1" dirty="0" smtClean="0">
              <a:solidFill>
                <a:srgbClr val="FFFFFF"/>
              </a:solidFill>
              <a:latin typeface="微软雅黑" panose="020B0503020204020204" pitchFamily="34" charset="-122"/>
              <a:ea typeface="微软雅黑" panose="020B0503020204020204" pitchFamily="34" charset="-122"/>
              <a:cs typeface="微软雅黑" panose="020B0503020204020204" pitchFamily="34" charset="-122"/>
            </a:endParaRPr>
          </a:p>
          <a:p>
            <a:pPr algn="ctr" defTabSz="914400" eaLnBrk="1" hangingPunct="1">
              <a:lnSpc>
                <a:spcPts val="3200"/>
              </a:lnSpc>
            </a:pPr>
            <a:r>
              <a:rPr lang="zh-CN" altLang="en-US" sz="2000" b="1" dirty="0" smtClean="0">
                <a:solidFill>
                  <a:srgbClr val="FFFFFF"/>
                </a:solidFill>
                <a:latin typeface="微软雅黑" panose="020B0503020204020204" pitchFamily="34" charset="-122"/>
                <a:ea typeface="微软雅黑" panose="020B0503020204020204" pitchFamily="34" charset="-122"/>
                <a:cs typeface="微软雅黑" panose="020B0503020204020204" pitchFamily="34" charset="-122"/>
              </a:rPr>
              <a:t>清单</a:t>
            </a:r>
            <a:r>
              <a:rPr lang="en-US" altLang="zh-CN" sz="2000" b="1" dirty="0" smtClean="0">
                <a:solidFill>
                  <a:srgbClr val="FFFF00"/>
                </a:solidFill>
                <a:latin typeface="微软雅黑" panose="020B0503020204020204" pitchFamily="34" charset="-122"/>
                <a:ea typeface="微软雅黑" panose="020B0503020204020204" pitchFamily="34" charset="-122"/>
                <a:cs typeface="微软雅黑" panose="020B0503020204020204" pitchFamily="34" charset="-122"/>
              </a:rPr>
              <a:t>6</a:t>
            </a:r>
            <a:r>
              <a:rPr lang="zh-CN" altLang="en-US" sz="2000" b="1" dirty="0" smtClean="0">
                <a:solidFill>
                  <a:srgbClr val="FFFF00"/>
                </a:solidFill>
                <a:latin typeface="微软雅黑" panose="020B0503020204020204" pitchFamily="34" charset="-122"/>
                <a:ea typeface="微软雅黑" panose="020B0503020204020204" pitchFamily="34" charset="-122"/>
                <a:cs typeface="微软雅黑" panose="020B0503020204020204" pitchFamily="34" charset="-122"/>
              </a:rPr>
              <a:t>大类</a:t>
            </a:r>
            <a:endParaRPr lang="zh-CN" altLang="en-US" sz="2000" b="1" dirty="0" smtClean="0">
              <a:solidFill>
                <a:srgbClr val="FFFF00"/>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9" name="图片 7" descr="各分厂生产现场类和基础管理类隐患排查表及台账（隐患落实）_2"/>
          <p:cNvPicPr>
            <a:picLocks noChangeAspect="1"/>
          </p:cNvPicPr>
          <p:nvPr>
            <p:custDataLst>
              <p:tags r:id="rId7"/>
            </p:custDataLst>
          </p:nvPr>
        </p:nvPicPr>
        <p:blipFill>
          <a:blip r:embed="rId8" cstate="print"/>
          <a:stretch>
            <a:fillRect/>
          </a:stretch>
        </p:blipFill>
        <p:spPr>
          <a:xfrm>
            <a:off x="34821" y="2300615"/>
            <a:ext cx="3506400" cy="2480633"/>
          </a:xfrm>
          <a:prstGeom prst="rect">
            <a:avLst/>
          </a:prstGeom>
          <a:ln w="28575">
            <a:solidFill>
              <a:srgbClr val="225EAB"/>
            </a:solidFill>
          </a:ln>
          <a:effectLst>
            <a:outerShdw blurRad="292100" dist="139700" dir="2700000" algn="tl" rotWithShape="0">
              <a:srgbClr val="333333">
                <a:alpha val="65000"/>
              </a:srgbClr>
            </a:outerShdw>
          </a:effectLst>
        </p:spPr>
      </p:pic>
      <p:pic>
        <p:nvPicPr>
          <p:cNvPr id="20" name="图片 8" descr="各分厂生产现场类和基础管理类隐患排查表及台账（隐患落实）_5"/>
          <p:cNvPicPr>
            <a:picLocks noChangeAspect="1"/>
          </p:cNvPicPr>
          <p:nvPr>
            <p:custDataLst>
              <p:tags r:id="rId9"/>
            </p:custDataLst>
          </p:nvPr>
        </p:nvPicPr>
        <p:blipFill>
          <a:blip r:embed="rId10" cstate="print"/>
          <a:stretch>
            <a:fillRect/>
          </a:stretch>
        </p:blipFill>
        <p:spPr>
          <a:xfrm>
            <a:off x="8670940" y="2300615"/>
            <a:ext cx="3506400" cy="2480906"/>
          </a:xfrm>
          <a:prstGeom prst="rect">
            <a:avLst/>
          </a:prstGeom>
          <a:ln w="28575">
            <a:solidFill>
              <a:srgbClr val="C00000"/>
            </a:solidFill>
          </a:ln>
          <a:effectLst>
            <a:outerShdw blurRad="292100" dist="139700" dir="2700000" algn="tl" rotWithShape="0">
              <a:srgbClr val="333333">
                <a:alpha val="65000"/>
              </a:srgbClr>
            </a:outerShdw>
          </a:effectLst>
        </p:spPr>
      </p:pic>
    </p:spTree>
    <p:custDataLst>
      <p:tags r:id="rId11"/>
    </p:custData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par>
                                <p:cTn id="10" presetID="63" presetClass="path" presetSubtype="0" accel="50000" decel="50000" fill="hold" grpId="1" nodeType="withEffect">
                                  <p:stCondLst>
                                    <p:cond delay="0"/>
                                  </p:stCondLst>
                                  <p:childTnLst>
                                    <p:animMotion origin="layout" path="M 3.33333E-6 -2.22222E-6 L 0.25 -2.22222E-6 " pathEditMode="relative" rAng="0" ptsTypes="AA">
                                      <p:cBhvr>
                                        <p:cTn id="11" dur="1000" spd="-100000" fill="hold"/>
                                        <p:tgtEl>
                                          <p:spTgt spid="34"/>
                                        </p:tgtEl>
                                        <p:attrNameLst>
                                          <p:attrName>ppt_x</p:attrName>
                                          <p:attrName>ppt_y</p:attrName>
                                        </p:attrNameLst>
                                      </p:cBhvr>
                                      <p:rCtr x="12500" y="0"/>
                                    </p:animMotion>
                                  </p:childTnLst>
                                </p:cTn>
                              </p:par>
                              <p:par>
                                <p:cTn id="12" presetID="53" presetClass="entr" presetSubtype="16" fill="hold" grpId="0" nodeType="withEffect">
                                  <p:stCondLst>
                                    <p:cond delay="0"/>
                                  </p:stCondLst>
                                  <p:childTnLst>
                                    <p:set>
                                      <p:cBhvr>
                                        <p:cTn id="13" dur="1" fill="hold">
                                          <p:stCondLst>
                                            <p:cond delay="0"/>
                                          </p:stCondLst>
                                        </p:cTn>
                                        <p:tgtEl>
                                          <p:spTgt spid="33"/>
                                        </p:tgtEl>
                                        <p:attrNameLst>
                                          <p:attrName>style.visibility</p:attrName>
                                        </p:attrNameLst>
                                      </p:cBhvr>
                                      <p:to>
                                        <p:strVal val="visible"/>
                                      </p:to>
                                    </p:set>
                                    <p:anim calcmode="lin" valueType="num">
                                      <p:cBhvr>
                                        <p:cTn id="14" dur="500" fill="hold"/>
                                        <p:tgtEl>
                                          <p:spTgt spid="33"/>
                                        </p:tgtEl>
                                        <p:attrNameLst>
                                          <p:attrName>ppt_w</p:attrName>
                                        </p:attrNameLst>
                                      </p:cBhvr>
                                      <p:tavLst>
                                        <p:tav tm="0">
                                          <p:val>
                                            <p:fltVal val="0"/>
                                          </p:val>
                                        </p:tav>
                                        <p:tav tm="100000">
                                          <p:val>
                                            <p:strVal val="#ppt_w"/>
                                          </p:val>
                                        </p:tav>
                                      </p:tavLst>
                                    </p:anim>
                                    <p:anim calcmode="lin" valueType="num">
                                      <p:cBhvr>
                                        <p:cTn id="15" dur="500" fill="hold"/>
                                        <p:tgtEl>
                                          <p:spTgt spid="33"/>
                                        </p:tgtEl>
                                        <p:attrNameLst>
                                          <p:attrName>ppt_h</p:attrName>
                                        </p:attrNameLst>
                                      </p:cBhvr>
                                      <p:tavLst>
                                        <p:tav tm="0">
                                          <p:val>
                                            <p:fltVal val="0"/>
                                          </p:val>
                                        </p:tav>
                                        <p:tav tm="100000">
                                          <p:val>
                                            <p:strVal val="#ppt_h"/>
                                          </p:val>
                                        </p:tav>
                                      </p:tavLst>
                                    </p:anim>
                                    <p:animEffect transition="in" filter="fade">
                                      <p:cBhvr>
                                        <p:cTn id="16" dur="500"/>
                                        <p:tgtEl>
                                          <p:spTgt spid="33"/>
                                        </p:tgtEl>
                                      </p:cBhvr>
                                    </p:animEffect>
                                  </p:childTnLst>
                                </p:cTn>
                              </p:par>
                              <p:par>
                                <p:cTn id="17" presetID="35" presetClass="path" presetSubtype="0" accel="50000" decel="50000" fill="hold" grpId="1" nodeType="withEffect">
                                  <p:stCondLst>
                                    <p:cond delay="0"/>
                                  </p:stCondLst>
                                  <p:childTnLst>
                                    <p:animMotion origin="layout" path="M -3.33333E-6 -2.22222E-6 L -0.25 -2.22222E-6 " pathEditMode="relative" rAng="0" ptsTypes="AA">
                                      <p:cBhvr>
                                        <p:cTn id="18" dur="1000" spd="-100000" fill="hold"/>
                                        <p:tgtEl>
                                          <p:spTgt spid="33"/>
                                        </p:tgtEl>
                                        <p:attrNameLst>
                                          <p:attrName>ppt_x</p:attrName>
                                          <p:attrName>ppt_y</p:attrName>
                                        </p:attrNameLst>
                                      </p:cBhvr>
                                      <p:rCtr x="-12500" y="0"/>
                                    </p:animMotion>
                                  </p:childTnLst>
                                </p:cTn>
                              </p:par>
                            </p:childTnLst>
                          </p:cTn>
                        </p:par>
                        <p:par>
                          <p:cTn id="19" fill="hold">
                            <p:stCondLst>
                              <p:cond delay="500"/>
                            </p:stCondLst>
                            <p:childTnLst>
                              <p:par>
                                <p:cTn id="20" presetID="53" presetClass="entr" presetSubtype="16" fill="hold" grpId="0" nodeType="afterEffect">
                                  <p:stCondLst>
                                    <p:cond delay="0"/>
                                  </p:stCondLst>
                                  <p:childTnLst>
                                    <p:set>
                                      <p:cBhvr>
                                        <p:cTn id="21" dur="1" fill="hold">
                                          <p:stCondLst>
                                            <p:cond delay="0"/>
                                          </p:stCondLst>
                                        </p:cTn>
                                        <p:tgtEl>
                                          <p:spTgt spid="35"/>
                                        </p:tgtEl>
                                        <p:attrNameLst>
                                          <p:attrName>style.visibility</p:attrName>
                                        </p:attrNameLst>
                                      </p:cBhvr>
                                      <p:to>
                                        <p:strVal val="visible"/>
                                      </p:to>
                                    </p:set>
                                    <p:anim calcmode="lin" valueType="num">
                                      <p:cBhvr>
                                        <p:cTn id="22" dur="250" fill="hold"/>
                                        <p:tgtEl>
                                          <p:spTgt spid="35"/>
                                        </p:tgtEl>
                                        <p:attrNameLst>
                                          <p:attrName>ppt_w</p:attrName>
                                        </p:attrNameLst>
                                      </p:cBhvr>
                                      <p:tavLst>
                                        <p:tav tm="0">
                                          <p:val>
                                            <p:fltVal val="0"/>
                                          </p:val>
                                        </p:tav>
                                        <p:tav tm="100000">
                                          <p:val>
                                            <p:strVal val="#ppt_w"/>
                                          </p:val>
                                        </p:tav>
                                      </p:tavLst>
                                    </p:anim>
                                    <p:anim calcmode="lin" valueType="num">
                                      <p:cBhvr>
                                        <p:cTn id="23" dur="250" fill="hold"/>
                                        <p:tgtEl>
                                          <p:spTgt spid="35"/>
                                        </p:tgtEl>
                                        <p:attrNameLst>
                                          <p:attrName>ppt_h</p:attrName>
                                        </p:attrNameLst>
                                      </p:cBhvr>
                                      <p:tavLst>
                                        <p:tav tm="0">
                                          <p:val>
                                            <p:fltVal val="0"/>
                                          </p:val>
                                        </p:tav>
                                        <p:tav tm="100000">
                                          <p:val>
                                            <p:strVal val="#ppt_h"/>
                                          </p:val>
                                        </p:tav>
                                      </p:tavLst>
                                    </p:anim>
                                    <p:animEffect transition="in" filter="fade">
                                      <p:cBhvr>
                                        <p:cTn id="24" dur="250"/>
                                        <p:tgtEl>
                                          <p:spTgt spid="35"/>
                                        </p:tgtEl>
                                      </p:cBhvr>
                                    </p:animEffect>
                                  </p:childTnLst>
                                </p:cTn>
                              </p:par>
                              <p:par>
                                <p:cTn id="25" presetID="6" presetClass="emph" presetSubtype="0" decel="100000" fill="hold" grpId="1" nodeType="withEffect">
                                  <p:stCondLst>
                                    <p:cond delay="200"/>
                                  </p:stCondLst>
                                  <p:childTnLst>
                                    <p:animScale>
                                      <p:cBhvr>
                                        <p:cTn id="26" dur="250" fill="hold"/>
                                        <p:tgtEl>
                                          <p:spTgt spid="35"/>
                                        </p:tgtEl>
                                      </p:cBhvr>
                                      <p:by x="120000" y="120000"/>
                                    </p:animScale>
                                  </p:childTnLst>
                                </p:cTn>
                              </p:par>
                              <p:par>
                                <p:cTn id="27" presetID="6" presetClass="emph" presetSubtype="0" decel="100000" fill="hold" grpId="2" nodeType="withEffect">
                                  <p:stCondLst>
                                    <p:cond delay="400"/>
                                  </p:stCondLst>
                                  <p:childTnLst>
                                    <p:animScale>
                                      <p:cBhvr>
                                        <p:cTn id="28" dur="250" fill="hold"/>
                                        <p:tgtEl>
                                          <p:spTgt spid="35"/>
                                        </p:tgtEl>
                                      </p:cBhvr>
                                      <p:by x="83000" y="83000"/>
                                    </p:animScale>
                                  </p:childTnLst>
                                </p:cTn>
                              </p:par>
                              <p:par>
                                <p:cTn id="29" presetID="53" presetClass="entr" presetSubtype="16" fill="hold" grpId="0" nodeType="withEffect">
                                  <p:stCondLst>
                                    <p:cond delay="400"/>
                                  </p:stCondLst>
                                  <p:childTnLst>
                                    <p:set>
                                      <p:cBhvr>
                                        <p:cTn id="30" dur="1" fill="hold">
                                          <p:stCondLst>
                                            <p:cond delay="0"/>
                                          </p:stCondLst>
                                        </p:cTn>
                                        <p:tgtEl>
                                          <p:spTgt spid="38"/>
                                        </p:tgtEl>
                                        <p:attrNameLst>
                                          <p:attrName>style.visibility</p:attrName>
                                        </p:attrNameLst>
                                      </p:cBhvr>
                                      <p:to>
                                        <p:strVal val="visible"/>
                                      </p:to>
                                    </p:set>
                                    <p:anim calcmode="lin" valueType="num">
                                      <p:cBhvr>
                                        <p:cTn id="31" dur="250" fill="hold"/>
                                        <p:tgtEl>
                                          <p:spTgt spid="38"/>
                                        </p:tgtEl>
                                        <p:attrNameLst>
                                          <p:attrName>ppt_w</p:attrName>
                                        </p:attrNameLst>
                                      </p:cBhvr>
                                      <p:tavLst>
                                        <p:tav tm="0">
                                          <p:val>
                                            <p:fltVal val="0"/>
                                          </p:val>
                                        </p:tav>
                                        <p:tav tm="100000">
                                          <p:val>
                                            <p:strVal val="#ppt_w"/>
                                          </p:val>
                                        </p:tav>
                                      </p:tavLst>
                                    </p:anim>
                                    <p:anim calcmode="lin" valueType="num">
                                      <p:cBhvr>
                                        <p:cTn id="32" dur="250" fill="hold"/>
                                        <p:tgtEl>
                                          <p:spTgt spid="38"/>
                                        </p:tgtEl>
                                        <p:attrNameLst>
                                          <p:attrName>ppt_h</p:attrName>
                                        </p:attrNameLst>
                                      </p:cBhvr>
                                      <p:tavLst>
                                        <p:tav tm="0">
                                          <p:val>
                                            <p:fltVal val="0"/>
                                          </p:val>
                                        </p:tav>
                                        <p:tav tm="100000">
                                          <p:val>
                                            <p:strVal val="#ppt_h"/>
                                          </p:val>
                                        </p:tav>
                                      </p:tavLst>
                                    </p:anim>
                                    <p:animEffect transition="in" filter="fade">
                                      <p:cBhvr>
                                        <p:cTn id="33" dur="250"/>
                                        <p:tgtEl>
                                          <p:spTgt spid="38"/>
                                        </p:tgtEl>
                                      </p:cBhvr>
                                    </p:animEffect>
                                  </p:childTnLst>
                                </p:cTn>
                              </p:par>
                              <p:par>
                                <p:cTn id="34" presetID="6" presetClass="emph" presetSubtype="0" decel="100000" fill="hold" grpId="1" nodeType="withEffect">
                                  <p:stCondLst>
                                    <p:cond delay="600"/>
                                  </p:stCondLst>
                                  <p:childTnLst>
                                    <p:animScale>
                                      <p:cBhvr>
                                        <p:cTn id="35" dur="250" fill="hold"/>
                                        <p:tgtEl>
                                          <p:spTgt spid="38"/>
                                        </p:tgtEl>
                                      </p:cBhvr>
                                      <p:by x="120000" y="120000"/>
                                    </p:animScale>
                                  </p:childTnLst>
                                </p:cTn>
                              </p:par>
                              <p:par>
                                <p:cTn id="36" presetID="6" presetClass="emph" presetSubtype="0" decel="100000" fill="hold" grpId="2" nodeType="withEffect">
                                  <p:stCondLst>
                                    <p:cond delay="800"/>
                                  </p:stCondLst>
                                  <p:childTnLst>
                                    <p:animScale>
                                      <p:cBhvr>
                                        <p:cTn id="37" dur="250" fill="hold"/>
                                        <p:tgtEl>
                                          <p:spTgt spid="38"/>
                                        </p:tgtEl>
                                      </p:cBhvr>
                                      <p:by x="83000" y="83000"/>
                                    </p:animScale>
                                  </p:childTnLst>
                                </p:cTn>
                              </p:par>
                            </p:childTnLst>
                          </p:cTn>
                        </p:par>
                        <p:par>
                          <p:cTn id="38" fill="hold">
                            <p:stCondLst>
                              <p:cond delay="1000"/>
                            </p:stCondLst>
                            <p:childTnLst>
                              <p:par>
                                <p:cTn id="39" presetID="53" presetClass="entr" presetSubtype="16" fill="hold" grpId="0" nodeType="after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p:cTn id="41" dur="250" fill="hold"/>
                                        <p:tgtEl>
                                          <p:spTgt spid="36"/>
                                        </p:tgtEl>
                                        <p:attrNameLst>
                                          <p:attrName>ppt_w</p:attrName>
                                        </p:attrNameLst>
                                      </p:cBhvr>
                                      <p:tavLst>
                                        <p:tav tm="0">
                                          <p:val>
                                            <p:fltVal val="0"/>
                                          </p:val>
                                        </p:tav>
                                        <p:tav tm="100000">
                                          <p:val>
                                            <p:strVal val="#ppt_w"/>
                                          </p:val>
                                        </p:tav>
                                      </p:tavLst>
                                    </p:anim>
                                    <p:anim calcmode="lin" valueType="num">
                                      <p:cBhvr>
                                        <p:cTn id="42" dur="250" fill="hold"/>
                                        <p:tgtEl>
                                          <p:spTgt spid="36"/>
                                        </p:tgtEl>
                                        <p:attrNameLst>
                                          <p:attrName>ppt_h</p:attrName>
                                        </p:attrNameLst>
                                      </p:cBhvr>
                                      <p:tavLst>
                                        <p:tav tm="0">
                                          <p:val>
                                            <p:fltVal val="0"/>
                                          </p:val>
                                        </p:tav>
                                        <p:tav tm="100000">
                                          <p:val>
                                            <p:strVal val="#ppt_h"/>
                                          </p:val>
                                        </p:tav>
                                      </p:tavLst>
                                    </p:anim>
                                    <p:animEffect transition="in" filter="fade">
                                      <p:cBhvr>
                                        <p:cTn id="43" dur="250"/>
                                        <p:tgtEl>
                                          <p:spTgt spid="36"/>
                                        </p:tgtEl>
                                      </p:cBhvr>
                                    </p:animEffect>
                                  </p:childTnLst>
                                </p:cTn>
                              </p:par>
                              <p:par>
                                <p:cTn id="44" presetID="6" presetClass="emph" presetSubtype="0" decel="100000" fill="hold" grpId="1" nodeType="withEffect">
                                  <p:stCondLst>
                                    <p:cond delay="200"/>
                                  </p:stCondLst>
                                  <p:childTnLst>
                                    <p:animScale>
                                      <p:cBhvr>
                                        <p:cTn id="45" dur="250" fill="hold"/>
                                        <p:tgtEl>
                                          <p:spTgt spid="36"/>
                                        </p:tgtEl>
                                      </p:cBhvr>
                                      <p:by x="120000" y="120000"/>
                                    </p:animScale>
                                  </p:childTnLst>
                                </p:cTn>
                              </p:par>
                              <p:par>
                                <p:cTn id="46" presetID="6" presetClass="emph" presetSubtype="0" decel="100000" fill="hold" grpId="2" nodeType="withEffect">
                                  <p:stCondLst>
                                    <p:cond delay="400"/>
                                  </p:stCondLst>
                                  <p:childTnLst>
                                    <p:animScale>
                                      <p:cBhvr>
                                        <p:cTn id="47" dur="250" fill="hold"/>
                                        <p:tgtEl>
                                          <p:spTgt spid="36"/>
                                        </p:tgtEl>
                                      </p:cBhvr>
                                      <p:by x="83000" y="83000"/>
                                    </p:animScale>
                                  </p:childTnLst>
                                </p:cTn>
                              </p:par>
                              <p:par>
                                <p:cTn id="48" presetID="53" presetClass="entr" presetSubtype="16" fill="hold" grpId="0" nodeType="withEffect">
                                  <p:stCondLst>
                                    <p:cond delay="400"/>
                                  </p:stCondLst>
                                  <p:childTnLst>
                                    <p:set>
                                      <p:cBhvr>
                                        <p:cTn id="49" dur="1" fill="hold">
                                          <p:stCondLst>
                                            <p:cond delay="0"/>
                                          </p:stCondLst>
                                        </p:cTn>
                                        <p:tgtEl>
                                          <p:spTgt spid="37"/>
                                        </p:tgtEl>
                                        <p:attrNameLst>
                                          <p:attrName>style.visibility</p:attrName>
                                        </p:attrNameLst>
                                      </p:cBhvr>
                                      <p:to>
                                        <p:strVal val="visible"/>
                                      </p:to>
                                    </p:set>
                                    <p:anim calcmode="lin" valueType="num">
                                      <p:cBhvr>
                                        <p:cTn id="50" dur="250" fill="hold"/>
                                        <p:tgtEl>
                                          <p:spTgt spid="37"/>
                                        </p:tgtEl>
                                        <p:attrNameLst>
                                          <p:attrName>ppt_w</p:attrName>
                                        </p:attrNameLst>
                                      </p:cBhvr>
                                      <p:tavLst>
                                        <p:tav tm="0">
                                          <p:val>
                                            <p:fltVal val="0"/>
                                          </p:val>
                                        </p:tav>
                                        <p:tav tm="100000">
                                          <p:val>
                                            <p:strVal val="#ppt_w"/>
                                          </p:val>
                                        </p:tav>
                                      </p:tavLst>
                                    </p:anim>
                                    <p:anim calcmode="lin" valueType="num">
                                      <p:cBhvr>
                                        <p:cTn id="51" dur="250" fill="hold"/>
                                        <p:tgtEl>
                                          <p:spTgt spid="37"/>
                                        </p:tgtEl>
                                        <p:attrNameLst>
                                          <p:attrName>ppt_h</p:attrName>
                                        </p:attrNameLst>
                                      </p:cBhvr>
                                      <p:tavLst>
                                        <p:tav tm="0">
                                          <p:val>
                                            <p:fltVal val="0"/>
                                          </p:val>
                                        </p:tav>
                                        <p:tav tm="100000">
                                          <p:val>
                                            <p:strVal val="#ppt_h"/>
                                          </p:val>
                                        </p:tav>
                                      </p:tavLst>
                                    </p:anim>
                                    <p:animEffect transition="in" filter="fade">
                                      <p:cBhvr>
                                        <p:cTn id="52" dur="250"/>
                                        <p:tgtEl>
                                          <p:spTgt spid="37"/>
                                        </p:tgtEl>
                                      </p:cBhvr>
                                    </p:animEffect>
                                  </p:childTnLst>
                                </p:cTn>
                              </p:par>
                              <p:par>
                                <p:cTn id="53" presetID="6" presetClass="emph" presetSubtype="0" decel="100000" fill="hold" grpId="1" nodeType="withEffect">
                                  <p:stCondLst>
                                    <p:cond delay="600"/>
                                  </p:stCondLst>
                                  <p:childTnLst>
                                    <p:animScale>
                                      <p:cBhvr>
                                        <p:cTn id="54" dur="250" fill="hold"/>
                                        <p:tgtEl>
                                          <p:spTgt spid="37"/>
                                        </p:tgtEl>
                                      </p:cBhvr>
                                      <p:by x="120000" y="120000"/>
                                    </p:animScale>
                                  </p:childTnLst>
                                </p:cTn>
                              </p:par>
                              <p:par>
                                <p:cTn id="55" presetID="6" presetClass="emph" presetSubtype="0" decel="100000" fill="hold" grpId="2" nodeType="withEffect">
                                  <p:stCondLst>
                                    <p:cond delay="800"/>
                                  </p:stCondLst>
                                  <p:childTnLst>
                                    <p:animScale>
                                      <p:cBhvr>
                                        <p:cTn id="56" dur="250" fill="hold"/>
                                        <p:tgtEl>
                                          <p:spTgt spid="37"/>
                                        </p:tgtEl>
                                      </p:cBhvr>
                                      <p:by x="83000" y="83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ldLvl="0" animBg="1"/>
      <p:bldP spid="33" grpId="1" bldLvl="0" animBg="1"/>
      <p:bldP spid="34" grpId="0" bldLvl="0" animBg="1"/>
      <p:bldP spid="34" grpId="1" bldLvl="0" animBg="1"/>
      <p:bldP spid="35" grpId="0" bldLvl="0" animBg="1"/>
      <p:bldP spid="35" grpId="1" bldLvl="0" animBg="1"/>
      <p:bldP spid="35" grpId="2" bldLvl="0" animBg="1"/>
      <p:bldP spid="36" grpId="0" bldLvl="0" animBg="1"/>
      <p:bldP spid="36" grpId="1" bldLvl="0" animBg="1"/>
      <p:bldP spid="36" grpId="2" bldLvl="0" animBg="1"/>
      <p:bldP spid="37" grpId="0"/>
      <p:bldP spid="37" grpId="1"/>
      <p:bldP spid="37" grpId="2"/>
      <p:bldP spid="38" grpId="0"/>
      <p:bldP spid="38" grpId="1"/>
      <p:bldP spid="38" grpId="2"/>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3" name="图形 22"/>
          <p:cNvPicPr>
            <a:picLocks noChangeAspect="1"/>
          </p:cNvPicPr>
          <p:nvPr>
            <p:custDataLst>
              <p:tags r:id="rId1"/>
            </p:custDataLst>
          </p:nvPr>
        </p:nvPicPr>
        <p:blipFill>
          <a:blip r:embed="rId2">
            <a:extLst>
              <a:ext uri="{96DAC541-7B7A-43D3-8B79-37D633B846F1}">
                <asvg:svgBlip xmlns:asvg="http://schemas.microsoft.com/office/drawing/2016/SVG/main" r:embed="rId3"/>
              </a:ext>
            </a:extLst>
          </a:blip>
          <a:stretch>
            <a:fillRect/>
          </a:stretch>
        </p:blipFill>
        <p:spPr>
          <a:xfrm>
            <a:off x="0" y="0"/>
            <a:ext cx="720090" cy="720090"/>
          </a:xfrm>
          <a:prstGeom prst="rect">
            <a:avLst/>
          </a:prstGeom>
        </p:spPr>
      </p:pic>
      <p:pic>
        <p:nvPicPr>
          <p:cNvPr id="6" name="图形 22"/>
          <p:cNvPicPr>
            <a:picLocks noChangeAspect="1"/>
          </p:cNvPicPr>
          <p:nvPr>
            <p:custDataLst>
              <p:tags r:id="rId4"/>
            </p:custDataLst>
          </p:nvPr>
        </p:nvPicPr>
        <p:blipFill>
          <a:blip r:embed="rId5">
            <a:extLst>
              <a:ext uri="{96DAC541-7B7A-43D3-8B79-37D633B846F1}">
                <asvg:svgBlip xmlns:asvg="http://schemas.microsoft.com/office/drawing/2016/SVG/main" r:embed="rId6"/>
              </a:ext>
            </a:extLst>
          </a:blip>
          <a:stretch>
            <a:fillRect/>
          </a:stretch>
        </p:blipFill>
        <p:spPr>
          <a:xfrm>
            <a:off x="11471910" y="-5379"/>
            <a:ext cx="720090" cy="720090"/>
          </a:xfrm>
          <a:prstGeom prst="rect">
            <a:avLst/>
          </a:prstGeom>
        </p:spPr>
      </p:pic>
      <p:sp>
        <p:nvSpPr>
          <p:cNvPr id="15" name="矩形 1"/>
          <p:cNvSpPr/>
          <p:nvPr/>
        </p:nvSpPr>
        <p:spPr>
          <a:xfrm>
            <a:off x="0" y="1855695"/>
            <a:ext cx="12192000" cy="3778623"/>
          </a:xfrm>
          <a:prstGeom prst="rect">
            <a:avLst/>
          </a:prstGeom>
          <a:solidFill>
            <a:srgbClr val="225E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zh-CN" altLang="en-US">
              <a:solidFill>
                <a:prstClr val="white"/>
              </a:solidFill>
              <a:latin typeface="微软雅黑" panose="020B0503020204020204" pitchFamily="34" charset="-122"/>
              <a:ea typeface="微软雅黑" panose="020B0503020204020204" pitchFamily="34" charset="-122"/>
              <a:sym typeface="Century Gothic" panose="020B0502020202020204" pitchFamily="34" charset="0"/>
            </a:endParaRPr>
          </a:p>
        </p:txBody>
      </p:sp>
      <p:pic>
        <p:nvPicPr>
          <p:cNvPr id="29" name="图片 2" descr="2018年隐患排查计划 (1)_1"/>
          <p:cNvPicPr>
            <a:picLocks noChangeAspect="1"/>
          </p:cNvPicPr>
          <p:nvPr>
            <p:custDataLst>
              <p:tags r:id="rId7"/>
            </p:custDataLst>
          </p:nvPr>
        </p:nvPicPr>
        <p:blipFill>
          <a:blip r:embed="rId8" cstate="print"/>
          <a:srcRect l="7864" t="16997" r="8171" b="13936"/>
          <a:stretch>
            <a:fillRect/>
          </a:stretch>
        </p:blipFill>
        <p:spPr>
          <a:xfrm>
            <a:off x="7215462" y="3582061"/>
            <a:ext cx="2633119" cy="1814398"/>
          </a:xfrm>
          <a:prstGeom prst="rect">
            <a:avLst/>
          </a:prstGeom>
          <a:ln w="38100">
            <a:noFill/>
          </a:ln>
        </p:spPr>
      </p:pic>
      <p:pic>
        <p:nvPicPr>
          <p:cNvPr id="28" name="图片 2" descr="2018年隐患排查计划 (1)_1"/>
          <p:cNvPicPr>
            <a:picLocks noChangeAspect="1"/>
          </p:cNvPicPr>
          <p:nvPr>
            <p:custDataLst>
              <p:tags r:id="rId9"/>
            </p:custDataLst>
          </p:nvPr>
        </p:nvPicPr>
        <p:blipFill>
          <a:blip r:embed="rId10" cstate="print"/>
          <a:srcRect l="7864" t="16997" r="8171" b="13936"/>
          <a:stretch>
            <a:fillRect/>
          </a:stretch>
        </p:blipFill>
        <p:spPr>
          <a:xfrm>
            <a:off x="7197972" y="1870685"/>
            <a:ext cx="2633119" cy="1711964"/>
          </a:xfrm>
          <a:prstGeom prst="rect">
            <a:avLst/>
          </a:prstGeom>
          <a:ln w="38100">
            <a:noFill/>
          </a:ln>
        </p:spPr>
      </p:pic>
      <p:sp>
        <p:nvSpPr>
          <p:cNvPr id="14" name="文本框 8"/>
          <p:cNvSpPr txBox="1"/>
          <p:nvPr/>
        </p:nvSpPr>
        <p:spPr>
          <a:xfrm>
            <a:off x="1604064" y="234101"/>
            <a:ext cx="7624341" cy="578486"/>
          </a:xfrm>
          <a:prstGeom prst="roundRect">
            <a:avLst/>
          </a:prstGeom>
          <a:noFill/>
        </p:spPr>
        <p:txBody>
          <a:bodyPr wrap="square" rtlCol="0">
            <a:spAutoFit/>
            <a:scene3d>
              <a:camera prst="orthographicFront"/>
              <a:lightRig rig="threePt" dir="t"/>
            </a:scene3d>
            <a:sp3d contourW="12700"/>
          </a:bodyPr>
          <a:lstStyle/>
          <a:p>
            <a:pPr defTabSz="914400"/>
            <a:r>
              <a:rPr lang="en-US" altLang="zh-CN" sz="28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4. </a:t>
            </a:r>
            <a:r>
              <a:rPr lang="zh-CN" altLang="en-US" sz="28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隐</a:t>
            </a:r>
            <a:r>
              <a:rPr lang="zh-CN" altLang="en-US" sz="2800" b="1"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患排查治理体系建</a:t>
            </a:r>
            <a:r>
              <a:rPr lang="zh-CN" altLang="en-US" sz="28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设</a:t>
            </a:r>
            <a:r>
              <a:rPr lang="en-US" altLang="zh-CN" sz="28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_</a:t>
            </a:r>
            <a:r>
              <a:rPr lang="en-US" altLang="zh-CN" sz="20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0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en-US" sz="20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确定隐患排查计划</a:t>
            </a:r>
            <a:endParaRPr lang="en-US" altLang="en-US" sz="20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17" name="H0006(Black_iPhone6)2.png"/>
          <p:cNvPicPr>
            <a:picLocks noChangeAspect="1" noChangeArrowheads="1"/>
          </p:cNvPicPr>
          <p:nvPr>
            <p:custDataLst>
              <p:tags r:id="rId11"/>
            </p:custDataLst>
          </p:nvPr>
        </p:nvPicPr>
        <p:blipFill>
          <a:blip r:embed="rId12">
            <a:extLst>
              <a:ext uri="{28A0092B-C50C-407E-A947-70E740481C1C}">
                <a14:useLocalDpi xmlns:a14="http://schemas.microsoft.com/office/drawing/2010/main" val="0"/>
              </a:ext>
            </a:extLst>
          </a:blip>
          <a:srcRect b="14998"/>
          <a:stretch>
            <a:fillRect/>
          </a:stretch>
        </p:blipFill>
        <p:spPr bwMode="auto">
          <a:xfrm>
            <a:off x="6260461" y="1528549"/>
            <a:ext cx="4550939" cy="5329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4" name="직사각형 3"/>
          <p:cNvSpPr/>
          <p:nvPr/>
        </p:nvSpPr>
        <p:spPr>
          <a:xfrm>
            <a:off x="1672856" y="2747257"/>
            <a:ext cx="2011680" cy="460375"/>
          </a:xfrm>
          <a:prstGeom prst="rect">
            <a:avLst/>
          </a:prstGeom>
        </p:spPr>
        <p:txBody>
          <a:bodyPr wrap="none">
            <a:spAutoFit/>
          </a:bodyPr>
          <a:lstStyle/>
          <a:p>
            <a:pPr defTabSz="662940" fontAlgn="base">
              <a:spcBef>
                <a:spcPct val="0"/>
              </a:spcBef>
              <a:spcAft>
                <a:spcPct val="0"/>
              </a:spcAft>
              <a:defRPr/>
            </a:pPr>
            <a:r>
              <a:rPr lang="zh-CN" altLang="en-US" sz="2400" b="1" noProof="1">
                <a:solidFill>
                  <a:srgbClr val="FFFFFF"/>
                </a:solidFill>
                <a:latin typeface="微软雅黑" panose="020B0503020204020204" pitchFamily="34" charset="-122"/>
                <a:ea typeface="微软雅黑" panose="020B0503020204020204" pitchFamily="34" charset="-122"/>
                <a:sym typeface="+mn-ea"/>
              </a:rPr>
              <a:t>隐患排查计划</a:t>
            </a:r>
            <a:endParaRPr lang="zh-CN" altLang="en-US" sz="2400" b="1" noProof="1">
              <a:solidFill>
                <a:srgbClr val="FFFFFF"/>
              </a:solidFill>
              <a:latin typeface="微软雅黑" panose="020B0503020204020204" pitchFamily="34" charset="-122"/>
              <a:ea typeface="微软雅黑" panose="020B0503020204020204" pitchFamily="34" charset="-122"/>
              <a:sym typeface="+mn-ea"/>
            </a:endParaRPr>
          </a:p>
        </p:txBody>
      </p:sp>
      <p:pic>
        <p:nvPicPr>
          <p:cNvPr id="9" name="图片 1"/>
          <p:cNvPicPr>
            <a:picLocks noChangeAspect="1"/>
          </p:cNvPicPr>
          <p:nvPr>
            <p:custDataLst>
              <p:tags r:id="rId13"/>
            </p:custDataLst>
          </p:nvPr>
        </p:nvPicPr>
        <p:blipFill>
          <a:blip r:embed="rId14" cstate="print">
            <a:extLst>
              <a:ext uri="{28A0092B-C50C-407E-A947-70E740481C1C}">
                <a14:useLocalDpi xmlns:a14="http://schemas.microsoft.com/office/drawing/2010/main" val="0"/>
              </a:ext>
            </a:extLst>
          </a:blip>
          <a:stretch>
            <a:fillRect/>
          </a:stretch>
        </p:blipFill>
        <p:spPr>
          <a:xfrm>
            <a:off x="752743" y="3302128"/>
            <a:ext cx="3925640" cy="1899012"/>
          </a:xfrm>
          <a:prstGeom prst="rect">
            <a:avLst/>
          </a:prstGeom>
        </p:spPr>
      </p:pic>
    </p:spTree>
    <p:custDataLst>
      <p:tags r:id="rId15"/>
    </p:custData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20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图形 22"/>
          <p:cNvPicPr>
            <a:picLocks noChangeAspect="1"/>
          </p:cNvPicPr>
          <p:nvPr>
            <p:custDataLst>
              <p:tags r:id="rId1"/>
            </p:custDataLst>
          </p:nvPr>
        </p:nvPicPr>
        <p:blipFill>
          <a:blip r:embed="rId2">
            <a:extLst>
              <a:ext uri="{96DAC541-7B7A-43D3-8B79-37D633B846F1}">
                <asvg:svgBlip xmlns:asvg="http://schemas.microsoft.com/office/drawing/2016/SVG/main" r:embed="rId3"/>
              </a:ext>
            </a:extLst>
          </a:blip>
          <a:stretch>
            <a:fillRect/>
          </a:stretch>
        </p:blipFill>
        <p:spPr>
          <a:xfrm>
            <a:off x="0" y="0"/>
            <a:ext cx="720090" cy="720090"/>
          </a:xfrm>
          <a:prstGeom prst="rect">
            <a:avLst/>
          </a:prstGeom>
        </p:spPr>
      </p:pic>
      <p:pic>
        <p:nvPicPr>
          <p:cNvPr id="6" name="图形 22"/>
          <p:cNvPicPr>
            <a:picLocks noChangeAspect="1"/>
          </p:cNvPicPr>
          <p:nvPr>
            <p:custDataLst>
              <p:tags r:id="rId4"/>
            </p:custDataLst>
          </p:nvPr>
        </p:nvPicPr>
        <p:blipFill>
          <a:blip r:embed="rId5">
            <a:extLst>
              <a:ext uri="{96DAC541-7B7A-43D3-8B79-37D633B846F1}">
                <asvg:svgBlip xmlns:asvg="http://schemas.microsoft.com/office/drawing/2016/SVG/main" r:embed="rId6"/>
              </a:ext>
            </a:extLst>
          </a:blip>
          <a:stretch>
            <a:fillRect/>
          </a:stretch>
        </p:blipFill>
        <p:spPr>
          <a:xfrm>
            <a:off x="11471910" y="-5379"/>
            <a:ext cx="720090" cy="720090"/>
          </a:xfrm>
          <a:prstGeom prst="rect">
            <a:avLst/>
          </a:prstGeom>
        </p:spPr>
      </p:pic>
      <p:sp>
        <p:nvSpPr>
          <p:cNvPr id="14" name="文本框 8"/>
          <p:cNvSpPr txBox="1"/>
          <p:nvPr/>
        </p:nvSpPr>
        <p:spPr>
          <a:xfrm>
            <a:off x="1604064" y="234101"/>
            <a:ext cx="7624341" cy="578486"/>
          </a:xfrm>
          <a:prstGeom prst="roundRect">
            <a:avLst/>
          </a:prstGeom>
          <a:noFill/>
        </p:spPr>
        <p:txBody>
          <a:bodyPr wrap="square" rtlCol="0">
            <a:spAutoFit/>
            <a:scene3d>
              <a:camera prst="orthographicFront"/>
              <a:lightRig rig="threePt" dir="t"/>
            </a:scene3d>
            <a:sp3d contourW="12700"/>
          </a:bodyPr>
          <a:lstStyle/>
          <a:p>
            <a:pPr defTabSz="914400"/>
            <a:r>
              <a:rPr lang="en-US" altLang="zh-CN" sz="28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4. </a:t>
            </a:r>
            <a:r>
              <a:rPr lang="zh-CN" altLang="en-US" sz="28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隐</a:t>
            </a:r>
            <a:r>
              <a:rPr lang="zh-CN" altLang="en-US" sz="2800" b="1"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患排查治理体系建</a:t>
            </a:r>
            <a:r>
              <a:rPr lang="zh-CN" altLang="en-US" sz="28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设</a:t>
            </a:r>
            <a:r>
              <a:rPr lang="en-US" altLang="zh-CN" sz="28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_</a:t>
            </a:r>
            <a:r>
              <a:rPr lang="en-US" altLang="zh-CN" sz="20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b="1"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隐</a:t>
            </a:r>
            <a:r>
              <a:rPr lang="zh-CN" altLang="en-US" sz="20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患排查整改台账</a:t>
            </a:r>
            <a:endParaRPr lang="zh-CN" altLang="en-US" sz="20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 name="MH_Text_1"/>
          <p:cNvSpPr/>
          <p:nvPr>
            <p:custDataLst>
              <p:tags r:id="rId7"/>
            </p:custDataLst>
          </p:nvPr>
        </p:nvSpPr>
        <p:spPr>
          <a:xfrm>
            <a:off x="1004836" y="2012040"/>
            <a:ext cx="10333724" cy="4360625"/>
          </a:xfrm>
          <a:prstGeom prst="rect">
            <a:avLst/>
          </a:prstGeom>
          <a:noFill/>
          <a:ln w="12700" cap="flat" cmpd="sng" algn="ctr">
            <a:solidFill>
              <a:srgbClr val="225EAB"/>
            </a:solidFill>
            <a:prstDash val="solid"/>
            <a:miter lim="800000"/>
          </a:ln>
          <a:effectLst/>
        </p:spPr>
        <p:txBody>
          <a:bodyPr anchor="ctr">
            <a:normAutofit/>
          </a:bodyPr>
          <a:lstStyle/>
          <a:p>
            <a:pPr algn="just">
              <a:lnSpc>
                <a:spcPct val="150000"/>
              </a:lnSpc>
              <a:spcBef>
                <a:spcPts val="600"/>
              </a:spcBef>
              <a:spcAft>
                <a:spcPts val="600"/>
              </a:spcAft>
              <a:defRPr/>
            </a:pPr>
            <a:endParaRPr lang="zh-CN" altLang="en-US" sz="1400" kern="0" dirty="0">
              <a:solidFill>
                <a:prstClr val="black">
                  <a:lumMod val="75000"/>
                  <a:lumOff val="25000"/>
                </a:prst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0" name="MH_SubTitle_1"/>
          <p:cNvSpPr/>
          <p:nvPr>
            <p:custDataLst>
              <p:tags r:id="rId8"/>
            </p:custDataLst>
          </p:nvPr>
        </p:nvSpPr>
        <p:spPr>
          <a:xfrm>
            <a:off x="1004837" y="1395381"/>
            <a:ext cx="5045364" cy="604127"/>
          </a:xfrm>
          <a:custGeom>
            <a:avLst/>
            <a:gdLst>
              <a:gd name="connsiteX0" fmla="*/ 4441454 w 4758105"/>
              <a:gd name="connsiteY0" fmla="*/ 563487 h 563709"/>
              <a:gd name="connsiteX1" fmla="*/ 4549542 w 4758105"/>
              <a:gd name="connsiteY1" fmla="*/ 563487 h 563709"/>
              <a:gd name="connsiteX2" fmla="*/ 4549460 w 4758105"/>
              <a:gd name="connsiteY2" fmla="*/ 563709 h 563709"/>
              <a:gd name="connsiteX3" fmla="*/ 4441372 w 4758105"/>
              <a:gd name="connsiteY3" fmla="*/ 563709 h 563709"/>
              <a:gd name="connsiteX4" fmla="*/ 82 w 4758105"/>
              <a:gd name="connsiteY4" fmla="*/ 563487 h 563709"/>
              <a:gd name="connsiteX5" fmla="*/ 108170 w 4758105"/>
              <a:gd name="connsiteY5" fmla="*/ 563487 h 563709"/>
              <a:gd name="connsiteX6" fmla="*/ 108088 w 4758105"/>
              <a:gd name="connsiteY6" fmla="*/ 563709 h 563709"/>
              <a:gd name="connsiteX7" fmla="*/ 0 w 4758105"/>
              <a:gd name="connsiteY7" fmla="*/ 563709 h 563709"/>
              <a:gd name="connsiteX8" fmla="*/ 4758023 w 4758105"/>
              <a:gd name="connsiteY8" fmla="*/ 221 h 563709"/>
              <a:gd name="connsiteX9" fmla="*/ 4758105 w 4758105"/>
              <a:gd name="connsiteY9" fmla="*/ 221 h 563709"/>
              <a:gd name="connsiteX10" fmla="*/ 4758105 w 4758105"/>
              <a:gd name="connsiteY10" fmla="*/ 563487 h 563709"/>
              <a:gd name="connsiteX11" fmla="*/ 4549542 w 4758105"/>
              <a:gd name="connsiteY11" fmla="*/ 563487 h 563709"/>
              <a:gd name="connsiteX12" fmla="*/ 316651 w 4758105"/>
              <a:gd name="connsiteY12" fmla="*/ 221 h 563709"/>
              <a:gd name="connsiteX13" fmla="*/ 4649935 w 4758105"/>
              <a:gd name="connsiteY13" fmla="*/ 221 h 563709"/>
              <a:gd name="connsiteX14" fmla="*/ 4441454 w 4758105"/>
              <a:gd name="connsiteY14" fmla="*/ 563487 h 563709"/>
              <a:gd name="connsiteX15" fmla="*/ 108170 w 4758105"/>
              <a:gd name="connsiteY15" fmla="*/ 563487 h 563709"/>
              <a:gd name="connsiteX16" fmla="*/ 0 w 4758105"/>
              <a:gd name="connsiteY16" fmla="*/ 221 h 563709"/>
              <a:gd name="connsiteX17" fmla="*/ 208563 w 4758105"/>
              <a:gd name="connsiteY17" fmla="*/ 221 h 563709"/>
              <a:gd name="connsiteX18" fmla="*/ 82 w 4758105"/>
              <a:gd name="connsiteY18" fmla="*/ 563487 h 563709"/>
              <a:gd name="connsiteX19" fmla="*/ 0 w 4758105"/>
              <a:gd name="connsiteY19" fmla="*/ 563487 h 563709"/>
              <a:gd name="connsiteX20" fmla="*/ 4650017 w 4758105"/>
              <a:gd name="connsiteY20" fmla="*/ 0 h 563709"/>
              <a:gd name="connsiteX21" fmla="*/ 4758105 w 4758105"/>
              <a:gd name="connsiteY21" fmla="*/ 0 h 563709"/>
              <a:gd name="connsiteX22" fmla="*/ 4758023 w 4758105"/>
              <a:gd name="connsiteY22" fmla="*/ 221 h 563709"/>
              <a:gd name="connsiteX23" fmla="*/ 4649935 w 4758105"/>
              <a:gd name="connsiteY23" fmla="*/ 221 h 563709"/>
              <a:gd name="connsiteX24" fmla="*/ 208645 w 4758105"/>
              <a:gd name="connsiteY24" fmla="*/ 0 h 563709"/>
              <a:gd name="connsiteX25" fmla="*/ 316733 w 4758105"/>
              <a:gd name="connsiteY25" fmla="*/ 0 h 563709"/>
              <a:gd name="connsiteX26" fmla="*/ 316651 w 4758105"/>
              <a:gd name="connsiteY26" fmla="*/ 221 h 563709"/>
              <a:gd name="connsiteX27" fmla="*/ 208563 w 4758105"/>
              <a:gd name="connsiteY27" fmla="*/ 221 h 56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758105" h="563709">
                <a:moveTo>
                  <a:pt x="4441454" y="563487"/>
                </a:moveTo>
                <a:lnTo>
                  <a:pt x="4549542" y="563487"/>
                </a:lnTo>
                <a:lnTo>
                  <a:pt x="4549460" y="563709"/>
                </a:lnTo>
                <a:lnTo>
                  <a:pt x="4441372" y="563709"/>
                </a:lnTo>
                <a:close/>
                <a:moveTo>
                  <a:pt x="82" y="563487"/>
                </a:moveTo>
                <a:lnTo>
                  <a:pt x="108170" y="563487"/>
                </a:lnTo>
                <a:lnTo>
                  <a:pt x="108088" y="563709"/>
                </a:lnTo>
                <a:lnTo>
                  <a:pt x="0" y="563709"/>
                </a:lnTo>
                <a:close/>
                <a:moveTo>
                  <a:pt x="4758023" y="221"/>
                </a:moveTo>
                <a:lnTo>
                  <a:pt x="4758105" y="221"/>
                </a:lnTo>
                <a:lnTo>
                  <a:pt x="4758105" y="563487"/>
                </a:lnTo>
                <a:lnTo>
                  <a:pt x="4549542" y="563487"/>
                </a:lnTo>
                <a:close/>
                <a:moveTo>
                  <a:pt x="316651" y="221"/>
                </a:moveTo>
                <a:lnTo>
                  <a:pt x="4649935" y="221"/>
                </a:lnTo>
                <a:lnTo>
                  <a:pt x="4441454" y="563487"/>
                </a:lnTo>
                <a:lnTo>
                  <a:pt x="108170" y="563487"/>
                </a:lnTo>
                <a:close/>
                <a:moveTo>
                  <a:pt x="0" y="221"/>
                </a:moveTo>
                <a:lnTo>
                  <a:pt x="208563" y="221"/>
                </a:lnTo>
                <a:lnTo>
                  <a:pt x="82" y="563487"/>
                </a:lnTo>
                <a:lnTo>
                  <a:pt x="0" y="563487"/>
                </a:lnTo>
                <a:close/>
                <a:moveTo>
                  <a:pt x="4650017" y="0"/>
                </a:moveTo>
                <a:lnTo>
                  <a:pt x="4758105" y="0"/>
                </a:lnTo>
                <a:lnTo>
                  <a:pt x="4758023" y="221"/>
                </a:lnTo>
                <a:lnTo>
                  <a:pt x="4649935" y="221"/>
                </a:lnTo>
                <a:close/>
                <a:moveTo>
                  <a:pt x="208645" y="0"/>
                </a:moveTo>
                <a:lnTo>
                  <a:pt x="316733" y="0"/>
                </a:lnTo>
                <a:lnTo>
                  <a:pt x="316651" y="221"/>
                </a:lnTo>
                <a:lnTo>
                  <a:pt x="208563" y="221"/>
                </a:lnTo>
                <a:close/>
              </a:path>
            </a:pathLst>
          </a:custGeom>
          <a:solidFill>
            <a:srgbClr val="0070C0"/>
          </a:solidFill>
          <a:ln w="12700" cap="flat" cmpd="sng" algn="ctr">
            <a:noFill/>
            <a:prstDash val="solid"/>
            <a:miter lim="800000"/>
          </a:ln>
          <a:effectLst/>
        </p:spPr>
        <p:txBody>
          <a:bodyPr anchor="ctr">
            <a:normAutofit/>
          </a:bodyPr>
          <a:lstStyle/>
          <a:p>
            <a:pPr algn="ctr">
              <a:defRPr/>
            </a:pPr>
            <a:r>
              <a:rPr lang="zh-CN" altLang="en-US" sz="2400" b="1" kern="0" dirty="0" smtClean="0">
                <a:solidFill>
                  <a:srgbClr val="FFFFFF"/>
                </a:solidFill>
                <a:latin typeface="微软雅黑" panose="020B0503020204020204" pitchFamily="34" charset="-122"/>
                <a:ea typeface="微软雅黑" panose="020B0503020204020204" pitchFamily="34" charset="-122"/>
                <a:cs typeface="Arial" panose="020B0604020202020204" pitchFamily="34" charset="0"/>
              </a:rPr>
              <a:t>隐患排查实施</a:t>
            </a:r>
            <a:endParaRPr lang="zh-CN" altLang="en-US" sz="2400" b="1" kern="0" dirty="0" smtClean="0">
              <a:solidFill>
                <a:srgbClr val="FFFFFF"/>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9" name="직사각형 48"/>
          <p:cNvSpPr/>
          <p:nvPr/>
        </p:nvSpPr>
        <p:spPr>
          <a:xfrm>
            <a:off x="2101239" y="5782474"/>
            <a:ext cx="7058286" cy="460375"/>
          </a:xfrm>
          <a:prstGeom prst="rect">
            <a:avLst/>
          </a:prstGeom>
        </p:spPr>
        <p:txBody>
          <a:bodyPr wrap="square">
            <a:spAutoFit/>
          </a:bodyPr>
          <a:lstStyle/>
          <a:p>
            <a:r>
              <a:rPr lang="zh-CN" altLang="en-US" sz="2400" b="1"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b="1"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zh-CN" b="1"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安全隐患排查过程（计划、实施、</a:t>
            </a:r>
            <a:r>
              <a:rPr lang="zh-CN" altLang="en-US" b="1"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复核、整改</a:t>
            </a:r>
            <a:r>
              <a:rPr lang="zh-CN" altLang="zh-CN" b="1"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、上报）</a:t>
            </a:r>
            <a:endParaRPr lang="zh-CN" altLang="zh-CN" b="1"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3" name="그룹 2"/>
          <p:cNvGrpSpPr/>
          <p:nvPr/>
        </p:nvGrpSpPr>
        <p:grpSpPr>
          <a:xfrm>
            <a:off x="1697683" y="2494532"/>
            <a:ext cx="9046518" cy="3048347"/>
            <a:chOff x="2182748" y="2490300"/>
            <a:chExt cx="8005633" cy="3048347"/>
          </a:xfrm>
        </p:grpSpPr>
        <p:grpSp>
          <p:nvGrpSpPr>
            <p:cNvPr id="12" name="그룹 11"/>
            <p:cNvGrpSpPr/>
            <p:nvPr/>
          </p:nvGrpSpPr>
          <p:grpSpPr>
            <a:xfrm>
              <a:off x="2182748" y="2490300"/>
              <a:ext cx="2016050" cy="1383680"/>
              <a:chOff x="1075059" y="1447704"/>
              <a:chExt cx="2101423" cy="1580812"/>
            </a:xfrm>
          </p:grpSpPr>
          <p:sp>
            <p:nvSpPr>
              <p:cNvPr id="13" name="AutoShape 3"/>
              <p:cNvSpPr>
                <a:spLocks noChangeArrowheads="1"/>
              </p:cNvSpPr>
              <p:nvPr/>
            </p:nvSpPr>
            <p:spPr bwMode="gray">
              <a:xfrm>
                <a:off x="1076425" y="1503383"/>
                <a:ext cx="2100057" cy="1525133"/>
              </a:xfrm>
              <a:prstGeom prst="rightArrowCallout">
                <a:avLst>
                  <a:gd name="adj1" fmla="val 28435"/>
                  <a:gd name="adj2" fmla="val 21477"/>
                  <a:gd name="adj3" fmla="val 8889"/>
                  <a:gd name="adj4" fmla="val 86532"/>
                </a:avLst>
              </a:prstGeom>
              <a:gradFill rotWithShape="1">
                <a:gsLst>
                  <a:gs pos="0">
                    <a:srgbClr val="93C052"/>
                  </a:gs>
                  <a:gs pos="50000">
                    <a:srgbClr val="93C052">
                      <a:gamma/>
                      <a:tint val="63529"/>
                      <a:invGamma/>
                      <a:alpha val="89999"/>
                    </a:srgbClr>
                  </a:gs>
                  <a:gs pos="100000">
                    <a:srgbClr val="93C052"/>
                  </a:gs>
                </a:gsLst>
                <a:lin ang="2700000" scaled="1"/>
              </a:gradFill>
              <a:ln w="9525" algn="ctr">
                <a:noFill/>
                <a:miter lim="800000"/>
              </a:ln>
              <a:effectLst/>
              <a:scene3d>
                <a:camera prst="legacyPerspectiveTopRight"/>
                <a:lightRig rig="legacyFlat3" dir="b"/>
              </a:scene3d>
              <a:sp3d extrusionH="163500" prstMaterial="legacyMetal">
                <a:bevelT w="13500" h="13500" prst="angle"/>
                <a:bevelB w="13500" h="13500" prst="angle"/>
                <a:extrusionClr>
                  <a:srgbClr val="93C052"/>
                </a:extrusionClr>
              </a:sp3d>
            </p:spPr>
            <p:txBody>
              <a:bodyPr wrap="none" anchor="ctr">
                <a:flatTx/>
              </a:bodyPr>
              <a:lstStyle/>
              <a:p>
                <a:pPr defTabSz="914400" fontAlgn="base">
                  <a:spcBef>
                    <a:spcPct val="0"/>
                  </a:spcBef>
                  <a:spcAft>
                    <a:spcPct val="0"/>
                  </a:spcAft>
                  <a:defRPr/>
                </a:pPr>
                <a:endParaRPr lang="zh-CN" altLang="en-US" kern="0">
                  <a:solidFill>
                    <a:srgbClr val="000000"/>
                  </a:solidFill>
                  <a:latin typeface="微软雅黑" panose="020B0503020204020204" pitchFamily="34" charset="-122"/>
                  <a:ea typeface="微软雅黑" panose="020B0503020204020204" pitchFamily="34" charset="-122"/>
                </a:endParaRPr>
              </a:p>
            </p:txBody>
          </p:sp>
          <p:sp>
            <p:nvSpPr>
              <p:cNvPr id="16" name="Rectangle 12"/>
              <p:cNvSpPr>
                <a:spLocks noChangeArrowheads="1"/>
              </p:cNvSpPr>
              <p:nvPr/>
            </p:nvSpPr>
            <p:spPr bwMode="gray">
              <a:xfrm>
                <a:off x="1075059" y="1447704"/>
                <a:ext cx="1819958" cy="393387"/>
              </a:xfrm>
              <a:prstGeom prst="rect">
                <a:avLst/>
              </a:prstGeom>
              <a:gradFill rotWithShape="1">
                <a:gsLst>
                  <a:gs pos="0">
                    <a:srgbClr val="93C052"/>
                  </a:gs>
                  <a:gs pos="50000">
                    <a:srgbClr val="93C052">
                      <a:gamma/>
                      <a:shade val="87843"/>
                      <a:invGamma/>
                    </a:srgbClr>
                  </a:gs>
                  <a:gs pos="100000">
                    <a:srgbClr val="93C052"/>
                  </a:gs>
                </a:gsLst>
                <a:lin ang="2700000" scaled="1"/>
              </a:gradFill>
              <a:ln w="9525" algn="ctr">
                <a:noFill/>
                <a:miter lim="800000"/>
              </a:ln>
              <a:effectLst/>
              <a:scene3d>
                <a:camera prst="legacyPerspectiveTopRight"/>
                <a:lightRig rig="legacyFlat3" dir="b"/>
              </a:scene3d>
              <a:sp3d extrusionH="227000" prstMaterial="legacyMetal">
                <a:bevelT w="13500" h="13500" prst="angle"/>
                <a:bevelB w="13500" h="13500" prst="angle"/>
                <a:extrusionClr>
                  <a:srgbClr val="93C052"/>
                </a:extrusionClr>
              </a:sp3d>
            </p:spPr>
            <p:txBody>
              <a:bodyPr wrap="none" anchor="ctr">
                <a:flatTx/>
              </a:bodyPr>
              <a:lstStyle/>
              <a:p>
                <a:pPr defTabSz="914400" fontAlgn="base">
                  <a:spcBef>
                    <a:spcPct val="0"/>
                  </a:spcBef>
                  <a:spcAft>
                    <a:spcPct val="0"/>
                  </a:spcAft>
                  <a:defRPr/>
                </a:pPr>
                <a:endParaRPr lang="zh-CN" altLang="en-US" kern="0">
                  <a:solidFill>
                    <a:srgbClr val="000000"/>
                  </a:solidFill>
                  <a:latin typeface="微软雅黑" panose="020B0503020204020204" pitchFamily="34" charset="-122"/>
                  <a:ea typeface="微软雅黑" panose="020B0503020204020204" pitchFamily="34" charset="-122"/>
                </a:endParaRPr>
              </a:p>
            </p:txBody>
          </p:sp>
          <p:sp>
            <p:nvSpPr>
              <p:cNvPr id="18" name="Text Box 13"/>
              <p:cNvSpPr txBox="1">
                <a:spLocks noChangeArrowheads="1"/>
              </p:cNvSpPr>
              <p:nvPr/>
            </p:nvSpPr>
            <p:spPr bwMode="gray">
              <a:xfrm>
                <a:off x="1096668" y="1487947"/>
                <a:ext cx="1480735" cy="350401"/>
              </a:xfrm>
              <a:prstGeom prst="rect">
                <a:avLst/>
              </a:prstGeom>
              <a:noFill/>
              <a:ln w="9525" algn="ctr">
                <a:noFill/>
                <a:miter lim="800000"/>
              </a:ln>
            </p:spPr>
            <p:txBody>
              <a:bodyPr wrap="none">
                <a:spAutoFit/>
              </a:bodyPr>
              <a:lstStyle/>
              <a:p>
                <a:pPr defTabSz="914400" eaLnBrk="0" fontAlgn="base" hangingPunct="0">
                  <a:spcBef>
                    <a:spcPct val="0"/>
                  </a:spcBef>
                  <a:spcAft>
                    <a:spcPct val="0"/>
                  </a:spcAft>
                  <a:defRPr/>
                </a:pPr>
                <a:r>
                  <a:rPr lang="zh-CN" altLang="en-US" sz="1400" kern="0" dirty="0">
                    <a:solidFill>
                      <a:srgbClr val="FFFFFF"/>
                    </a:solidFill>
                    <a:latin typeface="微软雅黑" panose="020B0503020204020204" pitchFamily="34" charset="-122"/>
                    <a:ea typeface="微软雅黑" panose="020B0503020204020204" pitchFamily="34" charset="-122"/>
                  </a:rPr>
                  <a:t>制定隐患排查计划</a:t>
                </a:r>
                <a:endParaRPr lang="zh-CN" altLang="en-US" sz="1400" kern="0" dirty="0">
                  <a:solidFill>
                    <a:srgbClr val="FFFFFF"/>
                  </a:solidFill>
                  <a:latin typeface="微软雅黑" panose="020B0503020204020204" pitchFamily="34" charset="-122"/>
                  <a:ea typeface="微软雅黑" panose="020B0503020204020204" pitchFamily="34" charset="-122"/>
                </a:endParaRPr>
              </a:p>
            </p:txBody>
          </p:sp>
        </p:grpSp>
        <p:grpSp>
          <p:nvGrpSpPr>
            <p:cNvPr id="19" name="그룹 18"/>
            <p:cNvGrpSpPr/>
            <p:nvPr/>
          </p:nvGrpSpPr>
          <p:grpSpPr>
            <a:xfrm>
              <a:off x="6293680" y="2490300"/>
              <a:ext cx="2067705" cy="1383680"/>
              <a:chOff x="3294800" y="1447704"/>
              <a:chExt cx="2155263" cy="1580812"/>
            </a:xfrm>
          </p:grpSpPr>
          <p:sp>
            <p:nvSpPr>
              <p:cNvPr id="20" name="AutoShape 4"/>
              <p:cNvSpPr>
                <a:spLocks noChangeArrowheads="1"/>
              </p:cNvSpPr>
              <p:nvPr/>
            </p:nvSpPr>
            <p:spPr bwMode="gray">
              <a:xfrm>
                <a:off x="3350006" y="1503383"/>
                <a:ext cx="2100057" cy="1525133"/>
              </a:xfrm>
              <a:prstGeom prst="rightArrowCallout">
                <a:avLst>
                  <a:gd name="adj1" fmla="val 28435"/>
                  <a:gd name="adj2" fmla="val 21477"/>
                  <a:gd name="adj3" fmla="val 8889"/>
                  <a:gd name="adj4" fmla="val 86532"/>
                </a:avLst>
              </a:prstGeom>
              <a:gradFill rotWithShape="1">
                <a:gsLst>
                  <a:gs pos="0">
                    <a:srgbClr val="99CCFF">
                      <a:alpha val="89998"/>
                    </a:srgbClr>
                  </a:gs>
                  <a:gs pos="100000">
                    <a:srgbClr val="CCECFF"/>
                  </a:gs>
                </a:gsLst>
                <a:lin ang="2700000" scaled="1"/>
              </a:gradFill>
              <a:ln w="9525">
                <a:miter lim="800000"/>
              </a:ln>
              <a:scene3d>
                <a:camera prst="legacyPerspectiveTopRight"/>
                <a:lightRig rig="legacyFlat3" dir="b"/>
              </a:scene3d>
              <a:sp3d extrusionH="163500" prstMaterial="legacyMetal">
                <a:bevelT w="13500" h="13500" prst="angle"/>
                <a:bevelB w="13500" h="13500" prst="angle"/>
                <a:extrusionClr>
                  <a:srgbClr val="99CCFF"/>
                </a:extrusionClr>
              </a:sp3d>
            </p:spPr>
            <p:txBody>
              <a:bodyPr wrap="none" anchor="ctr">
                <a:flatTx/>
              </a:bodyPr>
              <a:lstStyle/>
              <a:p>
                <a:pPr defTabSz="914400" fontAlgn="base">
                  <a:spcBef>
                    <a:spcPct val="0"/>
                  </a:spcBef>
                  <a:spcAft>
                    <a:spcPct val="0"/>
                  </a:spcAft>
                  <a:defRPr/>
                </a:pPr>
                <a:endParaRPr lang="zh-CN" altLang="en-US" kern="0">
                  <a:solidFill>
                    <a:srgbClr val="000000"/>
                  </a:solidFill>
                  <a:latin typeface="微软雅黑" panose="020B0503020204020204" pitchFamily="34" charset="-122"/>
                  <a:ea typeface="微软雅黑" panose="020B0503020204020204" pitchFamily="34" charset="-122"/>
                </a:endParaRPr>
              </a:p>
            </p:txBody>
          </p:sp>
          <p:sp>
            <p:nvSpPr>
              <p:cNvPr id="21" name="Rectangle 5"/>
              <p:cNvSpPr>
                <a:spLocks noChangeArrowheads="1"/>
              </p:cNvSpPr>
              <p:nvPr/>
            </p:nvSpPr>
            <p:spPr bwMode="gray">
              <a:xfrm>
                <a:off x="3350006" y="1447704"/>
                <a:ext cx="1815859" cy="393387"/>
              </a:xfrm>
              <a:prstGeom prst="rect">
                <a:avLst/>
              </a:prstGeom>
              <a:gradFill rotWithShape="1">
                <a:gsLst>
                  <a:gs pos="0">
                    <a:srgbClr val="4EA7EA"/>
                  </a:gs>
                  <a:gs pos="50000">
                    <a:srgbClr val="4EA7EA">
                      <a:gamma/>
                      <a:tint val="76471"/>
                      <a:invGamma/>
                    </a:srgbClr>
                  </a:gs>
                  <a:gs pos="100000">
                    <a:srgbClr val="4EA7EA"/>
                  </a:gs>
                </a:gsLst>
                <a:lin ang="2700000" scaled="1"/>
              </a:gradFill>
              <a:ln w="9525" algn="ctr">
                <a:noFill/>
                <a:miter lim="800000"/>
              </a:ln>
              <a:effectLst/>
              <a:scene3d>
                <a:camera prst="legacyPerspectiveTopRight"/>
                <a:lightRig rig="legacyFlat3" dir="b"/>
              </a:scene3d>
              <a:sp3d extrusionH="227000" prstMaterial="legacyMetal">
                <a:bevelT w="13500" h="13500" prst="angle"/>
                <a:bevelB w="13500" h="13500" prst="angle"/>
                <a:extrusionClr>
                  <a:srgbClr val="4EA7EA"/>
                </a:extrusionClr>
              </a:sp3d>
            </p:spPr>
            <p:txBody>
              <a:bodyPr wrap="none" anchor="ctr">
                <a:flatTx/>
              </a:bodyPr>
              <a:lstStyle/>
              <a:p>
                <a:pPr defTabSz="914400" fontAlgn="base">
                  <a:spcBef>
                    <a:spcPct val="0"/>
                  </a:spcBef>
                  <a:spcAft>
                    <a:spcPct val="0"/>
                  </a:spcAft>
                  <a:defRPr/>
                </a:pPr>
                <a:endParaRPr lang="zh-CN" altLang="en-US" kern="0">
                  <a:solidFill>
                    <a:srgbClr val="000000"/>
                  </a:solidFill>
                  <a:latin typeface="微软雅黑" panose="020B0503020204020204" pitchFamily="34" charset="-122"/>
                  <a:ea typeface="微软雅黑" panose="020B0503020204020204" pitchFamily="34" charset="-122"/>
                </a:endParaRPr>
              </a:p>
            </p:txBody>
          </p:sp>
          <p:sp>
            <p:nvSpPr>
              <p:cNvPr id="22" name="Text Box 14"/>
              <p:cNvSpPr txBox="1">
                <a:spLocks noChangeArrowheads="1"/>
              </p:cNvSpPr>
              <p:nvPr/>
            </p:nvSpPr>
            <p:spPr bwMode="gray">
              <a:xfrm>
                <a:off x="3294800" y="1505741"/>
                <a:ext cx="1939998" cy="350401"/>
              </a:xfrm>
              <a:prstGeom prst="rect">
                <a:avLst/>
              </a:prstGeom>
              <a:noFill/>
              <a:ln w="9525" algn="ctr">
                <a:noFill/>
                <a:miter lim="800000"/>
              </a:ln>
            </p:spPr>
            <p:txBody>
              <a:bodyPr wrap="square">
                <a:spAutoFit/>
              </a:bodyPr>
              <a:lstStyle/>
              <a:p>
                <a:pPr algn="ctr" defTabSz="914400" eaLnBrk="0" fontAlgn="base" hangingPunct="0">
                  <a:spcBef>
                    <a:spcPct val="0"/>
                  </a:spcBef>
                  <a:spcAft>
                    <a:spcPct val="0"/>
                  </a:spcAft>
                  <a:defRPr/>
                </a:pPr>
                <a:r>
                  <a:rPr lang="zh-CN" altLang="en-US" sz="1400" kern="0" dirty="0">
                    <a:solidFill>
                      <a:srgbClr val="FFFFFF"/>
                    </a:solidFill>
                    <a:latin typeface="微软雅黑" panose="020B0503020204020204" pitchFamily="34" charset="-122"/>
                    <a:ea typeface="微软雅黑" panose="020B0503020204020204" pitchFamily="34" charset="-122"/>
                  </a:rPr>
                  <a:t>隐患登记（省平台）</a:t>
                </a:r>
                <a:endParaRPr lang="zh-CN" altLang="en-US" sz="1400" kern="0" dirty="0">
                  <a:solidFill>
                    <a:srgbClr val="FFFFFF"/>
                  </a:solidFill>
                  <a:latin typeface="微软雅黑" panose="020B0503020204020204" pitchFamily="34" charset="-122"/>
                  <a:ea typeface="微软雅黑" panose="020B0503020204020204" pitchFamily="34" charset="-122"/>
                </a:endParaRPr>
              </a:p>
            </p:txBody>
          </p:sp>
        </p:grpSp>
        <p:grpSp>
          <p:nvGrpSpPr>
            <p:cNvPr id="23" name="그룹 22"/>
            <p:cNvGrpSpPr/>
            <p:nvPr/>
          </p:nvGrpSpPr>
          <p:grpSpPr>
            <a:xfrm>
              <a:off x="8438427" y="2490300"/>
              <a:ext cx="1749954" cy="1589220"/>
              <a:chOff x="5615390" y="1447704"/>
              <a:chExt cx="1824058" cy="1815636"/>
            </a:xfrm>
          </p:grpSpPr>
          <p:sp>
            <p:nvSpPr>
              <p:cNvPr id="24" name="AutoShape 6"/>
              <p:cNvSpPr>
                <a:spLocks noChangeArrowheads="1"/>
              </p:cNvSpPr>
              <p:nvPr/>
            </p:nvSpPr>
            <p:spPr bwMode="gray">
              <a:xfrm rot="5400000">
                <a:off x="5647441" y="1471333"/>
                <a:ext cx="1759956" cy="1824057"/>
              </a:xfrm>
              <a:prstGeom prst="rightArrowCallout">
                <a:avLst>
                  <a:gd name="adj1" fmla="val 28435"/>
                  <a:gd name="adj2" fmla="val 21477"/>
                  <a:gd name="adj3" fmla="val 7937"/>
                  <a:gd name="adj4" fmla="val 86532"/>
                </a:avLst>
              </a:prstGeom>
              <a:gradFill rotWithShape="1">
                <a:gsLst>
                  <a:gs pos="0">
                    <a:srgbClr val="93C052"/>
                  </a:gs>
                  <a:gs pos="50000">
                    <a:srgbClr val="93C052">
                      <a:gamma/>
                      <a:tint val="48627"/>
                      <a:invGamma/>
                      <a:alpha val="89999"/>
                    </a:srgbClr>
                  </a:gs>
                  <a:gs pos="100000">
                    <a:srgbClr val="93C052"/>
                  </a:gs>
                </a:gsLst>
                <a:lin ang="2700000" scaled="1"/>
              </a:gradFill>
              <a:ln w="9525" algn="ctr">
                <a:noFill/>
                <a:miter lim="800000"/>
              </a:ln>
              <a:effectLst/>
              <a:scene3d>
                <a:camera prst="legacyPerspectiveTop"/>
                <a:lightRig rig="legacyFlat3" dir="b"/>
              </a:scene3d>
              <a:sp3d extrusionH="163500" prstMaterial="legacyMetal">
                <a:bevelT w="13500" h="13500" prst="angle"/>
                <a:bevelB w="13500" h="13500" prst="angle"/>
                <a:extrusionClr>
                  <a:srgbClr val="99CCFF"/>
                </a:extrusionClr>
              </a:sp3d>
            </p:spPr>
            <p:txBody>
              <a:bodyPr wrap="none" anchor="ctr">
                <a:flatTx/>
              </a:bodyPr>
              <a:lstStyle/>
              <a:p>
                <a:pPr defTabSz="914400" fontAlgn="base">
                  <a:spcBef>
                    <a:spcPct val="0"/>
                  </a:spcBef>
                  <a:spcAft>
                    <a:spcPct val="0"/>
                  </a:spcAft>
                  <a:defRPr/>
                </a:pPr>
                <a:endParaRPr lang="zh-CN" altLang="en-US" kern="0">
                  <a:solidFill>
                    <a:srgbClr val="000000"/>
                  </a:solidFill>
                  <a:latin typeface="微软雅黑" panose="020B0503020204020204" pitchFamily="34" charset="-122"/>
                  <a:ea typeface="微软雅黑" panose="020B0503020204020204" pitchFamily="34" charset="-122"/>
                </a:endParaRPr>
              </a:p>
            </p:txBody>
          </p:sp>
          <p:sp>
            <p:nvSpPr>
              <p:cNvPr id="25" name="Rectangle 7"/>
              <p:cNvSpPr>
                <a:spLocks noChangeArrowheads="1"/>
              </p:cNvSpPr>
              <p:nvPr/>
            </p:nvSpPr>
            <p:spPr bwMode="gray">
              <a:xfrm>
                <a:off x="5615390" y="1447704"/>
                <a:ext cx="1824057" cy="393387"/>
              </a:xfrm>
              <a:prstGeom prst="rect">
                <a:avLst/>
              </a:prstGeom>
              <a:gradFill rotWithShape="1">
                <a:gsLst>
                  <a:gs pos="0">
                    <a:srgbClr val="93C052"/>
                  </a:gs>
                  <a:gs pos="50000">
                    <a:srgbClr val="93C052">
                      <a:gamma/>
                      <a:shade val="81961"/>
                      <a:invGamma/>
                    </a:srgbClr>
                  </a:gs>
                  <a:gs pos="100000">
                    <a:srgbClr val="93C052"/>
                  </a:gs>
                </a:gsLst>
                <a:lin ang="2700000" scaled="1"/>
              </a:gradFill>
              <a:ln w="9525" algn="ctr">
                <a:noFill/>
                <a:miter lim="800000"/>
              </a:ln>
              <a:effectLst/>
              <a:scene3d>
                <a:camera prst="legacyPerspectiveTop"/>
                <a:lightRig rig="legacyFlat3" dir="b"/>
              </a:scene3d>
              <a:sp3d extrusionH="163500" prstMaterial="legacyMetal">
                <a:bevelT w="13500" h="13500" prst="angle"/>
                <a:bevelB w="13500" h="13500" prst="angle"/>
                <a:extrusionClr>
                  <a:srgbClr val="93C052"/>
                </a:extrusionClr>
              </a:sp3d>
            </p:spPr>
            <p:txBody>
              <a:bodyPr wrap="none" anchor="ctr">
                <a:flatTx/>
              </a:bodyPr>
              <a:lstStyle/>
              <a:p>
                <a:pPr defTabSz="914400" fontAlgn="base">
                  <a:spcBef>
                    <a:spcPct val="0"/>
                  </a:spcBef>
                  <a:spcAft>
                    <a:spcPct val="0"/>
                  </a:spcAft>
                  <a:defRPr/>
                </a:pPr>
                <a:endParaRPr lang="zh-CN" altLang="en-US" kern="0">
                  <a:solidFill>
                    <a:srgbClr val="000000"/>
                  </a:solidFill>
                  <a:latin typeface="微软雅黑" panose="020B0503020204020204" pitchFamily="34" charset="-122"/>
                  <a:ea typeface="微软雅黑" panose="020B0503020204020204" pitchFamily="34" charset="-122"/>
                </a:endParaRPr>
              </a:p>
            </p:txBody>
          </p:sp>
          <p:sp>
            <p:nvSpPr>
              <p:cNvPr id="26" name="Text Box 15"/>
              <p:cNvSpPr txBox="1">
                <a:spLocks noChangeArrowheads="1"/>
              </p:cNvSpPr>
              <p:nvPr/>
            </p:nvSpPr>
            <p:spPr bwMode="gray">
              <a:xfrm>
                <a:off x="5749381" y="1505803"/>
                <a:ext cx="1480734" cy="350401"/>
              </a:xfrm>
              <a:prstGeom prst="rect">
                <a:avLst/>
              </a:prstGeom>
              <a:noFill/>
              <a:ln w="9525" algn="ctr">
                <a:noFill/>
                <a:miter lim="800000"/>
              </a:ln>
            </p:spPr>
            <p:txBody>
              <a:bodyPr wrap="none">
                <a:spAutoFit/>
              </a:bodyPr>
              <a:lstStyle/>
              <a:p>
                <a:pPr algn="ctr" defTabSz="914400" eaLnBrk="0" fontAlgn="base" hangingPunct="0">
                  <a:spcBef>
                    <a:spcPct val="0"/>
                  </a:spcBef>
                  <a:spcAft>
                    <a:spcPct val="0"/>
                  </a:spcAft>
                  <a:defRPr/>
                </a:pPr>
                <a:r>
                  <a:rPr lang="zh-CN" altLang="en-US" sz="1400" kern="0" dirty="0">
                    <a:solidFill>
                      <a:srgbClr val="FFFFFF"/>
                    </a:solidFill>
                    <a:latin typeface="微软雅黑" panose="020B0503020204020204" pitchFamily="34" charset="-122"/>
                    <a:ea typeface="微软雅黑" panose="020B0503020204020204" pitchFamily="34" charset="-122"/>
                  </a:rPr>
                  <a:t>下发隐患排查通报</a:t>
                </a:r>
                <a:endParaRPr lang="zh-CN" altLang="en-US" sz="1400" kern="0" dirty="0">
                  <a:solidFill>
                    <a:srgbClr val="FFFFFF"/>
                  </a:solidFill>
                  <a:latin typeface="微软雅黑" panose="020B0503020204020204" pitchFamily="34" charset="-122"/>
                  <a:ea typeface="微软雅黑" panose="020B0503020204020204" pitchFamily="34" charset="-122"/>
                </a:endParaRPr>
              </a:p>
            </p:txBody>
          </p:sp>
        </p:grpSp>
        <p:grpSp>
          <p:nvGrpSpPr>
            <p:cNvPr id="27" name="그룹 26"/>
            <p:cNvGrpSpPr/>
            <p:nvPr/>
          </p:nvGrpSpPr>
          <p:grpSpPr>
            <a:xfrm>
              <a:off x="4265348" y="2490300"/>
              <a:ext cx="2014737" cy="1383680"/>
              <a:chOff x="3350006" y="1447704"/>
              <a:chExt cx="2100057" cy="1580812"/>
            </a:xfrm>
          </p:grpSpPr>
          <p:sp>
            <p:nvSpPr>
              <p:cNvPr id="30" name="AutoShape 4"/>
              <p:cNvSpPr>
                <a:spLocks noChangeArrowheads="1"/>
              </p:cNvSpPr>
              <p:nvPr/>
            </p:nvSpPr>
            <p:spPr bwMode="gray">
              <a:xfrm>
                <a:off x="3350006" y="1503383"/>
                <a:ext cx="2100057" cy="1525133"/>
              </a:xfrm>
              <a:prstGeom prst="rightArrowCallout">
                <a:avLst>
                  <a:gd name="adj1" fmla="val 28435"/>
                  <a:gd name="adj2" fmla="val 21477"/>
                  <a:gd name="adj3" fmla="val 8889"/>
                  <a:gd name="adj4" fmla="val 86532"/>
                </a:avLst>
              </a:prstGeom>
              <a:gradFill rotWithShape="1">
                <a:gsLst>
                  <a:gs pos="0">
                    <a:srgbClr val="99CCFF">
                      <a:alpha val="89998"/>
                    </a:srgbClr>
                  </a:gs>
                  <a:gs pos="100000">
                    <a:srgbClr val="CCECFF"/>
                  </a:gs>
                </a:gsLst>
                <a:lin ang="2700000" scaled="1"/>
              </a:gradFill>
              <a:ln w="9525">
                <a:miter lim="800000"/>
              </a:ln>
              <a:scene3d>
                <a:camera prst="legacyPerspectiveTopRight"/>
                <a:lightRig rig="legacyFlat3" dir="b"/>
              </a:scene3d>
              <a:sp3d extrusionH="163500" prstMaterial="legacyMetal">
                <a:bevelT w="13500" h="13500" prst="angle"/>
                <a:bevelB w="13500" h="13500" prst="angle"/>
                <a:extrusionClr>
                  <a:srgbClr val="99CCFF"/>
                </a:extrusionClr>
              </a:sp3d>
            </p:spPr>
            <p:txBody>
              <a:bodyPr wrap="none" anchor="ctr">
                <a:flatTx/>
              </a:bodyPr>
              <a:lstStyle/>
              <a:p>
                <a:pPr defTabSz="914400" fontAlgn="base">
                  <a:spcBef>
                    <a:spcPct val="0"/>
                  </a:spcBef>
                  <a:spcAft>
                    <a:spcPct val="0"/>
                  </a:spcAft>
                  <a:defRPr/>
                </a:pPr>
                <a:endParaRPr lang="zh-CN" altLang="en-US" kern="0">
                  <a:solidFill>
                    <a:srgbClr val="000000"/>
                  </a:solidFill>
                  <a:latin typeface="微软雅黑" panose="020B0503020204020204" pitchFamily="34" charset="-122"/>
                  <a:ea typeface="微软雅黑" panose="020B0503020204020204" pitchFamily="34" charset="-122"/>
                </a:endParaRPr>
              </a:p>
            </p:txBody>
          </p:sp>
          <p:sp>
            <p:nvSpPr>
              <p:cNvPr id="31" name="Rectangle 5"/>
              <p:cNvSpPr>
                <a:spLocks noChangeArrowheads="1"/>
              </p:cNvSpPr>
              <p:nvPr/>
            </p:nvSpPr>
            <p:spPr bwMode="gray">
              <a:xfrm>
                <a:off x="3350006" y="1447704"/>
                <a:ext cx="1815859" cy="393387"/>
              </a:xfrm>
              <a:prstGeom prst="rect">
                <a:avLst/>
              </a:prstGeom>
              <a:gradFill rotWithShape="1">
                <a:gsLst>
                  <a:gs pos="0">
                    <a:srgbClr val="4EA7EA"/>
                  </a:gs>
                  <a:gs pos="50000">
                    <a:srgbClr val="4EA7EA">
                      <a:gamma/>
                      <a:tint val="76471"/>
                      <a:invGamma/>
                    </a:srgbClr>
                  </a:gs>
                  <a:gs pos="100000">
                    <a:srgbClr val="4EA7EA"/>
                  </a:gs>
                </a:gsLst>
                <a:lin ang="2700000" scaled="1"/>
              </a:gradFill>
              <a:ln w="9525" algn="ctr">
                <a:noFill/>
                <a:miter lim="800000"/>
              </a:ln>
              <a:effectLst/>
              <a:scene3d>
                <a:camera prst="legacyPerspectiveTopRight"/>
                <a:lightRig rig="legacyFlat3" dir="b"/>
              </a:scene3d>
              <a:sp3d extrusionH="227000" prstMaterial="legacyMetal">
                <a:bevelT w="13500" h="13500" prst="angle"/>
                <a:bevelB w="13500" h="13500" prst="angle"/>
                <a:extrusionClr>
                  <a:srgbClr val="4EA7EA"/>
                </a:extrusionClr>
              </a:sp3d>
            </p:spPr>
            <p:txBody>
              <a:bodyPr wrap="none" anchor="ctr">
                <a:flatTx/>
              </a:bodyPr>
              <a:lstStyle/>
              <a:p>
                <a:pPr defTabSz="914400" fontAlgn="base">
                  <a:spcBef>
                    <a:spcPct val="0"/>
                  </a:spcBef>
                  <a:spcAft>
                    <a:spcPct val="0"/>
                  </a:spcAft>
                  <a:defRPr/>
                </a:pPr>
                <a:endParaRPr lang="zh-CN" altLang="en-US" kern="0">
                  <a:solidFill>
                    <a:srgbClr val="000000"/>
                  </a:solidFill>
                  <a:latin typeface="微软雅黑" panose="020B0503020204020204" pitchFamily="34" charset="-122"/>
                  <a:ea typeface="微软雅黑" panose="020B0503020204020204" pitchFamily="34" charset="-122"/>
                </a:endParaRPr>
              </a:p>
            </p:txBody>
          </p:sp>
          <p:sp>
            <p:nvSpPr>
              <p:cNvPr id="32" name="Text Box 14"/>
              <p:cNvSpPr txBox="1">
                <a:spLocks noChangeArrowheads="1"/>
              </p:cNvSpPr>
              <p:nvPr/>
            </p:nvSpPr>
            <p:spPr bwMode="gray">
              <a:xfrm>
                <a:off x="3627373" y="1505805"/>
                <a:ext cx="1152725" cy="350401"/>
              </a:xfrm>
              <a:prstGeom prst="rect">
                <a:avLst/>
              </a:prstGeom>
              <a:noFill/>
              <a:ln w="9525" algn="ctr">
                <a:noFill/>
                <a:miter lim="800000"/>
              </a:ln>
            </p:spPr>
            <p:txBody>
              <a:bodyPr wrap="none">
                <a:spAutoFit/>
              </a:bodyPr>
              <a:lstStyle/>
              <a:p>
                <a:pPr defTabSz="914400" eaLnBrk="0" fontAlgn="base" hangingPunct="0">
                  <a:spcBef>
                    <a:spcPct val="0"/>
                  </a:spcBef>
                  <a:spcAft>
                    <a:spcPct val="0"/>
                  </a:spcAft>
                  <a:defRPr/>
                </a:pPr>
                <a:r>
                  <a:rPr lang="zh-CN" altLang="en-US" sz="1400" kern="0" dirty="0">
                    <a:solidFill>
                      <a:srgbClr val="FFFFFF"/>
                    </a:solidFill>
                    <a:latin typeface="微软雅黑" panose="020B0503020204020204" pitchFamily="34" charset="-122"/>
                    <a:ea typeface="微软雅黑" panose="020B0503020204020204" pitchFamily="34" charset="-122"/>
                  </a:rPr>
                  <a:t>进行隐患排查</a:t>
                </a:r>
                <a:endParaRPr lang="zh-CN" altLang="en-US" sz="1400" kern="0" dirty="0">
                  <a:solidFill>
                    <a:srgbClr val="FFFFFF"/>
                  </a:solidFill>
                  <a:latin typeface="微软雅黑" panose="020B0503020204020204" pitchFamily="34" charset="-122"/>
                  <a:ea typeface="微软雅黑" panose="020B0503020204020204" pitchFamily="34" charset="-122"/>
                </a:endParaRPr>
              </a:p>
            </p:txBody>
          </p:sp>
        </p:grpSp>
        <p:grpSp>
          <p:nvGrpSpPr>
            <p:cNvPr id="33" name="그룹 32"/>
            <p:cNvGrpSpPr/>
            <p:nvPr/>
          </p:nvGrpSpPr>
          <p:grpSpPr>
            <a:xfrm>
              <a:off x="8244368" y="4153648"/>
              <a:ext cx="1943990" cy="1384998"/>
              <a:chOff x="7009812" y="4440275"/>
              <a:chExt cx="1918933" cy="1208262"/>
            </a:xfrm>
          </p:grpSpPr>
          <p:sp>
            <p:nvSpPr>
              <p:cNvPr id="34" name="AutoShape 10"/>
              <p:cNvSpPr>
                <a:spLocks noChangeArrowheads="1"/>
              </p:cNvSpPr>
              <p:nvPr/>
            </p:nvSpPr>
            <p:spPr bwMode="gray">
              <a:xfrm flipH="1">
                <a:off x="7009812" y="4522494"/>
                <a:ext cx="1911470" cy="1126043"/>
              </a:xfrm>
              <a:prstGeom prst="rightArrowCallout">
                <a:avLst>
                  <a:gd name="adj1" fmla="val 28435"/>
                  <a:gd name="adj2" fmla="val 21477"/>
                  <a:gd name="adj3" fmla="val 8889"/>
                  <a:gd name="adj4" fmla="val 86532"/>
                </a:avLst>
              </a:prstGeom>
              <a:gradFill rotWithShape="1">
                <a:gsLst>
                  <a:gs pos="0">
                    <a:srgbClr val="99CCFF">
                      <a:alpha val="89998"/>
                    </a:srgbClr>
                  </a:gs>
                  <a:gs pos="100000">
                    <a:srgbClr val="CCECFF"/>
                  </a:gs>
                </a:gsLst>
                <a:lin ang="2700000" scaled="1"/>
              </a:gradFill>
              <a:ln w="9525">
                <a:miter lim="800000"/>
              </a:ln>
              <a:scene3d>
                <a:camera prst="legacyPerspectiveTopLeft"/>
                <a:lightRig rig="legacyFlat3" dir="b"/>
              </a:scene3d>
              <a:sp3d extrusionH="163500" prstMaterial="legacyMetal">
                <a:bevelT w="13500" h="13500" prst="angle"/>
                <a:bevelB w="13500" h="13500" prst="angle"/>
                <a:extrusionClr>
                  <a:srgbClr val="99CCFF"/>
                </a:extrusionClr>
              </a:sp3d>
            </p:spPr>
            <p:txBody>
              <a:bodyPr wrap="none" anchor="ctr">
                <a:flatTx/>
              </a:bodyPr>
              <a:lstStyle/>
              <a:p>
                <a:pPr defTabSz="914400" fontAlgn="base">
                  <a:spcBef>
                    <a:spcPct val="0"/>
                  </a:spcBef>
                  <a:spcAft>
                    <a:spcPct val="0"/>
                  </a:spcAft>
                  <a:defRPr/>
                </a:pPr>
                <a:endParaRPr lang="zh-CN" altLang="en-US" kern="0">
                  <a:solidFill>
                    <a:srgbClr val="000000"/>
                  </a:solidFill>
                  <a:latin typeface="微软雅黑" panose="020B0503020204020204" pitchFamily="34" charset="-122"/>
                  <a:ea typeface="微软雅黑" panose="020B0503020204020204" pitchFamily="34" charset="-122"/>
                </a:endParaRPr>
              </a:p>
            </p:txBody>
          </p:sp>
          <p:sp>
            <p:nvSpPr>
              <p:cNvPr id="35" name="Rectangle 11"/>
              <p:cNvSpPr>
                <a:spLocks noChangeArrowheads="1"/>
              </p:cNvSpPr>
              <p:nvPr/>
            </p:nvSpPr>
            <p:spPr bwMode="gray">
              <a:xfrm>
                <a:off x="7268489" y="4440275"/>
                <a:ext cx="1660256" cy="290448"/>
              </a:xfrm>
              <a:prstGeom prst="rect">
                <a:avLst/>
              </a:prstGeom>
              <a:gradFill rotWithShape="1">
                <a:gsLst>
                  <a:gs pos="0">
                    <a:srgbClr val="4EA7EA"/>
                  </a:gs>
                  <a:gs pos="50000">
                    <a:srgbClr val="4EA7EA">
                      <a:gamma/>
                      <a:tint val="76471"/>
                      <a:invGamma/>
                    </a:srgbClr>
                  </a:gs>
                  <a:gs pos="100000">
                    <a:srgbClr val="4EA7EA"/>
                  </a:gs>
                </a:gsLst>
                <a:lin ang="2700000" scaled="1"/>
              </a:gradFill>
              <a:ln w="9525" algn="ctr">
                <a:noFill/>
                <a:miter lim="800000"/>
              </a:ln>
              <a:effectLst/>
              <a:scene3d>
                <a:camera prst="legacyPerspectiveTopLeft"/>
                <a:lightRig rig="legacyFlat3" dir="b"/>
              </a:scene3d>
              <a:sp3d extrusionH="227000" prstMaterial="legacyMetal">
                <a:bevelT w="13500" h="13500" prst="angle"/>
                <a:bevelB w="13500" h="13500" prst="angle"/>
                <a:extrusionClr>
                  <a:srgbClr val="4EA7EA"/>
                </a:extrusionClr>
              </a:sp3d>
            </p:spPr>
            <p:txBody>
              <a:bodyPr wrap="none" anchor="ctr">
                <a:flatTx/>
              </a:bodyPr>
              <a:lstStyle/>
              <a:p>
                <a:pPr defTabSz="914400" fontAlgn="base">
                  <a:spcBef>
                    <a:spcPct val="0"/>
                  </a:spcBef>
                  <a:spcAft>
                    <a:spcPct val="0"/>
                  </a:spcAft>
                  <a:defRPr/>
                </a:pPr>
                <a:endParaRPr lang="zh-CN" altLang="en-US" kern="0">
                  <a:solidFill>
                    <a:srgbClr val="000000"/>
                  </a:solidFill>
                  <a:latin typeface="微软雅黑" panose="020B0503020204020204" pitchFamily="34" charset="-122"/>
                  <a:ea typeface="微软雅黑" panose="020B0503020204020204" pitchFamily="34" charset="-122"/>
                </a:endParaRPr>
              </a:p>
            </p:txBody>
          </p:sp>
          <p:sp>
            <p:nvSpPr>
              <p:cNvPr id="36" name="Text Box 17"/>
              <p:cNvSpPr txBox="1">
                <a:spLocks noChangeArrowheads="1"/>
              </p:cNvSpPr>
              <p:nvPr/>
            </p:nvSpPr>
            <p:spPr bwMode="gray">
              <a:xfrm>
                <a:off x="7521057" y="4443911"/>
                <a:ext cx="1091638" cy="267567"/>
              </a:xfrm>
              <a:prstGeom prst="rect">
                <a:avLst/>
              </a:prstGeom>
              <a:noFill/>
              <a:ln w="9525" algn="ctr">
                <a:noFill/>
                <a:miter lim="800000"/>
              </a:ln>
            </p:spPr>
            <p:txBody>
              <a:bodyPr wrap="none">
                <a:spAutoFit/>
              </a:bodyPr>
              <a:lstStyle/>
              <a:p>
                <a:pPr defTabSz="914400" eaLnBrk="0" fontAlgn="base" hangingPunct="0">
                  <a:spcBef>
                    <a:spcPct val="0"/>
                  </a:spcBef>
                  <a:spcAft>
                    <a:spcPct val="0"/>
                  </a:spcAft>
                  <a:defRPr/>
                </a:pPr>
                <a:r>
                  <a:rPr lang="zh-CN" altLang="en-US" sz="1400" kern="0" dirty="0">
                    <a:solidFill>
                      <a:srgbClr val="FFFFFF"/>
                    </a:solidFill>
                    <a:latin typeface="微软雅黑" panose="020B0503020204020204" pitchFamily="34" charset="-122"/>
                    <a:ea typeface="微软雅黑" panose="020B0503020204020204" pitchFamily="34" charset="-122"/>
                  </a:rPr>
                  <a:t>隐患整改反馈</a:t>
                </a:r>
                <a:endParaRPr lang="zh-CN" altLang="en-US" sz="1400" kern="0" dirty="0">
                  <a:solidFill>
                    <a:srgbClr val="FFFFFF"/>
                  </a:solidFill>
                  <a:latin typeface="微软雅黑" panose="020B0503020204020204" pitchFamily="34" charset="-122"/>
                  <a:ea typeface="微软雅黑" panose="020B0503020204020204" pitchFamily="34" charset="-122"/>
                </a:endParaRPr>
              </a:p>
            </p:txBody>
          </p:sp>
        </p:grpSp>
        <p:grpSp>
          <p:nvGrpSpPr>
            <p:cNvPr id="37" name="그룹 36"/>
            <p:cNvGrpSpPr/>
            <p:nvPr/>
          </p:nvGrpSpPr>
          <p:grpSpPr>
            <a:xfrm>
              <a:off x="6137282" y="4147416"/>
              <a:ext cx="2017861" cy="1384998"/>
              <a:chOff x="4964030" y="4434913"/>
              <a:chExt cx="1911470" cy="1213624"/>
            </a:xfrm>
          </p:grpSpPr>
          <p:sp>
            <p:nvSpPr>
              <p:cNvPr id="38" name="AutoShape 8"/>
              <p:cNvSpPr>
                <a:spLocks noChangeArrowheads="1"/>
              </p:cNvSpPr>
              <p:nvPr/>
            </p:nvSpPr>
            <p:spPr bwMode="gray">
              <a:xfrm flipH="1">
                <a:off x="4964030" y="4522494"/>
                <a:ext cx="1911470" cy="1126043"/>
              </a:xfrm>
              <a:prstGeom prst="rightArrowCallout">
                <a:avLst>
                  <a:gd name="adj1" fmla="val 28435"/>
                  <a:gd name="adj2" fmla="val 21477"/>
                  <a:gd name="adj3" fmla="val 8889"/>
                  <a:gd name="adj4" fmla="val 86532"/>
                </a:avLst>
              </a:prstGeom>
              <a:gradFill rotWithShape="1">
                <a:gsLst>
                  <a:gs pos="0">
                    <a:srgbClr val="93C052"/>
                  </a:gs>
                  <a:gs pos="50000">
                    <a:srgbClr val="93C052">
                      <a:gamma/>
                      <a:tint val="63529"/>
                      <a:invGamma/>
                      <a:alpha val="89999"/>
                    </a:srgbClr>
                  </a:gs>
                  <a:gs pos="100000">
                    <a:srgbClr val="93C052"/>
                  </a:gs>
                </a:gsLst>
                <a:lin ang="2700000" scaled="1"/>
              </a:gradFill>
              <a:ln w="9525" algn="ctr">
                <a:noFill/>
                <a:miter lim="800000"/>
              </a:ln>
              <a:effectLst/>
              <a:scene3d>
                <a:camera prst="legacyPerspectiveTopLeft"/>
                <a:lightRig rig="legacyFlat3" dir="b"/>
              </a:scene3d>
              <a:sp3d extrusionH="163500" prstMaterial="legacyMetal">
                <a:bevelT w="13500" h="13500" prst="angle"/>
                <a:bevelB w="13500" h="13500" prst="angle"/>
                <a:extrusionClr>
                  <a:srgbClr val="93C052"/>
                </a:extrusionClr>
              </a:sp3d>
            </p:spPr>
            <p:txBody>
              <a:bodyPr wrap="none" anchor="ctr">
                <a:flatTx/>
              </a:bodyPr>
              <a:lstStyle/>
              <a:p>
                <a:pPr defTabSz="914400" fontAlgn="base">
                  <a:spcBef>
                    <a:spcPct val="0"/>
                  </a:spcBef>
                  <a:spcAft>
                    <a:spcPct val="0"/>
                  </a:spcAft>
                  <a:defRPr/>
                </a:pPr>
                <a:endParaRPr lang="zh-CN" altLang="en-US" kern="0">
                  <a:solidFill>
                    <a:srgbClr val="000000"/>
                  </a:solidFill>
                  <a:latin typeface="微软雅黑" panose="020B0503020204020204" pitchFamily="34" charset="-122"/>
                  <a:ea typeface="微软雅黑" panose="020B0503020204020204" pitchFamily="34" charset="-122"/>
                </a:endParaRPr>
              </a:p>
            </p:txBody>
          </p:sp>
          <p:sp>
            <p:nvSpPr>
              <p:cNvPr id="39" name="Rectangle 9"/>
              <p:cNvSpPr>
                <a:spLocks noChangeArrowheads="1"/>
              </p:cNvSpPr>
              <p:nvPr/>
            </p:nvSpPr>
            <p:spPr bwMode="gray">
              <a:xfrm>
                <a:off x="5220219" y="4434913"/>
                <a:ext cx="1655280" cy="290448"/>
              </a:xfrm>
              <a:prstGeom prst="rect">
                <a:avLst/>
              </a:prstGeom>
              <a:gradFill rotWithShape="1">
                <a:gsLst>
                  <a:gs pos="0">
                    <a:srgbClr val="93C052"/>
                  </a:gs>
                  <a:gs pos="50000">
                    <a:srgbClr val="93C052">
                      <a:gamma/>
                      <a:shade val="87843"/>
                      <a:invGamma/>
                    </a:srgbClr>
                  </a:gs>
                  <a:gs pos="100000">
                    <a:srgbClr val="93C052"/>
                  </a:gs>
                </a:gsLst>
                <a:lin ang="2700000" scaled="1"/>
              </a:gradFill>
              <a:ln w="9525" algn="ctr">
                <a:noFill/>
                <a:miter lim="800000"/>
              </a:ln>
              <a:effectLst/>
              <a:scene3d>
                <a:camera prst="legacyPerspectiveTopLeft"/>
                <a:lightRig rig="legacyFlat3" dir="b"/>
              </a:scene3d>
              <a:sp3d extrusionH="188900" prstMaterial="legacyMetal">
                <a:bevelT w="13500" h="13500" prst="angle"/>
                <a:bevelB w="13500" h="13500" prst="angle"/>
                <a:extrusionClr>
                  <a:srgbClr val="93C052"/>
                </a:extrusionClr>
              </a:sp3d>
            </p:spPr>
            <p:txBody>
              <a:bodyPr wrap="none" anchor="ctr">
                <a:flatTx/>
              </a:bodyPr>
              <a:lstStyle/>
              <a:p>
                <a:pPr defTabSz="914400" fontAlgn="base">
                  <a:spcBef>
                    <a:spcPct val="0"/>
                  </a:spcBef>
                  <a:spcAft>
                    <a:spcPct val="0"/>
                  </a:spcAft>
                  <a:defRPr/>
                </a:pPr>
                <a:endParaRPr lang="zh-CN" altLang="en-US" kern="0">
                  <a:solidFill>
                    <a:srgbClr val="000000"/>
                  </a:solidFill>
                  <a:latin typeface="微软雅黑" panose="020B0503020204020204" pitchFamily="34" charset="-122"/>
                  <a:ea typeface="微软雅黑" panose="020B0503020204020204" pitchFamily="34" charset="-122"/>
                </a:endParaRPr>
              </a:p>
            </p:txBody>
          </p:sp>
          <p:sp>
            <p:nvSpPr>
              <p:cNvPr id="40" name="Text Box 16"/>
              <p:cNvSpPr txBox="1">
                <a:spLocks noChangeArrowheads="1"/>
              </p:cNvSpPr>
              <p:nvPr/>
            </p:nvSpPr>
            <p:spPr bwMode="gray">
              <a:xfrm>
                <a:off x="5403204" y="4443694"/>
                <a:ext cx="1047585" cy="268755"/>
              </a:xfrm>
              <a:prstGeom prst="rect">
                <a:avLst/>
              </a:prstGeom>
              <a:noFill/>
              <a:ln w="9525" algn="ctr">
                <a:noFill/>
                <a:miter lim="800000"/>
              </a:ln>
            </p:spPr>
            <p:txBody>
              <a:bodyPr wrap="none">
                <a:spAutoFit/>
              </a:bodyPr>
              <a:lstStyle/>
              <a:p>
                <a:pPr defTabSz="914400" eaLnBrk="0" fontAlgn="base" hangingPunct="0">
                  <a:spcBef>
                    <a:spcPct val="0"/>
                  </a:spcBef>
                  <a:spcAft>
                    <a:spcPct val="0"/>
                  </a:spcAft>
                  <a:defRPr/>
                </a:pPr>
                <a:r>
                  <a:rPr lang="zh-CN" altLang="en-US" sz="1400" kern="0" dirty="0">
                    <a:solidFill>
                      <a:srgbClr val="FFFFFF"/>
                    </a:solidFill>
                    <a:latin typeface="微软雅黑" panose="020B0503020204020204" pitchFamily="34" charset="-122"/>
                    <a:ea typeface="微软雅黑" panose="020B0503020204020204" pitchFamily="34" charset="-122"/>
                  </a:rPr>
                  <a:t>隐患整改复查</a:t>
                </a:r>
                <a:endParaRPr lang="zh-CN" altLang="en-US" sz="1400" kern="0" dirty="0">
                  <a:solidFill>
                    <a:srgbClr val="FFFFFF"/>
                  </a:solidFill>
                  <a:latin typeface="微软雅黑" panose="020B0503020204020204" pitchFamily="34" charset="-122"/>
                  <a:ea typeface="微软雅黑" panose="020B0503020204020204" pitchFamily="34" charset="-122"/>
                </a:endParaRPr>
              </a:p>
            </p:txBody>
          </p:sp>
        </p:grpSp>
        <p:sp>
          <p:nvSpPr>
            <p:cNvPr id="41" name="AutoShape 10"/>
            <p:cNvSpPr>
              <a:spLocks noChangeArrowheads="1"/>
            </p:cNvSpPr>
            <p:nvPr/>
          </p:nvSpPr>
          <p:spPr bwMode="gray">
            <a:xfrm flipH="1">
              <a:off x="4030206" y="4247894"/>
              <a:ext cx="2010014" cy="1290753"/>
            </a:xfrm>
            <a:prstGeom prst="rightArrowCallout">
              <a:avLst>
                <a:gd name="adj1" fmla="val 28435"/>
                <a:gd name="adj2" fmla="val 21477"/>
                <a:gd name="adj3" fmla="val 8889"/>
                <a:gd name="adj4" fmla="val 86532"/>
              </a:avLst>
            </a:prstGeom>
            <a:gradFill rotWithShape="1">
              <a:gsLst>
                <a:gs pos="0">
                  <a:srgbClr val="99CCFF">
                    <a:alpha val="89998"/>
                  </a:srgbClr>
                </a:gs>
                <a:gs pos="100000">
                  <a:srgbClr val="CCECFF"/>
                </a:gs>
              </a:gsLst>
              <a:lin ang="2700000" scaled="1"/>
            </a:gradFill>
            <a:ln w="9525">
              <a:miter lim="800000"/>
            </a:ln>
            <a:scene3d>
              <a:camera prst="legacyPerspectiveTopLeft"/>
              <a:lightRig rig="legacyFlat3" dir="b"/>
            </a:scene3d>
            <a:sp3d extrusionH="163500" prstMaterial="legacyMetal">
              <a:bevelT w="13500" h="13500" prst="angle"/>
              <a:bevelB w="13500" h="13500" prst="angle"/>
              <a:extrusionClr>
                <a:srgbClr val="99CCFF"/>
              </a:extrusionClr>
            </a:sp3d>
          </p:spPr>
          <p:txBody>
            <a:bodyPr wrap="none" anchor="ctr">
              <a:flatTx/>
            </a:bodyPr>
            <a:lstStyle/>
            <a:p>
              <a:pPr defTabSz="914400" fontAlgn="base">
                <a:spcBef>
                  <a:spcPct val="0"/>
                </a:spcBef>
                <a:spcAft>
                  <a:spcPct val="0"/>
                </a:spcAft>
                <a:defRPr/>
              </a:pPr>
              <a:endParaRPr lang="zh-CN" altLang="en-US" kern="0">
                <a:solidFill>
                  <a:srgbClr val="000000"/>
                </a:solidFill>
                <a:latin typeface="微软雅黑" panose="020B0503020204020204" pitchFamily="34" charset="-122"/>
                <a:ea typeface="微软雅黑" panose="020B0503020204020204" pitchFamily="34" charset="-122"/>
              </a:endParaRPr>
            </a:p>
          </p:txBody>
        </p:sp>
        <p:sp>
          <p:nvSpPr>
            <p:cNvPr id="42" name="Rectangle 11"/>
            <p:cNvSpPr>
              <a:spLocks noChangeArrowheads="1"/>
            </p:cNvSpPr>
            <p:nvPr/>
          </p:nvSpPr>
          <p:spPr bwMode="gray">
            <a:xfrm>
              <a:off x="4302220" y="4153649"/>
              <a:ext cx="1745849" cy="332933"/>
            </a:xfrm>
            <a:prstGeom prst="rect">
              <a:avLst/>
            </a:prstGeom>
            <a:gradFill rotWithShape="1">
              <a:gsLst>
                <a:gs pos="0">
                  <a:srgbClr val="4EA7EA"/>
                </a:gs>
                <a:gs pos="50000">
                  <a:srgbClr val="4EA7EA">
                    <a:gamma/>
                    <a:tint val="76471"/>
                    <a:invGamma/>
                  </a:srgbClr>
                </a:gs>
                <a:gs pos="100000">
                  <a:srgbClr val="4EA7EA"/>
                </a:gs>
              </a:gsLst>
              <a:lin ang="2700000" scaled="1"/>
            </a:gradFill>
            <a:ln w="9525" algn="ctr">
              <a:noFill/>
              <a:miter lim="800000"/>
            </a:ln>
            <a:effectLst/>
            <a:scene3d>
              <a:camera prst="legacyPerspectiveTopLeft"/>
              <a:lightRig rig="legacyFlat3" dir="b"/>
            </a:scene3d>
            <a:sp3d extrusionH="227000" prstMaterial="legacyMetal">
              <a:bevelT w="13500" h="13500" prst="angle"/>
              <a:bevelB w="13500" h="13500" prst="angle"/>
              <a:extrusionClr>
                <a:srgbClr val="4EA7EA"/>
              </a:extrusionClr>
            </a:sp3d>
          </p:spPr>
          <p:txBody>
            <a:bodyPr wrap="none" anchor="ctr">
              <a:flatTx/>
            </a:bodyPr>
            <a:lstStyle/>
            <a:p>
              <a:pPr defTabSz="914400" fontAlgn="base">
                <a:spcBef>
                  <a:spcPct val="0"/>
                </a:spcBef>
                <a:spcAft>
                  <a:spcPct val="0"/>
                </a:spcAft>
                <a:defRPr/>
              </a:pPr>
              <a:endParaRPr lang="zh-CN" altLang="en-US" kern="0">
                <a:solidFill>
                  <a:srgbClr val="000000"/>
                </a:solidFill>
                <a:latin typeface="微软雅黑" panose="020B0503020204020204" pitchFamily="34" charset="-122"/>
                <a:ea typeface="微软雅黑" panose="020B0503020204020204" pitchFamily="34" charset="-122"/>
              </a:endParaRPr>
            </a:p>
          </p:txBody>
        </p:sp>
        <p:sp>
          <p:nvSpPr>
            <p:cNvPr id="43" name="Text Box 17"/>
            <p:cNvSpPr txBox="1">
              <a:spLocks noChangeArrowheads="1"/>
            </p:cNvSpPr>
            <p:nvPr/>
          </p:nvSpPr>
          <p:spPr bwMode="gray">
            <a:xfrm>
              <a:off x="4414872" y="4143750"/>
              <a:ext cx="1420578" cy="306705"/>
            </a:xfrm>
            <a:prstGeom prst="rect">
              <a:avLst/>
            </a:prstGeom>
            <a:noFill/>
            <a:ln w="9525" algn="ctr">
              <a:noFill/>
              <a:miter lim="800000"/>
            </a:ln>
          </p:spPr>
          <p:txBody>
            <a:bodyPr wrap="none">
              <a:spAutoFit/>
            </a:bodyPr>
            <a:lstStyle/>
            <a:p>
              <a:pPr defTabSz="914400" eaLnBrk="0" fontAlgn="base" hangingPunct="0">
                <a:spcBef>
                  <a:spcPct val="0"/>
                </a:spcBef>
                <a:spcAft>
                  <a:spcPct val="0"/>
                </a:spcAft>
                <a:defRPr/>
              </a:pPr>
              <a:r>
                <a:rPr lang="zh-CN" altLang="en-US" sz="1400" kern="0" dirty="0">
                  <a:solidFill>
                    <a:srgbClr val="FFFFFF"/>
                  </a:solidFill>
                  <a:latin typeface="微软雅黑" panose="020B0503020204020204" pitchFamily="34" charset="-122"/>
                  <a:ea typeface="微软雅黑" panose="020B0503020204020204" pitchFamily="34" charset="-122"/>
                </a:rPr>
                <a:t>隐患整改复查登记</a:t>
              </a:r>
              <a:endParaRPr lang="zh-CN" altLang="en-US" sz="1400" kern="0" dirty="0">
                <a:solidFill>
                  <a:srgbClr val="FFFFFF"/>
                </a:solidFill>
                <a:latin typeface="微软雅黑" panose="020B0503020204020204" pitchFamily="34" charset="-122"/>
                <a:ea typeface="微软雅黑" panose="020B0503020204020204" pitchFamily="34" charset="-122"/>
              </a:endParaRPr>
            </a:p>
          </p:txBody>
        </p:sp>
        <p:sp>
          <p:nvSpPr>
            <p:cNvPr id="45" name="Text Box 16"/>
            <p:cNvSpPr txBox="1">
              <a:spLocks noChangeArrowheads="1"/>
            </p:cNvSpPr>
            <p:nvPr/>
          </p:nvSpPr>
          <p:spPr bwMode="gray">
            <a:xfrm>
              <a:off x="2443015" y="4173765"/>
              <a:ext cx="1424511" cy="306705"/>
            </a:xfrm>
            <a:prstGeom prst="rect">
              <a:avLst/>
            </a:prstGeom>
            <a:noFill/>
            <a:ln w="9525" algn="ctr">
              <a:noFill/>
              <a:miter lim="800000"/>
            </a:ln>
          </p:spPr>
          <p:txBody>
            <a:bodyPr wrap="none">
              <a:spAutoFit/>
            </a:bodyPr>
            <a:lstStyle/>
            <a:p>
              <a:pPr defTabSz="914400" eaLnBrk="0" fontAlgn="base" hangingPunct="0">
                <a:spcBef>
                  <a:spcPct val="0"/>
                </a:spcBef>
                <a:spcAft>
                  <a:spcPct val="0"/>
                </a:spcAft>
                <a:defRPr/>
              </a:pPr>
              <a:r>
                <a:rPr lang="en-US" altLang="zh-CN" sz="1400" kern="0" dirty="0">
                  <a:solidFill>
                    <a:srgbClr val="FFFFFF"/>
                  </a:solidFill>
                  <a:latin typeface="微软雅黑" panose="020B0503020204020204" pitchFamily="34" charset="-122"/>
                  <a:ea typeface="微软雅黑" panose="020B0503020204020204" pitchFamily="34" charset="-122"/>
                </a:rPr>
                <a:t>Click to add Title</a:t>
              </a:r>
              <a:endParaRPr lang="en-US" altLang="zh-CN" sz="1400" kern="0" dirty="0">
                <a:solidFill>
                  <a:srgbClr val="FFFFFF"/>
                </a:solidFill>
                <a:latin typeface="微软雅黑" panose="020B0503020204020204" pitchFamily="34" charset="-122"/>
                <a:ea typeface="微软雅黑" panose="020B0503020204020204" pitchFamily="34" charset="-122"/>
              </a:endParaRPr>
            </a:p>
          </p:txBody>
        </p:sp>
        <p:pic>
          <p:nvPicPr>
            <p:cNvPr id="50" name="图片 5" descr="图片1"/>
            <p:cNvPicPr>
              <a:picLocks noChangeAspect="1"/>
            </p:cNvPicPr>
            <p:nvPr/>
          </p:nvPicPr>
          <p:blipFill>
            <a:blip r:embed="rId9"/>
            <a:stretch>
              <a:fillRect/>
            </a:stretch>
          </p:blipFill>
          <p:spPr>
            <a:xfrm>
              <a:off x="2569211" y="2848940"/>
              <a:ext cx="930935" cy="1009139"/>
            </a:xfrm>
            <a:prstGeom prst="rect">
              <a:avLst/>
            </a:prstGeom>
            <a:ln>
              <a:noFill/>
            </a:ln>
            <a:effectLst>
              <a:softEdge rad="63500"/>
            </a:effectLst>
          </p:spPr>
        </p:pic>
        <p:pic>
          <p:nvPicPr>
            <p:cNvPr id="51" name="图片 7" descr="图片2 - 副本 (2)"/>
            <p:cNvPicPr>
              <a:picLocks noChangeAspect="1"/>
            </p:cNvPicPr>
            <p:nvPr/>
          </p:nvPicPr>
          <p:blipFill>
            <a:blip r:embed="rId10"/>
            <a:stretch>
              <a:fillRect/>
            </a:stretch>
          </p:blipFill>
          <p:spPr>
            <a:xfrm>
              <a:off x="8653145" y="2833700"/>
              <a:ext cx="1303020" cy="1038225"/>
            </a:xfrm>
            <a:prstGeom prst="rect">
              <a:avLst/>
            </a:prstGeom>
            <a:ln>
              <a:noFill/>
            </a:ln>
            <a:effectLst>
              <a:softEdge rad="63500"/>
            </a:effectLst>
          </p:spPr>
        </p:pic>
        <p:pic>
          <p:nvPicPr>
            <p:cNvPr id="52" name="图片 8" descr="图片2 - 副本 (3)"/>
            <p:cNvPicPr>
              <a:picLocks noChangeAspect="1"/>
            </p:cNvPicPr>
            <p:nvPr/>
          </p:nvPicPr>
          <p:blipFill>
            <a:blip r:embed="rId11"/>
            <a:stretch>
              <a:fillRect/>
            </a:stretch>
          </p:blipFill>
          <p:spPr>
            <a:xfrm>
              <a:off x="8696961" y="4486604"/>
              <a:ext cx="1214755" cy="1010920"/>
            </a:xfrm>
            <a:prstGeom prst="rect">
              <a:avLst/>
            </a:prstGeom>
            <a:ln>
              <a:noFill/>
            </a:ln>
            <a:effectLst>
              <a:softEdge rad="63500"/>
            </a:effectLst>
          </p:spPr>
        </p:pic>
        <p:pic>
          <p:nvPicPr>
            <p:cNvPr id="53" name="图片 9" descr="图片2 - 副本 (4)"/>
            <p:cNvPicPr>
              <a:picLocks noChangeAspect="1"/>
            </p:cNvPicPr>
            <p:nvPr/>
          </p:nvPicPr>
          <p:blipFill>
            <a:blip r:embed="rId12"/>
            <a:stretch>
              <a:fillRect/>
            </a:stretch>
          </p:blipFill>
          <p:spPr>
            <a:xfrm>
              <a:off x="6834506" y="4501210"/>
              <a:ext cx="794385" cy="1003935"/>
            </a:xfrm>
            <a:prstGeom prst="rect">
              <a:avLst/>
            </a:prstGeom>
            <a:ln>
              <a:noFill/>
            </a:ln>
            <a:effectLst>
              <a:softEdge rad="63500"/>
            </a:effectLst>
          </p:spPr>
        </p:pic>
        <p:pic>
          <p:nvPicPr>
            <p:cNvPr id="54" name="图片 10" descr="图片2 - 副本 (5)"/>
            <p:cNvPicPr>
              <a:picLocks noChangeAspect="1"/>
            </p:cNvPicPr>
            <p:nvPr/>
          </p:nvPicPr>
          <p:blipFill>
            <a:blip r:embed="rId13"/>
            <a:stretch>
              <a:fillRect/>
            </a:stretch>
          </p:blipFill>
          <p:spPr>
            <a:xfrm>
              <a:off x="4615180" y="4494224"/>
              <a:ext cx="1041400" cy="1010920"/>
            </a:xfrm>
            <a:prstGeom prst="rect">
              <a:avLst/>
            </a:prstGeom>
            <a:ln>
              <a:noFill/>
            </a:ln>
            <a:effectLst>
              <a:softEdge rad="63500"/>
            </a:effectLst>
          </p:spPr>
        </p:pic>
        <p:pic>
          <p:nvPicPr>
            <p:cNvPr id="55" name="图片 11" descr="图片2"/>
            <p:cNvPicPr>
              <a:picLocks noChangeAspect="1"/>
            </p:cNvPicPr>
            <p:nvPr/>
          </p:nvPicPr>
          <p:blipFill>
            <a:blip r:embed="rId14"/>
            <a:stretch>
              <a:fillRect/>
            </a:stretch>
          </p:blipFill>
          <p:spPr>
            <a:xfrm>
              <a:off x="4777871" y="2848940"/>
              <a:ext cx="742950" cy="1033145"/>
            </a:xfrm>
            <a:prstGeom prst="rect">
              <a:avLst/>
            </a:prstGeom>
            <a:ln>
              <a:noFill/>
            </a:ln>
            <a:effectLst>
              <a:softEdge rad="63500"/>
            </a:effectLst>
          </p:spPr>
        </p:pic>
        <p:sp>
          <p:nvSpPr>
            <p:cNvPr id="56" name="矩形 54"/>
            <p:cNvSpPr/>
            <p:nvPr>
              <p:custDataLst>
                <p:tags r:id="rId15"/>
              </p:custDataLst>
            </p:nvPr>
          </p:nvSpPr>
          <p:spPr>
            <a:xfrm>
              <a:off x="9639208" y="4504849"/>
              <a:ext cx="267629" cy="15611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anose="020B0503020204020204" pitchFamily="34" charset="-122"/>
                <a:ea typeface="微软雅黑" panose="020B0503020204020204" pitchFamily="34" charset="-122"/>
              </a:endParaRPr>
            </a:p>
          </p:txBody>
        </p:sp>
        <p:pic>
          <p:nvPicPr>
            <p:cNvPr id="57" name="Picture 2"/>
            <p:cNvPicPr>
              <a:picLocks noChangeAspect="1" noChangeArrowheads="1"/>
            </p:cNvPicPr>
            <p:nvPr/>
          </p:nvPicPr>
          <p:blipFill>
            <a:blip r:embed="rId16" cstate="print"/>
            <a:srcRect b="12795"/>
            <a:stretch>
              <a:fillRect/>
            </a:stretch>
          </p:blipFill>
          <p:spPr bwMode="auto">
            <a:xfrm>
              <a:off x="6857375" y="2806467"/>
              <a:ext cx="747131" cy="1039488"/>
            </a:xfrm>
            <a:prstGeom prst="rect">
              <a:avLst/>
            </a:prstGeom>
            <a:ln>
              <a:noFill/>
            </a:ln>
            <a:effectLst>
              <a:softEdge rad="63500"/>
            </a:effectLst>
          </p:spPr>
        </p:pic>
      </p:grpSp>
      <p:sp>
        <p:nvSpPr>
          <p:cNvPr id="60" name="AutoShape 6"/>
          <p:cNvSpPr>
            <a:spLocks noChangeArrowheads="1"/>
          </p:cNvSpPr>
          <p:nvPr/>
        </p:nvSpPr>
        <p:spPr bwMode="gray">
          <a:xfrm rot="16200000">
            <a:off x="1949819" y="3758368"/>
            <a:ext cx="1579078" cy="1977480"/>
          </a:xfrm>
          <a:prstGeom prst="rightArrowCallout">
            <a:avLst>
              <a:gd name="adj1" fmla="val 28435"/>
              <a:gd name="adj2" fmla="val 21477"/>
              <a:gd name="adj3" fmla="val 7937"/>
              <a:gd name="adj4" fmla="val 86532"/>
            </a:avLst>
          </a:prstGeom>
          <a:gradFill rotWithShape="1">
            <a:gsLst>
              <a:gs pos="0">
                <a:srgbClr val="93C052"/>
              </a:gs>
              <a:gs pos="50000">
                <a:srgbClr val="93C052">
                  <a:gamma/>
                  <a:tint val="48627"/>
                  <a:invGamma/>
                  <a:alpha val="89999"/>
                </a:srgbClr>
              </a:gs>
              <a:gs pos="100000">
                <a:srgbClr val="93C052"/>
              </a:gs>
            </a:gsLst>
            <a:lin ang="2700000" scaled="1"/>
          </a:gradFill>
          <a:ln w="9525" algn="ctr">
            <a:noFill/>
            <a:miter lim="800000"/>
          </a:ln>
          <a:effectLst/>
          <a:scene3d>
            <a:camera prst="legacyPerspectiveTop"/>
            <a:lightRig rig="legacyFlat3" dir="b"/>
          </a:scene3d>
          <a:sp3d extrusionH="163500" prstMaterial="legacyMetal">
            <a:bevelT w="13500" h="13500" prst="angle"/>
            <a:bevelB w="13500" h="13500" prst="angle"/>
            <a:extrusionClr>
              <a:srgbClr val="99CCFF"/>
            </a:extrusionClr>
          </a:sp3d>
        </p:spPr>
        <p:txBody>
          <a:bodyPr wrap="none" anchor="ctr">
            <a:flatTx/>
          </a:bodyPr>
          <a:lstStyle/>
          <a:p>
            <a:pPr defTabSz="914400" fontAlgn="base">
              <a:spcBef>
                <a:spcPct val="0"/>
              </a:spcBef>
              <a:spcAft>
                <a:spcPct val="0"/>
              </a:spcAft>
              <a:defRPr/>
            </a:pPr>
            <a:endParaRPr lang="zh-CN" altLang="en-US" kern="0">
              <a:solidFill>
                <a:srgbClr val="000000"/>
              </a:solidFill>
              <a:latin typeface="微软雅黑" panose="020B0503020204020204" pitchFamily="34" charset="-122"/>
              <a:ea typeface="微软雅黑" panose="020B0503020204020204" pitchFamily="34" charset="-122"/>
            </a:endParaRPr>
          </a:p>
        </p:txBody>
      </p:sp>
      <p:sp>
        <p:nvSpPr>
          <p:cNvPr id="62" name="Rectangle 9"/>
          <p:cNvSpPr>
            <a:spLocks noChangeArrowheads="1"/>
          </p:cNvSpPr>
          <p:nvPr/>
        </p:nvSpPr>
        <p:spPr bwMode="gray">
          <a:xfrm>
            <a:off x="1762337" y="4174248"/>
            <a:ext cx="1974610" cy="331462"/>
          </a:xfrm>
          <a:prstGeom prst="rect">
            <a:avLst/>
          </a:prstGeom>
          <a:gradFill rotWithShape="1">
            <a:gsLst>
              <a:gs pos="0">
                <a:srgbClr val="93C052"/>
              </a:gs>
              <a:gs pos="50000">
                <a:srgbClr val="93C052">
                  <a:gamma/>
                  <a:shade val="87843"/>
                  <a:invGamma/>
                </a:srgbClr>
              </a:gs>
              <a:gs pos="100000">
                <a:srgbClr val="93C052"/>
              </a:gs>
            </a:gsLst>
            <a:lin ang="2700000" scaled="1"/>
          </a:gradFill>
          <a:ln w="9525" algn="ctr">
            <a:noFill/>
            <a:miter lim="800000"/>
          </a:ln>
          <a:effectLst/>
          <a:scene3d>
            <a:camera prst="legacyPerspectiveTopLeft"/>
            <a:lightRig rig="legacyFlat3" dir="b"/>
          </a:scene3d>
          <a:sp3d extrusionH="188900" prstMaterial="legacyMetal">
            <a:bevelT w="13500" h="13500" prst="angle"/>
            <a:bevelB w="13500" h="13500" prst="angle"/>
            <a:extrusionClr>
              <a:srgbClr val="93C052"/>
            </a:extrusionClr>
          </a:sp3d>
        </p:spPr>
        <p:txBody>
          <a:bodyPr wrap="none" anchor="ctr">
            <a:flatTx/>
          </a:bodyPr>
          <a:lstStyle/>
          <a:p>
            <a:pPr defTabSz="914400" fontAlgn="base">
              <a:spcBef>
                <a:spcPct val="0"/>
              </a:spcBef>
              <a:spcAft>
                <a:spcPct val="0"/>
              </a:spcAft>
              <a:defRPr/>
            </a:pPr>
            <a:endParaRPr lang="zh-CN" altLang="en-US" kern="0">
              <a:solidFill>
                <a:srgbClr val="000000"/>
              </a:solidFill>
              <a:latin typeface="微软雅黑" panose="020B0503020204020204" pitchFamily="34" charset="-122"/>
              <a:ea typeface="微软雅黑" panose="020B0503020204020204" pitchFamily="34" charset="-122"/>
            </a:endParaRPr>
          </a:p>
        </p:txBody>
      </p:sp>
      <p:sp>
        <p:nvSpPr>
          <p:cNvPr id="63" name="Text Box 17"/>
          <p:cNvSpPr txBox="1">
            <a:spLocks noChangeArrowheads="1"/>
          </p:cNvSpPr>
          <p:nvPr/>
        </p:nvSpPr>
        <p:spPr bwMode="gray">
          <a:xfrm>
            <a:off x="1831116" y="4243157"/>
            <a:ext cx="1783080" cy="306705"/>
          </a:xfrm>
          <a:prstGeom prst="rect">
            <a:avLst/>
          </a:prstGeom>
          <a:noFill/>
          <a:ln w="9525" algn="ctr">
            <a:noFill/>
            <a:miter lim="800000"/>
          </a:ln>
        </p:spPr>
        <p:txBody>
          <a:bodyPr wrap="none">
            <a:spAutoFit/>
          </a:bodyPr>
          <a:lstStyle/>
          <a:p>
            <a:pPr defTabSz="914400" eaLnBrk="0" fontAlgn="base" hangingPunct="0">
              <a:spcBef>
                <a:spcPct val="0"/>
              </a:spcBef>
              <a:spcAft>
                <a:spcPct val="0"/>
              </a:spcAft>
              <a:defRPr/>
            </a:pPr>
            <a:r>
              <a:rPr lang="zh-CN" altLang="en-US" sz="1400" kern="0" dirty="0">
                <a:solidFill>
                  <a:srgbClr val="FFFFFF"/>
                </a:solidFill>
                <a:latin typeface="微软雅黑" panose="020B0503020204020204" pitchFamily="34" charset="-122"/>
                <a:ea typeface="微软雅黑" panose="020B0503020204020204" pitchFamily="34" charset="-122"/>
              </a:rPr>
              <a:t>隐患上报（省平台）</a:t>
            </a:r>
            <a:endParaRPr lang="zh-CN" altLang="en-US" sz="1400" kern="0" dirty="0">
              <a:solidFill>
                <a:srgbClr val="FFFFFF"/>
              </a:solidFill>
              <a:latin typeface="微软雅黑" panose="020B0503020204020204" pitchFamily="34" charset="-122"/>
              <a:ea typeface="微软雅黑" panose="020B0503020204020204" pitchFamily="34" charset="-122"/>
            </a:endParaRPr>
          </a:p>
        </p:txBody>
      </p:sp>
      <p:pic>
        <p:nvPicPr>
          <p:cNvPr id="64" name="图片 12"/>
          <p:cNvPicPr>
            <a:picLocks noChangeAspect="1"/>
          </p:cNvPicPr>
          <p:nvPr/>
        </p:nvPicPr>
        <p:blipFill>
          <a:blip r:embed="rId17" cstate="print"/>
          <a:stretch>
            <a:fillRect/>
          </a:stretch>
        </p:blipFill>
        <p:spPr>
          <a:xfrm>
            <a:off x="1870278" y="4531433"/>
            <a:ext cx="1638002" cy="827761"/>
          </a:xfrm>
          <a:prstGeom prst="rect">
            <a:avLst/>
          </a:prstGeom>
          <a:ln>
            <a:noFill/>
          </a:ln>
          <a:effectLst>
            <a:softEdge rad="63500"/>
          </a:effectLst>
        </p:spPr>
      </p:pic>
    </p:spTree>
    <p:custDataLst>
      <p:tags r:id="rId18"/>
    </p:custDataLst>
  </p:cSld>
  <p:clrMapOvr>
    <a:masterClrMapping/>
  </p:clrMapOvr>
  <p:transition advClick="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3" name="图形 22"/>
          <p:cNvPicPr>
            <a:picLocks noChangeAspect="1"/>
          </p:cNvPicPr>
          <p:nvPr>
            <p:custDataLst>
              <p:tags r:id="rId1"/>
            </p:custDataLst>
          </p:nvPr>
        </p:nvPicPr>
        <p:blipFill>
          <a:blip r:embed="rId2">
            <a:extLst>
              <a:ext uri="{96DAC541-7B7A-43D3-8B79-37D633B846F1}">
                <asvg:svgBlip xmlns:asvg="http://schemas.microsoft.com/office/drawing/2016/SVG/main" r:embed="rId3"/>
              </a:ext>
            </a:extLst>
          </a:blip>
          <a:stretch>
            <a:fillRect/>
          </a:stretch>
        </p:blipFill>
        <p:spPr>
          <a:xfrm>
            <a:off x="0" y="0"/>
            <a:ext cx="720090" cy="720090"/>
          </a:xfrm>
          <a:prstGeom prst="rect">
            <a:avLst/>
          </a:prstGeom>
        </p:spPr>
      </p:pic>
      <p:pic>
        <p:nvPicPr>
          <p:cNvPr id="6" name="图形 22"/>
          <p:cNvPicPr>
            <a:picLocks noChangeAspect="1"/>
          </p:cNvPicPr>
          <p:nvPr>
            <p:custDataLst>
              <p:tags r:id="rId4"/>
            </p:custDataLst>
          </p:nvPr>
        </p:nvPicPr>
        <p:blipFill>
          <a:blip r:embed="rId5">
            <a:extLst>
              <a:ext uri="{96DAC541-7B7A-43D3-8B79-37D633B846F1}">
                <asvg:svgBlip xmlns:asvg="http://schemas.microsoft.com/office/drawing/2016/SVG/main" r:embed="rId6"/>
              </a:ext>
            </a:extLst>
          </a:blip>
          <a:stretch>
            <a:fillRect/>
          </a:stretch>
        </p:blipFill>
        <p:spPr>
          <a:xfrm>
            <a:off x="11471910" y="-5379"/>
            <a:ext cx="720090" cy="720090"/>
          </a:xfrm>
          <a:prstGeom prst="rect">
            <a:avLst/>
          </a:prstGeom>
        </p:spPr>
      </p:pic>
      <p:sp>
        <p:nvSpPr>
          <p:cNvPr id="14" name="文本框 8"/>
          <p:cNvSpPr txBox="1"/>
          <p:nvPr/>
        </p:nvSpPr>
        <p:spPr>
          <a:xfrm>
            <a:off x="1604064" y="234101"/>
            <a:ext cx="7624341" cy="578486"/>
          </a:xfrm>
          <a:prstGeom prst="roundRect">
            <a:avLst/>
          </a:prstGeom>
          <a:noFill/>
        </p:spPr>
        <p:txBody>
          <a:bodyPr wrap="square" rtlCol="0">
            <a:spAutoFit/>
            <a:scene3d>
              <a:camera prst="orthographicFront"/>
              <a:lightRig rig="threePt" dir="t"/>
            </a:scene3d>
            <a:sp3d contourW="12700"/>
          </a:bodyPr>
          <a:lstStyle/>
          <a:p>
            <a:pPr defTabSz="914400"/>
            <a:r>
              <a:rPr lang="en-US" altLang="zh-CN" sz="28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4. </a:t>
            </a:r>
            <a:r>
              <a:rPr lang="zh-CN" altLang="en-US" sz="28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隐</a:t>
            </a:r>
            <a:r>
              <a:rPr lang="zh-CN" altLang="en-US" sz="2800" b="1"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患排查治理体系建</a:t>
            </a:r>
            <a:r>
              <a:rPr lang="zh-CN" altLang="en-US" sz="28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设</a:t>
            </a:r>
            <a:r>
              <a:rPr lang="en-US" altLang="zh-CN" sz="28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_</a:t>
            </a:r>
            <a:r>
              <a:rPr lang="en-US" altLang="zh-CN" sz="20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b="1"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隐</a:t>
            </a:r>
            <a:r>
              <a:rPr lang="zh-CN" altLang="en-US" sz="20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患排查整改台账</a:t>
            </a:r>
            <a:endParaRPr lang="zh-CN" altLang="en-US" sz="20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 name="MH_Text_1"/>
          <p:cNvSpPr/>
          <p:nvPr>
            <p:custDataLst>
              <p:tags r:id="rId7"/>
            </p:custDataLst>
          </p:nvPr>
        </p:nvSpPr>
        <p:spPr>
          <a:xfrm>
            <a:off x="1004836" y="2012040"/>
            <a:ext cx="10333724" cy="4360625"/>
          </a:xfrm>
          <a:prstGeom prst="rect">
            <a:avLst/>
          </a:prstGeom>
          <a:noFill/>
          <a:ln w="12700" cap="flat" cmpd="sng" algn="ctr">
            <a:solidFill>
              <a:srgbClr val="225EAB"/>
            </a:solidFill>
            <a:prstDash val="solid"/>
            <a:miter lim="800000"/>
          </a:ln>
          <a:effectLst/>
        </p:spPr>
        <p:txBody>
          <a:bodyPr anchor="ctr">
            <a:normAutofit/>
          </a:bodyPr>
          <a:lstStyle/>
          <a:p>
            <a:pPr algn="just">
              <a:lnSpc>
                <a:spcPct val="150000"/>
              </a:lnSpc>
              <a:spcBef>
                <a:spcPts val="600"/>
              </a:spcBef>
              <a:spcAft>
                <a:spcPts val="600"/>
              </a:spcAft>
              <a:defRPr/>
            </a:pPr>
            <a:endParaRPr lang="zh-CN" altLang="en-US" sz="1400" kern="0" dirty="0">
              <a:solidFill>
                <a:prstClr val="black">
                  <a:lumMod val="75000"/>
                  <a:lumOff val="25000"/>
                </a:prst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0" name="MH_SubTitle_1"/>
          <p:cNvSpPr/>
          <p:nvPr>
            <p:custDataLst>
              <p:tags r:id="rId8"/>
            </p:custDataLst>
          </p:nvPr>
        </p:nvSpPr>
        <p:spPr>
          <a:xfrm>
            <a:off x="1004837" y="1395381"/>
            <a:ext cx="5045364" cy="604127"/>
          </a:xfrm>
          <a:custGeom>
            <a:avLst/>
            <a:gdLst>
              <a:gd name="connsiteX0" fmla="*/ 4441454 w 4758105"/>
              <a:gd name="connsiteY0" fmla="*/ 563487 h 563709"/>
              <a:gd name="connsiteX1" fmla="*/ 4549542 w 4758105"/>
              <a:gd name="connsiteY1" fmla="*/ 563487 h 563709"/>
              <a:gd name="connsiteX2" fmla="*/ 4549460 w 4758105"/>
              <a:gd name="connsiteY2" fmla="*/ 563709 h 563709"/>
              <a:gd name="connsiteX3" fmla="*/ 4441372 w 4758105"/>
              <a:gd name="connsiteY3" fmla="*/ 563709 h 563709"/>
              <a:gd name="connsiteX4" fmla="*/ 82 w 4758105"/>
              <a:gd name="connsiteY4" fmla="*/ 563487 h 563709"/>
              <a:gd name="connsiteX5" fmla="*/ 108170 w 4758105"/>
              <a:gd name="connsiteY5" fmla="*/ 563487 h 563709"/>
              <a:gd name="connsiteX6" fmla="*/ 108088 w 4758105"/>
              <a:gd name="connsiteY6" fmla="*/ 563709 h 563709"/>
              <a:gd name="connsiteX7" fmla="*/ 0 w 4758105"/>
              <a:gd name="connsiteY7" fmla="*/ 563709 h 563709"/>
              <a:gd name="connsiteX8" fmla="*/ 4758023 w 4758105"/>
              <a:gd name="connsiteY8" fmla="*/ 221 h 563709"/>
              <a:gd name="connsiteX9" fmla="*/ 4758105 w 4758105"/>
              <a:gd name="connsiteY9" fmla="*/ 221 h 563709"/>
              <a:gd name="connsiteX10" fmla="*/ 4758105 w 4758105"/>
              <a:gd name="connsiteY10" fmla="*/ 563487 h 563709"/>
              <a:gd name="connsiteX11" fmla="*/ 4549542 w 4758105"/>
              <a:gd name="connsiteY11" fmla="*/ 563487 h 563709"/>
              <a:gd name="connsiteX12" fmla="*/ 316651 w 4758105"/>
              <a:gd name="connsiteY12" fmla="*/ 221 h 563709"/>
              <a:gd name="connsiteX13" fmla="*/ 4649935 w 4758105"/>
              <a:gd name="connsiteY13" fmla="*/ 221 h 563709"/>
              <a:gd name="connsiteX14" fmla="*/ 4441454 w 4758105"/>
              <a:gd name="connsiteY14" fmla="*/ 563487 h 563709"/>
              <a:gd name="connsiteX15" fmla="*/ 108170 w 4758105"/>
              <a:gd name="connsiteY15" fmla="*/ 563487 h 563709"/>
              <a:gd name="connsiteX16" fmla="*/ 0 w 4758105"/>
              <a:gd name="connsiteY16" fmla="*/ 221 h 563709"/>
              <a:gd name="connsiteX17" fmla="*/ 208563 w 4758105"/>
              <a:gd name="connsiteY17" fmla="*/ 221 h 563709"/>
              <a:gd name="connsiteX18" fmla="*/ 82 w 4758105"/>
              <a:gd name="connsiteY18" fmla="*/ 563487 h 563709"/>
              <a:gd name="connsiteX19" fmla="*/ 0 w 4758105"/>
              <a:gd name="connsiteY19" fmla="*/ 563487 h 563709"/>
              <a:gd name="connsiteX20" fmla="*/ 4650017 w 4758105"/>
              <a:gd name="connsiteY20" fmla="*/ 0 h 563709"/>
              <a:gd name="connsiteX21" fmla="*/ 4758105 w 4758105"/>
              <a:gd name="connsiteY21" fmla="*/ 0 h 563709"/>
              <a:gd name="connsiteX22" fmla="*/ 4758023 w 4758105"/>
              <a:gd name="connsiteY22" fmla="*/ 221 h 563709"/>
              <a:gd name="connsiteX23" fmla="*/ 4649935 w 4758105"/>
              <a:gd name="connsiteY23" fmla="*/ 221 h 563709"/>
              <a:gd name="connsiteX24" fmla="*/ 208645 w 4758105"/>
              <a:gd name="connsiteY24" fmla="*/ 0 h 563709"/>
              <a:gd name="connsiteX25" fmla="*/ 316733 w 4758105"/>
              <a:gd name="connsiteY25" fmla="*/ 0 h 563709"/>
              <a:gd name="connsiteX26" fmla="*/ 316651 w 4758105"/>
              <a:gd name="connsiteY26" fmla="*/ 221 h 563709"/>
              <a:gd name="connsiteX27" fmla="*/ 208563 w 4758105"/>
              <a:gd name="connsiteY27" fmla="*/ 221 h 56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758105" h="563709">
                <a:moveTo>
                  <a:pt x="4441454" y="563487"/>
                </a:moveTo>
                <a:lnTo>
                  <a:pt x="4549542" y="563487"/>
                </a:lnTo>
                <a:lnTo>
                  <a:pt x="4549460" y="563709"/>
                </a:lnTo>
                <a:lnTo>
                  <a:pt x="4441372" y="563709"/>
                </a:lnTo>
                <a:close/>
                <a:moveTo>
                  <a:pt x="82" y="563487"/>
                </a:moveTo>
                <a:lnTo>
                  <a:pt x="108170" y="563487"/>
                </a:lnTo>
                <a:lnTo>
                  <a:pt x="108088" y="563709"/>
                </a:lnTo>
                <a:lnTo>
                  <a:pt x="0" y="563709"/>
                </a:lnTo>
                <a:close/>
                <a:moveTo>
                  <a:pt x="4758023" y="221"/>
                </a:moveTo>
                <a:lnTo>
                  <a:pt x="4758105" y="221"/>
                </a:lnTo>
                <a:lnTo>
                  <a:pt x="4758105" y="563487"/>
                </a:lnTo>
                <a:lnTo>
                  <a:pt x="4549542" y="563487"/>
                </a:lnTo>
                <a:close/>
                <a:moveTo>
                  <a:pt x="316651" y="221"/>
                </a:moveTo>
                <a:lnTo>
                  <a:pt x="4649935" y="221"/>
                </a:lnTo>
                <a:lnTo>
                  <a:pt x="4441454" y="563487"/>
                </a:lnTo>
                <a:lnTo>
                  <a:pt x="108170" y="563487"/>
                </a:lnTo>
                <a:close/>
                <a:moveTo>
                  <a:pt x="0" y="221"/>
                </a:moveTo>
                <a:lnTo>
                  <a:pt x="208563" y="221"/>
                </a:lnTo>
                <a:lnTo>
                  <a:pt x="82" y="563487"/>
                </a:lnTo>
                <a:lnTo>
                  <a:pt x="0" y="563487"/>
                </a:lnTo>
                <a:close/>
                <a:moveTo>
                  <a:pt x="4650017" y="0"/>
                </a:moveTo>
                <a:lnTo>
                  <a:pt x="4758105" y="0"/>
                </a:lnTo>
                <a:lnTo>
                  <a:pt x="4758023" y="221"/>
                </a:lnTo>
                <a:lnTo>
                  <a:pt x="4649935" y="221"/>
                </a:lnTo>
                <a:close/>
                <a:moveTo>
                  <a:pt x="208645" y="0"/>
                </a:moveTo>
                <a:lnTo>
                  <a:pt x="316733" y="0"/>
                </a:lnTo>
                <a:lnTo>
                  <a:pt x="316651" y="221"/>
                </a:lnTo>
                <a:lnTo>
                  <a:pt x="208563" y="221"/>
                </a:lnTo>
                <a:close/>
              </a:path>
            </a:pathLst>
          </a:custGeom>
          <a:solidFill>
            <a:srgbClr val="0070C0"/>
          </a:solidFill>
          <a:ln w="12700" cap="flat" cmpd="sng" algn="ctr">
            <a:noFill/>
            <a:prstDash val="solid"/>
            <a:miter lim="800000"/>
          </a:ln>
          <a:effectLst/>
        </p:spPr>
        <p:txBody>
          <a:bodyPr anchor="ctr">
            <a:normAutofit/>
          </a:bodyPr>
          <a:lstStyle/>
          <a:p>
            <a:pPr algn="ctr">
              <a:defRPr/>
            </a:pPr>
            <a:r>
              <a:rPr lang="zh-CN" altLang="en-US" sz="2400" b="1" kern="0" dirty="0" smtClean="0">
                <a:solidFill>
                  <a:srgbClr val="FFFFFF"/>
                </a:solidFill>
                <a:latin typeface="微软雅黑" panose="020B0503020204020204" pitchFamily="34" charset="-122"/>
                <a:ea typeface="微软雅黑" panose="020B0503020204020204" pitchFamily="34" charset="-122"/>
                <a:cs typeface="Arial" panose="020B0604020202020204" pitchFamily="34" charset="0"/>
              </a:rPr>
              <a:t>隐患排查整改统计</a:t>
            </a:r>
            <a:endParaRPr lang="zh-CN" altLang="en-US" sz="2400" b="1" kern="0" dirty="0" smtClean="0">
              <a:solidFill>
                <a:srgbClr val="FFFFFF"/>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60" name="图片 2"/>
          <p:cNvPicPr>
            <a:picLocks noChangeAspect="1"/>
          </p:cNvPicPr>
          <p:nvPr>
            <p:custDataLst>
              <p:tags r:id="rId9"/>
            </p:custDataLst>
          </p:nvPr>
        </p:nvPicPr>
        <p:blipFill>
          <a:blip r:embed="rId10">
            <a:clrChange>
              <a:clrFrom>
                <a:srgbClr val="FFFFFF"/>
              </a:clrFrom>
              <a:clrTo>
                <a:srgbClr val="FFFFFF">
                  <a:alpha val="0"/>
                </a:srgbClr>
              </a:clrTo>
            </a:clrChange>
          </a:blip>
          <a:stretch>
            <a:fillRect/>
          </a:stretch>
        </p:blipFill>
        <p:spPr>
          <a:xfrm>
            <a:off x="1432614" y="2231053"/>
            <a:ext cx="7195502" cy="3922598"/>
          </a:xfrm>
          <a:prstGeom prst="rect">
            <a:avLst/>
          </a:prstGeom>
        </p:spPr>
      </p:pic>
      <p:pic>
        <p:nvPicPr>
          <p:cNvPr id="61" name="图片 1"/>
          <p:cNvPicPr>
            <a:picLocks noChangeAspect="1"/>
          </p:cNvPicPr>
          <p:nvPr>
            <p:custDataLst>
              <p:tags r:id="rId11"/>
            </p:custDataLst>
          </p:nvPr>
        </p:nvPicPr>
        <p:blipFill rotWithShape="1">
          <a:blip r:embed="rId12" cstate="print">
            <a:extLst>
              <a:ext uri="{28A0092B-C50C-407E-A947-70E740481C1C}">
                <a14:useLocalDpi xmlns:a14="http://schemas.microsoft.com/office/drawing/2010/main" val="0"/>
              </a:ext>
            </a:extLst>
          </a:blip>
          <a:srcRect l="3587" t="2755" r="4225" b="17326"/>
          <a:stretch>
            <a:fillRect/>
          </a:stretch>
        </p:blipFill>
        <p:spPr>
          <a:xfrm>
            <a:off x="8324078" y="2012039"/>
            <a:ext cx="3014482" cy="3914363"/>
          </a:xfrm>
          <a:prstGeom prst="rect">
            <a:avLst/>
          </a:prstGeom>
        </p:spPr>
      </p:pic>
    </p:spTree>
    <p:custDataLst>
      <p:tags r:id="rId13"/>
    </p:custDataLst>
  </p:cSld>
  <p:clrMapOvr>
    <a:masterClrMapping/>
  </p:clrMapOvr>
  <p:transition advClick="0"/>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3" name="图形 22"/>
          <p:cNvPicPr>
            <a:picLocks noChangeAspect="1"/>
          </p:cNvPicPr>
          <p:nvPr>
            <p:custDataLst>
              <p:tags r:id="rId1"/>
            </p:custDataLst>
          </p:nvPr>
        </p:nvPicPr>
        <p:blipFill>
          <a:blip r:embed="rId2">
            <a:extLst>
              <a:ext uri="{96DAC541-7B7A-43D3-8B79-37D633B846F1}">
                <asvg:svgBlip xmlns:asvg="http://schemas.microsoft.com/office/drawing/2016/SVG/main" r:embed="rId3"/>
              </a:ext>
            </a:extLst>
          </a:blip>
          <a:stretch>
            <a:fillRect/>
          </a:stretch>
        </p:blipFill>
        <p:spPr>
          <a:xfrm>
            <a:off x="0" y="0"/>
            <a:ext cx="720090" cy="720090"/>
          </a:xfrm>
          <a:prstGeom prst="rect">
            <a:avLst/>
          </a:prstGeom>
        </p:spPr>
      </p:pic>
      <p:pic>
        <p:nvPicPr>
          <p:cNvPr id="6" name="图形 22"/>
          <p:cNvPicPr>
            <a:picLocks noChangeAspect="1"/>
          </p:cNvPicPr>
          <p:nvPr>
            <p:custDataLst>
              <p:tags r:id="rId4"/>
            </p:custDataLst>
          </p:nvPr>
        </p:nvPicPr>
        <p:blipFill>
          <a:blip r:embed="rId5">
            <a:extLst>
              <a:ext uri="{96DAC541-7B7A-43D3-8B79-37D633B846F1}">
                <asvg:svgBlip xmlns:asvg="http://schemas.microsoft.com/office/drawing/2016/SVG/main" r:embed="rId6"/>
              </a:ext>
            </a:extLst>
          </a:blip>
          <a:stretch>
            <a:fillRect/>
          </a:stretch>
        </p:blipFill>
        <p:spPr>
          <a:xfrm>
            <a:off x="11471910" y="-5379"/>
            <a:ext cx="720090" cy="720090"/>
          </a:xfrm>
          <a:prstGeom prst="rect">
            <a:avLst/>
          </a:prstGeom>
        </p:spPr>
      </p:pic>
      <p:sp>
        <p:nvSpPr>
          <p:cNvPr id="14" name="文本框 8"/>
          <p:cNvSpPr txBox="1"/>
          <p:nvPr/>
        </p:nvSpPr>
        <p:spPr>
          <a:xfrm>
            <a:off x="1604064" y="234101"/>
            <a:ext cx="7624341" cy="578486"/>
          </a:xfrm>
          <a:prstGeom prst="roundRect">
            <a:avLst/>
          </a:prstGeom>
          <a:noFill/>
        </p:spPr>
        <p:txBody>
          <a:bodyPr wrap="square" rtlCol="0">
            <a:spAutoFit/>
            <a:scene3d>
              <a:camera prst="orthographicFront"/>
              <a:lightRig rig="threePt" dir="t"/>
            </a:scene3d>
            <a:sp3d contourW="12700"/>
          </a:bodyPr>
          <a:lstStyle/>
          <a:p>
            <a:pPr defTabSz="914400"/>
            <a:r>
              <a:rPr lang="en-US" altLang="zh-CN" sz="28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4. </a:t>
            </a:r>
            <a:r>
              <a:rPr lang="zh-CN" altLang="en-US" sz="28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隐</a:t>
            </a:r>
            <a:r>
              <a:rPr lang="zh-CN" altLang="en-US" sz="2800" b="1"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患排查治理体系建</a:t>
            </a:r>
            <a:r>
              <a:rPr lang="zh-CN" altLang="en-US" sz="28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设</a:t>
            </a:r>
            <a:r>
              <a:rPr lang="en-US" altLang="zh-CN" sz="28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_</a:t>
            </a:r>
            <a:r>
              <a:rPr lang="en-US" altLang="zh-CN" sz="2000" b="1"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20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b="1"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隐</a:t>
            </a:r>
            <a:r>
              <a:rPr lang="zh-CN" altLang="en-US" sz="20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患排查整改台账</a:t>
            </a:r>
            <a:endParaRPr lang="zh-CN" altLang="en-US" sz="20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 name="MH_Text_1"/>
          <p:cNvSpPr/>
          <p:nvPr>
            <p:custDataLst>
              <p:tags r:id="rId7"/>
            </p:custDataLst>
          </p:nvPr>
        </p:nvSpPr>
        <p:spPr>
          <a:xfrm>
            <a:off x="1004836" y="2012040"/>
            <a:ext cx="10333724" cy="4360625"/>
          </a:xfrm>
          <a:prstGeom prst="rect">
            <a:avLst/>
          </a:prstGeom>
          <a:noFill/>
          <a:ln w="12700" cap="flat" cmpd="sng" algn="ctr">
            <a:solidFill>
              <a:srgbClr val="225EAB"/>
            </a:solidFill>
            <a:prstDash val="solid"/>
            <a:miter lim="800000"/>
          </a:ln>
          <a:effectLst/>
        </p:spPr>
        <p:txBody>
          <a:bodyPr anchor="ctr">
            <a:normAutofit/>
          </a:bodyPr>
          <a:lstStyle/>
          <a:p>
            <a:pPr algn="just">
              <a:lnSpc>
                <a:spcPct val="150000"/>
              </a:lnSpc>
              <a:spcBef>
                <a:spcPts val="600"/>
              </a:spcBef>
              <a:spcAft>
                <a:spcPts val="600"/>
              </a:spcAft>
              <a:defRPr/>
            </a:pPr>
            <a:endParaRPr lang="zh-CN" altLang="en-US" sz="1400" kern="0" dirty="0">
              <a:solidFill>
                <a:prstClr val="black">
                  <a:lumMod val="75000"/>
                  <a:lumOff val="25000"/>
                </a:prst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0" name="MH_SubTitle_1"/>
          <p:cNvSpPr/>
          <p:nvPr>
            <p:custDataLst>
              <p:tags r:id="rId8"/>
            </p:custDataLst>
          </p:nvPr>
        </p:nvSpPr>
        <p:spPr>
          <a:xfrm>
            <a:off x="1004837" y="1395381"/>
            <a:ext cx="5045364" cy="604127"/>
          </a:xfrm>
          <a:custGeom>
            <a:avLst/>
            <a:gdLst>
              <a:gd name="connsiteX0" fmla="*/ 4441454 w 4758105"/>
              <a:gd name="connsiteY0" fmla="*/ 563487 h 563709"/>
              <a:gd name="connsiteX1" fmla="*/ 4549542 w 4758105"/>
              <a:gd name="connsiteY1" fmla="*/ 563487 h 563709"/>
              <a:gd name="connsiteX2" fmla="*/ 4549460 w 4758105"/>
              <a:gd name="connsiteY2" fmla="*/ 563709 h 563709"/>
              <a:gd name="connsiteX3" fmla="*/ 4441372 w 4758105"/>
              <a:gd name="connsiteY3" fmla="*/ 563709 h 563709"/>
              <a:gd name="connsiteX4" fmla="*/ 82 w 4758105"/>
              <a:gd name="connsiteY4" fmla="*/ 563487 h 563709"/>
              <a:gd name="connsiteX5" fmla="*/ 108170 w 4758105"/>
              <a:gd name="connsiteY5" fmla="*/ 563487 h 563709"/>
              <a:gd name="connsiteX6" fmla="*/ 108088 w 4758105"/>
              <a:gd name="connsiteY6" fmla="*/ 563709 h 563709"/>
              <a:gd name="connsiteX7" fmla="*/ 0 w 4758105"/>
              <a:gd name="connsiteY7" fmla="*/ 563709 h 563709"/>
              <a:gd name="connsiteX8" fmla="*/ 4758023 w 4758105"/>
              <a:gd name="connsiteY8" fmla="*/ 221 h 563709"/>
              <a:gd name="connsiteX9" fmla="*/ 4758105 w 4758105"/>
              <a:gd name="connsiteY9" fmla="*/ 221 h 563709"/>
              <a:gd name="connsiteX10" fmla="*/ 4758105 w 4758105"/>
              <a:gd name="connsiteY10" fmla="*/ 563487 h 563709"/>
              <a:gd name="connsiteX11" fmla="*/ 4549542 w 4758105"/>
              <a:gd name="connsiteY11" fmla="*/ 563487 h 563709"/>
              <a:gd name="connsiteX12" fmla="*/ 316651 w 4758105"/>
              <a:gd name="connsiteY12" fmla="*/ 221 h 563709"/>
              <a:gd name="connsiteX13" fmla="*/ 4649935 w 4758105"/>
              <a:gd name="connsiteY13" fmla="*/ 221 h 563709"/>
              <a:gd name="connsiteX14" fmla="*/ 4441454 w 4758105"/>
              <a:gd name="connsiteY14" fmla="*/ 563487 h 563709"/>
              <a:gd name="connsiteX15" fmla="*/ 108170 w 4758105"/>
              <a:gd name="connsiteY15" fmla="*/ 563487 h 563709"/>
              <a:gd name="connsiteX16" fmla="*/ 0 w 4758105"/>
              <a:gd name="connsiteY16" fmla="*/ 221 h 563709"/>
              <a:gd name="connsiteX17" fmla="*/ 208563 w 4758105"/>
              <a:gd name="connsiteY17" fmla="*/ 221 h 563709"/>
              <a:gd name="connsiteX18" fmla="*/ 82 w 4758105"/>
              <a:gd name="connsiteY18" fmla="*/ 563487 h 563709"/>
              <a:gd name="connsiteX19" fmla="*/ 0 w 4758105"/>
              <a:gd name="connsiteY19" fmla="*/ 563487 h 563709"/>
              <a:gd name="connsiteX20" fmla="*/ 4650017 w 4758105"/>
              <a:gd name="connsiteY20" fmla="*/ 0 h 563709"/>
              <a:gd name="connsiteX21" fmla="*/ 4758105 w 4758105"/>
              <a:gd name="connsiteY21" fmla="*/ 0 h 563709"/>
              <a:gd name="connsiteX22" fmla="*/ 4758023 w 4758105"/>
              <a:gd name="connsiteY22" fmla="*/ 221 h 563709"/>
              <a:gd name="connsiteX23" fmla="*/ 4649935 w 4758105"/>
              <a:gd name="connsiteY23" fmla="*/ 221 h 563709"/>
              <a:gd name="connsiteX24" fmla="*/ 208645 w 4758105"/>
              <a:gd name="connsiteY24" fmla="*/ 0 h 563709"/>
              <a:gd name="connsiteX25" fmla="*/ 316733 w 4758105"/>
              <a:gd name="connsiteY25" fmla="*/ 0 h 563709"/>
              <a:gd name="connsiteX26" fmla="*/ 316651 w 4758105"/>
              <a:gd name="connsiteY26" fmla="*/ 221 h 563709"/>
              <a:gd name="connsiteX27" fmla="*/ 208563 w 4758105"/>
              <a:gd name="connsiteY27" fmla="*/ 221 h 56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758105" h="563709">
                <a:moveTo>
                  <a:pt x="4441454" y="563487"/>
                </a:moveTo>
                <a:lnTo>
                  <a:pt x="4549542" y="563487"/>
                </a:lnTo>
                <a:lnTo>
                  <a:pt x="4549460" y="563709"/>
                </a:lnTo>
                <a:lnTo>
                  <a:pt x="4441372" y="563709"/>
                </a:lnTo>
                <a:close/>
                <a:moveTo>
                  <a:pt x="82" y="563487"/>
                </a:moveTo>
                <a:lnTo>
                  <a:pt x="108170" y="563487"/>
                </a:lnTo>
                <a:lnTo>
                  <a:pt x="108088" y="563709"/>
                </a:lnTo>
                <a:lnTo>
                  <a:pt x="0" y="563709"/>
                </a:lnTo>
                <a:close/>
                <a:moveTo>
                  <a:pt x="4758023" y="221"/>
                </a:moveTo>
                <a:lnTo>
                  <a:pt x="4758105" y="221"/>
                </a:lnTo>
                <a:lnTo>
                  <a:pt x="4758105" y="563487"/>
                </a:lnTo>
                <a:lnTo>
                  <a:pt x="4549542" y="563487"/>
                </a:lnTo>
                <a:close/>
                <a:moveTo>
                  <a:pt x="316651" y="221"/>
                </a:moveTo>
                <a:lnTo>
                  <a:pt x="4649935" y="221"/>
                </a:lnTo>
                <a:lnTo>
                  <a:pt x="4441454" y="563487"/>
                </a:lnTo>
                <a:lnTo>
                  <a:pt x="108170" y="563487"/>
                </a:lnTo>
                <a:close/>
                <a:moveTo>
                  <a:pt x="0" y="221"/>
                </a:moveTo>
                <a:lnTo>
                  <a:pt x="208563" y="221"/>
                </a:lnTo>
                <a:lnTo>
                  <a:pt x="82" y="563487"/>
                </a:lnTo>
                <a:lnTo>
                  <a:pt x="0" y="563487"/>
                </a:lnTo>
                <a:close/>
                <a:moveTo>
                  <a:pt x="4650017" y="0"/>
                </a:moveTo>
                <a:lnTo>
                  <a:pt x="4758105" y="0"/>
                </a:lnTo>
                <a:lnTo>
                  <a:pt x="4758023" y="221"/>
                </a:lnTo>
                <a:lnTo>
                  <a:pt x="4649935" y="221"/>
                </a:lnTo>
                <a:close/>
                <a:moveTo>
                  <a:pt x="208645" y="0"/>
                </a:moveTo>
                <a:lnTo>
                  <a:pt x="316733" y="0"/>
                </a:lnTo>
                <a:lnTo>
                  <a:pt x="316651" y="221"/>
                </a:lnTo>
                <a:lnTo>
                  <a:pt x="208563" y="221"/>
                </a:lnTo>
                <a:close/>
              </a:path>
            </a:pathLst>
          </a:custGeom>
          <a:solidFill>
            <a:srgbClr val="0070C0"/>
          </a:solidFill>
          <a:ln w="12700" cap="flat" cmpd="sng" algn="ctr">
            <a:noFill/>
            <a:prstDash val="solid"/>
            <a:miter lim="800000"/>
          </a:ln>
          <a:effectLst/>
        </p:spPr>
        <p:txBody>
          <a:bodyPr anchor="ctr">
            <a:normAutofit/>
          </a:bodyPr>
          <a:lstStyle/>
          <a:p>
            <a:pPr algn="ctr">
              <a:defRPr/>
            </a:pPr>
            <a:r>
              <a:rPr lang="zh-CN" altLang="en-US" sz="2400" b="1" kern="0" dirty="0" smtClean="0">
                <a:solidFill>
                  <a:srgbClr val="FFFFFF"/>
                </a:solidFill>
                <a:latin typeface="微软雅黑" panose="020B0503020204020204" pitchFamily="34" charset="-122"/>
                <a:ea typeface="微软雅黑" panose="020B0503020204020204" pitchFamily="34" charset="-122"/>
                <a:cs typeface="Arial" panose="020B0604020202020204" pitchFamily="34" charset="0"/>
              </a:rPr>
              <a:t>隐患排查整改统计</a:t>
            </a:r>
            <a:endParaRPr lang="zh-CN" altLang="en-US" sz="2400" b="1" kern="0" dirty="0" smtClean="0">
              <a:solidFill>
                <a:srgbClr val="FFFFFF"/>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8" name="그림 7"/>
          <p:cNvPicPr>
            <a:picLocks noChangeAspect="1"/>
          </p:cNvPicPr>
          <p:nvPr>
            <p:custDataLst>
              <p:tags r:id="rId9"/>
            </p:custDataLst>
          </p:nvPr>
        </p:nvPicPr>
        <p:blipFill>
          <a:blip r:embed="rId10">
            <a:clrChange>
              <a:clrFrom>
                <a:srgbClr val="FFFFFF"/>
              </a:clrFrom>
              <a:clrTo>
                <a:srgbClr val="FFFFFF">
                  <a:alpha val="0"/>
                </a:srgbClr>
              </a:clrTo>
            </a:clrChange>
          </a:blip>
          <a:stretch>
            <a:fillRect/>
          </a:stretch>
        </p:blipFill>
        <p:spPr>
          <a:xfrm>
            <a:off x="1194067" y="2190938"/>
            <a:ext cx="7649895" cy="3747996"/>
          </a:xfrm>
          <a:prstGeom prst="rect">
            <a:avLst/>
          </a:prstGeom>
        </p:spPr>
      </p:pic>
      <p:pic>
        <p:nvPicPr>
          <p:cNvPr id="12" name="图片 1"/>
          <p:cNvPicPr>
            <a:picLocks noChangeAspect="1"/>
          </p:cNvPicPr>
          <p:nvPr>
            <p:custDataLst>
              <p:tags r:id="rId11"/>
            </p:custDataLst>
          </p:nvPr>
        </p:nvPicPr>
        <p:blipFill>
          <a:blip r:embed="rId12" cstate="print">
            <a:extLst>
              <a:ext uri="{28A0092B-C50C-407E-A947-70E740481C1C}">
                <a14:useLocalDpi xmlns:a14="http://schemas.microsoft.com/office/drawing/2010/main" val="0"/>
              </a:ext>
            </a:extLst>
          </a:blip>
          <a:stretch>
            <a:fillRect/>
          </a:stretch>
        </p:blipFill>
        <p:spPr>
          <a:xfrm>
            <a:off x="9033193" y="2929730"/>
            <a:ext cx="4019631" cy="2525244"/>
          </a:xfrm>
          <a:prstGeom prst="rect">
            <a:avLst/>
          </a:prstGeom>
        </p:spPr>
      </p:pic>
    </p:spTree>
    <p:custDataLst>
      <p:tags r:id="rId13"/>
    </p:custDataLst>
  </p:cSld>
  <p:clrMapOvr>
    <a:masterClrMapping/>
  </p:clrMapOvr>
  <p:transition advClick="0"/>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3" name="图形 22"/>
          <p:cNvPicPr>
            <a:picLocks noChangeAspect="1"/>
          </p:cNvPicPr>
          <p:nvPr>
            <p:custDataLst>
              <p:tags r:id="rId1"/>
            </p:custDataLst>
          </p:nvPr>
        </p:nvPicPr>
        <p:blipFill>
          <a:blip r:embed="rId2">
            <a:extLst>
              <a:ext uri="{96DAC541-7B7A-43D3-8B79-37D633B846F1}">
                <asvg:svgBlip xmlns:asvg="http://schemas.microsoft.com/office/drawing/2016/SVG/main" r:embed="rId3"/>
              </a:ext>
            </a:extLst>
          </a:blip>
          <a:stretch>
            <a:fillRect/>
          </a:stretch>
        </p:blipFill>
        <p:spPr>
          <a:xfrm>
            <a:off x="0" y="0"/>
            <a:ext cx="720090" cy="720090"/>
          </a:xfrm>
          <a:prstGeom prst="rect">
            <a:avLst/>
          </a:prstGeom>
        </p:spPr>
      </p:pic>
      <p:pic>
        <p:nvPicPr>
          <p:cNvPr id="6" name="图形 22"/>
          <p:cNvPicPr>
            <a:picLocks noChangeAspect="1"/>
          </p:cNvPicPr>
          <p:nvPr>
            <p:custDataLst>
              <p:tags r:id="rId4"/>
            </p:custDataLst>
          </p:nvPr>
        </p:nvPicPr>
        <p:blipFill>
          <a:blip r:embed="rId5">
            <a:extLst>
              <a:ext uri="{96DAC541-7B7A-43D3-8B79-37D633B846F1}">
                <asvg:svgBlip xmlns:asvg="http://schemas.microsoft.com/office/drawing/2016/SVG/main" r:embed="rId6"/>
              </a:ext>
            </a:extLst>
          </a:blip>
          <a:stretch>
            <a:fillRect/>
          </a:stretch>
        </p:blipFill>
        <p:spPr>
          <a:xfrm>
            <a:off x="11471910" y="-5379"/>
            <a:ext cx="720090" cy="720090"/>
          </a:xfrm>
          <a:prstGeom prst="rect">
            <a:avLst/>
          </a:prstGeom>
        </p:spPr>
      </p:pic>
      <p:sp>
        <p:nvSpPr>
          <p:cNvPr id="2" name="文本框 8"/>
          <p:cNvSpPr txBox="1"/>
          <p:nvPr/>
        </p:nvSpPr>
        <p:spPr>
          <a:xfrm>
            <a:off x="1604066" y="234101"/>
            <a:ext cx="6872277" cy="578486"/>
          </a:xfrm>
          <a:prstGeom prst="roundRect">
            <a:avLst/>
          </a:prstGeom>
          <a:noFill/>
        </p:spPr>
        <p:txBody>
          <a:bodyPr wrap="square" rtlCol="0">
            <a:spAutoFit/>
            <a:scene3d>
              <a:camera prst="orthographicFront"/>
              <a:lightRig rig="threePt" dir="t"/>
            </a:scene3d>
            <a:sp3d contourW="12700"/>
          </a:bodyPr>
          <a:lstStyle/>
          <a:p>
            <a:pPr defTabSz="914400"/>
            <a:r>
              <a:rPr lang="en-US" altLang="zh-CN" sz="28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2800" b="1"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隐患排查治理体系建设</a:t>
            </a:r>
            <a:r>
              <a:rPr lang="en-US" altLang="zh-CN" sz="28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_</a:t>
            </a:r>
            <a:r>
              <a:rPr lang="en-US" altLang="zh-CN" sz="20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5</a:t>
            </a:r>
            <a:r>
              <a:rPr lang="zh-CN" altLang="en-US" sz="20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）重大事故隐患治理</a:t>
            </a:r>
            <a:endParaRPr lang="zh-CN" altLang="en-US" sz="20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1" name="图片 10"/>
          <p:cNvPicPr>
            <a:picLocks noChangeAspect="1"/>
          </p:cNvPicPr>
          <p:nvPr>
            <p:custDataLst>
              <p:tags r:id="rId7"/>
            </p:custDataLst>
          </p:nvPr>
        </p:nvPicPr>
        <p:blipFill>
          <a:blip r:embed="rId8"/>
          <a:stretch>
            <a:fillRect/>
          </a:stretch>
        </p:blipFill>
        <p:spPr>
          <a:xfrm>
            <a:off x="1055570" y="2308340"/>
            <a:ext cx="4962574" cy="2316681"/>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2" name="图片 11"/>
          <p:cNvPicPr>
            <a:picLocks noChangeAspect="1"/>
          </p:cNvPicPr>
          <p:nvPr>
            <p:custDataLst>
              <p:tags r:id="rId9"/>
            </p:custDataLst>
          </p:nvPr>
        </p:nvPicPr>
        <p:blipFill>
          <a:blip r:embed="rId10"/>
          <a:stretch>
            <a:fillRect/>
          </a:stretch>
        </p:blipFill>
        <p:spPr>
          <a:xfrm>
            <a:off x="6530996" y="2308339"/>
            <a:ext cx="4956478" cy="2316681"/>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grpSp>
        <p:nvGrpSpPr>
          <p:cNvPr id="13" name="그룹 12"/>
          <p:cNvGrpSpPr/>
          <p:nvPr/>
        </p:nvGrpSpPr>
        <p:grpSpPr>
          <a:xfrm>
            <a:off x="1114629" y="5005361"/>
            <a:ext cx="714174" cy="625582"/>
            <a:chOff x="3512840" y="2575972"/>
            <a:chExt cx="432049" cy="363584"/>
          </a:xfrm>
        </p:grpSpPr>
        <p:sp>
          <p:nvSpPr>
            <p:cNvPr id="18" name="모서리가 둥근 직사각형 36"/>
            <p:cNvSpPr/>
            <p:nvPr/>
          </p:nvSpPr>
          <p:spPr>
            <a:xfrm>
              <a:off x="3653672" y="2588898"/>
              <a:ext cx="291217" cy="334457"/>
            </a:xfrm>
            <a:custGeom>
              <a:avLst/>
              <a:gdLst>
                <a:gd name="connsiteX0" fmla="*/ 0 w 256793"/>
                <a:gd name="connsiteY0" fmla="*/ 0 h 294922"/>
                <a:gd name="connsiteX1" fmla="*/ 0 w 256793"/>
                <a:gd name="connsiteY1" fmla="*/ 0 h 294922"/>
                <a:gd name="connsiteX2" fmla="*/ 256793 w 256793"/>
                <a:gd name="connsiteY2" fmla="*/ 0 h 294922"/>
                <a:gd name="connsiteX3" fmla="*/ 256793 w 256793"/>
                <a:gd name="connsiteY3" fmla="*/ 0 h 294922"/>
                <a:gd name="connsiteX4" fmla="*/ 256793 w 256793"/>
                <a:gd name="connsiteY4" fmla="*/ 294922 h 294922"/>
                <a:gd name="connsiteX5" fmla="*/ 256793 w 256793"/>
                <a:gd name="connsiteY5" fmla="*/ 294922 h 294922"/>
                <a:gd name="connsiteX6" fmla="*/ 0 w 256793"/>
                <a:gd name="connsiteY6" fmla="*/ 294922 h 294922"/>
                <a:gd name="connsiteX7" fmla="*/ 0 w 256793"/>
                <a:gd name="connsiteY7" fmla="*/ 294922 h 294922"/>
                <a:gd name="connsiteX8" fmla="*/ 0 w 256793"/>
                <a:gd name="connsiteY8" fmla="*/ 0 h 294922"/>
                <a:gd name="connsiteX0-1" fmla="*/ 2118 w 258911"/>
                <a:gd name="connsiteY0-2" fmla="*/ 0 h 294922"/>
                <a:gd name="connsiteX1-3" fmla="*/ 2118 w 258911"/>
                <a:gd name="connsiteY1-4" fmla="*/ 0 h 294922"/>
                <a:gd name="connsiteX2-5" fmla="*/ 258911 w 258911"/>
                <a:gd name="connsiteY2-6" fmla="*/ 0 h 294922"/>
                <a:gd name="connsiteX3-7" fmla="*/ 258911 w 258911"/>
                <a:gd name="connsiteY3-8" fmla="*/ 0 h 294922"/>
                <a:gd name="connsiteX4-9" fmla="*/ 258911 w 258911"/>
                <a:gd name="connsiteY4-10" fmla="*/ 294922 h 294922"/>
                <a:gd name="connsiteX5-11" fmla="*/ 258911 w 258911"/>
                <a:gd name="connsiteY5-12" fmla="*/ 294922 h 294922"/>
                <a:gd name="connsiteX6-13" fmla="*/ 2118 w 258911"/>
                <a:gd name="connsiteY6-14" fmla="*/ 294922 h 294922"/>
                <a:gd name="connsiteX7-15" fmla="*/ 2118 w 258911"/>
                <a:gd name="connsiteY7-16" fmla="*/ 294922 h 294922"/>
                <a:gd name="connsiteX8-17" fmla="*/ 0 w 258911"/>
                <a:gd name="connsiteY8-18" fmla="*/ 152336 h 294922"/>
                <a:gd name="connsiteX9" fmla="*/ 2118 w 258911"/>
                <a:gd name="connsiteY9" fmla="*/ 0 h 294922"/>
                <a:gd name="connsiteX0-19" fmla="*/ 0 w 256793"/>
                <a:gd name="connsiteY0-20" fmla="*/ 0 h 294922"/>
                <a:gd name="connsiteX1-21" fmla="*/ 0 w 256793"/>
                <a:gd name="connsiteY1-22" fmla="*/ 0 h 294922"/>
                <a:gd name="connsiteX2-23" fmla="*/ 256793 w 256793"/>
                <a:gd name="connsiteY2-24" fmla="*/ 0 h 294922"/>
                <a:gd name="connsiteX3-25" fmla="*/ 256793 w 256793"/>
                <a:gd name="connsiteY3-26" fmla="*/ 0 h 294922"/>
                <a:gd name="connsiteX4-27" fmla="*/ 256793 w 256793"/>
                <a:gd name="connsiteY4-28" fmla="*/ 294922 h 294922"/>
                <a:gd name="connsiteX5-29" fmla="*/ 256793 w 256793"/>
                <a:gd name="connsiteY5-30" fmla="*/ 294922 h 294922"/>
                <a:gd name="connsiteX6-31" fmla="*/ 0 w 256793"/>
                <a:gd name="connsiteY6-32" fmla="*/ 294922 h 294922"/>
                <a:gd name="connsiteX7-33" fmla="*/ 0 w 256793"/>
                <a:gd name="connsiteY7-34" fmla="*/ 294922 h 294922"/>
                <a:gd name="connsiteX8-35" fmla="*/ 57413 w 256793"/>
                <a:gd name="connsiteY8-36" fmla="*/ 64229 h 294922"/>
                <a:gd name="connsiteX9-37" fmla="*/ 0 w 256793"/>
                <a:gd name="connsiteY9-38" fmla="*/ 0 h 294922"/>
                <a:gd name="connsiteX0-39" fmla="*/ 0 w 256793"/>
                <a:gd name="connsiteY0-40" fmla="*/ 0 h 294922"/>
                <a:gd name="connsiteX1-41" fmla="*/ 0 w 256793"/>
                <a:gd name="connsiteY1-42" fmla="*/ 0 h 294922"/>
                <a:gd name="connsiteX2-43" fmla="*/ 256793 w 256793"/>
                <a:gd name="connsiteY2-44" fmla="*/ 0 h 294922"/>
                <a:gd name="connsiteX3-45" fmla="*/ 256793 w 256793"/>
                <a:gd name="connsiteY3-46" fmla="*/ 0 h 294922"/>
                <a:gd name="connsiteX4-47" fmla="*/ 256793 w 256793"/>
                <a:gd name="connsiteY4-48" fmla="*/ 294922 h 294922"/>
                <a:gd name="connsiteX5-49" fmla="*/ 256793 w 256793"/>
                <a:gd name="connsiteY5-50" fmla="*/ 294922 h 294922"/>
                <a:gd name="connsiteX6-51" fmla="*/ 0 w 256793"/>
                <a:gd name="connsiteY6-52" fmla="*/ 294922 h 294922"/>
                <a:gd name="connsiteX7-53" fmla="*/ 0 w 256793"/>
                <a:gd name="connsiteY7-54" fmla="*/ 294922 h 294922"/>
                <a:gd name="connsiteX8-55" fmla="*/ 57413 w 256793"/>
                <a:gd name="connsiteY8-56" fmla="*/ 64229 h 294922"/>
                <a:gd name="connsiteX9-57" fmla="*/ 0 w 256793"/>
                <a:gd name="connsiteY9-58" fmla="*/ 0 h 294922"/>
                <a:gd name="connsiteX0-59" fmla="*/ 0 w 256793"/>
                <a:gd name="connsiteY0-60" fmla="*/ 0 h 294922"/>
                <a:gd name="connsiteX1-61" fmla="*/ 0 w 256793"/>
                <a:gd name="connsiteY1-62" fmla="*/ 0 h 294922"/>
                <a:gd name="connsiteX2-63" fmla="*/ 256793 w 256793"/>
                <a:gd name="connsiteY2-64" fmla="*/ 0 h 294922"/>
                <a:gd name="connsiteX3-65" fmla="*/ 256793 w 256793"/>
                <a:gd name="connsiteY3-66" fmla="*/ 0 h 294922"/>
                <a:gd name="connsiteX4-67" fmla="*/ 256793 w 256793"/>
                <a:gd name="connsiteY4-68" fmla="*/ 294922 h 294922"/>
                <a:gd name="connsiteX5-69" fmla="*/ 256793 w 256793"/>
                <a:gd name="connsiteY5-70" fmla="*/ 294922 h 294922"/>
                <a:gd name="connsiteX6-71" fmla="*/ 0 w 256793"/>
                <a:gd name="connsiteY6-72" fmla="*/ 294922 h 294922"/>
                <a:gd name="connsiteX7-73" fmla="*/ 0 w 256793"/>
                <a:gd name="connsiteY7-74" fmla="*/ 294922 h 294922"/>
                <a:gd name="connsiteX8-75" fmla="*/ 57413 w 256793"/>
                <a:gd name="connsiteY8-76" fmla="*/ 64229 h 294922"/>
                <a:gd name="connsiteX9-77" fmla="*/ 0 w 256793"/>
                <a:gd name="connsiteY9-78" fmla="*/ 0 h 294922"/>
                <a:gd name="connsiteX0-79" fmla="*/ 0 w 256793"/>
                <a:gd name="connsiteY0-80" fmla="*/ 0 h 294922"/>
                <a:gd name="connsiteX1-81" fmla="*/ 0 w 256793"/>
                <a:gd name="connsiteY1-82" fmla="*/ 0 h 294922"/>
                <a:gd name="connsiteX2-83" fmla="*/ 256793 w 256793"/>
                <a:gd name="connsiteY2-84" fmla="*/ 0 h 294922"/>
                <a:gd name="connsiteX3-85" fmla="*/ 256793 w 256793"/>
                <a:gd name="connsiteY3-86" fmla="*/ 0 h 294922"/>
                <a:gd name="connsiteX4-87" fmla="*/ 256793 w 256793"/>
                <a:gd name="connsiteY4-88" fmla="*/ 294922 h 294922"/>
                <a:gd name="connsiteX5-89" fmla="*/ 256793 w 256793"/>
                <a:gd name="connsiteY5-90" fmla="*/ 294922 h 294922"/>
                <a:gd name="connsiteX6-91" fmla="*/ 0 w 256793"/>
                <a:gd name="connsiteY6-92" fmla="*/ 294922 h 294922"/>
                <a:gd name="connsiteX7-93" fmla="*/ 57413 w 256793"/>
                <a:gd name="connsiteY7-94" fmla="*/ 64229 h 294922"/>
                <a:gd name="connsiteX8-95" fmla="*/ 0 w 256793"/>
                <a:gd name="connsiteY8-96" fmla="*/ 0 h 294922"/>
                <a:gd name="connsiteX0-97" fmla="*/ 0 w 256793"/>
                <a:gd name="connsiteY0-98" fmla="*/ 0 h 294922"/>
                <a:gd name="connsiteX1-99" fmla="*/ 0 w 256793"/>
                <a:gd name="connsiteY1-100" fmla="*/ 0 h 294922"/>
                <a:gd name="connsiteX2-101" fmla="*/ 256793 w 256793"/>
                <a:gd name="connsiteY2-102" fmla="*/ 0 h 294922"/>
                <a:gd name="connsiteX3-103" fmla="*/ 256793 w 256793"/>
                <a:gd name="connsiteY3-104" fmla="*/ 0 h 294922"/>
                <a:gd name="connsiteX4-105" fmla="*/ 256793 w 256793"/>
                <a:gd name="connsiteY4-106" fmla="*/ 294922 h 294922"/>
                <a:gd name="connsiteX5-107" fmla="*/ 256793 w 256793"/>
                <a:gd name="connsiteY5-108" fmla="*/ 294922 h 294922"/>
                <a:gd name="connsiteX6-109" fmla="*/ 59531 w 256793"/>
                <a:gd name="connsiteY6-110" fmla="*/ 294922 h 294922"/>
                <a:gd name="connsiteX7-111" fmla="*/ 57413 w 256793"/>
                <a:gd name="connsiteY7-112" fmla="*/ 64229 h 294922"/>
                <a:gd name="connsiteX8-113" fmla="*/ 0 w 256793"/>
                <a:gd name="connsiteY8-114" fmla="*/ 0 h 294922"/>
                <a:gd name="connsiteX0-115" fmla="*/ 0 w 256793"/>
                <a:gd name="connsiteY0-116" fmla="*/ 0 h 294922"/>
                <a:gd name="connsiteX1-117" fmla="*/ 0 w 256793"/>
                <a:gd name="connsiteY1-118" fmla="*/ 0 h 294922"/>
                <a:gd name="connsiteX2-119" fmla="*/ 256793 w 256793"/>
                <a:gd name="connsiteY2-120" fmla="*/ 0 h 294922"/>
                <a:gd name="connsiteX3-121" fmla="*/ 256793 w 256793"/>
                <a:gd name="connsiteY3-122" fmla="*/ 0 h 294922"/>
                <a:gd name="connsiteX4-123" fmla="*/ 256793 w 256793"/>
                <a:gd name="connsiteY4-124" fmla="*/ 294922 h 294922"/>
                <a:gd name="connsiteX5-125" fmla="*/ 256793 w 256793"/>
                <a:gd name="connsiteY5-126" fmla="*/ 294922 h 294922"/>
                <a:gd name="connsiteX6-127" fmla="*/ 59531 w 256793"/>
                <a:gd name="connsiteY6-128" fmla="*/ 294922 h 294922"/>
                <a:gd name="connsiteX7-129" fmla="*/ 57413 w 256793"/>
                <a:gd name="connsiteY7-130" fmla="*/ 64229 h 294922"/>
                <a:gd name="connsiteX8-131" fmla="*/ 0 w 256793"/>
                <a:gd name="connsiteY8-132" fmla="*/ 0 h 294922"/>
                <a:gd name="connsiteX0-133" fmla="*/ 0 w 256793"/>
                <a:gd name="connsiteY0-134" fmla="*/ 0 h 294922"/>
                <a:gd name="connsiteX1-135" fmla="*/ 0 w 256793"/>
                <a:gd name="connsiteY1-136" fmla="*/ 0 h 294922"/>
                <a:gd name="connsiteX2-137" fmla="*/ 256793 w 256793"/>
                <a:gd name="connsiteY2-138" fmla="*/ 0 h 294922"/>
                <a:gd name="connsiteX3-139" fmla="*/ 256793 w 256793"/>
                <a:gd name="connsiteY3-140" fmla="*/ 0 h 294922"/>
                <a:gd name="connsiteX4-141" fmla="*/ 256793 w 256793"/>
                <a:gd name="connsiteY4-142" fmla="*/ 294922 h 294922"/>
                <a:gd name="connsiteX5-143" fmla="*/ 256793 w 256793"/>
                <a:gd name="connsiteY5-144" fmla="*/ 294922 h 294922"/>
                <a:gd name="connsiteX6-145" fmla="*/ 59531 w 256793"/>
                <a:gd name="connsiteY6-146" fmla="*/ 294922 h 294922"/>
                <a:gd name="connsiteX7-147" fmla="*/ 26457 w 256793"/>
                <a:gd name="connsiteY7-148" fmla="*/ 149955 h 294922"/>
                <a:gd name="connsiteX8-149" fmla="*/ 57413 w 256793"/>
                <a:gd name="connsiteY8-150" fmla="*/ 64229 h 294922"/>
                <a:gd name="connsiteX9-151" fmla="*/ 0 w 256793"/>
                <a:gd name="connsiteY9-152" fmla="*/ 0 h 294922"/>
                <a:gd name="connsiteX0-153" fmla="*/ 0 w 256793"/>
                <a:gd name="connsiteY0-154" fmla="*/ 0 h 294922"/>
                <a:gd name="connsiteX1-155" fmla="*/ 0 w 256793"/>
                <a:gd name="connsiteY1-156" fmla="*/ 0 h 294922"/>
                <a:gd name="connsiteX2-157" fmla="*/ 256793 w 256793"/>
                <a:gd name="connsiteY2-158" fmla="*/ 0 h 294922"/>
                <a:gd name="connsiteX3-159" fmla="*/ 256793 w 256793"/>
                <a:gd name="connsiteY3-160" fmla="*/ 0 h 294922"/>
                <a:gd name="connsiteX4-161" fmla="*/ 256793 w 256793"/>
                <a:gd name="connsiteY4-162" fmla="*/ 294922 h 294922"/>
                <a:gd name="connsiteX5-163" fmla="*/ 256793 w 256793"/>
                <a:gd name="connsiteY5-164" fmla="*/ 294922 h 294922"/>
                <a:gd name="connsiteX6-165" fmla="*/ 59531 w 256793"/>
                <a:gd name="connsiteY6-166" fmla="*/ 294922 h 294922"/>
                <a:gd name="connsiteX7-167" fmla="*/ 19313 w 256793"/>
                <a:gd name="connsiteY7-168" fmla="*/ 157099 h 294922"/>
                <a:gd name="connsiteX8-169" fmla="*/ 57413 w 256793"/>
                <a:gd name="connsiteY8-170" fmla="*/ 64229 h 294922"/>
                <a:gd name="connsiteX9-171" fmla="*/ 0 w 256793"/>
                <a:gd name="connsiteY9-172" fmla="*/ 0 h 294922"/>
                <a:gd name="connsiteX0-173" fmla="*/ 0 w 256793"/>
                <a:gd name="connsiteY0-174" fmla="*/ 0 h 294922"/>
                <a:gd name="connsiteX1-175" fmla="*/ 0 w 256793"/>
                <a:gd name="connsiteY1-176" fmla="*/ 0 h 294922"/>
                <a:gd name="connsiteX2-177" fmla="*/ 256793 w 256793"/>
                <a:gd name="connsiteY2-178" fmla="*/ 0 h 294922"/>
                <a:gd name="connsiteX3-179" fmla="*/ 256793 w 256793"/>
                <a:gd name="connsiteY3-180" fmla="*/ 0 h 294922"/>
                <a:gd name="connsiteX4-181" fmla="*/ 256793 w 256793"/>
                <a:gd name="connsiteY4-182" fmla="*/ 294922 h 294922"/>
                <a:gd name="connsiteX5-183" fmla="*/ 256793 w 256793"/>
                <a:gd name="connsiteY5-184" fmla="*/ 294922 h 294922"/>
                <a:gd name="connsiteX6-185" fmla="*/ 59531 w 256793"/>
                <a:gd name="connsiteY6-186" fmla="*/ 294922 h 294922"/>
                <a:gd name="connsiteX7-187" fmla="*/ 19313 w 256793"/>
                <a:gd name="connsiteY7-188" fmla="*/ 157099 h 294922"/>
                <a:gd name="connsiteX8-189" fmla="*/ 46442 w 256793"/>
                <a:gd name="connsiteY8-190" fmla="*/ 64961 h 294922"/>
                <a:gd name="connsiteX9-191" fmla="*/ 0 w 256793"/>
                <a:gd name="connsiteY9-192" fmla="*/ 0 h 294922"/>
                <a:gd name="connsiteX0-193" fmla="*/ 0 w 256793"/>
                <a:gd name="connsiteY0-194" fmla="*/ 0 h 294922"/>
                <a:gd name="connsiteX1-195" fmla="*/ 0 w 256793"/>
                <a:gd name="connsiteY1-196" fmla="*/ 0 h 294922"/>
                <a:gd name="connsiteX2-197" fmla="*/ 256793 w 256793"/>
                <a:gd name="connsiteY2-198" fmla="*/ 0 h 294922"/>
                <a:gd name="connsiteX3-199" fmla="*/ 256793 w 256793"/>
                <a:gd name="connsiteY3-200" fmla="*/ 0 h 294922"/>
                <a:gd name="connsiteX4-201" fmla="*/ 256793 w 256793"/>
                <a:gd name="connsiteY4-202" fmla="*/ 294922 h 294922"/>
                <a:gd name="connsiteX5-203" fmla="*/ 256793 w 256793"/>
                <a:gd name="connsiteY5-204" fmla="*/ 294922 h 294922"/>
                <a:gd name="connsiteX6-205" fmla="*/ 59531 w 256793"/>
                <a:gd name="connsiteY6-206" fmla="*/ 294922 h 294922"/>
                <a:gd name="connsiteX7-207" fmla="*/ 19313 w 256793"/>
                <a:gd name="connsiteY7-208" fmla="*/ 157099 h 294922"/>
                <a:gd name="connsiteX8-209" fmla="*/ 39029 w 256793"/>
                <a:gd name="connsiteY8-210" fmla="*/ 110836 h 294922"/>
                <a:gd name="connsiteX9-211" fmla="*/ 46442 w 256793"/>
                <a:gd name="connsiteY9-212" fmla="*/ 64961 h 294922"/>
                <a:gd name="connsiteX10" fmla="*/ 0 w 256793"/>
                <a:gd name="connsiteY10" fmla="*/ 0 h 294922"/>
                <a:gd name="connsiteX0-213" fmla="*/ 0 w 256793"/>
                <a:gd name="connsiteY0-214" fmla="*/ 0 h 294922"/>
                <a:gd name="connsiteX1-215" fmla="*/ 0 w 256793"/>
                <a:gd name="connsiteY1-216" fmla="*/ 0 h 294922"/>
                <a:gd name="connsiteX2-217" fmla="*/ 256793 w 256793"/>
                <a:gd name="connsiteY2-218" fmla="*/ 0 h 294922"/>
                <a:gd name="connsiteX3-219" fmla="*/ 256793 w 256793"/>
                <a:gd name="connsiteY3-220" fmla="*/ 0 h 294922"/>
                <a:gd name="connsiteX4-221" fmla="*/ 256793 w 256793"/>
                <a:gd name="connsiteY4-222" fmla="*/ 294922 h 294922"/>
                <a:gd name="connsiteX5-223" fmla="*/ 256793 w 256793"/>
                <a:gd name="connsiteY5-224" fmla="*/ 294922 h 294922"/>
                <a:gd name="connsiteX6-225" fmla="*/ 59531 w 256793"/>
                <a:gd name="connsiteY6-226" fmla="*/ 294922 h 294922"/>
                <a:gd name="connsiteX7-227" fmla="*/ 3221 w 256793"/>
                <a:gd name="connsiteY7-228" fmla="*/ 167339 h 294922"/>
                <a:gd name="connsiteX8-229" fmla="*/ 39029 w 256793"/>
                <a:gd name="connsiteY8-230" fmla="*/ 110836 h 294922"/>
                <a:gd name="connsiteX9-231" fmla="*/ 46442 w 256793"/>
                <a:gd name="connsiteY9-232" fmla="*/ 64961 h 294922"/>
                <a:gd name="connsiteX10-233" fmla="*/ 0 w 256793"/>
                <a:gd name="connsiteY10-234" fmla="*/ 0 h 294922"/>
                <a:gd name="connsiteX0-235" fmla="*/ 0 w 256793"/>
                <a:gd name="connsiteY0-236" fmla="*/ 0 h 294922"/>
                <a:gd name="connsiteX1-237" fmla="*/ 0 w 256793"/>
                <a:gd name="connsiteY1-238" fmla="*/ 0 h 294922"/>
                <a:gd name="connsiteX2-239" fmla="*/ 256793 w 256793"/>
                <a:gd name="connsiteY2-240" fmla="*/ 0 h 294922"/>
                <a:gd name="connsiteX3-241" fmla="*/ 256793 w 256793"/>
                <a:gd name="connsiteY3-242" fmla="*/ 0 h 294922"/>
                <a:gd name="connsiteX4-243" fmla="*/ 256793 w 256793"/>
                <a:gd name="connsiteY4-244" fmla="*/ 294922 h 294922"/>
                <a:gd name="connsiteX5-245" fmla="*/ 256793 w 256793"/>
                <a:gd name="connsiteY5-246" fmla="*/ 294922 h 294922"/>
                <a:gd name="connsiteX6-247" fmla="*/ 59531 w 256793"/>
                <a:gd name="connsiteY6-248" fmla="*/ 294922 h 294922"/>
                <a:gd name="connsiteX7-249" fmla="*/ 28789 w 256793"/>
                <a:gd name="connsiteY7-250" fmla="*/ 226402 h 294922"/>
                <a:gd name="connsiteX8-251" fmla="*/ 3221 w 256793"/>
                <a:gd name="connsiteY8-252" fmla="*/ 167339 h 294922"/>
                <a:gd name="connsiteX9-253" fmla="*/ 39029 w 256793"/>
                <a:gd name="connsiteY9-254" fmla="*/ 110836 h 294922"/>
                <a:gd name="connsiteX10-255" fmla="*/ 46442 w 256793"/>
                <a:gd name="connsiteY10-256" fmla="*/ 64961 h 294922"/>
                <a:gd name="connsiteX11" fmla="*/ 0 w 256793"/>
                <a:gd name="connsiteY11" fmla="*/ 0 h 294922"/>
                <a:gd name="connsiteX0-257" fmla="*/ 0 w 256793"/>
                <a:gd name="connsiteY0-258" fmla="*/ 0 h 294922"/>
                <a:gd name="connsiteX1-259" fmla="*/ 0 w 256793"/>
                <a:gd name="connsiteY1-260" fmla="*/ 0 h 294922"/>
                <a:gd name="connsiteX2-261" fmla="*/ 256793 w 256793"/>
                <a:gd name="connsiteY2-262" fmla="*/ 0 h 294922"/>
                <a:gd name="connsiteX3-263" fmla="*/ 256793 w 256793"/>
                <a:gd name="connsiteY3-264" fmla="*/ 0 h 294922"/>
                <a:gd name="connsiteX4-265" fmla="*/ 256793 w 256793"/>
                <a:gd name="connsiteY4-266" fmla="*/ 294922 h 294922"/>
                <a:gd name="connsiteX5-267" fmla="*/ 256793 w 256793"/>
                <a:gd name="connsiteY5-268" fmla="*/ 294922 h 294922"/>
                <a:gd name="connsiteX6-269" fmla="*/ 59531 w 256793"/>
                <a:gd name="connsiteY6-270" fmla="*/ 294922 h 294922"/>
                <a:gd name="connsiteX7-271" fmla="*/ 49269 w 256793"/>
                <a:gd name="connsiteY7-272" fmla="*/ 265168 h 294922"/>
                <a:gd name="connsiteX8-273" fmla="*/ 28789 w 256793"/>
                <a:gd name="connsiteY8-274" fmla="*/ 226402 h 294922"/>
                <a:gd name="connsiteX9-275" fmla="*/ 3221 w 256793"/>
                <a:gd name="connsiteY9-276" fmla="*/ 167339 h 294922"/>
                <a:gd name="connsiteX10-277" fmla="*/ 39029 w 256793"/>
                <a:gd name="connsiteY10-278" fmla="*/ 110836 h 294922"/>
                <a:gd name="connsiteX11-279" fmla="*/ 46442 w 256793"/>
                <a:gd name="connsiteY11-280" fmla="*/ 64961 h 294922"/>
                <a:gd name="connsiteX12" fmla="*/ 0 w 256793"/>
                <a:gd name="connsiteY12" fmla="*/ 0 h 294922"/>
                <a:gd name="connsiteX0-281" fmla="*/ 0 w 256793"/>
                <a:gd name="connsiteY0-282" fmla="*/ 0 h 294922"/>
                <a:gd name="connsiteX1-283" fmla="*/ 0 w 256793"/>
                <a:gd name="connsiteY1-284" fmla="*/ 0 h 294922"/>
                <a:gd name="connsiteX2-285" fmla="*/ 256793 w 256793"/>
                <a:gd name="connsiteY2-286" fmla="*/ 0 h 294922"/>
                <a:gd name="connsiteX3-287" fmla="*/ 256793 w 256793"/>
                <a:gd name="connsiteY3-288" fmla="*/ 0 h 294922"/>
                <a:gd name="connsiteX4-289" fmla="*/ 256793 w 256793"/>
                <a:gd name="connsiteY4-290" fmla="*/ 294922 h 294922"/>
                <a:gd name="connsiteX5-291" fmla="*/ 256793 w 256793"/>
                <a:gd name="connsiteY5-292" fmla="*/ 294922 h 294922"/>
                <a:gd name="connsiteX6-293" fmla="*/ 59531 w 256793"/>
                <a:gd name="connsiteY6-294" fmla="*/ 294922 h 294922"/>
                <a:gd name="connsiteX7-295" fmla="*/ 42688 w 256793"/>
                <a:gd name="connsiteY7-296" fmla="*/ 289306 h 294922"/>
                <a:gd name="connsiteX8-297" fmla="*/ 49269 w 256793"/>
                <a:gd name="connsiteY8-298" fmla="*/ 265168 h 294922"/>
                <a:gd name="connsiteX9-299" fmla="*/ 28789 w 256793"/>
                <a:gd name="connsiteY9-300" fmla="*/ 226402 h 294922"/>
                <a:gd name="connsiteX10-301" fmla="*/ 3221 w 256793"/>
                <a:gd name="connsiteY10-302" fmla="*/ 167339 h 294922"/>
                <a:gd name="connsiteX11-303" fmla="*/ 39029 w 256793"/>
                <a:gd name="connsiteY11-304" fmla="*/ 110836 h 294922"/>
                <a:gd name="connsiteX12-305" fmla="*/ 46442 w 256793"/>
                <a:gd name="connsiteY12-306" fmla="*/ 64961 h 294922"/>
                <a:gd name="connsiteX13" fmla="*/ 0 w 256793"/>
                <a:gd name="connsiteY13" fmla="*/ 0 h 294922"/>
                <a:gd name="connsiteX0-307" fmla="*/ 0 w 256793"/>
                <a:gd name="connsiteY0-308" fmla="*/ 0 h 294922"/>
                <a:gd name="connsiteX1-309" fmla="*/ 0 w 256793"/>
                <a:gd name="connsiteY1-310" fmla="*/ 0 h 294922"/>
                <a:gd name="connsiteX2-311" fmla="*/ 256793 w 256793"/>
                <a:gd name="connsiteY2-312" fmla="*/ 0 h 294922"/>
                <a:gd name="connsiteX3-313" fmla="*/ 256793 w 256793"/>
                <a:gd name="connsiteY3-314" fmla="*/ 0 h 294922"/>
                <a:gd name="connsiteX4-315" fmla="*/ 256793 w 256793"/>
                <a:gd name="connsiteY4-316" fmla="*/ 294922 h 294922"/>
                <a:gd name="connsiteX5-317" fmla="*/ 256793 w 256793"/>
                <a:gd name="connsiteY5-318" fmla="*/ 294922 h 294922"/>
                <a:gd name="connsiteX6-319" fmla="*/ 59531 w 256793"/>
                <a:gd name="connsiteY6-320" fmla="*/ 294922 h 294922"/>
                <a:gd name="connsiteX7-321" fmla="*/ 49269 w 256793"/>
                <a:gd name="connsiteY7-322" fmla="*/ 265168 h 294922"/>
                <a:gd name="connsiteX8-323" fmla="*/ 28789 w 256793"/>
                <a:gd name="connsiteY8-324" fmla="*/ 226402 h 294922"/>
                <a:gd name="connsiteX9-325" fmla="*/ 3221 w 256793"/>
                <a:gd name="connsiteY9-326" fmla="*/ 167339 h 294922"/>
                <a:gd name="connsiteX10-327" fmla="*/ 39029 w 256793"/>
                <a:gd name="connsiteY10-328" fmla="*/ 110836 h 294922"/>
                <a:gd name="connsiteX11-329" fmla="*/ 46442 w 256793"/>
                <a:gd name="connsiteY11-330" fmla="*/ 64961 h 294922"/>
                <a:gd name="connsiteX12-331" fmla="*/ 0 w 256793"/>
                <a:gd name="connsiteY12-332" fmla="*/ 0 h 294922"/>
                <a:gd name="connsiteX0-333" fmla="*/ 0 w 256793"/>
                <a:gd name="connsiteY0-334" fmla="*/ 0 h 294922"/>
                <a:gd name="connsiteX1-335" fmla="*/ 0 w 256793"/>
                <a:gd name="connsiteY1-336" fmla="*/ 0 h 294922"/>
                <a:gd name="connsiteX2-337" fmla="*/ 256793 w 256793"/>
                <a:gd name="connsiteY2-338" fmla="*/ 0 h 294922"/>
                <a:gd name="connsiteX3-339" fmla="*/ 256793 w 256793"/>
                <a:gd name="connsiteY3-340" fmla="*/ 0 h 294922"/>
                <a:gd name="connsiteX4-341" fmla="*/ 256793 w 256793"/>
                <a:gd name="connsiteY4-342" fmla="*/ 294922 h 294922"/>
                <a:gd name="connsiteX5-343" fmla="*/ 256793 w 256793"/>
                <a:gd name="connsiteY5-344" fmla="*/ 294922 h 294922"/>
                <a:gd name="connsiteX6-345" fmla="*/ 59531 w 256793"/>
                <a:gd name="connsiteY6-346" fmla="*/ 294922 h 294922"/>
                <a:gd name="connsiteX7-347" fmla="*/ 57317 w 256793"/>
                <a:gd name="connsiteY7-348" fmla="*/ 278334 h 294922"/>
                <a:gd name="connsiteX8-349" fmla="*/ 49269 w 256793"/>
                <a:gd name="connsiteY8-350" fmla="*/ 265168 h 294922"/>
                <a:gd name="connsiteX9-351" fmla="*/ 28789 w 256793"/>
                <a:gd name="connsiteY9-352" fmla="*/ 226402 h 294922"/>
                <a:gd name="connsiteX10-353" fmla="*/ 3221 w 256793"/>
                <a:gd name="connsiteY10-354" fmla="*/ 167339 h 294922"/>
                <a:gd name="connsiteX11-355" fmla="*/ 39029 w 256793"/>
                <a:gd name="connsiteY11-356" fmla="*/ 110836 h 294922"/>
                <a:gd name="connsiteX12-357" fmla="*/ 46442 w 256793"/>
                <a:gd name="connsiteY12-358" fmla="*/ 64961 h 294922"/>
                <a:gd name="connsiteX13-359" fmla="*/ 0 w 256793"/>
                <a:gd name="connsiteY13-360" fmla="*/ 0 h 294922"/>
                <a:gd name="connsiteX0-361" fmla="*/ 0 w 256793"/>
                <a:gd name="connsiteY0-362" fmla="*/ 0 h 294922"/>
                <a:gd name="connsiteX1-363" fmla="*/ 0 w 256793"/>
                <a:gd name="connsiteY1-364" fmla="*/ 0 h 294922"/>
                <a:gd name="connsiteX2-365" fmla="*/ 256793 w 256793"/>
                <a:gd name="connsiteY2-366" fmla="*/ 0 h 294922"/>
                <a:gd name="connsiteX3-367" fmla="*/ 256793 w 256793"/>
                <a:gd name="connsiteY3-368" fmla="*/ 0 h 294922"/>
                <a:gd name="connsiteX4-369" fmla="*/ 256793 w 256793"/>
                <a:gd name="connsiteY4-370" fmla="*/ 294922 h 294922"/>
                <a:gd name="connsiteX5-371" fmla="*/ 256793 w 256793"/>
                <a:gd name="connsiteY5-372" fmla="*/ 294922 h 294922"/>
                <a:gd name="connsiteX6-373" fmla="*/ 96103 w 256793"/>
                <a:gd name="connsiteY6-374" fmla="*/ 294190 h 294922"/>
                <a:gd name="connsiteX7-375" fmla="*/ 57317 w 256793"/>
                <a:gd name="connsiteY7-376" fmla="*/ 278334 h 294922"/>
                <a:gd name="connsiteX8-377" fmla="*/ 49269 w 256793"/>
                <a:gd name="connsiteY8-378" fmla="*/ 265168 h 294922"/>
                <a:gd name="connsiteX9-379" fmla="*/ 28789 w 256793"/>
                <a:gd name="connsiteY9-380" fmla="*/ 226402 h 294922"/>
                <a:gd name="connsiteX10-381" fmla="*/ 3221 w 256793"/>
                <a:gd name="connsiteY10-382" fmla="*/ 167339 h 294922"/>
                <a:gd name="connsiteX11-383" fmla="*/ 39029 w 256793"/>
                <a:gd name="connsiteY11-384" fmla="*/ 110836 h 294922"/>
                <a:gd name="connsiteX12-385" fmla="*/ 46442 w 256793"/>
                <a:gd name="connsiteY12-386" fmla="*/ 64961 h 294922"/>
                <a:gd name="connsiteX13-387" fmla="*/ 0 w 256793"/>
                <a:gd name="connsiteY13-388" fmla="*/ 0 h 29492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233" y="connsiteY10-234"/>
                </a:cxn>
                <a:cxn ang="0">
                  <a:pos x="connsiteX11-279" y="connsiteY11-280"/>
                </a:cxn>
                <a:cxn ang="0">
                  <a:pos x="connsiteX12-305" y="connsiteY12-306"/>
                </a:cxn>
                <a:cxn ang="0">
                  <a:pos x="connsiteX13-359" y="connsiteY13-360"/>
                </a:cxn>
              </a:cxnLst>
              <a:rect l="l" t="t" r="r" b="b"/>
              <a:pathLst>
                <a:path w="256793" h="294922">
                  <a:moveTo>
                    <a:pt x="0" y="0"/>
                  </a:moveTo>
                  <a:lnTo>
                    <a:pt x="0" y="0"/>
                  </a:lnTo>
                  <a:lnTo>
                    <a:pt x="256793" y="0"/>
                  </a:lnTo>
                  <a:lnTo>
                    <a:pt x="256793" y="0"/>
                  </a:lnTo>
                  <a:lnTo>
                    <a:pt x="256793" y="294922"/>
                  </a:lnTo>
                  <a:lnTo>
                    <a:pt x="256793" y="294922"/>
                  </a:lnTo>
                  <a:lnTo>
                    <a:pt x="96103" y="294190"/>
                  </a:lnTo>
                  <a:cubicBezTo>
                    <a:pt x="60419" y="293498"/>
                    <a:pt x="59027" y="283293"/>
                    <a:pt x="57317" y="278334"/>
                  </a:cubicBezTo>
                  <a:cubicBezTo>
                    <a:pt x="55607" y="273375"/>
                    <a:pt x="51586" y="275896"/>
                    <a:pt x="49269" y="265168"/>
                  </a:cubicBezTo>
                  <a:cubicBezTo>
                    <a:pt x="46953" y="254440"/>
                    <a:pt x="34026" y="244048"/>
                    <a:pt x="28789" y="226402"/>
                  </a:cubicBezTo>
                  <a:cubicBezTo>
                    <a:pt x="23553" y="208756"/>
                    <a:pt x="-924" y="187575"/>
                    <a:pt x="3221" y="167339"/>
                  </a:cubicBezTo>
                  <a:cubicBezTo>
                    <a:pt x="-1293" y="136292"/>
                    <a:pt x="34508" y="126192"/>
                    <a:pt x="39029" y="110836"/>
                  </a:cubicBezTo>
                  <a:cubicBezTo>
                    <a:pt x="43551" y="95480"/>
                    <a:pt x="51850" y="83068"/>
                    <a:pt x="46442" y="64961"/>
                  </a:cubicBezTo>
                  <a:cubicBezTo>
                    <a:pt x="32067" y="29264"/>
                    <a:pt x="19138" y="21410"/>
                    <a:pt x="0" y="0"/>
                  </a:cubicBezTo>
                  <a:close/>
                </a:path>
              </a:pathLst>
            </a:custGeom>
            <a:solidFill>
              <a:srgbClr val="EAEAEA"/>
            </a:solidFill>
            <a:ln w="25400" cap="flat" cmpd="sng" algn="ctr">
              <a:noFill/>
              <a:prstDash val="solid"/>
            </a:ln>
            <a:effectLst/>
          </p:spPr>
          <p:txBody>
            <a:bodyPr rtlCol="0" anchor="ctr"/>
            <a:lstStyle/>
            <a:p>
              <a:pPr algn="ctr" defTabSz="914400" latinLnBrk="1"/>
              <a:endParaRPr lang="ko-KR" altLang="en-US" kern="0" dirty="0" smtClean="0">
                <a:solidFill>
                  <a:srgbClr val="FF0000"/>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19" name="Picture 3" descr="C:\Users\PTINSIDE1\Desktop\54w41ef.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512840" y="2575972"/>
              <a:ext cx="229632" cy="363584"/>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모서리가 둥근 직사각형 13"/>
          <p:cNvSpPr/>
          <p:nvPr/>
        </p:nvSpPr>
        <p:spPr>
          <a:xfrm>
            <a:off x="1588113" y="5017629"/>
            <a:ext cx="9899361" cy="613314"/>
          </a:xfrm>
          <a:prstGeom prst="roundRect">
            <a:avLst/>
          </a:prstGeom>
          <a:solidFill>
            <a:srgbClr val="EAEAEA"/>
          </a:solidFill>
          <a:ln w="25400" cap="flat" cmpd="sng" algn="ctr">
            <a:noFill/>
            <a:prstDash val="solid"/>
          </a:ln>
          <a:effectLst/>
        </p:spPr>
        <p:txBody>
          <a:bodyPr lIns="36000" tIns="0" rIns="36000" bIns="18000" rtlCol="0" anchor="ctr"/>
          <a:lstStyle/>
          <a:p>
            <a:pPr>
              <a:defRPr/>
            </a:pPr>
            <a:r>
              <a:rPr lang="zh-CN" altLang="en-US" dirty="0">
                <a:solidFill>
                  <a:srgbClr val="000000"/>
                </a:solidFill>
                <a:latin typeface="微软雅黑" panose="020B0503020204020204" pitchFamily="34" charset="-122"/>
                <a:ea typeface="微软雅黑" panose="020B0503020204020204" pitchFamily="34" charset="-122"/>
              </a:rPr>
              <a:t>基于上述两份文件对公司进行了排查，我公司无重大事故</a:t>
            </a:r>
            <a:r>
              <a:rPr lang="zh-CN" altLang="en-US" dirty="0" smtClean="0">
                <a:solidFill>
                  <a:srgbClr val="000000"/>
                </a:solidFill>
                <a:latin typeface="微软雅黑" panose="020B0503020204020204" pitchFamily="34" charset="-122"/>
                <a:ea typeface="微软雅黑" panose="020B0503020204020204" pitchFamily="34" charset="-122"/>
              </a:rPr>
              <a:t>隐患</a:t>
            </a:r>
            <a:endParaRPr lang="zh-CN" altLang="en-US" dirty="0" smtClean="0">
              <a:solidFill>
                <a:srgbClr val="000000"/>
              </a:solidFill>
              <a:latin typeface="微软雅黑" panose="020B0503020204020204" pitchFamily="34" charset="-122"/>
              <a:ea typeface="微软雅黑" panose="020B0503020204020204" pitchFamily="34" charset="-122"/>
            </a:endParaRPr>
          </a:p>
        </p:txBody>
      </p:sp>
      <p:sp>
        <p:nvSpPr>
          <p:cNvPr id="21" name="MH_SubTitle_1"/>
          <p:cNvSpPr/>
          <p:nvPr>
            <p:custDataLst>
              <p:tags r:id="rId12"/>
            </p:custDataLst>
          </p:nvPr>
        </p:nvSpPr>
        <p:spPr>
          <a:xfrm>
            <a:off x="1004837" y="1395381"/>
            <a:ext cx="5045364" cy="604127"/>
          </a:xfrm>
          <a:custGeom>
            <a:avLst/>
            <a:gdLst>
              <a:gd name="connsiteX0" fmla="*/ 4441454 w 4758105"/>
              <a:gd name="connsiteY0" fmla="*/ 563487 h 563709"/>
              <a:gd name="connsiteX1" fmla="*/ 4549542 w 4758105"/>
              <a:gd name="connsiteY1" fmla="*/ 563487 h 563709"/>
              <a:gd name="connsiteX2" fmla="*/ 4549460 w 4758105"/>
              <a:gd name="connsiteY2" fmla="*/ 563709 h 563709"/>
              <a:gd name="connsiteX3" fmla="*/ 4441372 w 4758105"/>
              <a:gd name="connsiteY3" fmla="*/ 563709 h 563709"/>
              <a:gd name="connsiteX4" fmla="*/ 82 w 4758105"/>
              <a:gd name="connsiteY4" fmla="*/ 563487 h 563709"/>
              <a:gd name="connsiteX5" fmla="*/ 108170 w 4758105"/>
              <a:gd name="connsiteY5" fmla="*/ 563487 h 563709"/>
              <a:gd name="connsiteX6" fmla="*/ 108088 w 4758105"/>
              <a:gd name="connsiteY6" fmla="*/ 563709 h 563709"/>
              <a:gd name="connsiteX7" fmla="*/ 0 w 4758105"/>
              <a:gd name="connsiteY7" fmla="*/ 563709 h 563709"/>
              <a:gd name="connsiteX8" fmla="*/ 4758023 w 4758105"/>
              <a:gd name="connsiteY8" fmla="*/ 221 h 563709"/>
              <a:gd name="connsiteX9" fmla="*/ 4758105 w 4758105"/>
              <a:gd name="connsiteY9" fmla="*/ 221 h 563709"/>
              <a:gd name="connsiteX10" fmla="*/ 4758105 w 4758105"/>
              <a:gd name="connsiteY10" fmla="*/ 563487 h 563709"/>
              <a:gd name="connsiteX11" fmla="*/ 4549542 w 4758105"/>
              <a:gd name="connsiteY11" fmla="*/ 563487 h 563709"/>
              <a:gd name="connsiteX12" fmla="*/ 316651 w 4758105"/>
              <a:gd name="connsiteY12" fmla="*/ 221 h 563709"/>
              <a:gd name="connsiteX13" fmla="*/ 4649935 w 4758105"/>
              <a:gd name="connsiteY13" fmla="*/ 221 h 563709"/>
              <a:gd name="connsiteX14" fmla="*/ 4441454 w 4758105"/>
              <a:gd name="connsiteY14" fmla="*/ 563487 h 563709"/>
              <a:gd name="connsiteX15" fmla="*/ 108170 w 4758105"/>
              <a:gd name="connsiteY15" fmla="*/ 563487 h 563709"/>
              <a:gd name="connsiteX16" fmla="*/ 0 w 4758105"/>
              <a:gd name="connsiteY16" fmla="*/ 221 h 563709"/>
              <a:gd name="connsiteX17" fmla="*/ 208563 w 4758105"/>
              <a:gd name="connsiteY17" fmla="*/ 221 h 563709"/>
              <a:gd name="connsiteX18" fmla="*/ 82 w 4758105"/>
              <a:gd name="connsiteY18" fmla="*/ 563487 h 563709"/>
              <a:gd name="connsiteX19" fmla="*/ 0 w 4758105"/>
              <a:gd name="connsiteY19" fmla="*/ 563487 h 563709"/>
              <a:gd name="connsiteX20" fmla="*/ 4650017 w 4758105"/>
              <a:gd name="connsiteY20" fmla="*/ 0 h 563709"/>
              <a:gd name="connsiteX21" fmla="*/ 4758105 w 4758105"/>
              <a:gd name="connsiteY21" fmla="*/ 0 h 563709"/>
              <a:gd name="connsiteX22" fmla="*/ 4758023 w 4758105"/>
              <a:gd name="connsiteY22" fmla="*/ 221 h 563709"/>
              <a:gd name="connsiteX23" fmla="*/ 4649935 w 4758105"/>
              <a:gd name="connsiteY23" fmla="*/ 221 h 563709"/>
              <a:gd name="connsiteX24" fmla="*/ 208645 w 4758105"/>
              <a:gd name="connsiteY24" fmla="*/ 0 h 563709"/>
              <a:gd name="connsiteX25" fmla="*/ 316733 w 4758105"/>
              <a:gd name="connsiteY25" fmla="*/ 0 h 563709"/>
              <a:gd name="connsiteX26" fmla="*/ 316651 w 4758105"/>
              <a:gd name="connsiteY26" fmla="*/ 221 h 563709"/>
              <a:gd name="connsiteX27" fmla="*/ 208563 w 4758105"/>
              <a:gd name="connsiteY27" fmla="*/ 221 h 56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758105" h="563709">
                <a:moveTo>
                  <a:pt x="4441454" y="563487"/>
                </a:moveTo>
                <a:lnTo>
                  <a:pt x="4549542" y="563487"/>
                </a:lnTo>
                <a:lnTo>
                  <a:pt x="4549460" y="563709"/>
                </a:lnTo>
                <a:lnTo>
                  <a:pt x="4441372" y="563709"/>
                </a:lnTo>
                <a:close/>
                <a:moveTo>
                  <a:pt x="82" y="563487"/>
                </a:moveTo>
                <a:lnTo>
                  <a:pt x="108170" y="563487"/>
                </a:lnTo>
                <a:lnTo>
                  <a:pt x="108088" y="563709"/>
                </a:lnTo>
                <a:lnTo>
                  <a:pt x="0" y="563709"/>
                </a:lnTo>
                <a:close/>
                <a:moveTo>
                  <a:pt x="4758023" y="221"/>
                </a:moveTo>
                <a:lnTo>
                  <a:pt x="4758105" y="221"/>
                </a:lnTo>
                <a:lnTo>
                  <a:pt x="4758105" y="563487"/>
                </a:lnTo>
                <a:lnTo>
                  <a:pt x="4549542" y="563487"/>
                </a:lnTo>
                <a:close/>
                <a:moveTo>
                  <a:pt x="316651" y="221"/>
                </a:moveTo>
                <a:lnTo>
                  <a:pt x="4649935" y="221"/>
                </a:lnTo>
                <a:lnTo>
                  <a:pt x="4441454" y="563487"/>
                </a:lnTo>
                <a:lnTo>
                  <a:pt x="108170" y="563487"/>
                </a:lnTo>
                <a:close/>
                <a:moveTo>
                  <a:pt x="0" y="221"/>
                </a:moveTo>
                <a:lnTo>
                  <a:pt x="208563" y="221"/>
                </a:lnTo>
                <a:lnTo>
                  <a:pt x="82" y="563487"/>
                </a:lnTo>
                <a:lnTo>
                  <a:pt x="0" y="563487"/>
                </a:lnTo>
                <a:close/>
                <a:moveTo>
                  <a:pt x="4650017" y="0"/>
                </a:moveTo>
                <a:lnTo>
                  <a:pt x="4758105" y="0"/>
                </a:lnTo>
                <a:lnTo>
                  <a:pt x="4758023" y="221"/>
                </a:lnTo>
                <a:lnTo>
                  <a:pt x="4649935" y="221"/>
                </a:lnTo>
                <a:close/>
                <a:moveTo>
                  <a:pt x="208645" y="0"/>
                </a:moveTo>
                <a:lnTo>
                  <a:pt x="316733" y="0"/>
                </a:lnTo>
                <a:lnTo>
                  <a:pt x="316651" y="221"/>
                </a:lnTo>
                <a:lnTo>
                  <a:pt x="208563" y="221"/>
                </a:lnTo>
                <a:close/>
              </a:path>
            </a:pathLst>
          </a:custGeom>
          <a:solidFill>
            <a:srgbClr val="0070C0"/>
          </a:solidFill>
          <a:ln w="12700" cap="flat" cmpd="sng" algn="ctr">
            <a:noFill/>
            <a:prstDash val="solid"/>
            <a:miter lim="800000"/>
          </a:ln>
          <a:effectLst/>
        </p:spPr>
        <p:txBody>
          <a:bodyPr anchor="ctr">
            <a:normAutofit/>
          </a:bodyPr>
          <a:lstStyle/>
          <a:p>
            <a:pPr algn="ctr">
              <a:defRPr/>
            </a:pPr>
            <a:r>
              <a:rPr lang="zh-CN" altLang="en-US" sz="2400" b="1" kern="0" dirty="0">
                <a:solidFill>
                  <a:srgbClr val="FFFFFF"/>
                </a:solidFill>
                <a:latin typeface="微软雅黑" panose="020B0503020204020204" pitchFamily="34" charset="-122"/>
                <a:ea typeface="微软雅黑" panose="020B0503020204020204" pitchFamily="34" charset="-122"/>
                <a:cs typeface="Arial" panose="020B0604020202020204" pitchFamily="34" charset="0"/>
                <a:sym typeface="+mn-ea"/>
              </a:rPr>
              <a:t>重大事故隐患治理</a:t>
            </a:r>
            <a:endParaRPr lang="zh-CN" altLang="en-US" sz="2400" b="1" kern="0" dirty="0">
              <a:solidFill>
                <a:srgbClr val="FFFFFF"/>
              </a:solidFill>
              <a:latin typeface="微软雅黑" panose="020B0503020204020204" pitchFamily="34" charset="-122"/>
              <a:ea typeface="微软雅黑" panose="020B0503020204020204" pitchFamily="34" charset="-122"/>
              <a:cs typeface="Arial" panose="020B0604020202020204" pitchFamily="34" charset="0"/>
              <a:sym typeface="+mn-ea"/>
            </a:endParaRPr>
          </a:p>
        </p:txBody>
      </p:sp>
    </p:spTree>
    <p:custDataLst>
      <p:tags r:id="rId13"/>
    </p:custDataLst>
  </p:cSld>
  <p:clrMapOvr>
    <a:masterClrMapping/>
  </p:clrMapOvr>
  <p:transition advClick="0"/>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2204" y="-566285"/>
            <a:ext cx="12187593" cy="8116936"/>
          </a:xfrm>
          <a:prstGeom prst="rect">
            <a:avLst/>
          </a:prstGeom>
        </p:spPr>
      </p:pic>
      <p:sp>
        <p:nvSpPr>
          <p:cNvPr id="4" name="TextBox 13"/>
          <p:cNvSpPr txBox="1"/>
          <p:nvPr>
            <p:custDataLst>
              <p:tags r:id="rId3"/>
            </p:custDataLst>
          </p:nvPr>
        </p:nvSpPr>
        <p:spPr>
          <a:xfrm>
            <a:off x="3042749" y="2320225"/>
            <a:ext cx="1126545" cy="1446230"/>
          </a:xfrm>
          <a:prstGeom prst="rect">
            <a:avLst/>
          </a:prstGeom>
          <a:noFill/>
        </p:spPr>
        <p:txBody>
          <a:bodyPr wrap="square" rtlCol="0">
            <a:spAutoFit/>
          </a:bodyPr>
          <a:p>
            <a:pPr algn="ctr" defTabSz="913765"/>
            <a:r>
              <a:rPr lang="en-US" altLang="zh-CN" sz="8800" b="1" dirty="0" smtClean="0">
                <a:solidFill>
                  <a:srgbClr val="0070C0"/>
                </a:solidFill>
                <a:latin typeface="微软雅黑" panose="020B0503020204020204" pitchFamily="34" charset="-122"/>
                <a:ea typeface="微软雅黑" panose="020B0503020204020204" pitchFamily="34" charset="-122"/>
              </a:rPr>
              <a:t>5</a:t>
            </a:r>
            <a:endParaRPr lang="en-US" altLang="zh-CN" sz="8800" b="1" dirty="0" smtClean="0">
              <a:solidFill>
                <a:srgbClr val="0070C0"/>
              </a:solidFill>
              <a:latin typeface="微软雅黑" panose="020B0503020204020204" pitchFamily="34" charset="-122"/>
              <a:ea typeface="微软雅黑" panose="020B0503020204020204" pitchFamily="34" charset="-122"/>
            </a:endParaRPr>
          </a:p>
        </p:txBody>
      </p:sp>
      <p:sp>
        <p:nvSpPr>
          <p:cNvPr id="345" name="Freeform 11"/>
          <p:cNvSpPr/>
          <p:nvPr>
            <p:custDataLst>
              <p:tags r:id="rId4"/>
            </p:custDataLst>
          </p:nvPr>
        </p:nvSpPr>
        <p:spPr>
          <a:xfrm>
            <a:off x="11149680" y="4589280"/>
            <a:ext cx="223206" cy="223210"/>
          </a:xfrm>
          <a:custGeom>
            <a:avLst/>
            <a:gdLst>
              <a:gd name="connsiteX0" fmla="*/ 177485 w 223206"/>
              <a:gd name="connsiteY0" fmla="*/ 0 h 223210"/>
              <a:gd name="connsiteX1" fmla="*/ 223206 w 223206"/>
              <a:gd name="connsiteY1" fmla="*/ 2 h 223210"/>
              <a:gd name="connsiteX2" fmla="*/ 223203 w 223206"/>
              <a:gd name="connsiteY2" fmla="*/ 222887 h 223210"/>
              <a:gd name="connsiteX3" fmla="*/ 222885 w 223206"/>
              <a:gd name="connsiteY3" fmla="*/ 222886 h 223210"/>
              <a:gd name="connsiteX4" fmla="*/ 222885 w 223206"/>
              <a:gd name="connsiteY4" fmla="*/ 223210 h 223210"/>
              <a:gd name="connsiteX5" fmla="*/ 0 w 223206"/>
              <a:gd name="connsiteY5" fmla="*/ 223203 h 223210"/>
              <a:gd name="connsiteX6" fmla="*/ 1 w 223206"/>
              <a:gd name="connsiteY6" fmla="*/ 177486 h 223210"/>
              <a:gd name="connsiteX7" fmla="*/ 177482 w 223206"/>
              <a:gd name="connsiteY7" fmla="*/ 177482 h 223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3206" h="223210">
                <a:moveTo>
                  <a:pt x="177485" y="0"/>
                </a:moveTo>
                <a:lnTo>
                  <a:pt x="223206" y="2"/>
                </a:lnTo>
                <a:lnTo>
                  <a:pt x="223203" y="222887"/>
                </a:lnTo>
                <a:lnTo>
                  <a:pt x="222885" y="222886"/>
                </a:lnTo>
                <a:lnTo>
                  <a:pt x="222885" y="223210"/>
                </a:lnTo>
                <a:lnTo>
                  <a:pt x="0" y="223203"/>
                </a:lnTo>
                <a:lnTo>
                  <a:pt x="1" y="177486"/>
                </a:lnTo>
                <a:lnTo>
                  <a:pt x="177482" y="177482"/>
                </a:lnTo>
                <a:close/>
              </a:path>
            </a:pathLst>
          </a:custGeom>
          <a:solidFill>
            <a:schemeClr val="dk1">
              <a:lumMod val="75000"/>
              <a:lumOff val="25000"/>
            </a:schemeClr>
          </a:solidFill>
          <a:ln>
            <a:solidFill>
              <a:schemeClr val="dk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fontScale="40000"/>
          </a:bodyPr>
          <a:p>
            <a:pPr algn="ctr"/>
            <a:endParaRPr lang="zh-CN" altLang="en-US">
              <a:solidFill>
                <a:schemeClr val="lt1"/>
              </a:solidFill>
              <a:latin typeface="Arial" panose="020B0604020202020204" pitchFamily="34" charset="0"/>
              <a:ea typeface="微软雅黑" panose="020B0503020204020204" pitchFamily="34" charset="-122"/>
            </a:endParaRPr>
          </a:p>
        </p:txBody>
      </p:sp>
      <p:sp>
        <p:nvSpPr>
          <p:cNvPr id="173" name="Freeform 8"/>
          <p:cNvSpPr/>
          <p:nvPr>
            <p:custDataLst>
              <p:tags r:id="rId5"/>
            </p:custDataLst>
          </p:nvPr>
        </p:nvSpPr>
        <p:spPr>
          <a:xfrm>
            <a:off x="4527586" y="2045508"/>
            <a:ext cx="223203" cy="222886"/>
          </a:xfrm>
          <a:custGeom>
            <a:avLst/>
            <a:gdLst>
              <a:gd name="connsiteX0" fmla="*/ 1 w 223203"/>
              <a:gd name="connsiteY0" fmla="*/ 0 h 222886"/>
              <a:gd name="connsiteX1" fmla="*/ 45721 w 223203"/>
              <a:gd name="connsiteY1" fmla="*/ 2 h 222886"/>
              <a:gd name="connsiteX2" fmla="*/ 45722 w 223203"/>
              <a:gd name="connsiteY2" fmla="*/ 318 h 222886"/>
              <a:gd name="connsiteX3" fmla="*/ 223203 w 223203"/>
              <a:gd name="connsiteY3" fmla="*/ 318 h 222886"/>
              <a:gd name="connsiteX4" fmla="*/ 223203 w 223203"/>
              <a:gd name="connsiteY4" fmla="*/ 46040 h 222886"/>
              <a:gd name="connsiteX5" fmla="*/ 45718 w 223203"/>
              <a:gd name="connsiteY5" fmla="*/ 46037 h 222886"/>
              <a:gd name="connsiteX6" fmla="*/ 45722 w 223203"/>
              <a:gd name="connsiteY6" fmla="*/ 222886 h 222886"/>
              <a:gd name="connsiteX7" fmla="*/ 0 w 223203"/>
              <a:gd name="connsiteY7" fmla="*/ 222886 h 22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3203" h="222886">
                <a:moveTo>
                  <a:pt x="1" y="0"/>
                </a:moveTo>
                <a:lnTo>
                  <a:pt x="45721" y="2"/>
                </a:lnTo>
                <a:lnTo>
                  <a:pt x="45722" y="318"/>
                </a:lnTo>
                <a:lnTo>
                  <a:pt x="223203" y="318"/>
                </a:lnTo>
                <a:lnTo>
                  <a:pt x="223203" y="46040"/>
                </a:lnTo>
                <a:lnTo>
                  <a:pt x="45718" y="46037"/>
                </a:lnTo>
                <a:lnTo>
                  <a:pt x="45722" y="222886"/>
                </a:lnTo>
                <a:lnTo>
                  <a:pt x="0" y="222886"/>
                </a:lnTo>
                <a:close/>
              </a:path>
            </a:pathLst>
          </a:custGeom>
          <a:solidFill>
            <a:schemeClr val="dk1">
              <a:lumMod val="75000"/>
              <a:lumOff val="25000"/>
            </a:schemeClr>
          </a:solidFill>
          <a:ln>
            <a:solidFill>
              <a:schemeClr val="dk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fontScale="40000"/>
          </a:bodyPr>
          <a:p>
            <a:pPr algn="r"/>
            <a:endParaRPr lang="zh-CN" altLang="en-US">
              <a:solidFill>
                <a:schemeClr val="lt1"/>
              </a:solidFill>
              <a:latin typeface="Arial" panose="020B0604020202020204" pitchFamily="34" charset="0"/>
              <a:ea typeface="微软雅黑" panose="020B0503020204020204" pitchFamily="34" charset="-122"/>
            </a:endParaRPr>
          </a:p>
        </p:txBody>
      </p:sp>
      <p:sp>
        <p:nvSpPr>
          <p:cNvPr id="5" name="标题 4"/>
          <p:cNvSpPr/>
          <p:nvPr>
            <p:ph type="ctrTitle" idx="2"/>
            <p:custDataLst>
              <p:tags r:id="rId6"/>
            </p:custDataLst>
          </p:nvPr>
        </p:nvSpPr>
        <p:spPr/>
        <p:txBody>
          <a:bodyPr/>
          <a:p>
            <a:pPr marL="0" indent="0" algn="l">
              <a:lnSpc>
                <a:spcPct val="100000"/>
              </a:lnSpc>
              <a:spcBef>
                <a:spcPts val="0"/>
              </a:spcBef>
              <a:spcAft>
                <a:spcPts val="0"/>
              </a:spcAft>
              <a:buSzPct val="100000"/>
              <a:buNone/>
            </a:pPr>
            <a:r>
              <a:rPr lang="zh-CN" altLang="en-US" sz="4000" dirty="0">
                <a:solidFill>
                  <a:schemeClr val="lt1"/>
                </a:solidFill>
              </a:rPr>
              <a:t>信息化管理</a:t>
            </a:r>
            <a:endParaRPr lang="zh-CN" altLang="en-US" sz="4000" dirty="0">
              <a:solidFill>
                <a:schemeClr val="lt1"/>
              </a:solidFill>
            </a:endParaRPr>
          </a:p>
        </p:txBody>
      </p:sp>
    </p:spTree>
    <p:custDataLst>
      <p:tags r:id="rId7"/>
    </p:custData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3" name="图形 22"/>
          <p:cNvPicPr>
            <a:picLocks noChangeAspect="1"/>
          </p:cNvPicPr>
          <p:nvPr>
            <p:custDataLst>
              <p:tags r:id="rId1"/>
            </p:custDataLst>
          </p:nvPr>
        </p:nvPicPr>
        <p:blipFill>
          <a:blip r:embed="rId2">
            <a:extLst>
              <a:ext uri="{96DAC541-7B7A-43D3-8B79-37D633B846F1}">
                <asvg:svgBlip xmlns:asvg="http://schemas.microsoft.com/office/drawing/2016/SVG/main" r:embed="rId3"/>
              </a:ext>
            </a:extLst>
          </a:blip>
          <a:stretch>
            <a:fillRect/>
          </a:stretch>
        </p:blipFill>
        <p:spPr>
          <a:xfrm>
            <a:off x="0" y="0"/>
            <a:ext cx="720090" cy="720090"/>
          </a:xfrm>
          <a:prstGeom prst="rect">
            <a:avLst/>
          </a:prstGeom>
        </p:spPr>
      </p:pic>
      <p:pic>
        <p:nvPicPr>
          <p:cNvPr id="2" name="图形 22"/>
          <p:cNvPicPr>
            <a:picLocks noChangeAspect="1"/>
          </p:cNvPicPr>
          <p:nvPr>
            <p:custDataLst>
              <p:tags r:id="rId4"/>
            </p:custDataLst>
          </p:nvPr>
        </p:nvPicPr>
        <p:blipFill>
          <a:blip r:embed="rId5">
            <a:extLst>
              <a:ext uri="{96DAC541-7B7A-43D3-8B79-37D633B846F1}">
                <asvg:svgBlip xmlns:asvg="http://schemas.microsoft.com/office/drawing/2016/SVG/main" r:embed="rId6"/>
              </a:ext>
            </a:extLst>
          </a:blip>
          <a:stretch>
            <a:fillRect/>
          </a:stretch>
        </p:blipFill>
        <p:spPr>
          <a:xfrm>
            <a:off x="11471910" y="-5379"/>
            <a:ext cx="720090" cy="720090"/>
          </a:xfrm>
          <a:prstGeom prst="rect">
            <a:avLst/>
          </a:prstGeom>
        </p:spPr>
      </p:pic>
      <p:sp>
        <p:nvSpPr>
          <p:cNvPr id="100" name="文本框 8"/>
          <p:cNvSpPr txBox="1"/>
          <p:nvPr/>
        </p:nvSpPr>
        <p:spPr>
          <a:xfrm>
            <a:off x="1604066" y="234101"/>
            <a:ext cx="3107633" cy="578486"/>
          </a:xfrm>
          <a:prstGeom prst="roundRect">
            <a:avLst/>
          </a:prstGeom>
          <a:noFill/>
        </p:spPr>
        <p:txBody>
          <a:bodyPr wrap="square" rtlCol="0">
            <a:spAutoFit/>
            <a:scene3d>
              <a:camera prst="orthographicFront"/>
              <a:lightRig rig="threePt" dir="t"/>
            </a:scene3d>
            <a:sp3d contourW="12700"/>
          </a:bodyPr>
          <a:lstStyle/>
          <a:p>
            <a:pPr defTabSz="914400"/>
            <a:r>
              <a:rPr lang="en-US" altLang="zh-CN" sz="2800" b="1" dirty="0" smtClean="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1. </a:t>
            </a:r>
            <a:r>
              <a:rPr lang="zh-CN" altLang="en-US" sz="2800" b="1" dirty="0" smtClean="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公司概况</a:t>
            </a:r>
            <a:endParaRPr lang="zh-CN" altLang="en-US" sz="2800" b="1" dirty="0" smtClean="0">
              <a:solidFill>
                <a:srgbClr val="0070C0"/>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4" name="그룹 3"/>
          <p:cNvGrpSpPr/>
          <p:nvPr/>
        </p:nvGrpSpPr>
        <p:grpSpPr>
          <a:xfrm>
            <a:off x="3266485" y="3878894"/>
            <a:ext cx="7931391" cy="799923"/>
            <a:chOff x="3266485" y="3878894"/>
            <a:chExt cx="7931391" cy="799923"/>
          </a:xfrm>
        </p:grpSpPr>
        <p:grpSp>
          <p:nvGrpSpPr>
            <p:cNvPr id="108" name="Group 332"/>
            <p:cNvGrpSpPr>
              <a:grpSpLocks noChangeAspect="1"/>
            </p:cNvGrpSpPr>
            <p:nvPr/>
          </p:nvGrpSpPr>
          <p:grpSpPr>
            <a:xfrm>
              <a:off x="3266485" y="4138817"/>
              <a:ext cx="540000" cy="540000"/>
              <a:chOff x="4643438" y="2786064"/>
              <a:chExt cx="288476" cy="288476"/>
            </a:xfrm>
          </p:grpSpPr>
          <p:sp>
            <p:nvSpPr>
              <p:cNvPr id="110" name="Oval 59"/>
              <p:cNvSpPr/>
              <p:nvPr/>
            </p:nvSpPr>
            <p:spPr>
              <a:xfrm>
                <a:off x="4643438" y="2786064"/>
                <a:ext cx="288476" cy="288476"/>
              </a:xfrm>
              <a:prstGeom prst="ellipse">
                <a:avLst/>
              </a:prstGeom>
              <a:solidFill>
                <a:srgbClr val="0973DD"/>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400">
                  <a:solidFill>
                    <a:prstClr val="white">
                      <a:lumMod val="65000"/>
                    </a:prstClr>
                  </a:solidFill>
                  <a:latin typeface="微软雅黑" panose="020B0503020204020204" pitchFamily="34" charset="-122"/>
                  <a:ea typeface="微软雅黑" panose="020B0503020204020204" pitchFamily="34" charset="-122"/>
                </a:endParaRPr>
              </a:p>
            </p:txBody>
          </p:sp>
          <p:sp>
            <p:nvSpPr>
              <p:cNvPr id="112" name="Freeform 26"/>
              <p:cNvSpPr/>
              <p:nvPr>
                <p:custDataLst>
                  <p:tags r:id="rId7"/>
                </p:custDataLst>
              </p:nvPr>
            </p:nvSpPr>
            <p:spPr bwMode="auto">
              <a:xfrm>
                <a:off x="4735506" y="2871746"/>
                <a:ext cx="114518" cy="118766"/>
              </a:xfrm>
              <a:custGeom>
                <a:avLst/>
                <a:gdLst>
                  <a:gd name="T0" fmla="*/ 103 w 274"/>
                  <a:gd name="T1" fmla="*/ 284 h 284"/>
                  <a:gd name="T2" fmla="*/ 80 w 274"/>
                  <a:gd name="T3" fmla="*/ 273 h 284"/>
                  <a:gd name="T4" fmla="*/ 9 w 274"/>
                  <a:gd name="T5" fmla="*/ 178 h 284"/>
                  <a:gd name="T6" fmla="*/ 14 w 274"/>
                  <a:gd name="T7" fmla="*/ 139 h 284"/>
                  <a:gd name="T8" fmla="*/ 53 w 274"/>
                  <a:gd name="T9" fmla="*/ 145 h 284"/>
                  <a:gd name="T10" fmla="*/ 100 w 274"/>
                  <a:gd name="T11" fmla="*/ 207 h 284"/>
                  <a:gd name="T12" fmla="*/ 219 w 274"/>
                  <a:gd name="T13" fmla="*/ 17 h 284"/>
                  <a:gd name="T14" fmla="*/ 257 w 274"/>
                  <a:gd name="T15" fmla="*/ 8 h 284"/>
                  <a:gd name="T16" fmla="*/ 266 w 274"/>
                  <a:gd name="T17" fmla="*/ 47 h 284"/>
                  <a:gd name="T18" fmla="*/ 126 w 274"/>
                  <a:gd name="T19" fmla="*/ 271 h 284"/>
                  <a:gd name="T20" fmla="*/ 104 w 274"/>
                  <a:gd name="T21" fmla="*/ 284 h 284"/>
                  <a:gd name="T22" fmla="*/ 103 w 274"/>
                  <a:gd name="T23"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chemeClr val="lt1"/>
              </a:solidFill>
              <a:ln>
                <a:noFill/>
              </a:ln>
            </p:spPr>
            <p:txBody>
              <a:bodyPr vert="horz" wrap="square" lIns="91440" tIns="45720" rIns="91440" bIns="45720" numCol="1" anchor="t" anchorCtr="0" compatLnSpc="1"/>
              <a:lstStyle/>
              <a:p>
                <a:pPr defTabSz="914400"/>
                <a:endParaRPr lang="en-US" sz="1400" dirty="0">
                  <a:solidFill>
                    <a:prstClr val="white">
                      <a:lumMod val="65000"/>
                    </a:prstClr>
                  </a:solidFill>
                  <a:latin typeface="微软雅黑" panose="020B0503020204020204" pitchFamily="34" charset="-122"/>
                  <a:ea typeface="微软雅黑" panose="020B0503020204020204" pitchFamily="34" charset="-122"/>
                </a:endParaRPr>
              </a:p>
            </p:txBody>
          </p:sp>
        </p:grpSp>
        <p:sp>
          <p:nvSpPr>
            <p:cNvPr id="114" name="TextBox 113"/>
            <p:cNvSpPr txBox="1"/>
            <p:nvPr>
              <p:custDataLst>
                <p:tags r:id="rId8"/>
              </p:custDataLst>
            </p:nvPr>
          </p:nvSpPr>
          <p:spPr>
            <a:xfrm>
              <a:off x="3860910" y="4244435"/>
              <a:ext cx="7336966" cy="386080"/>
            </a:xfrm>
            <a:prstGeom prst="rect">
              <a:avLst/>
            </a:prstGeom>
            <a:noFill/>
          </p:spPr>
          <p:txBody>
            <a:bodyPr wrap="square" rtlCol="0">
              <a:spAutoFit/>
            </a:bodyPr>
            <a:lstStyle/>
            <a:p>
              <a:pPr defTabSz="914400">
                <a:lnSpc>
                  <a:spcPct val="120000"/>
                </a:lnSpc>
              </a:pPr>
              <a:r>
                <a:rPr lang="en-US" sz="1600" dirty="0">
                  <a:solidFill>
                    <a:schemeClr val="dk1">
                      <a:lumMod val="75000"/>
                      <a:lumOff val="25000"/>
                    </a:schemeClr>
                  </a:solidFill>
                  <a:latin typeface="微软雅黑" panose="020B0503020204020204" pitchFamily="34" charset="-122"/>
                  <a:ea typeface="微软雅黑" panose="020B0503020204020204" pitchFamily="34" charset="-122"/>
                </a:rPr>
                <a:t>XX</a:t>
              </a:r>
              <a:endParaRPr lang="en-US" sz="1600" dirty="0">
                <a:solidFill>
                  <a:schemeClr val="dk1">
                    <a:lumMod val="75000"/>
                    <a:lumOff val="25000"/>
                  </a:schemeClr>
                </a:solidFill>
                <a:latin typeface="微软雅黑" panose="020B0503020204020204" pitchFamily="34" charset="-122"/>
                <a:ea typeface="微软雅黑" panose="020B0503020204020204" pitchFamily="34" charset="-122"/>
              </a:endParaRPr>
            </a:p>
          </p:txBody>
        </p:sp>
        <p:sp>
          <p:nvSpPr>
            <p:cNvPr id="115" name="TextBox 114"/>
            <p:cNvSpPr txBox="1"/>
            <p:nvPr/>
          </p:nvSpPr>
          <p:spPr>
            <a:xfrm>
              <a:off x="3779032" y="3878894"/>
              <a:ext cx="3035275" cy="458470"/>
            </a:xfrm>
            <a:prstGeom prst="rect">
              <a:avLst/>
            </a:prstGeom>
            <a:noFill/>
          </p:spPr>
          <p:txBody>
            <a:bodyPr wrap="square" lIns="182843" tIns="91422" rIns="182843" bIns="91422" rtlCol="0">
              <a:spAutoFit/>
            </a:bodyPr>
            <a:lstStyle/>
            <a:p>
              <a:pPr defTabSz="914400"/>
              <a:r>
                <a:rPr lang="zh-CN" altLang="en-US" dirty="0" smtClean="0">
                  <a:solidFill>
                    <a:srgbClr val="0973DD"/>
                  </a:solidFill>
                  <a:latin typeface="微软雅黑" panose="020B0503020204020204" pitchFamily="34" charset="-122"/>
                  <a:ea typeface="微软雅黑" panose="020B0503020204020204" pitchFamily="34" charset="-122"/>
                  <a:cs typeface="Lato Regular"/>
                </a:rPr>
                <a:t>公司概要</a:t>
              </a:r>
              <a:endParaRPr lang="zh-CN" altLang="en-US" dirty="0" smtClean="0">
                <a:solidFill>
                  <a:srgbClr val="0973DD"/>
                </a:solidFill>
                <a:latin typeface="微软雅黑" panose="020B0503020204020204" pitchFamily="34" charset="-122"/>
                <a:ea typeface="微软雅黑" panose="020B0503020204020204" pitchFamily="34" charset="-122"/>
                <a:cs typeface="Lato Regular"/>
              </a:endParaRPr>
            </a:p>
          </p:txBody>
        </p:sp>
      </p:grpSp>
      <p:grpSp>
        <p:nvGrpSpPr>
          <p:cNvPr id="5" name="그룹 4"/>
          <p:cNvGrpSpPr/>
          <p:nvPr/>
        </p:nvGrpSpPr>
        <p:grpSpPr>
          <a:xfrm>
            <a:off x="3285301" y="4742990"/>
            <a:ext cx="8400255" cy="799923"/>
            <a:chOff x="3285301" y="4742990"/>
            <a:chExt cx="8400255" cy="799923"/>
          </a:xfrm>
        </p:grpSpPr>
        <p:grpSp>
          <p:nvGrpSpPr>
            <p:cNvPr id="117" name="Group 332"/>
            <p:cNvGrpSpPr>
              <a:grpSpLocks noChangeAspect="1"/>
            </p:cNvGrpSpPr>
            <p:nvPr/>
          </p:nvGrpSpPr>
          <p:grpSpPr>
            <a:xfrm>
              <a:off x="3285301" y="5002913"/>
              <a:ext cx="540000" cy="540000"/>
              <a:chOff x="4643438" y="2786064"/>
              <a:chExt cx="288476" cy="288476"/>
            </a:xfrm>
          </p:grpSpPr>
          <p:sp>
            <p:nvSpPr>
              <p:cNvPr id="118" name="Oval 59"/>
              <p:cNvSpPr/>
              <p:nvPr/>
            </p:nvSpPr>
            <p:spPr>
              <a:xfrm>
                <a:off x="4643438" y="2786064"/>
                <a:ext cx="288476" cy="288476"/>
              </a:xfrm>
              <a:prstGeom prst="ellipse">
                <a:avLst/>
              </a:prstGeom>
              <a:solidFill>
                <a:srgbClr val="0973DD"/>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400">
                  <a:solidFill>
                    <a:prstClr val="white">
                      <a:lumMod val="65000"/>
                    </a:prstClr>
                  </a:solidFill>
                  <a:latin typeface="微软雅黑" panose="020B0503020204020204" pitchFamily="34" charset="-122"/>
                  <a:ea typeface="微软雅黑" panose="020B0503020204020204" pitchFamily="34" charset="-122"/>
                </a:endParaRPr>
              </a:p>
            </p:txBody>
          </p:sp>
          <p:sp>
            <p:nvSpPr>
              <p:cNvPr id="119" name="Freeform 26"/>
              <p:cNvSpPr/>
              <p:nvPr>
                <p:custDataLst>
                  <p:tags r:id="rId9"/>
                </p:custDataLst>
              </p:nvPr>
            </p:nvSpPr>
            <p:spPr bwMode="auto">
              <a:xfrm>
                <a:off x="4735506" y="2871746"/>
                <a:ext cx="114518" cy="118766"/>
              </a:xfrm>
              <a:custGeom>
                <a:avLst/>
                <a:gdLst>
                  <a:gd name="T0" fmla="*/ 103 w 274"/>
                  <a:gd name="T1" fmla="*/ 284 h 284"/>
                  <a:gd name="T2" fmla="*/ 80 w 274"/>
                  <a:gd name="T3" fmla="*/ 273 h 284"/>
                  <a:gd name="T4" fmla="*/ 9 w 274"/>
                  <a:gd name="T5" fmla="*/ 178 h 284"/>
                  <a:gd name="T6" fmla="*/ 14 w 274"/>
                  <a:gd name="T7" fmla="*/ 139 h 284"/>
                  <a:gd name="T8" fmla="*/ 53 w 274"/>
                  <a:gd name="T9" fmla="*/ 145 h 284"/>
                  <a:gd name="T10" fmla="*/ 100 w 274"/>
                  <a:gd name="T11" fmla="*/ 207 h 284"/>
                  <a:gd name="T12" fmla="*/ 219 w 274"/>
                  <a:gd name="T13" fmla="*/ 17 h 284"/>
                  <a:gd name="T14" fmla="*/ 257 w 274"/>
                  <a:gd name="T15" fmla="*/ 8 h 284"/>
                  <a:gd name="T16" fmla="*/ 266 w 274"/>
                  <a:gd name="T17" fmla="*/ 47 h 284"/>
                  <a:gd name="T18" fmla="*/ 126 w 274"/>
                  <a:gd name="T19" fmla="*/ 271 h 284"/>
                  <a:gd name="T20" fmla="*/ 104 w 274"/>
                  <a:gd name="T21" fmla="*/ 284 h 284"/>
                  <a:gd name="T22" fmla="*/ 103 w 274"/>
                  <a:gd name="T23"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chemeClr val="lt1"/>
              </a:solidFill>
              <a:ln>
                <a:noFill/>
              </a:ln>
            </p:spPr>
            <p:txBody>
              <a:bodyPr vert="horz" wrap="square" lIns="91440" tIns="45720" rIns="91440" bIns="45720" numCol="1" anchor="t" anchorCtr="0" compatLnSpc="1"/>
              <a:lstStyle/>
              <a:p>
                <a:pPr defTabSz="914400"/>
                <a:endParaRPr lang="en-US" sz="1400" dirty="0">
                  <a:solidFill>
                    <a:prstClr val="white">
                      <a:lumMod val="65000"/>
                    </a:prstClr>
                  </a:solidFill>
                  <a:latin typeface="微软雅黑" panose="020B0503020204020204" pitchFamily="34" charset="-122"/>
                  <a:ea typeface="微软雅黑" panose="020B0503020204020204" pitchFamily="34" charset="-122"/>
                </a:endParaRPr>
              </a:p>
            </p:txBody>
          </p:sp>
        </p:grpSp>
        <p:sp>
          <p:nvSpPr>
            <p:cNvPr id="120" name="TextBox 119"/>
            <p:cNvSpPr txBox="1"/>
            <p:nvPr>
              <p:custDataLst>
                <p:tags r:id="rId10"/>
              </p:custDataLst>
            </p:nvPr>
          </p:nvSpPr>
          <p:spPr>
            <a:xfrm>
              <a:off x="3879726" y="5108531"/>
              <a:ext cx="7805830" cy="386080"/>
            </a:xfrm>
            <a:prstGeom prst="rect">
              <a:avLst/>
            </a:prstGeom>
            <a:noFill/>
          </p:spPr>
          <p:txBody>
            <a:bodyPr wrap="square" rtlCol="0">
              <a:spAutoFit/>
            </a:bodyPr>
            <a:lstStyle>
              <a:defPPr>
                <a:defRPr lang="en-US"/>
              </a:defPPr>
              <a:lvl1pPr defTabSz="914400">
                <a:lnSpc>
                  <a:spcPct val="120000"/>
                </a:lnSpc>
                <a:defRPr sz="16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defTabSz="914400">
                <a:lnSpc>
                  <a:spcPct val="120000"/>
                </a:lnSpc>
              </a:pPr>
              <a:r>
                <a:rPr lang="en-US" dirty="0">
                  <a:solidFill>
                    <a:schemeClr val="dk1">
                      <a:lumMod val="75000"/>
                      <a:lumOff val="25000"/>
                    </a:schemeClr>
                  </a:solidFill>
                  <a:sym typeface="+mn-ea"/>
                </a:rPr>
                <a:t>XX</a:t>
              </a:r>
              <a:endParaRPr lang="en-US" dirty="0">
                <a:solidFill>
                  <a:schemeClr val="dk1">
                    <a:lumMod val="75000"/>
                    <a:lumOff val="25000"/>
                  </a:schemeClr>
                </a:solidFill>
                <a:sym typeface="+mn-ea"/>
              </a:endParaRPr>
            </a:p>
          </p:txBody>
        </p:sp>
        <p:sp>
          <p:nvSpPr>
            <p:cNvPr id="121" name="TextBox 120"/>
            <p:cNvSpPr txBox="1"/>
            <p:nvPr/>
          </p:nvSpPr>
          <p:spPr>
            <a:xfrm>
              <a:off x="3797848" y="4742990"/>
              <a:ext cx="4683103" cy="458470"/>
            </a:xfrm>
            <a:prstGeom prst="rect">
              <a:avLst/>
            </a:prstGeom>
            <a:noFill/>
          </p:spPr>
          <p:txBody>
            <a:bodyPr wrap="square" lIns="182843" tIns="91422" rIns="182843" bIns="91422" rtlCol="0">
              <a:spAutoFit/>
            </a:bodyPr>
            <a:lstStyle/>
            <a:p>
              <a:pPr defTabSz="914400"/>
              <a:r>
                <a:rPr lang="en-US" altLang="zh-CN" dirty="0" smtClean="0">
                  <a:solidFill>
                    <a:srgbClr val="0973DD"/>
                  </a:solidFill>
                  <a:latin typeface="微软雅黑" panose="020B0503020204020204" pitchFamily="34" charset="-122"/>
                  <a:ea typeface="微软雅黑" panose="020B0503020204020204" pitchFamily="34" charset="-122"/>
                  <a:cs typeface="Lato Regular"/>
                  <a:sym typeface="+mn-ea"/>
                </a:rPr>
                <a:t>XX</a:t>
              </a:r>
              <a:endParaRPr lang="en-US" altLang="zh-CN" dirty="0" smtClean="0">
                <a:solidFill>
                  <a:srgbClr val="0973DD"/>
                </a:solidFill>
                <a:latin typeface="微软雅黑" panose="020B0503020204020204" pitchFamily="34" charset="-122"/>
                <a:ea typeface="微软雅黑" panose="020B0503020204020204" pitchFamily="34" charset="-122"/>
                <a:cs typeface="Lato Regular"/>
                <a:sym typeface="+mn-ea"/>
              </a:endParaRPr>
            </a:p>
          </p:txBody>
        </p:sp>
      </p:grpSp>
      <p:sp>
        <p:nvSpPr>
          <p:cNvPr id="126" name="矩形 65"/>
          <p:cNvSpPr/>
          <p:nvPr>
            <p:custDataLst>
              <p:tags r:id="rId11"/>
            </p:custDataLst>
          </p:nvPr>
        </p:nvSpPr>
        <p:spPr>
          <a:xfrm>
            <a:off x="2869565" y="1009015"/>
            <a:ext cx="6540500" cy="26746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127" name="TextBox 126"/>
          <p:cNvSpPr txBox="1"/>
          <p:nvPr>
            <p:custDataLst>
              <p:tags r:id="rId12"/>
            </p:custDataLst>
          </p:nvPr>
        </p:nvSpPr>
        <p:spPr>
          <a:xfrm>
            <a:off x="4660824" y="1892478"/>
            <a:ext cx="2870200" cy="706755"/>
          </a:xfrm>
          <a:prstGeom prst="rect">
            <a:avLst/>
          </a:prstGeom>
          <a:noFill/>
        </p:spPr>
        <p:txBody>
          <a:bodyPr wrap="none" rtlCol="0">
            <a:spAutoFit/>
          </a:bodyPr>
          <a:lstStyle/>
          <a:p>
            <a:pPr algn="r"/>
            <a:r>
              <a:rPr lang="zh-CN" altLang="en-US" sz="4000" dirty="0" smtClean="0">
                <a:solidFill>
                  <a:schemeClr val="lt1"/>
                </a:solidFill>
                <a:latin typeface="微软雅黑" panose="020B0503020204020204" pitchFamily="34" charset="-122"/>
                <a:ea typeface="微软雅黑" panose="020B0503020204020204" pitchFamily="34" charset="-122"/>
                <a:cs typeface="微软雅黑" panose="020B0503020204020204" pitchFamily="34" charset="-122"/>
              </a:rPr>
              <a:t>XX有限公司</a:t>
            </a:r>
            <a:endParaRPr lang="zh-CN" altLang="en-US" sz="4000" dirty="0" smtClean="0">
              <a:solidFill>
                <a:schemeClr val="lt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6" name="그룹 5"/>
          <p:cNvGrpSpPr/>
          <p:nvPr/>
        </p:nvGrpSpPr>
        <p:grpSpPr>
          <a:xfrm>
            <a:off x="3285301" y="5607086"/>
            <a:ext cx="8621239" cy="799923"/>
            <a:chOff x="3285301" y="5607086"/>
            <a:chExt cx="8621239" cy="799923"/>
          </a:xfrm>
        </p:grpSpPr>
        <p:grpSp>
          <p:nvGrpSpPr>
            <p:cNvPr id="122" name="Group 332"/>
            <p:cNvGrpSpPr>
              <a:grpSpLocks noChangeAspect="1"/>
            </p:cNvGrpSpPr>
            <p:nvPr/>
          </p:nvGrpSpPr>
          <p:grpSpPr>
            <a:xfrm>
              <a:off x="3285301" y="5867009"/>
              <a:ext cx="540000" cy="540000"/>
              <a:chOff x="4643438" y="2786064"/>
              <a:chExt cx="288476" cy="288476"/>
            </a:xfrm>
          </p:grpSpPr>
          <p:sp>
            <p:nvSpPr>
              <p:cNvPr id="123" name="Oval 59"/>
              <p:cNvSpPr/>
              <p:nvPr/>
            </p:nvSpPr>
            <p:spPr>
              <a:xfrm>
                <a:off x="4643438" y="2786064"/>
                <a:ext cx="288476" cy="288476"/>
              </a:xfrm>
              <a:prstGeom prst="ellipse">
                <a:avLst/>
              </a:prstGeom>
              <a:solidFill>
                <a:srgbClr val="0973DD"/>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400">
                  <a:solidFill>
                    <a:prstClr val="white">
                      <a:lumMod val="65000"/>
                    </a:prstClr>
                  </a:solidFill>
                  <a:latin typeface="微软雅黑" panose="020B0503020204020204" pitchFamily="34" charset="-122"/>
                  <a:ea typeface="微软雅黑" panose="020B0503020204020204" pitchFamily="34" charset="-122"/>
                </a:endParaRPr>
              </a:p>
            </p:txBody>
          </p:sp>
          <p:sp>
            <p:nvSpPr>
              <p:cNvPr id="124" name="Freeform 26"/>
              <p:cNvSpPr/>
              <p:nvPr>
                <p:custDataLst>
                  <p:tags r:id="rId13"/>
                </p:custDataLst>
              </p:nvPr>
            </p:nvSpPr>
            <p:spPr bwMode="auto">
              <a:xfrm>
                <a:off x="4735506" y="2871746"/>
                <a:ext cx="114518" cy="118766"/>
              </a:xfrm>
              <a:custGeom>
                <a:avLst/>
                <a:gdLst>
                  <a:gd name="T0" fmla="*/ 103 w 274"/>
                  <a:gd name="T1" fmla="*/ 284 h 284"/>
                  <a:gd name="T2" fmla="*/ 80 w 274"/>
                  <a:gd name="T3" fmla="*/ 273 h 284"/>
                  <a:gd name="T4" fmla="*/ 9 w 274"/>
                  <a:gd name="T5" fmla="*/ 178 h 284"/>
                  <a:gd name="T6" fmla="*/ 14 w 274"/>
                  <a:gd name="T7" fmla="*/ 139 h 284"/>
                  <a:gd name="T8" fmla="*/ 53 w 274"/>
                  <a:gd name="T9" fmla="*/ 145 h 284"/>
                  <a:gd name="T10" fmla="*/ 100 w 274"/>
                  <a:gd name="T11" fmla="*/ 207 h 284"/>
                  <a:gd name="T12" fmla="*/ 219 w 274"/>
                  <a:gd name="T13" fmla="*/ 17 h 284"/>
                  <a:gd name="T14" fmla="*/ 257 w 274"/>
                  <a:gd name="T15" fmla="*/ 8 h 284"/>
                  <a:gd name="T16" fmla="*/ 266 w 274"/>
                  <a:gd name="T17" fmla="*/ 47 h 284"/>
                  <a:gd name="T18" fmla="*/ 126 w 274"/>
                  <a:gd name="T19" fmla="*/ 271 h 284"/>
                  <a:gd name="T20" fmla="*/ 104 w 274"/>
                  <a:gd name="T21" fmla="*/ 284 h 284"/>
                  <a:gd name="T22" fmla="*/ 103 w 274"/>
                  <a:gd name="T23"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chemeClr val="lt1"/>
              </a:solidFill>
              <a:ln>
                <a:noFill/>
              </a:ln>
            </p:spPr>
            <p:txBody>
              <a:bodyPr vert="horz" wrap="square" lIns="91440" tIns="45720" rIns="91440" bIns="45720" numCol="1" anchor="t" anchorCtr="0" compatLnSpc="1"/>
              <a:lstStyle/>
              <a:p>
                <a:pPr defTabSz="914400"/>
                <a:endParaRPr lang="en-US" sz="1400" dirty="0">
                  <a:solidFill>
                    <a:prstClr val="white">
                      <a:lumMod val="65000"/>
                    </a:prstClr>
                  </a:solidFill>
                  <a:latin typeface="微软雅黑" panose="020B0503020204020204" pitchFamily="34" charset="-122"/>
                  <a:ea typeface="微软雅黑" panose="020B0503020204020204" pitchFamily="34" charset="-122"/>
                </a:endParaRPr>
              </a:p>
            </p:txBody>
          </p:sp>
        </p:grpSp>
        <p:sp>
          <p:nvSpPr>
            <p:cNvPr id="125" name="TextBox 124"/>
            <p:cNvSpPr txBox="1"/>
            <p:nvPr/>
          </p:nvSpPr>
          <p:spPr>
            <a:xfrm>
              <a:off x="3797848" y="5607086"/>
              <a:ext cx="3035275" cy="458470"/>
            </a:xfrm>
            <a:prstGeom prst="rect">
              <a:avLst/>
            </a:prstGeom>
            <a:noFill/>
          </p:spPr>
          <p:txBody>
            <a:bodyPr wrap="square" lIns="182843" tIns="91422" rIns="182843" bIns="91422" rtlCol="0">
              <a:spAutoFit/>
            </a:bodyPr>
            <a:lstStyle/>
            <a:p>
              <a:pPr defTabSz="914400"/>
              <a:r>
                <a:rPr lang="en-US" altLang="zh-CN" dirty="0" smtClean="0">
                  <a:solidFill>
                    <a:srgbClr val="0973DD"/>
                  </a:solidFill>
                  <a:latin typeface="微软雅黑" panose="020B0503020204020204" pitchFamily="34" charset="-122"/>
                  <a:ea typeface="微软雅黑" panose="020B0503020204020204" pitchFamily="34" charset="-122"/>
                  <a:cs typeface="Lato Regular"/>
                  <a:sym typeface="+mn-ea"/>
                </a:rPr>
                <a:t>XX</a:t>
              </a:r>
              <a:endParaRPr lang="en-US" altLang="zh-CN" dirty="0" smtClean="0">
                <a:solidFill>
                  <a:srgbClr val="0973DD"/>
                </a:solidFill>
                <a:latin typeface="微软雅黑" panose="020B0503020204020204" pitchFamily="34" charset="-122"/>
                <a:ea typeface="微软雅黑" panose="020B0503020204020204" pitchFamily="34" charset="-122"/>
                <a:cs typeface="Lato Regular"/>
                <a:sym typeface="+mn-ea"/>
              </a:endParaRPr>
            </a:p>
          </p:txBody>
        </p:sp>
        <p:sp>
          <p:nvSpPr>
            <p:cNvPr id="129" name="TextBox 128"/>
            <p:cNvSpPr txBox="1"/>
            <p:nvPr>
              <p:custDataLst>
                <p:tags r:id="rId14"/>
              </p:custDataLst>
            </p:nvPr>
          </p:nvSpPr>
          <p:spPr>
            <a:xfrm>
              <a:off x="3879726" y="5972627"/>
              <a:ext cx="8026814" cy="386080"/>
            </a:xfrm>
            <a:prstGeom prst="rect">
              <a:avLst/>
            </a:prstGeom>
            <a:noFill/>
          </p:spPr>
          <p:txBody>
            <a:bodyPr wrap="square" rtlCol="0">
              <a:spAutoFit/>
            </a:bodyPr>
            <a:lstStyle>
              <a:defPPr>
                <a:defRPr lang="en-US"/>
              </a:defPPr>
              <a:lvl1pPr defTabSz="914400">
                <a:lnSpc>
                  <a:spcPct val="120000"/>
                </a:lnSpc>
                <a:defRPr sz="16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defTabSz="914400">
                <a:lnSpc>
                  <a:spcPct val="120000"/>
                </a:lnSpc>
              </a:pPr>
              <a:r>
                <a:rPr lang="en-US" dirty="0">
                  <a:solidFill>
                    <a:schemeClr val="dk1">
                      <a:lumMod val="75000"/>
                      <a:lumOff val="25000"/>
                    </a:schemeClr>
                  </a:solidFill>
                  <a:sym typeface="+mn-ea"/>
                </a:rPr>
                <a:t>XX</a:t>
              </a:r>
              <a:endParaRPr lang="en-US" dirty="0">
                <a:solidFill>
                  <a:schemeClr val="dk1">
                    <a:lumMod val="75000"/>
                    <a:lumOff val="25000"/>
                  </a:schemeClr>
                </a:solidFill>
                <a:sym typeface="+mn-ea"/>
              </a:endParaRPr>
            </a:p>
          </p:txBody>
        </p:sp>
      </p:grpSp>
    </p:spTree>
    <p:custDataLst>
      <p:tags r:id="rId15"/>
    </p:custData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图形 22"/>
          <p:cNvPicPr>
            <a:picLocks noChangeAspect="1"/>
          </p:cNvPicPr>
          <p:nvPr>
            <p:custDataLst>
              <p:tags r:id="rId1"/>
            </p:custDataLst>
          </p:nvPr>
        </p:nvPicPr>
        <p:blipFill>
          <a:blip r:embed="rId2">
            <a:extLst>
              <a:ext uri="{96DAC541-7B7A-43D3-8B79-37D633B846F1}">
                <asvg:svgBlip xmlns:asvg="http://schemas.microsoft.com/office/drawing/2016/SVG/main" r:embed="rId3"/>
              </a:ext>
            </a:extLst>
          </a:blip>
          <a:stretch>
            <a:fillRect/>
          </a:stretch>
        </p:blipFill>
        <p:spPr>
          <a:xfrm>
            <a:off x="0" y="0"/>
            <a:ext cx="720090" cy="720090"/>
          </a:xfrm>
          <a:prstGeom prst="rect">
            <a:avLst/>
          </a:prstGeom>
        </p:spPr>
      </p:pic>
      <p:pic>
        <p:nvPicPr>
          <p:cNvPr id="6" name="图形 22"/>
          <p:cNvPicPr>
            <a:picLocks noChangeAspect="1"/>
          </p:cNvPicPr>
          <p:nvPr>
            <p:custDataLst>
              <p:tags r:id="rId4"/>
            </p:custDataLst>
          </p:nvPr>
        </p:nvPicPr>
        <p:blipFill>
          <a:blip r:embed="rId5">
            <a:extLst>
              <a:ext uri="{96DAC541-7B7A-43D3-8B79-37D633B846F1}">
                <asvg:svgBlip xmlns:asvg="http://schemas.microsoft.com/office/drawing/2016/SVG/main" r:embed="rId6"/>
              </a:ext>
            </a:extLst>
          </a:blip>
          <a:stretch>
            <a:fillRect/>
          </a:stretch>
        </p:blipFill>
        <p:spPr>
          <a:xfrm>
            <a:off x="11471910" y="-5379"/>
            <a:ext cx="720090" cy="720090"/>
          </a:xfrm>
          <a:prstGeom prst="rect">
            <a:avLst/>
          </a:prstGeom>
        </p:spPr>
      </p:pic>
      <p:grpSp>
        <p:nvGrpSpPr>
          <p:cNvPr id="19" name="组合 18"/>
          <p:cNvGrpSpPr/>
          <p:nvPr/>
        </p:nvGrpSpPr>
        <p:grpSpPr>
          <a:xfrm>
            <a:off x="1422400" y="1175657"/>
            <a:ext cx="9855200" cy="3608394"/>
            <a:chOff x="8121873" y="2010009"/>
            <a:chExt cx="1739454" cy="1412819"/>
          </a:xfrm>
        </p:grpSpPr>
        <p:sp>
          <p:nvSpPr>
            <p:cNvPr id="20" name="圆角矩形 19"/>
            <p:cNvSpPr/>
            <p:nvPr>
              <p:custDataLst>
                <p:tags r:id="rId7"/>
              </p:custDataLst>
            </p:nvPr>
          </p:nvSpPr>
          <p:spPr>
            <a:xfrm>
              <a:off x="8121873" y="2010009"/>
              <a:ext cx="1739454" cy="1412819"/>
            </a:xfrm>
            <a:prstGeom prst="roundRect">
              <a:avLst>
                <a:gd name="adj" fmla="val 0"/>
              </a:avLst>
            </a:prstGeom>
            <a:solidFill>
              <a:schemeClr val="lt2">
                <a:lumMod val="90000"/>
              </a:schemeClr>
            </a:solidFill>
            <a:ln w="31750" cap="flat" cmpd="sng" algn="ctr">
              <a:noFill/>
              <a:prstDash val="solid"/>
              <a:miter lim="800000"/>
            </a:ln>
            <a:effectLst>
              <a:innerShdw blurRad="127000" dist="63500" dir="13500000">
                <a:srgbClr val="000000">
                  <a:lumMod val="65000"/>
                  <a:lumOff val="35000"/>
                  <a:alpha val="49000"/>
                </a:srgbClr>
              </a:innerShdw>
            </a:effectLst>
          </p:spPr>
          <p:txBody>
            <a:bodyPr rtlCol="0" anchor="ctr"/>
            <a:lstStyle/>
            <a:p>
              <a:pPr algn="ctr" defTabSz="685800">
                <a:defRPr/>
              </a:pPr>
              <a:endParaRPr lang="zh-CN" altLang="en-US" sz="1015" kern="0" dirty="0" smtClean="0">
                <a:solidFill>
                  <a:srgbClr val="FFFFFF"/>
                </a:solidFill>
                <a:latin typeface="微软雅黑" panose="020B0503020204020204" pitchFamily="34" charset="-122"/>
                <a:ea typeface="微软雅黑" panose="020B0503020204020204" pitchFamily="34" charset="-122"/>
                <a:cs typeface="+mn-ea"/>
                <a:sym typeface="+mn-lt"/>
              </a:endParaRPr>
            </a:p>
          </p:txBody>
        </p:sp>
        <p:sp>
          <p:nvSpPr>
            <p:cNvPr id="21" name="圆角矩形 20"/>
            <p:cNvSpPr/>
            <p:nvPr/>
          </p:nvSpPr>
          <p:spPr>
            <a:xfrm>
              <a:off x="8148152" y="2060247"/>
              <a:ext cx="1686896" cy="1312343"/>
            </a:xfrm>
            <a:prstGeom prst="roundRect">
              <a:avLst>
                <a:gd name="adj" fmla="val 0"/>
              </a:avLst>
            </a:prstGeom>
            <a:solidFill>
              <a:srgbClr val="FFFFFF">
                <a:lumMod val="95000"/>
              </a:srgbClr>
            </a:solidFill>
            <a:ln w="50800" cap="flat" cmpd="sng" algn="ctr">
              <a:noFill/>
              <a:prstDash val="solid"/>
              <a:miter lim="800000"/>
            </a:ln>
            <a:effectLst>
              <a:outerShdw blurRad="76200" dist="38100" dir="2700000" algn="tl" rotWithShape="0">
                <a:srgbClr val="000000">
                  <a:lumMod val="65000"/>
                  <a:lumOff val="35000"/>
                  <a:alpha val="64000"/>
                </a:srgbClr>
              </a:outerShdw>
            </a:effectLst>
            <a:scene3d>
              <a:camera prst="orthographicFront"/>
              <a:lightRig rig="threePt" dir="t"/>
            </a:scene3d>
            <a:sp3d prstMaterial="softEdge">
              <a:bevelT w="44450" h="12700" prst="angle"/>
            </a:sp3d>
          </p:spPr>
          <p:txBody>
            <a:bodyPr rtlCol="0" anchor="ctr"/>
            <a:lstStyle/>
            <a:p>
              <a:pPr algn="ctr" defTabSz="685800">
                <a:defRPr/>
              </a:pPr>
              <a:endParaRPr lang="zh-CN" altLang="en-US" sz="1015" kern="0" smtClean="0">
                <a:solidFill>
                  <a:srgbClr val="FFFFFF"/>
                </a:solidFill>
                <a:latin typeface="微软雅黑" panose="020B0503020204020204" pitchFamily="34" charset="-122"/>
                <a:ea typeface="微软雅黑" panose="020B0503020204020204" pitchFamily="34" charset="-122"/>
                <a:cs typeface="+mn-ea"/>
                <a:sym typeface="+mn-lt"/>
              </a:endParaRPr>
            </a:p>
          </p:txBody>
        </p:sp>
      </p:grpSp>
      <p:sp>
        <p:nvSpPr>
          <p:cNvPr id="2" name="文本框 8"/>
          <p:cNvSpPr txBox="1"/>
          <p:nvPr/>
        </p:nvSpPr>
        <p:spPr>
          <a:xfrm>
            <a:off x="1604066" y="234101"/>
            <a:ext cx="5289103" cy="578486"/>
          </a:xfrm>
          <a:prstGeom prst="roundRect">
            <a:avLst/>
          </a:prstGeom>
          <a:noFill/>
        </p:spPr>
        <p:txBody>
          <a:bodyPr wrap="square" rtlCol="0">
            <a:spAutoFit/>
            <a:scene3d>
              <a:camera prst="orthographicFront"/>
              <a:lightRig rig="threePt" dir="t"/>
            </a:scene3d>
            <a:sp3d contourW="12700"/>
          </a:bodyPr>
          <a:lstStyle/>
          <a:p>
            <a:pPr defTabSz="914400">
              <a:defRPr/>
            </a:pPr>
            <a:r>
              <a:rPr lang="en-US" altLang="zh-CN" sz="28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5.</a:t>
            </a:r>
            <a:r>
              <a:rPr lang="zh-CN" altLang="en-US" sz="28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信息化管理</a:t>
            </a:r>
            <a:r>
              <a:rPr lang="en-US" altLang="zh-CN" sz="28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_</a:t>
            </a:r>
            <a:r>
              <a:rPr lang="en-US" altLang="zh-CN" sz="2000" b="1"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0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b="1"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信息系统应用</a:t>
            </a:r>
            <a:endParaRPr lang="zh-CN" altLang="en-US" sz="2000" b="1"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8" name="Freeform 3"/>
          <p:cNvSpPr/>
          <p:nvPr/>
        </p:nvSpPr>
        <p:spPr>
          <a:xfrm>
            <a:off x="1422400" y="4976037"/>
            <a:ext cx="9855200" cy="1538002"/>
          </a:xfrm>
          <a:custGeom>
            <a:avLst/>
            <a:gdLst>
              <a:gd name="connsiteX0" fmla="*/ 0 w 4239005"/>
              <a:gd name="connsiteY0" fmla="*/ 694981 h 694981"/>
              <a:gd name="connsiteX1" fmla="*/ 4239005 w 4239005"/>
              <a:gd name="connsiteY1" fmla="*/ 694981 h 694981"/>
              <a:gd name="connsiteX2" fmla="*/ 4239005 w 4239005"/>
              <a:gd name="connsiteY2" fmla="*/ 0 h 694981"/>
              <a:gd name="connsiteX3" fmla="*/ 0 w 4239005"/>
              <a:gd name="connsiteY3" fmla="*/ 0 h 694981"/>
              <a:gd name="connsiteX4" fmla="*/ 0 w 4239005"/>
              <a:gd name="connsiteY4" fmla="*/ 694981 h 694981"/>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4239005" h="694981">
                <a:moveTo>
                  <a:pt x="0" y="694981"/>
                </a:moveTo>
                <a:lnTo>
                  <a:pt x="4239005" y="694981"/>
                </a:lnTo>
                <a:lnTo>
                  <a:pt x="4239005" y="0"/>
                </a:lnTo>
                <a:lnTo>
                  <a:pt x="0" y="0"/>
                </a:lnTo>
                <a:lnTo>
                  <a:pt x="0" y="694981"/>
                </a:lnTo>
              </a:path>
            </a:pathLst>
          </a:custGeom>
          <a:solidFill>
            <a:srgbClr val="FFEEB9">
              <a:alpha val="26000"/>
            </a:srgbClr>
          </a:solidFill>
          <a:ln w="12700" cap="flat" cmpd="sng" algn="ctr">
            <a:noFill/>
            <a:prstDash val="solid"/>
          </a:ln>
          <a:effectLst/>
        </p:spPr>
        <p:txBody>
          <a:bodyPr rtlCol="0" anchor="ctr"/>
          <a:lstStyle/>
          <a:p>
            <a:pPr>
              <a:lnSpc>
                <a:spcPct val="150000"/>
              </a:lnSpc>
              <a:buFont typeface="Wingdings" panose="05000000000000000000" pitchFamily="2" charset="2"/>
              <a:buChar char="Ø"/>
            </a:pPr>
            <a:r>
              <a:rPr lang="zh-CN" altLang="en-US" sz="1600" dirty="0">
                <a:solidFill>
                  <a:srgbClr val="000000"/>
                </a:solidFill>
                <a:latin typeface="微软雅黑" panose="020B0503020204020204" pitchFamily="34" charset="-122"/>
                <a:ea typeface="微软雅黑" panose="020B0503020204020204" pitchFamily="34" charset="-122"/>
              </a:rPr>
              <a:t>企业基本信息、双重预防体系相关组织机构及人员、设备设施清单、作业活动清单、相关管理制度、体系文件等信息填写完整并上传至省安全生产风险管控和隐患治理监管巡查信息平台。</a:t>
            </a:r>
            <a:endParaRPr lang="zh-CN" altLang="en-US" sz="1600" dirty="0">
              <a:solidFill>
                <a:srgbClr val="000000"/>
              </a:solidFill>
              <a:latin typeface="微软雅黑" panose="020B0503020204020204" pitchFamily="34" charset="-122"/>
              <a:ea typeface="微软雅黑" panose="020B0503020204020204" pitchFamily="34" charset="-122"/>
            </a:endParaRPr>
          </a:p>
          <a:p>
            <a:pPr>
              <a:lnSpc>
                <a:spcPct val="150000"/>
              </a:lnSpc>
              <a:buFont typeface="Wingdings" panose="05000000000000000000" pitchFamily="2" charset="2"/>
              <a:buChar char="Ø"/>
            </a:pPr>
            <a:r>
              <a:rPr lang="zh-CN" altLang="en-US" sz="1600" dirty="0">
                <a:solidFill>
                  <a:srgbClr val="000000"/>
                </a:solidFill>
                <a:latin typeface="微软雅黑" panose="020B0503020204020204" pitchFamily="34" charset="-122"/>
                <a:ea typeface="微软雅黑" panose="020B0503020204020204" pitchFamily="34" charset="-122"/>
              </a:rPr>
              <a:t>对所有危险点进行分析、评价并将记录上传信息系统，定期对危险源进行排查、整改，保证隐患治理计划按期执行。</a:t>
            </a:r>
            <a:endParaRPr lang="zh-CN" altLang="en-US" sz="1600" dirty="0">
              <a:solidFill>
                <a:srgbClr val="000000"/>
              </a:solidFill>
              <a:latin typeface="微软雅黑" panose="020B0503020204020204" pitchFamily="34" charset="-122"/>
              <a:ea typeface="微软雅黑" panose="020B0503020204020204" pitchFamily="34" charset="-122"/>
            </a:endParaRPr>
          </a:p>
        </p:txBody>
      </p:sp>
      <p:sp>
        <p:nvSpPr>
          <p:cNvPr id="22" name="Freeform 3"/>
          <p:cNvSpPr/>
          <p:nvPr/>
        </p:nvSpPr>
        <p:spPr>
          <a:xfrm>
            <a:off x="1422400" y="4948484"/>
            <a:ext cx="9855200" cy="19050"/>
          </a:xfrm>
          <a:custGeom>
            <a:avLst/>
            <a:gdLst>
              <a:gd name="connsiteX0" fmla="*/ 6350 w 4251705"/>
              <a:gd name="connsiteY0" fmla="*/ 6350 h 19050"/>
              <a:gd name="connsiteX1" fmla="*/ 4245356 w 4251705"/>
              <a:gd name="connsiteY1" fmla="*/ 6350 h 19050"/>
            </a:gdLst>
            <a:ahLst/>
            <a:cxnLst>
              <a:cxn ang="0">
                <a:pos x="connsiteX0" y="connsiteY0"/>
              </a:cxn>
              <a:cxn ang="1">
                <a:pos x="connsiteX1" y="connsiteY1"/>
              </a:cxn>
            </a:cxnLst>
            <a:rect l="l" t="t" r="r" b="b"/>
            <a:pathLst>
              <a:path w="4251705" h="19050">
                <a:moveTo>
                  <a:pt x="6350" y="6350"/>
                </a:moveTo>
                <a:lnTo>
                  <a:pt x="4245356" y="6350"/>
                </a:lnTo>
              </a:path>
            </a:pathLst>
          </a:custGeom>
          <a:noFill/>
          <a:ln w="38100" cap="flat" cmpd="sng" algn="ctr">
            <a:solidFill>
              <a:srgbClr val="C15720"/>
            </a:solidFill>
            <a:prstDash val="solid"/>
          </a:ln>
          <a:effectLst/>
        </p:spPr>
        <p:txBody>
          <a:bodyPr vertOverflow="overflow" horzOverflow="overflow" vert="horz" wrap="square" numCol="1" spcCol="0" rtlCol="0" fromWordArt="0" anchor="ctr" anchorCtr="0" forceAA="0" compatLnSpc="1">
            <a:noAutofit/>
          </a:bodyPr>
          <a:lstStyle/>
          <a:p>
            <a:pPr algn="ctr" defTabSz="914400" latinLnBrk="1"/>
            <a:endParaRPr lang="zh-CN" altLang="en-US" sz="1600">
              <a:solidFill>
                <a:srgbClr val="000000"/>
              </a:solidFill>
              <a:latin typeface="微软雅黑" panose="020B0503020204020204" pitchFamily="34" charset="-122"/>
              <a:ea typeface="微软雅黑" panose="020B0503020204020204" pitchFamily="34" charset="-122"/>
              <a:sym typeface="Gulim" panose="020B0600000101010101" pitchFamily="50" charset="-127"/>
            </a:endParaRPr>
          </a:p>
        </p:txBody>
      </p:sp>
      <p:sp>
        <p:nvSpPr>
          <p:cNvPr id="23" name="Freeform 3"/>
          <p:cNvSpPr/>
          <p:nvPr/>
        </p:nvSpPr>
        <p:spPr>
          <a:xfrm>
            <a:off x="1422400" y="6697521"/>
            <a:ext cx="9855200" cy="19050"/>
          </a:xfrm>
          <a:custGeom>
            <a:avLst/>
            <a:gdLst>
              <a:gd name="connsiteX0" fmla="*/ 6350 w 4251705"/>
              <a:gd name="connsiteY0" fmla="*/ 6350 h 19050"/>
              <a:gd name="connsiteX1" fmla="*/ 4245356 w 4251705"/>
              <a:gd name="connsiteY1" fmla="*/ 6350 h 19050"/>
            </a:gdLst>
            <a:ahLst/>
            <a:cxnLst>
              <a:cxn ang="0">
                <a:pos x="connsiteX0" y="connsiteY0"/>
              </a:cxn>
              <a:cxn ang="1">
                <a:pos x="connsiteX1" y="connsiteY1"/>
              </a:cxn>
            </a:cxnLst>
            <a:rect l="l" t="t" r="r" b="b"/>
            <a:pathLst>
              <a:path w="4251705" h="19050">
                <a:moveTo>
                  <a:pt x="6350" y="6350"/>
                </a:moveTo>
                <a:lnTo>
                  <a:pt x="4245356" y="6350"/>
                </a:lnTo>
              </a:path>
            </a:pathLst>
          </a:custGeom>
          <a:noFill/>
          <a:ln w="12700" cap="flat" cmpd="sng" algn="ctr">
            <a:solidFill>
              <a:srgbClr val="FFC000"/>
            </a:solidFill>
            <a:prstDash val="sysDot"/>
          </a:ln>
          <a:effectLst/>
        </p:spPr>
        <p:txBody>
          <a:bodyPr rtlCol="0" anchor="ctr"/>
          <a:lstStyle/>
          <a:p>
            <a:pPr algn="ctr" defTabSz="914400" latinLnBrk="1"/>
            <a:endParaRPr lang="zh-CN" altLang="en-US" sz="1600">
              <a:solidFill>
                <a:srgbClr val="000000"/>
              </a:solidFill>
              <a:latin typeface="微软雅黑" panose="020B0503020204020204" pitchFamily="34" charset="-122"/>
              <a:ea typeface="微软雅黑" panose="020B0503020204020204" pitchFamily="34" charset="-122"/>
            </a:endParaRPr>
          </a:p>
        </p:txBody>
      </p:sp>
      <p:sp>
        <p:nvSpPr>
          <p:cNvPr id="24" name="Freeform 3"/>
          <p:cNvSpPr/>
          <p:nvPr/>
        </p:nvSpPr>
        <p:spPr>
          <a:xfrm>
            <a:off x="1422400" y="6494989"/>
            <a:ext cx="9855200" cy="19050"/>
          </a:xfrm>
          <a:custGeom>
            <a:avLst/>
            <a:gdLst>
              <a:gd name="connsiteX0" fmla="*/ 6350 w 4251705"/>
              <a:gd name="connsiteY0" fmla="*/ 6350 h 19050"/>
              <a:gd name="connsiteX1" fmla="*/ 4245356 w 4251705"/>
              <a:gd name="connsiteY1" fmla="*/ 6350 h 19050"/>
            </a:gdLst>
            <a:ahLst/>
            <a:cxnLst>
              <a:cxn ang="0">
                <a:pos x="connsiteX0" y="connsiteY0"/>
              </a:cxn>
              <a:cxn ang="1">
                <a:pos x="connsiteX1" y="connsiteY1"/>
              </a:cxn>
            </a:cxnLst>
            <a:rect l="l" t="t" r="r" b="b"/>
            <a:pathLst>
              <a:path w="4251705" h="19050">
                <a:moveTo>
                  <a:pt x="6350" y="6350"/>
                </a:moveTo>
                <a:lnTo>
                  <a:pt x="4245356" y="6350"/>
                </a:lnTo>
              </a:path>
            </a:pathLst>
          </a:custGeom>
          <a:noFill/>
          <a:ln w="12700" cap="flat" cmpd="sng" algn="ctr">
            <a:solidFill>
              <a:srgbClr val="C15720"/>
            </a:solidFill>
            <a:prstDash val="sysDot"/>
          </a:ln>
          <a:effectLst/>
        </p:spPr>
        <p:txBody>
          <a:bodyPr vertOverflow="overflow" horzOverflow="overflow" vert="horz" wrap="square" numCol="1" spcCol="0" rtlCol="0" fromWordArt="0" anchor="ctr" anchorCtr="0" forceAA="0" compatLnSpc="1">
            <a:noAutofit/>
          </a:bodyPr>
          <a:lstStyle/>
          <a:p>
            <a:pPr algn="ctr" defTabSz="914400" latinLnBrk="1"/>
            <a:endParaRPr lang="zh-CN" altLang="en-US" sz="1600">
              <a:solidFill>
                <a:srgbClr val="000000"/>
              </a:solidFill>
              <a:latin typeface="微软雅黑" panose="020B0503020204020204" pitchFamily="34" charset="-122"/>
              <a:ea typeface="微软雅黑" panose="020B0503020204020204" pitchFamily="34" charset="-122"/>
              <a:sym typeface="Gulim" panose="020B0600000101010101" pitchFamily="50" charset="-127"/>
            </a:endParaRPr>
          </a:p>
        </p:txBody>
      </p:sp>
    </p:spTree>
    <p:custDataLst>
      <p:tags r:id="rId8"/>
    </p:custDataLst>
  </p:cSld>
  <p:clrMapOvr>
    <a:masterClrMapping/>
  </p:clrMapOvr>
  <p:transition advClick="0"/>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60000" fill="hold" nodeType="afterEffect" p14:presetBounceEnd="40000">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40000">
                                          <p:cBhvr additive="base">
                                            <p:cTn id="7" dur="500" fill="hold"/>
                                            <p:tgtEl>
                                              <p:spTgt spid="19"/>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6000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2204" y="-566285"/>
            <a:ext cx="12187593" cy="8116936"/>
          </a:xfrm>
          <a:prstGeom prst="rect">
            <a:avLst/>
          </a:prstGeom>
        </p:spPr>
      </p:pic>
      <p:sp>
        <p:nvSpPr>
          <p:cNvPr id="4" name="TextBox 13"/>
          <p:cNvSpPr txBox="1"/>
          <p:nvPr>
            <p:custDataLst>
              <p:tags r:id="rId3"/>
            </p:custDataLst>
          </p:nvPr>
        </p:nvSpPr>
        <p:spPr>
          <a:xfrm>
            <a:off x="3042749" y="2320225"/>
            <a:ext cx="1126545" cy="1446230"/>
          </a:xfrm>
          <a:prstGeom prst="rect">
            <a:avLst/>
          </a:prstGeom>
          <a:noFill/>
        </p:spPr>
        <p:txBody>
          <a:bodyPr wrap="square" rtlCol="0">
            <a:spAutoFit/>
          </a:bodyPr>
          <a:p>
            <a:pPr algn="ctr" defTabSz="913765"/>
            <a:r>
              <a:rPr lang="en-US" altLang="zh-CN" sz="8800" b="1" dirty="0" smtClean="0">
                <a:solidFill>
                  <a:srgbClr val="0070C0"/>
                </a:solidFill>
                <a:latin typeface="微软雅黑" panose="020B0503020204020204" pitchFamily="34" charset="-122"/>
                <a:ea typeface="微软雅黑" panose="020B0503020204020204" pitchFamily="34" charset="-122"/>
              </a:rPr>
              <a:t>6</a:t>
            </a:r>
            <a:endParaRPr lang="en-US" altLang="zh-CN" sz="8800" b="1" dirty="0" smtClean="0">
              <a:solidFill>
                <a:srgbClr val="0070C0"/>
              </a:solidFill>
              <a:latin typeface="微软雅黑" panose="020B0503020204020204" pitchFamily="34" charset="-122"/>
              <a:ea typeface="微软雅黑" panose="020B0503020204020204" pitchFamily="34" charset="-122"/>
            </a:endParaRPr>
          </a:p>
        </p:txBody>
      </p:sp>
      <p:sp>
        <p:nvSpPr>
          <p:cNvPr id="345" name="Freeform 11"/>
          <p:cNvSpPr/>
          <p:nvPr>
            <p:custDataLst>
              <p:tags r:id="rId4"/>
            </p:custDataLst>
          </p:nvPr>
        </p:nvSpPr>
        <p:spPr>
          <a:xfrm>
            <a:off x="11149680" y="4589280"/>
            <a:ext cx="223206" cy="223210"/>
          </a:xfrm>
          <a:custGeom>
            <a:avLst/>
            <a:gdLst>
              <a:gd name="connsiteX0" fmla="*/ 177485 w 223206"/>
              <a:gd name="connsiteY0" fmla="*/ 0 h 223210"/>
              <a:gd name="connsiteX1" fmla="*/ 223206 w 223206"/>
              <a:gd name="connsiteY1" fmla="*/ 2 h 223210"/>
              <a:gd name="connsiteX2" fmla="*/ 223203 w 223206"/>
              <a:gd name="connsiteY2" fmla="*/ 222887 h 223210"/>
              <a:gd name="connsiteX3" fmla="*/ 222885 w 223206"/>
              <a:gd name="connsiteY3" fmla="*/ 222886 h 223210"/>
              <a:gd name="connsiteX4" fmla="*/ 222885 w 223206"/>
              <a:gd name="connsiteY4" fmla="*/ 223210 h 223210"/>
              <a:gd name="connsiteX5" fmla="*/ 0 w 223206"/>
              <a:gd name="connsiteY5" fmla="*/ 223203 h 223210"/>
              <a:gd name="connsiteX6" fmla="*/ 1 w 223206"/>
              <a:gd name="connsiteY6" fmla="*/ 177486 h 223210"/>
              <a:gd name="connsiteX7" fmla="*/ 177482 w 223206"/>
              <a:gd name="connsiteY7" fmla="*/ 177482 h 223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3206" h="223210">
                <a:moveTo>
                  <a:pt x="177485" y="0"/>
                </a:moveTo>
                <a:lnTo>
                  <a:pt x="223206" y="2"/>
                </a:lnTo>
                <a:lnTo>
                  <a:pt x="223203" y="222887"/>
                </a:lnTo>
                <a:lnTo>
                  <a:pt x="222885" y="222886"/>
                </a:lnTo>
                <a:lnTo>
                  <a:pt x="222885" y="223210"/>
                </a:lnTo>
                <a:lnTo>
                  <a:pt x="0" y="223203"/>
                </a:lnTo>
                <a:lnTo>
                  <a:pt x="1" y="177486"/>
                </a:lnTo>
                <a:lnTo>
                  <a:pt x="177482" y="177482"/>
                </a:lnTo>
                <a:close/>
              </a:path>
            </a:pathLst>
          </a:custGeom>
          <a:solidFill>
            <a:schemeClr val="dk1">
              <a:lumMod val="75000"/>
              <a:lumOff val="25000"/>
            </a:schemeClr>
          </a:solidFill>
          <a:ln>
            <a:solidFill>
              <a:schemeClr val="dk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fontScale="40000"/>
          </a:bodyPr>
          <a:p>
            <a:pPr algn="ctr"/>
            <a:endParaRPr lang="zh-CN" altLang="en-US">
              <a:solidFill>
                <a:schemeClr val="lt1"/>
              </a:solidFill>
              <a:latin typeface="Arial" panose="020B0604020202020204" pitchFamily="34" charset="0"/>
              <a:ea typeface="微软雅黑" panose="020B0503020204020204" pitchFamily="34" charset="-122"/>
            </a:endParaRPr>
          </a:p>
        </p:txBody>
      </p:sp>
      <p:sp>
        <p:nvSpPr>
          <p:cNvPr id="173" name="Freeform 8"/>
          <p:cNvSpPr/>
          <p:nvPr>
            <p:custDataLst>
              <p:tags r:id="rId5"/>
            </p:custDataLst>
          </p:nvPr>
        </p:nvSpPr>
        <p:spPr>
          <a:xfrm>
            <a:off x="4527586" y="2045508"/>
            <a:ext cx="223203" cy="222886"/>
          </a:xfrm>
          <a:custGeom>
            <a:avLst/>
            <a:gdLst>
              <a:gd name="connsiteX0" fmla="*/ 1 w 223203"/>
              <a:gd name="connsiteY0" fmla="*/ 0 h 222886"/>
              <a:gd name="connsiteX1" fmla="*/ 45721 w 223203"/>
              <a:gd name="connsiteY1" fmla="*/ 2 h 222886"/>
              <a:gd name="connsiteX2" fmla="*/ 45722 w 223203"/>
              <a:gd name="connsiteY2" fmla="*/ 318 h 222886"/>
              <a:gd name="connsiteX3" fmla="*/ 223203 w 223203"/>
              <a:gd name="connsiteY3" fmla="*/ 318 h 222886"/>
              <a:gd name="connsiteX4" fmla="*/ 223203 w 223203"/>
              <a:gd name="connsiteY4" fmla="*/ 46040 h 222886"/>
              <a:gd name="connsiteX5" fmla="*/ 45718 w 223203"/>
              <a:gd name="connsiteY5" fmla="*/ 46037 h 222886"/>
              <a:gd name="connsiteX6" fmla="*/ 45722 w 223203"/>
              <a:gd name="connsiteY6" fmla="*/ 222886 h 222886"/>
              <a:gd name="connsiteX7" fmla="*/ 0 w 223203"/>
              <a:gd name="connsiteY7" fmla="*/ 222886 h 22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3203" h="222886">
                <a:moveTo>
                  <a:pt x="1" y="0"/>
                </a:moveTo>
                <a:lnTo>
                  <a:pt x="45721" y="2"/>
                </a:lnTo>
                <a:lnTo>
                  <a:pt x="45722" y="318"/>
                </a:lnTo>
                <a:lnTo>
                  <a:pt x="223203" y="318"/>
                </a:lnTo>
                <a:lnTo>
                  <a:pt x="223203" y="46040"/>
                </a:lnTo>
                <a:lnTo>
                  <a:pt x="45718" y="46037"/>
                </a:lnTo>
                <a:lnTo>
                  <a:pt x="45722" y="222886"/>
                </a:lnTo>
                <a:lnTo>
                  <a:pt x="0" y="222886"/>
                </a:lnTo>
                <a:close/>
              </a:path>
            </a:pathLst>
          </a:custGeom>
          <a:solidFill>
            <a:schemeClr val="dk1">
              <a:lumMod val="75000"/>
              <a:lumOff val="25000"/>
            </a:schemeClr>
          </a:solidFill>
          <a:ln>
            <a:solidFill>
              <a:schemeClr val="dk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fontScale="40000"/>
          </a:bodyPr>
          <a:p>
            <a:pPr algn="r"/>
            <a:endParaRPr lang="zh-CN" altLang="en-US">
              <a:solidFill>
                <a:schemeClr val="lt1"/>
              </a:solidFill>
              <a:latin typeface="Arial" panose="020B0604020202020204" pitchFamily="34" charset="0"/>
              <a:ea typeface="微软雅黑" panose="020B0503020204020204" pitchFamily="34" charset="-122"/>
            </a:endParaRPr>
          </a:p>
        </p:txBody>
      </p:sp>
      <p:sp>
        <p:nvSpPr>
          <p:cNvPr id="5" name="标题 4"/>
          <p:cNvSpPr/>
          <p:nvPr>
            <p:ph type="ctrTitle" idx="2"/>
            <p:custDataLst>
              <p:tags r:id="rId6"/>
            </p:custDataLst>
          </p:nvPr>
        </p:nvSpPr>
        <p:spPr/>
        <p:txBody>
          <a:bodyPr/>
          <a:p>
            <a:pPr marL="0" indent="0" algn="l">
              <a:lnSpc>
                <a:spcPct val="100000"/>
              </a:lnSpc>
              <a:spcBef>
                <a:spcPts val="0"/>
              </a:spcBef>
              <a:spcAft>
                <a:spcPts val="0"/>
              </a:spcAft>
              <a:buSzPct val="100000"/>
              <a:buNone/>
            </a:pPr>
            <a:r>
              <a:rPr lang="zh-CN" altLang="en-US" sz="4000" dirty="0">
                <a:solidFill>
                  <a:schemeClr val="lt1"/>
                </a:solidFill>
              </a:rPr>
              <a:t>持续改进</a:t>
            </a:r>
            <a:endParaRPr lang="zh-CN" altLang="en-US" sz="4000" dirty="0">
              <a:solidFill>
                <a:schemeClr val="lt1"/>
              </a:solidFill>
            </a:endParaRPr>
          </a:p>
        </p:txBody>
      </p:sp>
    </p:spTree>
    <p:custDataLst>
      <p:tags r:id="rId7"/>
    </p:custData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图形 22"/>
          <p:cNvPicPr>
            <a:picLocks noChangeAspect="1"/>
          </p:cNvPicPr>
          <p:nvPr>
            <p:custDataLst>
              <p:tags r:id="rId1"/>
            </p:custDataLst>
          </p:nvPr>
        </p:nvPicPr>
        <p:blipFill>
          <a:blip r:embed="rId2">
            <a:extLst>
              <a:ext uri="{96DAC541-7B7A-43D3-8B79-37D633B846F1}">
                <asvg:svgBlip xmlns:asvg="http://schemas.microsoft.com/office/drawing/2016/SVG/main" r:embed="rId3"/>
              </a:ext>
            </a:extLst>
          </a:blip>
          <a:stretch>
            <a:fillRect/>
          </a:stretch>
        </p:blipFill>
        <p:spPr>
          <a:xfrm>
            <a:off x="0" y="0"/>
            <a:ext cx="720090" cy="720090"/>
          </a:xfrm>
          <a:prstGeom prst="rect">
            <a:avLst/>
          </a:prstGeom>
        </p:spPr>
      </p:pic>
      <p:pic>
        <p:nvPicPr>
          <p:cNvPr id="6" name="图形 22"/>
          <p:cNvPicPr>
            <a:picLocks noChangeAspect="1"/>
          </p:cNvPicPr>
          <p:nvPr>
            <p:custDataLst>
              <p:tags r:id="rId4"/>
            </p:custDataLst>
          </p:nvPr>
        </p:nvPicPr>
        <p:blipFill>
          <a:blip r:embed="rId5">
            <a:extLst>
              <a:ext uri="{96DAC541-7B7A-43D3-8B79-37D633B846F1}">
                <asvg:svgBlip xmlns:asvg="http://schemas.microsoft.com/office/drawing/2016/SVG/main" r:embed="rId6"/>
              </a:ext>
            </a:extLst>
          </a:blip>
          <a:stretch>
            <a:fillRect/>
          </a:stretch>
        </p:blipFill>
        <p:spPr>
          <a:xfrm>
            <a:off x="11471910" y="-5379"/>
            <a:ext cx="720090" cy="720090"/>
          </a:xfrm>
          <a:prstGeom prst="rect">
            <a:avLst/>
          </a:prstGeom>
        </p:spPr>
      </p:pic>
      <p:sp>
        <p:nvSpPr>
          <p:cNvPr id="2" name="文本框 8"/>
          <p:cNvSpPr txBox="1"/>
          <p:nvPr/>
        </p:nvSpPr>
        <p:spPr>
          <a:xfrm>
            <a:off x="1604066" y="234101"/>
            <a:ext cx="6872277" cy="578486"/>
          </a:xfrm>
          <a:prstGeom prst="roundRect">
            <a:avLst/>
          </a:prstGeom>
          <a:noFill/>
        </p:spPr>
        <p:txBody>
          <a:bodyPr wrap="square" rtlCol="0">
            <a:spAutoFit/>
            <a:scene3d>
              <a:camera prst="orthographicFront"/>
              <a:lightRig rig="threePt" dir="t"/>
            </a:scene3d>
            <a:sp3d contourW="12700"/>
          </a:bodyPr>
          <a:lstStyle/>
          <a:p>
            <a:pPr defTabSz="914400"/>
            <a:r>
              <a:rPr lang="en-US" altLang="zh-CN" sz="2800" b="1" dirty="0" smtClean="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6.</a:t>
            </a:r>
            <a:r>
              <a:rPr lang="zh-CN" altLang="en-US" sz="2800" b="1"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800" b="1" dirty="0" smtClean="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持续改进</a:t>
            </a:r>
            <a:endParaRPr lang="zh-CN" altLang="en-US" sz="2800" b="1" dirty="0" smtClean="0">
              <a:solidFill>
                <a:srgbClr val="0070C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 name="椭圆 26"/>
          <p:cNvSpPr>
            <a:spLocks noChangeAspect="1"/>
          </p:cNvSpPr>
          <p:nvPr/>
        </p:nvSpPr>
        <p:spPr>
          <a:xfrm>
            <a:off x="4376634" y="1388544"/>
            <a:ext cx="3438732" cy="3438731"/>
          </a:xfrm>
          <a:prstGeom prst="ellipse">
            <a:avLst/>
          </a:prstGeom>
          <a:gradFill flip="none" rotWithShape="1">
            <a:gsLst>
              <a:gs pos="0">
                <a:srgbClr val="FFFFFF"/>
              </a:gs>
              <a:gs pos="100000">
                <a:srgbClr val="FFFFFF">
                  <a:lumMod val="65000"/>
                </a:srgbClr>
              </a:gs>
            </a:gsLst>
            <a:lin ang="13500000" scaled="1"/>
            <a:tileRect/>
          </a:gradFill>
          <a:ln w="50800" cap="flat" cmpd="sng" algn="ctr">
            <a:gradFill flip="none" rotWithShape="1">
              <a:gsLst>
                <a:gs pos="0">
                  <a:srgbClr val="FFFFFF">
                    <a:lumMod val="100000"/>
                  </a:srgbClr>
                </a:gs>
                <a:gs pos="100000">
                  <a:srgbClr val="FFFFFF">
                    <a:lumMod val="50000"/>
                  </a:srgbClr>
                </a:gs>
              </a:gsLst>
              <a:lin ang="2700000" scaled="1"/>
              <a:tileRect/>
            </a:gradFill>
            <a:prstDash val="solid"/>
            <a:miter lim="800000"/>
          </a:ln>
          <a:effectLst>
            <a:outerShdw blurRad="254000" dist="152400" dir="2700000" algn="tl" rotWithShape="0">
              <a:prstClr val="black">
                <a:alpha val="6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4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15" name="椭圆 27"/>
          <p:cNvSpPr>
            <a:spLocks noChangeAspect="1"/>
          </p:cNvSpPr>
          <p:nvPr/>
        </p:nvSpPr>
        <p:spPr>
          <a:xfrm>
            <a:off x="4616871" y="1628780"/>
            <a:ext cx="2958260" cy="2958258"/>
          </a:xfrm>
          <a:prstGeom prst="ellipse">
            <a:avLst/>
          </a:prstGeom>
          <a:solidFill>
            <a:srgbClr val="225EAB"/>
          </a:solidFill>
          <a:ln w="38100" cap="flat" cmpd="sng" algn="ctr">
            <a:noFill/>
            <a:prstDash val="solid"/>
            <a:miter lim="800000"/>
          </a:ln>
          <a:effectLst/>
        </p:spPr>
        <p:txBody>
          <a:bodyPr rtlCol="0" anchor="ctr"/>
          <a:lstStyle/>
          <a:p>
            <a:pPr algn="ctr" defTabSz="914400">
              <a:defRPr/>
            </a:pPr>
            <a:r>
              <a:rPr lang="en-US" altLang="zh-CN" sz="4800" b="1" kern="0"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02</a:t>
            </a:r>
            <a:endParaRPr lang="en-US" altLang="zh-CN" sz="4800" b="1" kern="0"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6" name="圆角矩形 28"/>
          <p:cNvSpPr/>
          <p:nvPr/>
        </p:nvSpPr>
        <p:spPr>
          <a:xfrm>
            <a:off x="4461930" y="5075543"/>
            <a:ext cx="3240000" cy="576000"/>
          </a:xfrm>
          <a:prstGeom prst="roundRect">
            <a:avLst>
              <a:gd name="adj" fmla="val 50000"/>
            </a:avLst>
          </a:prstGeom>
          <a:solidFill>
            <a:srgbClr val="17406D"/>
          </a:solidFill>
          <a:ln w="12700" cap="flat" cmpd="sng" algn="ctr">
            <a:noFill/>
            <a:prstDash val="solid"/>
            <a:miter lim="800000"/>
          </a:ln>
          <a:effectLst>
            <a:outerShdw blurRad="152400" dist="76200" dir="2700000" algn="tl" rotWithShape="0">
              <a:prstClr val="black">
                <a:alpha val="60000"/>
              </a:prstClr>
            </a:outerShdw>
          </a:effectLst>
        </p:spPr>
        <p:txBody>
          <a:bodyPr rtlCol="0" anchor="ctr"/>
          <a:lstStyle/>
          <a:p>
            <a:pPr algn="ctr" defTabSz="914400"/>
            <a:endParaRPr lang="zh-CN" altLang="en-US" kern="0">
              <a:solidFill>
                <a:srgbClr val="FFFFFF"/>
              </a:solidFill>
              <a:latin typeface="微软雅黑" panose="020B0503020204020204" pitchFamily="34" charset="-122"/>
              <a:ea typeface="微软雅黑" panose="020B0503020204020204" pitchFamily="34" charset="-122"/>
            </a:endParaRPr>
          </a:p>
        </p:txBody>
      </p:sp>
      <p:sp>
        <p:nvSpPr>
          <p:cNvPr id="22" name="文本框 30"/>
          <p:cNvSpPr txBox="1"/>
          <p:nvPr/>
        </p:nvSpPr>
        <p:spPr>
          <a:xfrm>
            <a:off x="5187489" y="5193639"/>
            <a:ext cx="2002997" cy="368300"/>
          </a:xfrm>
          <a:prstGeom prst="rect">
            <a:avLst/>
          </a:prstGeom>
          <a:noFill/>
        </p:spPr>
        <p:txBody>
          <a:bodyPr wrap="square" rtlCol="0">
            <a:spAutoFit/>
          </a:bodyPr>
          <a:lstStyle/>
          <a:p>
            <a:pPr algn="ctr"/>
            <a:r>
              <a:rPr lang="zh-CN" altLang="en-US" b="1" dirty="0" smtClean="0">
                <a:solidFill>
                  <a:srgbClr val="FFFFFF"/>
                </a:solidFill>
                <a:latin typeface="微软雅黑" panose="020B0503020204020204" pitchFamily="34" charset="-122"/>
                <a:ea typeface="微软雅黑" panose="020B0503020204020204" pitchFamily="34" charset="-122"/>
                <a:cs typeface="Aharoni" panose="02010803020104030203" pitchFamily="2" charset="-79"/>
              </a:rPr>
              <a:t>更新</a:t>
            </a:r>
            <a:endParaRPr lang="zh-CN" altLang="en-US" b="1" dirty="0" smtClean="0">
              <a:solidFill>
                <a:srgbClr val="FFFFFF"/>
              </a:solidFill>
              <a:latin typeface="微软雅黑" panose="020B0503020204020204" pitchFamily="34" charset="-122"/>
              <a:ea typeface="微软雅黑" panose="020B0503020204020204" pitchFamily="34" charset="-122"/>
              <a:cs typeface="Aharoni" panose="02010803020104030203" pitchFamily="2" charset="-79"/>
            </a:endParaRPr>
          </a:p>
        </p:txBody>
      </p:sp>
      <p:sp>
        <p:nvSpPr>
          <p:cNvPr id="23" name="椭圆 31"/>
          <p:cNvSpPr>
            <a:spLocks noChangeAspect="1"/>
          </p:cNvSpPr>
          <p:nvPr/>
        </p:nvSpPr>
        <p:spPr>
          <a:xfrm>
            <a:off x="1161367" y="1703994"/>
            <a:ext cx="2807832" cy="2807831"/>
          </a:xfrm>
          <a:prstGeom prst="ellipse">
            <a:avLst/>
          </a:prstGeom>
          <a:gradFill flip="none" rotWithShape="1">
            <a:gsLst>
              <a:gs pos="0">
                <a:srgbClr val="FFFFFF"/>
              </a:gs>
              <a:gs pos="100000">
                <a:srgbClr val="FFFFFF">
                  <a:lumMod val="65000"/>
                </a:srgbClr>
              </a:gs>
            </a:gsLst>
            <a:lin ang="13500000" scaled="1"/>
            <a:tileRect/>
          </a:gradFill>
          <a:ln w="38100" cap="flat" cmpd="sng" algn="ctr">
            <a:gradFill flip="none" rotWithShape="1">
              <a:gsLst>
                <a:gs pos="0">
                  <a:srgbClr val="FFFFFF">
                    <a:lumMod val="100000"/>
                  </a:srgbClr>
                </a:gs>
                <a:gs pos="100000">
                  <a:srgbClr val="FFFFFF">
                    <a:lumMod val="50000"/>
                  </a:srgbClr>
                </a:gs>
              </a:gsLst>
              <a:lin ang="2700000" scaled="1"/>
              <a:tileRect/>
            </a:gradFill>
            <a:prstDash val="solid"/>
            <a:miter lim="800000"/>
          </a:ln>
          <a:effectLst>
            <a:outerShdw blurRad="254000" dist="152400" dir="2700000" algn="tl" rotWithShape="0">
              <a:prstClr val="black">
                <a:alpha val="6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4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24" name="椭圆 32"/>
          <p:cNvSpPr>
            <a:spLocks noChangeAspect="1"/>
          </p:cNvSpPr>
          <p:nvPr/>
        </p:nvSpPr>
        <p:spPr>
          <a:xfrm>
            <a:off x="1357527" y="1900154"/>
            <a:ext cx="2415511" cy="2415510"/>
          </a:xfrm>
          <a:prstGeom prst="ellipse">
            <a:avLst/>
          </a:prstGeom>
          <a:solidFill>
            <a:srgbClr val="225EAB"/>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4800" b="1"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rPr>
              <a:t>01</a:t>
            </a:r>
            <a:endParaRPr kumimoji="0" lang="en-US" altLang="zh-CN" sz="4800" b="1"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endParaRPr>
          </a:p>
        </p:txBody>
      </p:sp>
      <p:sp>
        <p:nvSpPr>
          <p:cNvPr id="25" name="圆角矩形 33"/>
          <p:cNvSpPr/>
          <p:nvPr/>
        </p:nvSpPr>
        <p:spPr>
          <a:xfrm>
            <a:off x="1357483" y="4721828"/>
            <a:ext cx="2520000" cy="468000"/>
          </a:xfrm>
          <a:prstGeom prst="roundRect">
            <a:avLst>
              <a:gd name="adj" fmla="val 50000"/>
            </a:avLst>
          </a:prstGeom>
          <a:solidFill>
            <a:srgbClr val="17406D"/>
          </a:solidFill>
          <a:ln w="12700" cap="flat" cmpd="sng" algn="ctr">
            <a:noFill/>
            <a:prstDash val="solid"/>
            <a:miter lim="800000"/>
          </a:ln>
          <a:effectLst>
            <a:outerShdw blurRad="152400" dist="76200" dir="2700000" algn="tl" rotWithShape="0">
              <a:prstClr val="black">
                <a:alpha val="6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26" name="文本框 34"/>
          <p:cNvSpPr txBox="1"/>
          <p:nvPr/>
        </p:nvSpPr>
        <p:spPr>
          <a:xfrm>
            <a:off x="1665283" y="4778378"/>
            <a:ext cx="1800000" cy="368300"/>
          </a:xfrm>
          <a:prstGeom prst="rect">
            <a:avLst/>
          </a:prstGeom>
          <a:noFill/>
        </p:spPr>
        <p:txBody>
          <a:bodyPr wrap="square" rtlCol="0">
            <a:spAutoFit/>
          </a:bodyPr>
          <a:lstStyle/>
          <a:p>
            <a:pPr algn="ctr"/>
            <a:r>
              <a:rPr lang="zh-CN" altLang="en-US" b="1" dirty="0" smtClean="0">
                <a:solidFill>
                  <a:srgbClr val="FFFFFF"/>
                </a:solidFill>
                <a:latin typeface="微软雅黑" panose="020B0503020204020204" pitchFamily="34" charset="-122"/>
                <a:ea typeface="微软雅黑" panose="020B0503020204020204" pitchFamily="34" charset="-122"/>
                <a:cs typeface="Aharoni" panose="02010803020104030203" pitchFamily="2" charset="-79"/>
              </a:rPr>
              <a:t>评审</a:t>
            </a:r>
            <a:endParaRPr lang="zh-CN" altLang="en-US" b="1" dirty="0" smtClean="0">
              <a:solidFill>
                <a:srgbClr val="FFFFFF"/>
              </a:solidFill>
              <a:latin typeface="微软雅黑" panose="020B0503020204020204" pitchFamily="34" charset="-122"/>
              <a:ea typeface="微软雅黑" panose="020B0503020204020204" pitchFamily="34" charset="-122"/>
              <a:cs typeface="Aharoni" panose="02010803020104030203" pitchFamily="2" charset="-79"/>
            </a:endParaRPr>
          </a:p>
        </p:txBody>
      </p:sp>
      <p:sp>
        <p:nvSpPr>
          <p:cNvPr id="28" name="椭圆 36"/>
          <p:cNvSpPr>
            <a:spLocks noChangeAspect="1"/>
          </p:cNvSpPr>
          <p:nvPr/>
        </p:nvSpPr>
        <p:spPr>
          <a:xfrm>
            <a:off x="8222802" y="1703994"/>
            <a:ext cx="2807832" cy="2807831"/>
          </a:xfrm>
          <a:prstGeom prst="ellipse">
            <a:avLst/>
          </a:prstGeom>
          <a:gradFill flip="none" rotWithShape="1">
            <a:gsLst>
              <a:gs pos="0">
                <a:srgbClr val="FFFFFF"/>
              </a:gs>
              <a:gs pos="100000">
                <a:srgbClr val="FFFFFF">
                  <a:lumMod val="65000"/>
                </a:srgbClr>
              </a:gs>
            </a:gsLst>
            <a:lin ang="13500000" scaled="1"/>
            <a:tileRect/>
          </a:gradFill>
          <a:ln w="38100" cap="flat" cmpd="sng" algn="ctr">
            <a:gradFill flip="none" rotWithShape="1">
              <a:gsLst>
                <a:gs pos="0">
                  <a:srgbClr val="FFFFFF">
                    <a:lumMod val="100000"/>
                  </a:srgbClr>
                </a:gs>
                <a:gs pos="100000">
                  <a:srgbClr val="FFFFFF">
                    <a:lumMod val="50000"/>
                  </a:srgbClr>
                </a:gs>
              </a:gsLst>
              <a:lin ang="2700000" scaled="1"/>
              <a:tileRect/>
            </a:gradFill>
            <a:prstDash val="solid"/>
            <a:miter lim="800000"/>
          </a:ln>
          <a:effectLst>
            <a:outerShdw blurRad="254000" dist="152400" dir="2700000" algn="tl" rotWithShape="0">
              <a:prstClr val="black">
                <a:alpha val="6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4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29" name="椭圆 37"/>
          <p:cNvSpPr>
            <a:spLocks noChangeAspect="1"/>
          </p:cNvSpPr>
          <p:nvPr/>
        </p:nvSpPr>
        <p:spPr>
          <a:xfrm>
            <a:off x="8418962" y="1900154"/>
            <a:ext cx="2415511" cy="2415510"/>
          </a:xfrm>
          <a:prstGeom prst="ellipse">
            <a:avLst/>
          </a:prstGeom>
          <a:solidFill>
            <a:srgbClr val="225EAB"/>
          </a:solidFill>
          <a:ln w="38100" cap="flat" cmpd="sng" algn="ctr">
            <a:noFill/>
            <a:prstDash val="solid"/>
            <a:miter lim="800000"/>
          </a:ln>
          <a:effectLst/>
        </p:spPr>
        <p:txBody>
          <a:bodyPr rtlCol="0" anchor="ctr"/>
          <a:lstStyle/>
          <a:p>
            <a:pPr algn="ctr" defTabSz="914400">
              <a:defRPr/>
            </a:pPr>
            <a:r>
              <a:rPr lang="en-US" altLang="zh-CN" sz="4800" b="1" kern="0"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03</a:t>
            </a:r>
            <a:endParaRPr lang="en-US" altLang="zh-CN" sz="4800" b="1" kern="0"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0" name="圆角矩形 38"/>
          <p:cNvSpPr/>
          <p:nvPr/>
        </p:nvSpPr>
        <p:spPr>
          <a:xfrm>
            <a:off x="8418918" y="4721828"/>
            <a:ext cx="2520000" cy="468000"/>
          </a:xfrm>
          <a:prstGeom prst="roundRect">
            <a:avLst>
              <a:gd name="adj" fmla="val 50000"/>
            </a:avLst>
          </a:prstGeom>
          <a:solidFill>
            <a:srgbClr val="17406D"/>
          </a:solidFill>
          <a:ln w="12700" cap="flat" cmpd="sng" algn="ctr">
            <a:noFill/>
            <a:prstDash val="solid"/>
            <a:miter lim="800000"/>
          </a:ln>
          <a:effectLst>
            <a:outerShdw blurRad="152400" dist="76200" dir="2700000" algn="tl" rotWithShape="0">
              <a:prstClr val="black">
                <a:alpha val="6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31" name="文本框 39"/>
          <p:cNvSpPr txBox="1"/>
          <p:nvPr/>
        </p:nvSpPr>
        <p:spPr>
          <a:xfrm>
            <a:off x="8726718" y="4762880"/>
            <a:ext cx="1800000" cy="368300"/>
          </a:xfrm>
          <a:prstGeom prst="rect">
            <a:avLst/>
          </a:prstGeom>
          <a:noFill/>
        </p:spPr>
        <p:txBody>
          <a:bodyPr wrap="square" rtlCol="0">
            <a:spAutoFit/>
          </a:bodyPr>
          <a:lstStyle/>
          <a:p>
            <a:pPr algn="ctr"/>
            <a:r>
              <a:rPr lang="zh-CN" altLang="en-US" b="1" dirty="0">
                <a:solidFill>
                  <a:srgbClr val="FFFFFF"/>
                </a:solidFill>
                <a:latin typeface="微软雅黑" panose="020B0503020204020204" pitchFamily="34" charset="-122"/>
                <a:ea typeface="微软雅黑" panose="020B0503020204020204" pitchFamily="34" charset="-122"/>
                <a:cs typeface="Aharoni" panose="02010803020104030203" pitchFamily="2" charset="-79"/>
              </a:rPr>
              <a:t>沟通</a:t>
            </a:r>
            <a:endParaRPr lang="zh-CN" altLang="en-US" b="1" dirty="0">
              <a:solidFill>
                <a:srgbClr val="FFFFFF"/>
              </a:solidFill>
              <a:latin typeface="微软雅黑" panose="020B0503020204020204" pitchFamily="34" charset="-122"/>
              <a:ea typeface="微软雅黑" panose="020B0503020204020204" pitchFamily="34" charset="-122"/>
              <a:cs typeface="Aharoni" panose="02010803020104030203" pitchFamily="2" charset="-79"/>
            </a:endParaRPr>
          </a:p>
        </p:txBody>
      </p:sp>
    </p:spTree>
    <p:custDataLst>
      <p:tags r:id="rId7"/>
    </p:custData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ppt_x</p:attrName>
                                        </p:attrNameLst>
                                      </p:cBhvr>
                                      <p:tavLst>
                                        <p:tav tm="0">
                                          <p:val>
                                            <p:strVal val="#ppt_x"/>
                                          </p:val>
                                        </p:tav>
                                        <p:tav tm="100000">
                                          <p:val>
                                            <p:strVal val="#ppt_x"/>
                                          </p:val>
                                        </p:tav>
                                      </p:tavLst>
                                    </p:anim>
                                    <p:anim calcmode="lin" valueType="num">
                                      <p:cBhvr>
                                        <p:cTn id="8" dur="500" fill="hold"/>
                                        <p:tgtEl>
                                          <p:spTgt spid="14"/>
                                        </p:tgtEl>
                                        <p:attrNameLst>
                                          <p:attrName>ppt_y</p:attrName>
                                        </p:attrNameLst>
                                      </p:cBhvr>
                                      <p:tavLst>
                                        <p:tav tm="0">
                                          <p:val>
                                            <p:strVal val="#ppt_y+#ppt_h/2"/>
                                          </p:val>
                                        </p:tav>
                                        <p:tav tm="100000">
                                          <p:val>
                                            <p:strVal val="#ppt_y"/>
                                          </p:val>
                                        </p:tav>
                                      </p:tavLst>
                                    </p:anim>
                                    <p:anim calcmode="lin" valueType="num">
                                      <p:cBhvr>
                                        <p:cTn id="9" dur="500" fill="hold"/>
                                        <p:tgtEl>
                                          <p:spTgt spid="14"/>
                                        </p:tgtEl>
                                        <p:attrNameLst>
                                          <p:attrName>ppt_w</p:attrName>
                                        </p:attrNameLst>
                                      </p:cBhvr>
                                      <p:tavLst>
                                        <p:tav tm="0">
                                          <p:val>
                                            <p:strVal val="#ppt_w"/>
                                          </p:val>
                                        </p:tav>
                                        <p:tav tm="100000">
                                          <p:val>
                                            <p:strVal val="#ppt_w"/>
                                          </p:val>
                                        </p:tav>
                                      </p:tavLst>
                                    </p:anim>
                                    <p:anim calcmode="lin" valueType="num">
                                      <p:cBhvr>
                                        <p:cTn id="10" dur="500" fill="hold"/>
                                        <p:tgtEl>
                                          <p:spTgt spid="14"/>
                                        </p:tgtEl>
                                        <p:attrNameLst>
                                          <p:attrName>ppt_h</p:attrName>
                                        </p:attrNameLst>
                                      </p:cBhvr>
                                      <p:tavLst>
                                        <p:tav tm="0">
                                          <p:val>
                                            <p:fltVal val="0"/>
                                          </p:val>
                                        </p:tav>
                                        <p:tav tm="100000">
                                          <p:val>
                                            <p:strVal val="#ppt_h"/>
                                          </p:val>
                                        </p:tav>
                                      </p:tavLst>
                                    </p:anim>
                                  </p:childTnLst>
                                </p:cTn>
                              </p:par>
                              <p:par>
                                <p:cTn id="11" presetID="42" presetClass="path" presetSubtype="0" accel="50000" decel="50000" fill="hold" grpId="1" nodeType="withEffect">
                                  <p:stCondLst>
                                    <p:cond delay="0"/>
                                  </p:stCondLst>
                                  <p:childTnLst>
                                    <p:animMotion origin="layout" path="M 0 0 L 0 0.25 E" pathEditMode="relative" ptsTypes="">
                                      <p:cBhvr>
                                        <p:cTn id="12" dur="1000" spd="-100000" fill="hold"/>
                                        <p:tgtEl>
                                          <p:spTgt spid="14"/>
                                        </p:tgtEl>
                                        <p:attrNameLst>
                                          <p:attrName>ppt_x</p:attrName>
                                          <p:attrName>ppt_y</p:attrName>
                                        </p:attrNameLst>
                                      </p:cBhvr>
                                    </p:animMotion>
                                  </p:childTnLst>
                                </p:cTn>
                              </p:par>
                              <p:par>
                                <p:cTn id="13" presetID="17" presetClass="entr" presetSubtype="4" fill="hold" grpId="0" nodeType="withEffect">
                                  <p:stCondLst>
                                    <p:cond delay="50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ppt_x</p:attrName>
                                        </p:attrNameLst>
                                      </p:cBhvr>
                                      <p:tavLst>
                                        <p:tav tm="0">
                                          <p:val>
                                            <p:strVal val="#ppt_x"/>
                                          </p:val>
                                        </p:tav>
                                        <p:tav tm="100000">
                                          <p:val>
                                            <p:strVal val="#ppt_x"/>
                                          </p:val>
                                        </p:tav>
                                      </p:tavLst>
                                    </p:anim>
                                    <p:anim calcmode="lin" valueType="num">
                                      <p:cBhvr>
                                        <p:cTn id="16" dur="500" fill="hold"/>
                                        <p:tgtEl>
                                          <p:spTgt spid="15"/>
                                        </p:tgtEl>
                                        <p:attrNameLst>
                                          <p:attrName>ppt_y</p:attrName>
                                        </p:attrNameLst>
                                      </p:cBhvr>
                                      <p:tavLst>
                                        <p:tav tm="0">
                                          <p:val>
                                            <p:strVal val="#ppt_y+#ppt_h/2"/>
                                          </p:val>
                                        </p:tav>
                                        <p:tav tm="100000">
                                          <p:val>
                                            <p:strVal val="#ppt_y"/>
                                          </p:val>
                                        </p:tav>
                                      </p:tavLst>
                                    </p:anim>
                                    <p:anim calcmode="lin" valueType="num">
                                      <p:cBhvr>
                                        <p:cTn id="17" dur="500" fill="hold"/>
                                        <p:tgtEl>
                                          <p:spTgt spid="15"/>
                                        </p:tgtEl>
                                        <p:attrNameLst>
                                          <p:attrName>ppt_w</p:attrName>
                                        </p:attrNameLst>
                                      </p:cBhvr>
                                      <p:tavLst>
                                        <p:tav tm="0">
                                          <p:val>
                                            <p:strVal val="#ppt_w"/>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childTnLst>
                                </p:cTn>
                              </p:par>
                              <p:par>
                                <p:cTn id="19" presetID="42" presetClass="path" presetSubtype="0" accel="50000" decel="50000" fill="hold" grpId="1" nodeType="withEffect">
                                  <p:stCondLst>
                                    <p:cond delay="500"/>
                                  </p:stCondLst>
                                  <p:childTnLst>
                                    <p:animMotion origin="layout" path="M 0 0 L 0 0.25 E" pathEditMode="relative" ptsTypes="">
                                      <p:cBhvr>
                                        <p:cTn id="20" dur="1000" spd="-100000" fill="hold"/>
                                        <p:tgtEl>
                                          <p:spTgt spid="15"/>
                                        </p:tgtEl>
                                        <p:attrNameLst>
                                          <p:attrName>ppt_x</p:attrName>
                                          <p:attrName>ppt_y</p:attrName>
                                        </p:attrNameLst>
                                      </p:cBhvr>
                                    </p:animMotion>
                                  </p:childTnLst>
                                </p:cTn>
                              </p:par>
                              <p:par>
                                <p:cTn id="21" presetID="17" presetClass="entr" presetSubtype="4" fill="hold" grpId="0" nodeType="withEffect">
                                  <p:stCondLst>
                                    <p:cond delay="1000"/>
                                  </p:stCondLst>
                                  <p:childTnLst>
                                    <p:set>
                                      <p:cBhvr>
                                        <p:cTn id="22" dur="1" fill="hold">
                                          <p:stCondLst>
                                            <p:cond delay="0"/>
                                          </p:stCondLst>
                                        </p:cTn>
                                        <p:tgtEl>
                                          <p:spTgt spid="23"/>
                                        </p:tgtEl>
                                        <p:attrNameLst>
                                          <p:attrName>style.visibility</p:attrName>
                                        </p:attrNameLst>
                                      </p:cBhvr>
                                      <p:to>
                                        <p:strVal val="visible"/>
                                      </p:to>
                                    </p:set>
                                    <p:anim calcmode="lin" valueType="num">
                                      <p:cBhvr>
                                        <p:cTn id="23" dur="500" fill="hold"/>
                                        <p:tgtEl>
                                          <p:spTgt spid="23"/>
                                        </p:tgtEl>
                                        <p:attrNameLst>
                                          <p:attrName>ppt_x</p:attrName>
                                        </p:attrNameLst>
                                      </p:cBhvr>
                                      <p:tavLst>
                                        <p:tav tm="0">
                                          <p:val>
                                            <p:strVal val="#ppt_x"/>
                                          </p:val>
                                        </p:tav>
                                        <p:tav tm="100000">
                                          <p:val>
                                            <p:strVal val="#ppt_x"/>
                                          </p:val>
                                        </p:tav>
                                      </p:tavLst>
                                    </p:anim>
                                    <p:anim calcmode="lin" valueType="num">
                                      <p:cBhvr>
                                        <p:cTn id="24" dur="500" fill="hold"/>
                                        <p:tgtEl>
                                          <p:spTgt spid="23"/>
                                        </p:tgtEl>
                                        <p:attrNameLst>
                                          <p:attrName>ppt_y</p:attrName>
                                        </p:attrNameLst>
                                      </p:cBhvr>
                                      <p:tavLst>
                                        <p:tav tm="0">
                                          <p:val>
                                            <p:strVal val="#ppt_y+#ppt_h/2"/>
                                          </p:val>
                                        </p:tav>
                                        <p:tav tm="100000">
                                          <p:val>
                                            <p:strVal val="#ppt_y"/>
                                          </p:val>
                                        </p:tav>
                                      </p:tavLst>
                                    </p:anim>
                                    <p:anim calcmode="lin" valueType="num">
                                      <p:cBhvr>
                                        <p:cTn id="25" dur="500" fill="hold"/>
                                        <p:tgtEl>
                                          <p:spTgt spid="23"/>
                                        </p:tgtEl>
                                        <p:attrNameLst>
                                          <p:attrName>ppt_w</p:attrName>
                                        </p:attrNameLst>
                                      </p:cBhvr>
                                      <p:tavLst>
                                        <p:tav tm="0">
                                          <p:val>
                                            <p:strVal val="#ppt_w"/>
                                          </p:val>
                                        </p:tav>
                                        <p:tav tm="100000">
                                          <p:val>
                                            <p:strVal val="#ppt_w"/>
                                          </p:val>
                                        </p:tav>
                                      </p:tavLst>
                                    </p:anim>
                                    <p:anim calcmode="lin" valueType="num">
                                      <p:cBhvr>
                                        <p:cTn id="26" dur="500" fill="hold"/>
                                        <p:tgtEl>
                                          <p:spTgt spid="23"/>
                                        </p:tgtEl>
                                        <p:attrNameLst>
                                          <p:attrName>ppt_h</p:attrName>
                                        </p:attrNameLst>
                                      </p:cBhvr>
                                      <p:tavLst>
                                        <p:tav tm="0">
                                          <p:val>
                                            <p:fltVal val="0"/>
                                          </p:val>
                                        </p:tav>
                                        <p:tav tm="100000">
                                          <p:val>
                                            <p:strVal val="#ppt_h"/>
                                          </p:val>
                                        </p:tav>
                                      </p:tavLst>
                                    </p:anim>
                                  </p:childTnLst>
                                </p:cTn>
                              </p:par>
                              <p:par>
                                <p:cTn id="27" presetID="42" presetClass="path" presetSubtype="0" accel="50000" decel="50000" fill="hold" grpId="1" nodeType="withEffect">
                                  <p:stCondLst>
                                    <p:cond delay="1000"/>
                                  </p:stCondLst>
                                  <p:childTnLst>
                                    <p:animMotion origin="layout" path="M 0 0 L 0 0.25 E" pathEditMode="relative" ptsTypes="">
                                      <p:cBhvr>
                                        <p:cTn id="28" dur="1000" spd="-100000" fill="hold"/>
                                        <p:tgtEl>
                                          <p:spTgt spid="23"/>
                                        </p:tgtEl>
                                        <p:attrNameLst>
                                          <p:attrName>ppt_x</p:attrName>
                                          <p:attrName>ppt_y</p:attrName>
                                        </p:attrNameLst>
                                      </p:cBhvr>
                                    </p:animMotion>
                                  </p:childTnLst>
                                </p:cTn>
                              </p:par>
                              <p:par>
                                <p:cTn id="29" presetID="17" presetClass="entr" presetSubtype="4" fill="hold" grpId="0" nodeType="withEffect">
                                  <p:stCondLst>
                                    <p:cond delay="1000"/>
                                  </p:stCondLst>
                                  <p:childTnLst>
                                    <p:set>
                                      <p:cBhvr>
                                        <p:cTn id="30" dur="1" fill="hold">
                                          <p:stCondLst>
                                            <p:cond delay="0"/>
                                          </p:stCondLst>
                                        </p:cTn>
                                        <p:tgtEl>
                                          <p:spTgt spid="28"/>
                                        </p:tgtEl>
                                        <p:attrNameLst>
                                          <p:attrName>style.visibility</p:attrName>
                                        </p:attrNameLst>
                                      </p:cBhvr>
                                      <p:to>
                                        <p:strVal val="visible"/>
                                      </p:to>
                                    </p:set>
                                    <p:anim calcmode="lin" valueType="num">
                                      <p:cBhvr>
                                        <p:cTn id="31" dur="500" fill="hold"/>
                                        <p:tgtEl>
                                          <p:spTgt spid="28"/>
                                        </p:tgtEl>
                                        <p:attrNameLst>
                                          <p:attrName>ppt_x</p:attrName>
                                        </p:attrNameLst>
                                      </p:cBhvr>
                                      <p:tavLst>
                                        <p:tav tm="0">
                                          <p:val>
                                            <p:strVal val="#ppt_x"/>
                                          </p:val>
                                        </p:tav>
                                        <p:tav tm="100000">
                                          <p:val>
                                            <p:strVal val="#ppt_x"/>
                                          </p:val>
                                        </p:tav>
                                      </p:tavLst>
                                    </p:anim>
                                    <p:anim calcmode="lin" valueType="num">
                                      <p:cBhvr>
                                        <p:cTn id="32" dur="500" fill="hold"/>
                                        <p:tgtEl>
                                          <p:spTgt spid="28"/>
                                        </p:tgtEl>
                                        <p:attrNameLst>
                                          <p:attrName>ppt_y</p:attrName>
                                        </p:attrNameLst>
                                      </p:cBhvr>
                                      <p:tavLst>
                                        <p:tav tm="0">
                                          <p:val>
                                            <p:strVal val="#ppt_y+#ppt_h/2"/>
                                          </p:val>
                                        </p:tav>
                                        <p:tav tm="100000">
                                          <p:val>
                                            <p:strVal val="#ppt_y"/>
                                          </p:val>
                                        </p:tav>
                                      </p:tavLst>
                                    </p:anim>
                                    <p:anim calcmode="lin" valueType="num">
                                      <p:cBhvr>
                                        <p:cTn id="33" dur="500" fill="hold"/>
                                        <p:tgtEl>
                                          <p:spTgt spid="28"/>
                                        </p:tgtEl>
                                        <p:attrNameLst>
                                          <p:attrName>ppt_w</p:attrName>
                                        </p:attrNameLst>
                                      </p:cBhvr>
                                      <p:tavLst>
                                        <p:tav tm="0">
                                          <p:val>
                                            <p:strVal val="#ppt_w"/>
                                          </p:val>
                                        </p:tav>
                                        <p:tav tm="100000">
                                          <p:val>
                                            <p:strVal val="#ppt_w"/>
                                          </p:val>
                                        </p:tav>
                                      </p:tavLst>
                                    </p:anim>
                                    <p:anim calcmode="lin" valueType="num">
                                      <p:cBhvr>
                                        <p:cTn id="34" dur="500" fill="hold"/>
                                        <p:tgtEl>
                                          <p:spTgt spid="28"/>
                                        </p:tgtEl>
                                        <p:attrNameLst>
                                          <p:attrName>ppt_h</p:attrName>
                                        </p:attrNameLst>
                                      </p:cBhvr>
                                      <p:tavLst>
                                        <p:tav tm="0">
                                          <p:val>
                                            <p:fltVal val="0"/>
                                          </p:val>
                                        </p:tav>
                                        <p:tav tm="100000">
                                          <p:val>
                                            <p:strVal val="#ppt_h"/>
                                          </p:val>
                                        </p:tav>
                                      </p:tavLst>
                                    </p:anim>
                                  </p:childTnLst>
                                </p:cTn>
                              </p:par>
                              <p:par>
                                <p:cTn id="35" presetID="42" presetClass="path" presetSubtype="0" accel="50000" decel="50000" fill="hold" grpId="1" nodeType="withEffect">
                                  <p:stCondLst>
                                    <p:cond delay="1000"/>
                                  </p:stCondLst>
                                  <p:childTnLst>
                                    <p:animMotion origin="layout" path="M 0 0 L 0 0.25 E" pathEditMode="relative" ptsTypes="">
                                      <p:cBhvr>
                                        <p:cTn id="36" dur="1000" spd="-100000" fill="hold"/>
                                        <p:tgtEl>
                                          <p:spTgt spid="28"/>
                                        </p:tgtEl>
                                        <p:attrNameLst>
                                          <p:attrName>ppt_x</p:attrName>
                                          <p:attrName>ppt_y</p:attrName>
                                        </p:attrNameLst>
                                      </p:cBhvr>
                                    </p:animMotion>
                                  </p:childTnLst>
                                </p:cTn>
                              </p:par>
                              <p:par>
                                <p:cTn id="37" presetID="17" presetClass="entr" presetSubtype="4" fill="hold" grpId="0" nodeType="withEffect">
                                  <p:stCondLst>
                                    <p:cond delay="1500"/>
                                  </p:stCondLst>
                                  <p:childTnLst>
                                    <p:set>
                                      <p:cBhvr>
                                        <p:cTn id="38" dur="1" fill="hold">
                                          <p:stCondLst>
                                            <p:cond delay="0"/>
                                          </p:stCondLst>
                                        </p:cTn>
                                        <p:tgtEl>
                                          <p:spTgt spid="24"/>
                                        </p:tgtEl>
                                        <p:attrNameLst>
                                          <p:attrName>style.visibility</p:attrName>
                                        </p:attrNameLst>
                                      </p:cBhvr>
                                      <p:to>
                                        <p:strVal val="visible"/>
                                      </p:to>
                                    </p:set>
                                    <p:anim calcmode="lin" valueType="num">
                                      <p:cBhvr>
                                        <p:cTn id="39" dur="500" fill="hold"/>
                                        <p:tgtEl>
                                          <p:spTgt spid="24"/>
                                        </p:tgtEl>
                                        <p:attrNameLst>
                                          <p:attrName>ppt_x</p:attrName>
                                        </p:attrNameLst>
                                      </p:cBhvr>
                                      <p:tavLst>
                                        <p:tav tm="0">
                                          <p:val>
                                            <p:strVal val="#ppt_x"/>
                                          </p:val>
                                        </p:tav>
                                        <p:tav tm="100000">
                                          <p:val>
                                            <p:strVal val="#ppt_x"/>
                                          </p:val>
                                        </p:tav>
                                      </p:tavLst>
                                    </p:anim>
                                    <p:anim calcmode="lin" valueType="num">
                                      <p:cBhvr>
                                        <p:cTn id="40" dur="500" fill="hold"/>
                                        <p:tgtEl>
                                          <p:spTgt spid="24"/>
                                        </p:tgtEl>
                                        <p:attrNameLst>
                                          <p:attrName>ppt_y</p:attrName>
                                        </p:attrNameLst>
                                      </p:cBhvr>
                                      <p:tavLst>
                                        <p:tav tm="0">
                                          <p:val>
                                            <p:strVal val="#ppt_y+#ppt_h/2"/>
                                          </p:val>
                                        </p:tav>
                                        <p:tav tm="100000">
                                          <p:val>
                                            <p:strVal val="#ppt_y"/>
                                          </p:val>
                                        </p:tav>
                                      </p:tavLst>
                                    </p:anim>
                                    <p:anim calcmode="lin" valueType="num">
                                      <p:cBhvr>
                                        <p:cTn id="41" dur="500" fill="hold"/>
                                        <p:tgtEl>
                                          <p:spTgt spid="24"/>
                                        </p:tgtEl>
                                        <p:attrNameLst>
                                          <p:attrName>ppt_w</p:attrName>
                                        </p:attrNameLst>
                                      </p:cBhvr>
                                      <p:tavLst>
                                        <p:tav tm="0">
                                          <p:val>
                                            <p:strVal val="#ppt_w"/>
                                          </p:val>
                                        </p:tav>
                                        <p:tav tm="100000">
                                          <p:val>
                                            <p:strVal val="#ppt_w"/>
                                          </p:val>
                                        </p:tav>
                                      </p:tavLst>
                                    </p:anim>
                                    <p:anim calcmode="lin" valueType="num">
                                      <p:cBhvr>
                                        <p:cTn id="42" dur="500" fill="hold"/>
                                        <p:tgtEl>
                                          <p:spTgt spid="24"/>
                                        </p:tgtEl>
                                        <p:attrNameLst>
                                          <p:attrName>ppt_h</p:attrName>
                                        </p:attrNameLst>
                                      </p:cBhvr>
                                      <p:tavLst>
                                        <p:tav tm="0">
                                          <p:val>
                                            <p:fltVal val="0"/>
                                          </p:val>
                                        </p:tav>
                                        <p:tav tm="100000">
                                          <p:val>
                                            <p:strVal val="#ppt_h"/>
                                          </p:val>
                                        </p:tav>
                                      </p:tavLst>
                                    </p:anim>
                                  </p:childTnLst>
                                </p:cTn>
                              </p:par>
                              <p:par>
                                <p:cTn id="43" presetID="42" presetClass="path" presetSubtype="0" accel="50000" decel="50000" fill="hold" grpId="1" nodeType="withEffect">
                                  <p:stCondLst>
                                    <p:cond delay="1500"/>
                                  </p:stCondLst>
                                  <p:childTnLst>
                                    <p:animMotion origin="layout" path="M 0 0 L 0 0.25 E" pathEditMode="relative" ptsTypes="">
                                      <p:cBhvr>
                                        <p:cTn id="44" dur="1000" spd="-100000" fill="hold"/>
                                        <p:tgtEl>
                                          <p:spTgt spid="24"/>
                                        </p:tgtEl>
                                        <p:attrNameLst>
                                          <p:attrName>ppt_x</p:attrName>
                                          <p:attrName>ppt_y</p:attrName>
                                        </p:attrNameLst>
                                      </p:cBhvr>
                                    </p:animMotion>
                                  </p:childTnLst>
                                </p:cTn>
                              </p:par>
                              <p:par>
                                <p:cTn id="45" presetID="17" presetClass="entr" presetSubtype="4" fill="hold" grpId="0" nodeType="withEffect">
                                  <p:stCondLst>
                                    <p:cond delay="1500"/>
                                  </p:stCondLst>
                                  <p:childTnLst>
                                    <p:set>
                                      <p:cBhvr>
                                        <p:cTn id="46" dur="1" fill="hold">
                                          <p:stCondLst>
                                            <p:cond delay="0"/>
                                          </p:stCondLst>
                                        </p:cTn>
                                        <p:tgtEl>
                                          <p:spTgt spid="29"/>
                                        </p:tgtEl>
                                        <p:attrNameLst>
                                          <p:attrName>style.visibility</p:attrName>
                                        </p:attrNameLst>
                                      </p:cBhvr>
                                      <p:to>
                                        <p:strVal val="visible"/>
                                      </p:to>
                                    </p:set>
                                    <p:anim calcmode="lin" valueType="num">
                                      <p:cBhvr>
                                        <p:cTn id="47" dur="500" fill="hold"/>
                                        <p:tgtEl>
                                          <p:spTgt spid="29"/>
                                        </p:tgtEl>
                                        <p:attrNameLst>
                                          <p:attrName>ppt_x</p:attrName>
                                        </p:attrNameLst>
                                      </p:cBhvr>
                                      <p:tavLst>
                                        <p:tav tm="0">
                                          <p:val>
                                            <p:strVal val="#ppt_x"/>
                                          </p:val>
                                        </p:tav>
                                        <p:tav tm="100000">
                                          <p:val>
                                            <p:strVal val="#ppt_x"/>
                                          </p:val>
                                        </p:tav>
                                      </p:tavLst>
                                    </p:anim>
                                    <p:anim calcmode="lin" valueType="num">
                                      <p:cBhvr>
                                        <p:cTn id="48" dur="500" fill="hold"/>
                                        <p:tgtEl>
                                          <p:spTgt spid="29"/>
                                        </p:tgtEl>
                                        <p:attrNameLst>
                                          <p:attrName>ppt_y</p:attrName>
                                        </p:attrNameLst>
                                      </p:cBhvr>
                                      <p:tavLst>
                                        <p:tav tm="0">
                                          <p:val>
                                            <p:strVal val="#ppt_y+#ppt_h/2"/>
                                          </p:val>
                                        </p:tav>
                                        <p:tav tm="100000">
                                          <p:val>
                                            <p:strVal val="#ppt_y"/>
                                          </p:val>
                                        </p:tav>
                                      </p:tavLst>
                                    </p:anim>
                                    <p:anim calcmode="lin" valueType="num">
                                      <p:cBhvr>
                                        <p:cTn id="49" dur="500" fill="hold"/>
                                        <p:tgtEl>
                                          <p:spTgt spid="29"/>
                                        </p:tgtEl>
                                        <p:attrNameLst>
                                          <p:attrName>ppt_w</p:attrName>
                                        </p:attrNameLst>
                                      </p:cBhvr>
                                      <p:tavLst>
                                        <p:tav tm="0">
                                          <p:val>
                                            <p:strVal val="#ppt_w"/>
                                          </p:val>
                                        </p:tav>
                                        <p:tav tm="100000">
                                          <p:val>
                                            <p:strVal val="#ppt_w"/>
                                          </p:val>
                                        </p:tav>
                                      </p:tavLst>
                                    </p:anim>
                                    <p:anim calcmode="lin" valueType="num">
                                      <p:cBhvr>
                                        <p:cTn id="50" dur="500" fill="hold"/>
                                        <p:tgtEl>
                                          <p:spTgt spid="29"/>
                                        </p:tgtEl>
                                        <p:attrNameLst>
                                          <p:attrName>ppt_h</p:attrName>
                                        </p:attrNameLst>
                                      </p:cBhvr>
                                      <p:tavLst>
                                        <p:tav tm="0">
                                          <p:val>
                                            <p:fltVal val="0"/>
                                          </p:val>
                                        </p:tav>
                                        <p:tav tm="100000">
                                          <p:val>
                                            <p:strVal val="#ppt_h"/>
                                          </p:val>
                                        </p:tav>
                                      </p:tavLst>
                                    </p:anim>
                                  </p:childTnLst>
                                </p:cTn>
                              </p:par>
                              <p:par>
                                <p:cTn id="51" presetID="42" presetClass="path" presetSubtype="0" accel="50000" decel="50000" fill="hold" grpId="1" nodeType="withEffect">
                                  <p:stCondLst>
                                    <p:cond delay="1500"/>
                                  </p:stCondLst>
                                  <p:childTnLst>
                                    <p:animMotion origin="layout" path="M 0 0 L 0 0.25 E" pathEditMode="relative" ptsTypes="">
                                      <p:cBhvr>
                                        <p:cTn id="52" dur="1000" spd="-100000" fill="hold"/>
                                        <p:tgtEl>
                                          <p:spTgt spid="29"/>
                                        </p:tgtEl>
                                        <p:attrNameLst>
                                          <p:attrName>ppt_x</p:attrName>
                                          <p:attrName>ppt_y</p:attrName>
                                        </p:attrNameLst>
                                      </p:cBhvr>
                                    </p:animMotion>
                                  </p:childTnLst>
                                </p:cTn>
                              </p:par>
                            </p:childTnLst>
                          </p:cTn>
                        </p:par>
                        <p:par>
                          <p:cTn id="53" fill="hold">
                            <p:stCondLst>
                              <p:cond delay="500"/>
                            </p:stCondLst>
                            <p:childTnLst>
                              <p:par>
                                <p:cTn id="54" presetID="53" presetClass="entr" presetSubtype="16" fill="hold" grpId="0" nodeType="afterEffect">
                                  <p:stCondLst>
                                    <p:cond delay="0"/>
                                  </p:stCondLst>
                                  <p:childTnLst>
                                    <p:set>
                                      <p:cBhvr>
                                        <p:cTn id="55" dur="1" fill="hold">
                                          <p:stCondLst>
                                            <p:cond delay="0"/>
                                          </p:stCondLst>
                                        </p:cTn>
                                        <p:tgtEl>
                                          <p:spTgt spid="16"/>
                                        </p:tgtEl>
                                        <p:attrNameLst>
                                          <p:attrName>style.visibility</p:attrName>
                                        </p:attrNameLst>
                                      </p:cBhvr>
                                      <p:to>
                                        <p:strVal val="visible"/>
                                      </p:to>
                                    </p:set>
                                    <p:anim calcmode="lin" valueType="num">
                                      <p:cBhvr>
                                        <p:cTn id="56" dur="500" fill="hold"/>
                                        <p:tgtEl>
                                          <p:spTgt spid="16"/>
                                        </p:tgtEl>
                                        <p:attrNameLst>
                                          <p:attrName>ppt_w</p:attrName>
                                        </p:attrNameLst>
                                      </p:cBhvr>
                                      <p:tavLst>
                                        <p:tav tm="0">
                                          <p:val>
                                            <p:fltVal val="0"/>
                                          </p:val>
                                        </p:tav>
                                        <p:tav tm="100000">
                                          <p:val>
                                            <p:strVal val="#ppt_w"/>
                                          </p:val>
                                        </p:tav>
                                      </p:tavLst>
                                    </p:anim>
                                    <p:anim calcmode="lin" valueType="num">
                                      <p:cBhvr>
                                        <p:cTn id="57" dur="500" fill="hold"/>
                                        <p:tgtEl>
                                          <p:spTgt spid="16"/>
                                        </p:tgtEl>
                                        <p:attrNameLst>
                                          <p:attrName>ppt_h</p:attrName>
                                        </p:attrNameLst>
                                      </p:cBhvr>
                                      <p:tavLst>
                                        <p:tav tm="0">
                                          <p:val>
                                            <p:fltVal val="0"/>
                                          </p:val>
                                        </p:tav>
                                        <p:tav tm="100000">
                                          <p:val>
                                            <p:strVal val="#ppt_h"/>
                                          </p:val>
                                        </p:tav>
                                      </p:tavLst>
                                    </p:anim>
                                    <p:animEffect transition="in" filter="fade">
                                      <p:cBhvr>
                                        <p:cTn id="58" dur="500"/>
                                        <p:tgtEl>
                                          <p:spTgt spid="16"/>
                                        </p:tgtEl>
                                      </p:cBhvr>
                                    </p:animEffect>
                                  </p:childTnLst>
                                </p:cTn>
                              </p:par>
                              <p:par>
                                <p:cTn id="59" presetID="64" presetClass="path" presetSubtype="0" accel="50000" decel="50000" fill="hold" grpId="1" nodeType="withEffect">
                                  <p:stCondLst>
                                    <p:cond delay="0"/>
                                  </p:stCondLst>
                                  <p:childTnLst>
                                    <p:animMotion origin="layout" path="M 1.875E-6 -4.44444E-6 L 1.875E-6 -0.25 " pathEditMode="relative" rAng="0" ptsTypes="AA">
                                      <p:cBhvr>
                                        <p:cTn id="60" dur="1000" spd="-100000" fill="hold"/>
                                        <p:tgtEl>
                                          <p:spTgt spid="16"/>
                                        </p:tgtEl>
                                        <p:attrNameLst>
                                          <p:attrName>ppt_x</p:attrName>
                                          <p:attrName>ppt_y</p:attrName>
                                        </p:attrNameLst>
                                      </p:cBhvr>
                                      <p:rCtr x="0" y="-12500"/>
                                    </p:animMotion>
                                  </p:childTnLst>
                                </p:cTn>
                              </p:par>
                              <p:par>
                                <p:cTn id="61" presetID="53" presetClass="entr" presetSubtype="16" fill="hold" grpId="0" nodeType="withEffect">
                                  <p:stCondLst>
                                    <p:cond delay="500"/>
                                  </p:stCondLst>
                                  <p:childTnLst>
                                    <p:set>
                                      <p:cBhvr>
                                        <p:cTn id="62" dur="1" fill="hold">
                                          <p:stCondLst>
                                            <p:cond delay="0"/>
                                          </p:stCondLst>
                                        </p:cTn>
                                        <p:tgtEl>
                                          <p:spTgt spid="22"/>
                                        </p:tgtEl>
                                        <p:attrNameLst>
                                          <p:attrName>style.visibility</p:attrName>
                                        </p:attrNameLst>
                                      </p:cBhvr>
                                      <p:to>
                                        <p:strVal val="visible"/>
                                      </p:to>
                                    </p:set>
                                    <p:anim calcmode="lin" valueType="num">
                                      <p:cBhvr>
                                        <p:cTn id="63" dur="500" fill="hold"/>
                                        <p:tgtEl>
                                          <p:spTgt spid="22"/>
                                        </p:tgtEl>
                                        <p:attrNameLst>
                                          <p:attrName>ppt_w</p:attrName>
                                        </p:attrNameLst>
                                      </p:cBhvr>
                                      <p:tavLst>
                                        <p:tav tm="0">
                                          <p:val>
                                            <p:fltVal val="0"/>
                                          </p:val>
                                        </p:tav>
                                        <p:tav tm="100000">
                                          <p:val>
                                            <p:strVal val="#ppt_w"/>
                                          </p:val>
                                        </p:tav>
                                      </p:tavLst>
                                    </p:anim>
                                    <p:anim calcmode="lin" valueType="num">
                                      <p:cBhvr>
                                        <p:cTn id="64" dur="500" fill="hold"/>
                                        <p:tgtEl>
                                          <p:spTgt spid="22"/>
                                        </p:tgtEl>
                                        <p:attrNameLst>
                                          <p:attrName>ppt_h</p:attrName>
                                        </p:attrNameLst>
                                      </p:cBhvr>
                                      <p:tavLst>
                                        <p:tav tm="0">
                                          <p:val>
                                            <p:fltVal val="0"/>
                                          </p:val>
                                        </p:tav>
                                        <p:tav tm="100000">
                                          <p:val>
                                            <p:strVal val="#ppt_h"/>
                                          </p:val>
                                        </p:tav>
                                      </p:tavLst>
                                    </p:anim>
                                    <p:animEffect transition="in" filter="fade">
                                      <p:cBhvr>
                                        <p:cTn id="65" dur="500"/>
                                        <p:tgtEl>
                                          <p:spTgt spid="22"/>
                                        </p:tgtEl>
                                      </p:cBhvr>
                                    </p:animEffect>
                                  </p:childTnLst>
                                </p:cTn>
                              </p:par>
                              <p:par>
                                <p:cTn id="66" presetID="63" presetClass="path" presetSubtype="0" accel="50000" decel="50000" fill="hold" grpId="1" nodeType="withEffect">
                                  <p:stCondLst>
                                    <p:cond delay="500"/>
                                  </p:stCondLst>
                                  <p:childTnLst>
                                    <p:animMotion origin="layout" path="M -2.08333E-6 7.40741E-7 L 0.1263 7.40741E-7 " pathEditMode="relative" rAng="0" ptsTypes="AA">
                                      <p:cBhvr>
                                        <p:cTn id="67" dur="1000" spd="-100000" fill="hold"/>
                                        <p:tgtEl>
                                          <p:spTgt spid="22"/>
                                        </p:tgtEl>
                                        <p:attrNameLst>
                                          <p:attrName>ppt_x</p:attrName>
                                          <p:attrName>ppt_y</p:attrName>
                                        </p:attrNameLst>
                                      </p:cBhvr>
                                      <p:rCtr x="6315" y="0"/>
                                    </p:animMotion>
                                  </p:childTnLst>
                                </p:cTn>
                              </p:par>
                            </p:childTnLst>
                          </p:cTn>
                        </p:par>
                        <p:par>
                          <p:cTn id="68" fill="hold">
                            <p:stCondLst>
                              <p:cond delay="1000"/>
                            </p:stCondLst>
                            <p:childTnLst>
                              <p:par>
                                <p:cTn id="69" presetID="53" presetClass="entr" presetSubtype="16" fill="hold" grpId="0" nodeType="afterEffect">
                                  <p:stCondLst>
                                    <p:cond delay="0"/>
                                  </p:stCondLst>
                                  <p:childTnLst>
                                    <p:set>
                                      <p:cBhvr>
                                        <p:cTn id="70" dur="1" fill="hold">
                                          <p:stCondLst>
                                            <p:cond delay="0"/>
                                          </p:stCondLst>
                                        </p:cTn>
                                        <p:tgtEl>
                                          <p:spTgt spid="25"/>
                                        </p:tgtEl>
                                        <p:attrNameLst>
                                          <p:attrName>style.visibility</p:attrName>
                                        </p:attrNameLst>
                                      </p:cBhvr>
                                      <p:to>
                                        <p:strVal val="visible"/>
                                      </p:to>
                                    </p:set>
                                    <p:anim calcmode="lin" valueType="num">
                                      <p:cBhvr>
                                        <p:cTn id="71" dur="500" fill="hold"/>
                                        <p:tgtEl>
                                          <p:spTgt spid="25"/>
                                        </p:tgtEl>
                                        <p:attrNameLst>
                                          <p:attrName>ppt_w</p:attrName>
                                        </p:attrNameLst>
                                      </p:cBhvr>
                                      <p:tavLst>
                                        <p:tav tm="0">
                                          <p:val>
                                            <p:fltVal val="0"/>
                                          </p:val>
                                        </p:tav>
                                        <p:tav tm="100000">
                                          <p:val>
                                            <p:strVal val="#ppt_w"/>
                                          </p:val>
                                        </p:tav>
                                      </p:tavLst>
                                    </p:anim>
                                    <p:anim calcmode="lin" valueType="num">
                                      <p:cBhvr>
                                        <p:cTn id="72" dur="500" fill="hold"/>
                                        <p:tgtEl>
                                          <p:spTgt spid="25"/>
                                        </p:tgtEl>
                                        <p:attrNameLst>
                                          <p:attrName>ppt_h</p:attrName>
                                        </p:attrNameLst>
                                      </p:cBhvr>
                                      <p:tavLst>
                                        <p:tav tm="0">
                                          <p:val>
                                            <p:fltVal val="0"/>
                                          </p:val>
                                        </p:tav>
                                        <p:tav tm="100000">
                                          <p:val>
                                            <p:strVal val="#ppt_h"/>
                                          </p:val>
                                        </p:tav>
                                      </p:tavLst>
                                    </p:anim>
                                    <p:animEffect transition="in" filter="fade">
                                      <p:cBhvr>
                                        <p:cTn id="73" dur="500"/>
                                        <p:tgtEl>
                                          <p:spTgt spid="25"/>
                                        </p:tgtEl>
                                      </p:cBhvr>
                                    </p:animEffect>
                                  </p:childTnLst>
                                </p:cTn>
                              </p:par>
                              <p:par>
                                <p:cTn id="74" presetID="64" presetClass="path" presetSubtype="0" accel="50000" decel="50000" fill="hold" grpId="1" nodeType="withEffect">
                                  <p:stCondLst>
                                    <p:cond delay="0"/>
                                  </p:stCondLst>
                                  <p:childTnLst>
                                    <p:animMotion origin="layout" path="M -3.54167E-6 -3.7037E-6 L -3.54167E-6 -0.25 " pathEditMode="relative" rAng="0" ptsTypes="AA">
                                      <p:cBhvr>
                                        <p:cTn id="75" dur="1000" spd="-100000" fill="hold"/>
                                        <p:tgtEl>
                                          <p:spTgt spid="25"/>
                                        </p:tgtEl>
                                        <p:attrNameLst>
                                          <p:attrName>ppt_x</p:attrName>
                                          <p:attrName>ppt_y</p:attrName>
                                        </p:attrNameLst>
                                      </p:cBhvr>
                                      <p:rCtr x="0" y="-12500"/>
                                    </p:animMotion>
                                  </p:childTnLst>
                                </p:cTn>
                              </p:par>
                              <p:par>
                                <p:cTn id="76" presetID="53" presetClass="entr" presetSubtype="16" fill="hold" grpId="0" nodeType="withEffect">
                                  <p:stCondLst>
                                    <p:cond delay="500"/>
                                  </p:stCondLst>
                                  <p:childTnLst>
                                    <p:set>
                                      <p:cBhvr>
                                        <p:cTn id="77" dur="1" fill="hold">
                                          <p:stCondLst>
                                            <p:cond delay="0"/>
                                          </p:stCondLst>
                                        </p:cTn>
                                        <p:tgtEl>
                                          <p:spTgt spid="26"/>
                                        </p:tgtEl>
                                        <p:attrNameLst>
                                          <p:attrName>style.visibility</p:attrName>
                                        </p:attrNameLst>
                                      </p:cBhvr>
                                      <p:to>
                                        <p:strVal val="visible"/>
                                      </p:to>
                                    </p:set>
                                    <p:anim calcmode="lin" valueType="num">
                                      <p:cBhvr>
                                        <p:cTn id="78" dur="500" fill="hold"/>
                                        <p:tgtEl>
                                          <p:spTgt spid="26"/>
                                        </p:tgtEl>
                                        <p:attrNameLst>
                                          <p:attrName>ppt_w</p:attrName>
                                        </p:attrNameLst>
                                      </p:cBhvr>
                                      <p:tavLst>
                                        <p:tav tm="0">
                                          <p:val>
                                            <p:fltVal val="0"/>
                                          </p:val>
                                        </p:tav>
                                        <p:tav tm="100000">
                                          <p:val>
                                            <p:strVal val="#ppt_w"/>
                                          </p:val>
                                        </p:tav>
                                      </p:tavLst>
                                    </p:anim>
                                    <p:anim calcmode="lin" valueType="num">
                                      <p:cBhvr>
                                        <p:cTn id="79" dur="500" fill="hold"/>
                                        <p:tgtEl>
                                          <p:spTgt spid="26"/>
                                        </p:tgtEl>
                                        <p:attrNameLst>
                                          <p:attrName>ppt_h</p:attrName>
                                        </p:attrNameLst>
                                      </p:cBhvr>
                                      <p:tavLst>
                                        <p:tav tm="0">
                                          <p:val>
                                            <p:fltVal val="0"/>
                                          </p:val>
                                        </p:tav>
                                        <p:tav tm="100000">
                                          <p:val>
                                            <p:strVal val="#ppt_h"/>
                                          </p:val>
                                        </p:tav>
                                      </p:tavLst>
                                    </p:anim>
                                    <p:animEffect transition="in" filter="fade">
                                      <p:cBhvr>
                                        <p:cTn id="80" dur="500"/>
                                        <p:tgtEl>
                                          <p:spTgt spid="26"/>
                                        </p:tgtEl>
                                      </p:cBhvr>
                                    </p:animEffect>
                                  </p:childTnLst>
                                </p:cTn>
                              </p:par>
                              <p:par>
                                <p:cTn id="81" presetID="63" presetClass="path" presetSubtype="0" accel="50000" decel="50000" fill="hold" grpId="1" nodeType="withEffect">
                                  <p:stCondLst>
                                    <p:cond delay="500"/>
                                  </p:stCondLst>
                                  <p:childTnLst>
                                    <p:animMotion origin="layout" path="M 3.33333E-6 -1.11111E-6 L 0.1263 -1.11111E-6 " pathEditMode="relative" rAng="0" ptsTypes="AA">
                                      <p:cBhvr>
                                        <p:cTn id="82" dur="1000" spd="-100000" fill="hold"/>
                                        <p:tgtEl>
                                          <p:spTgt spid="26"/>
                                        </p:tgtEl>
                                        <p:attrNameLst>
                                          <p:attrName>ppt_x</p:attrName>
                                          <p:attrName>ppt_y</p:attrName>
                                        </p:attrNameLst>
                                      </p:cBhvr>
                                      <p:rCtr x="6315" y="0"/>
                                    </p:animMotion>
                                  </p:childTnLst>
                                </p:cTn>
                              </p:par>
                            </p:childTnLst>
                          </p:cTn>
                        </p:par>
                        <p:par>
                          <p:cTn id="83" fill="hold">
                            <p:stCondLst>
                              <p:cond delay="1500"/>
                            </p:stCondLst>
                            <p:childTnLst>
                              <p:par>
                                <p:cTn id="84" presetID="53" presetClass="entr" presetSubtype="16" fill="hold" grpId="0" nodeType="afterEffect">
                                  <p:stCondLst>
                                    <p:cond delay="0"/>
                                  </p:stCondLst>
                                  <p:childTnLst>
                                    <p:set>
                                      <p:cBhvr>
                                        <p:cTn id="85" dur="1" fill="hold">
                                          <p:stCondLst>
                                            <p:cond delay="0"/>
                                          </p:stCondLst>
                                        </p:cTn>
                                        <p:tgtEl>
                                          <p:spTgt spid="30"/>
                                        </p:tgtEl>
                                        <p:attrNameLst>
                                          <p:attrName>style.visibility</p:attrName>
                                        </p:attrNameLst>
                                      </p:cBhvr>
                                      <p:to>
                                        <p:strVal val="visible"/>
                                      </p:to>
                                    </p:set>
                                    <p:anim calcmode="lin" valueType="num">
                                      <p:cBhvr>
                                        <p:cTn id="86" dur="500" fill="hold"/>
                                        <p:tgtEl>
                                          <p:spTgt spid="30"/>
                                        </p:tgtEl>
                                        <p:attrNameLst>
                                          <p:attrName>ppt_w</p:attrName>
                                        </p:attrNameLst>
                                      </p:cBhvr>
                                      <p:tavLst>
                                        <p:tav tm="0">
                                          <p:val>
                                            <p:fltVal val="0"/>
                                          </p:val>
                                        </p:tav>
                                        <p:tav tm="100000">
                                          <p:val>
                                            <p:strVal val="#ppt_w"/>
                                          </p:val>
                                        </p:tav>
                                      </p:tavLst>
                                    </p:anim>
                                    <p:anim calcmode="lin" valueType="num">
                                      <p:cBhvr>
                                        <p:cTn id="87" dur="500" fill="hold"/>
                                        <p:tgtEl>
                                          <p:spTgt spid="30"/>
                                        </p:tgtEl>
                                        <p:attrNameLst>
                                          <p:attrName>ppt_h</p:attrName>
                                        </p:attrNameLst>
                                      </p:cBhvr>
                                      <p:tavLst>
                                        <p:tav tm="0">
                                          <p:val>
                                            <p:fltVal val="0"/>
                                          </p:val>
                                        </p:tav>
                                        <p:tav tm="100000">
                                          <p:val>
                                            <p:strVal val="#ppt_h"/>
                                          </p:val>
                                        </p:tav>
                                      </p:tavLst>
                                    </p:anim>
                                    <p:animEffect transition="in" filter="fade">
                                      <p:cBhvr>
                                        <p:cTn id="88" dur="500"/>
                                        <p:tgtEl>
                                          <p:spTgt spid="30"/>
                                        </p:tgtEl>
                                      </p:cBhvr>
                                    </p:animEffect>
                                  </p:childTnLst>
                                </p:cTn>
                              </p:par>
                              <p:par>
                                <p:cTn id="89" presetID="64" presetClass="path" presetSubtype="0" accel="50000" decel="50000" fill="hold" grpId="1" nodeType="withEffect">
                                  <p:stCondLst>
                                    <p:cond delay="0"/>
                                  </p:stCondLst>
                                  <p:childTnLst>
                                    <p:animMotion origin="layout" path="M -2.08333E-7 -3.7037E-6 L -2.08333E-7 -0.25 " pathEditMode="relative" rAng="0" ptsTypes="AA">
                                      <p:cBhvr>
                                        <p:cTn id="90" dur="1000" spd="-100000" fill="hold"/>
                                        <p:tgtEl>
                                          <p:spTgt spid="30"/>
                                        </p:tgtEl>
                                        <p:attrNameLst>
                                          <p:attrName>ppt_x</p:attrName>
                                          <p:attrName>ppt_y</p:attrName>
                                        </p:attrNameLst>
                                      </p:cBhvr>
                                      <p:rCtr x="0" y="-12500"/>
                                    </p:animMotion>
                                  </p:childTnLst>
                                </p:cTn>
                              </p:par>
                              <p:par>
                                <p:cTn id="91" presetID="53" presetClass="entr" presetSubtype="16" fill="hold" grpId="0" nodeType="withEffect">
                                  <p:stCondLst>
                                    <p:cond delay="500"/>
                                  </p:stCondLst>
                                  <p:childTnLst>
                                    <p:set>
                                      <p:cBhvr>
                                        <p:cTn id="92" dur="1" fill="hold">
                                          <p:stCondLst>
                                            <p:cond delay="0"/>
                                          </p:stCondLst>
                                        </p:cTn>
                                        <p:tgtEl>
                                          <p:spTgt spid="31"/>
                                        </p:tgtEl>
                                        <p:attrNameLst>
                                          <p:attrName>style.visibility</p:attrName>
                                        </p:attrNameLst>
                                      </p:cBhvr>
                                      <p:to>
                                        <p:strVal val="visible"/>
                                      </p:to>
                                    </p:set>
                                    <p:anim calcmode="lin" valueType="num">
                                      <p:cBhvr>
                                        <p:cTn id="93" dur="500" fill="hold"/>
                                        <p:tgtEl>
                                          <p:spTgt spid="31"/>
                                        </p:tgtEl>
                                        <p:attrNameLst>
                                          <p:attrName>ppt_w</p:attrName>
                                        </p:attrNameLst>
                                      </p:cBhvr>
                                      <p:tavLst>
                                        <p:tav tm="0">
                                          <p:val>
                                            <p:fltVal val="0"/>
                                          </p:val>
                                        </p:tav>
                                        <p:tav tm="100000">
                                          <p:val>
                                            <p:strVal val="#ppt_w"/>
                                          </p:val>
                                        </p:tav>
                                      </p:tavLst>
                                    </p:anim>
                                    <p:anim calcmode="lin" valueType="num">
                                      <p:cBhvr>
                                        <p:cTn id="94" dur="500" fill="hold"/>
                                        <p:tgtEl>
                                          <p:spTgt spid="31"/>
                                        </p:tgtEl>
                                        <p:attrNameLst>
                                          <p:attrName>ppt_h</p:attrName>
                                        </p:attrNameLst>
                                      </p:cBhvr>
                                      <p:tavLst>
                                        <p:tav tm="0">
                                          <p:val>
                                            <p:fltVal val="0"/>
                                          </p:val>
                                        </p:tav>
                                        <p:tav tm="100000">
                                          <p:val>
                                            <p:strVal val="#ppt_h"/>
                                          </p:val>
                                        </p:tav>
                                      </p:tavLst>
                                    </p:anim>
                                    <p:animEffect transition="in" filter="fade">
                                      <p:cBhvr>
                                        <p:cTn id="95" dur="500"/>
                                        <p:tgtEl>
                                          <p:spTgt spid="31"/>
                                        </p:tgtEl>
                                      </p:cBhvr>
                                    </p:animEffect>
                                  </p:childTnLst>
                                </p:cTn>
                              </p:par>
                              <p:par>
                                <p:cTn id="96" presetID="63" presetClass="path" presetSubtype="0" accel="50000" decel="50000" fill="hold" grpId="1" nodeType="withEffect">
                                  <p:stCondLst>
                                    <p:cond delay="500"/>
                                  </p:stCondLst>
                                  <p:childTnLst>
                                    <p:animMotion origin="layout" path="M -3.33333E-6 3.7037E-6 L 0.12631 3.7037E-6 " pathEditMode="relative" rAng="0" ptsTypes="AA">
                                      <p:cBhvr>
                                        <p:cTn id="97" dur="1000" spd="-100000" fill="hold"/>
                                        <p:tgtEl>
                                          <p:spTgt spid="31"/>
                                        </p:tgtEl>
                                        <p:attrNameLst>
                                          <p:attrName>ppt_x</p:attrName>
                                          <p:attrName>ppt_y</p:attrName>
                                        </p:attrNameLst>
                                      </p:cBhvr>
                                      <p:rCtr x="631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4" grpId="1" bldLvl="0" animBg="1"/>
      <p:bldP spid="15" grpId="0" bldLvl="0" animBg="1"/>
      <p:bldP spid="15" grpId="1" bldLvl="0" animBg="1"/>
      <p:bldP spid="16" grpId="0" bldLvl="0" animBg="1"/>
      <p:bldP spid="16" grpId="1" bldLvl="0" animBg="1"/>
      <p:bldP spid="22" grpId="0"/>
      <p:bldP spid="22" grpId="1"/>
      <p:bldP spid="23" grpId="0" bldLvl="0" animBg="1"/>
      <p:bldP spid="23" grpId="1" bldLvl="0" animBg="1"/>
      <p:bldP spid="24" grpId="0" bldLvl="0" animBg="1"/>
      <p:bldP spid="24" grpId="1" bldLvl="0" animBg="1"/>
      <p:bldP spid="25" grpId="0" bldLvl="0" animBg="1"/>
      <p:bldP spid="25" grpId="1" bldLvl="0" animBg="1"/>
      <p:bldP spid="26" grpId="0"/>
      <p:bldP spid="26" grpId="1"/>
      <p:bldP spid="28" grpId="0" bldLvl="0" animBg="1"/>
      <p:bldP spid="28" grpId="1" bldLvl="0" animBg="1"/>
      <p:bldP spid="29" grpId="0" bldLvl="0" animBg="1"/>
      <p:bldP spid="29" grpId="1" bldLvl="0" animBg="1"/>
      <p:bldP spid="30" grpId="0" bldLvl="0" animBg="1"/>
      <p:bldP spid="30" grpId="1" bldLvl="0" animBg="1"/>
      <p:bldP spid="31" grpId="0"/>
      <p:bldP spid="31" grpId="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3" name="图形 22"/>
          <p:cNvPicPr>
            <a:picLocks noChangeAspect="1"/>
          </p:cNvPicPr>
          <p:nvPr>
            <p:custDataLst>
              <p:tags r:id="rId1"/>
            </p:custDataLst>
          </p:nvPr>
        </p:nvPicPr>
        <p:blipFill>
          <a:blip r:embed="rId2">
            <a:extLst>
              <a:ext uri="{96DAC541-7B7A-43D3-8B79-37D633B846F1}">
                <asvg:svgBlip xmlns:asvg="http://schemas.microsoft.com/office/drawing/2016/SVG/main" r:embed="rId3"/>
              </a:ext>
            </a:extLst>
          </a:blip>
          <a:stretch>
            <a:fillRect/>
          </a:stretch>
        </p:blipFill>
        <p:spPr>
          <a:xfrm>
            <a:off x="0" y="0"/>
            <a:ext cx="720090" cy="720090"/>
          </a:xfrm>
          <a:prstGeom prst="rect">
            <a:avLst/>
          </a:prstGeom>
        </p:spPr>
      </p:pic>
      <p:pic>
        <p:nvPicPr>
          <p:cNvPr id="6" name="图形 22"/>
          <p:cNvPicPr>
            <a:picLocks noChangeAspect="1"/>
          </p:cNvPicPr>
          <p:nvPr>
            <p:custDataLst>
              <p:tags r:id="rId4"/>
            </p:custDataLst>
          </p:nvPr>
        </p:nvPicPr>
        <p:blipFill>
          <a:blip r:embed="rId5">
            <a:extLst>
              <a:ext uri="{96DAC541-7B7A-43D3-8B79-37D633B846F1}">
                <asvg:svgBlip xmlns:asvg="http://schemas.microsoft.com/office/drawing/2016/SVG/main" r:embed="rId6"/>
              </a:ext>
            </a:extLst>
          </a:blip>
          <a:stretch>
            <a:fillRect/>
          </a:stretch>
        </p:blipFill>
        <p:spPr>
          <a:xfrm>
            <a:off x="11471910" y="-5379"/>
            <a:ext cx="720090" cy="720090"/>
          </a:xfrm>
          <a:prstGeom prst="rect">
            <a:avLst/>
          </a:prstGeom>
        </p:spPr>
      </p:pic>
      <p:sp>
        <p:nvSpPr>
          <p:cNvPr id="2" name="文本框 8"/>
          <p:cNvSpPr txBox="1"/>
          <p:nvPr/>
        </p:nvSpPr>
        <p:spPr>
          <a:xfrm>
            <a:off x="1604066" y="234101"/>
            <a:ext cx="4016805" cy="578486"/>
          </a:xfrm>
          <a:prstGeom prst="roundRect">
            <a:avLst/>
          </a:prstGeom>
          <a:noFill/>
        </p:spPr>
        <p:txBody>
          <a:bodyPr wrap="square" rtlCol="0">
            <a:spAutoFit/>
            <a:scene3d>
              <a:camera prst="orthographicFront"/>
              <a:lightRig rig="threePt" dir="t"/>
            </a:scene3d>
            <a:sp3d contourW="12700"/>
          </a:bodyPr>
          <a:lstStyle/>
          <a:p>
            <a:pPr defTabSz="914400">
              <a:defRPr/>
            </a:pPr>
            <a:r>
              <a:rPr lang="en-US" altLang="zh-CN" sz="2800" b="1"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6</a:t>
            </a:r>
            <a:r>
              <a:rPr lang="en-US" altLang="zh-CN" sz="28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8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持续改进</a:t>
            </a:r>
            <a:r>
              <a:rPr lang="en-US" altLang="zh-CN" sz="28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_</a:t>
            </a:r>
            <a:r>
              <a:rPr lang="en-US" altLang="zh-CN" sz="2000" b="1"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0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）评审</a:t>
            </a:r>
            <a:endParaRPr lang="zh-CN" altLang="en-US" sz="20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19" name="그룹 12"/>
          <p:cNvGrpSpPr/>
          <p:nvPr/>
        </p:nvGrpSpPr>
        <p:grpSpPr>
          <a:xfrm>
            <a:off x="1114629" y="5390459"/>
            <a:ext cx="714174" cy="625582"/>
            <a:chOff x="3512840" y="2575972"/>
            <a:chExt cx="432049" cy="363584"/>
          </a:xfrm>
        </p:grpSpPr>
        <p:sp>
          <p:nvSpPr>
            <p:cNvPr id="20" name="모서리가 둥근 직사각형 36"/>
            <p:cNvSpPr/>
            <p:nvPr/>
          </p:nvSpPr>
          <p:spPr>
            <a:xfrm>
              <a:off x="3653672" y="2588898"/>
              <a:ext cx="291217" cy="334457"/>
            </a:xfrm>
            <a:custGeom>
              <a:avLst/>
              <a:gdLst>
                <a:gd name="connsiteX0" fmla="*/ 0 w 256793"/>
                <a:gd name="connsiteY0" fmla="*/ 0 h 294922"/>
                <a:gd name="connsiteX1" fmla="*/ 0 w 256793"/>
                <a:gd name="connsiteY1" fmla="*/ 0 h 294922"/>
                <a:gd name="connsiteX2" fmla="*/ 256793 w 256793"/>
                <a:gd name="connsiteY2" fmla="*/ 0 h 294922"/>
                <a:gd name="connsiteX3" fmla="*/ 256793 w 256793"/>
                <a:gd name="connsiteY3" fmla="*/ 0 h 294922"/>
                <a:gd name="connsiteX4" fmla="*/ 256793 w 256793"/>
                <a:gd name="connsiteY4" fmla="*/ 294922 h 294922"/>
                <a:gd name="connsiteX5" fmla="*/ 256793 w 256793"/>
                <a:gd name="connsiteY5" fmla="*/ 294922 h 294922"/>
                <a:gd name="connsiteX6" fmla="*/ 0 w 256793"/>
                <a:gd name="connsiteY6" fmla="*/ 294922 h 294922"/>
                <a:gd name="connsiteX7" fmla="*/ 0 w 256793"/>
                <a:gd name="connsiteY7" fmla="*/ 294922 h 294922"/>
                <a:gd name="connsiteX8" fmla="*/ 0 w 256793"/>
                <a:gd name="connsiteY8" fmla="*/ 0 h 294922"/>
                <a:gd name="connsiteX0-1" fmla="*/ 2118 w 258911"/>
                <a:gd name="connsiteY0-2" fmla="*/ 0 h 294922"/>
                <a:gd name="connsiteX1-3" fmla="*/ 2118 w 258911"/>
                <a:gd name="connsiteY1-4" fmla="*/ 0 h 294922"/>
                <a:gd name="connsiteX2-5" fmla="*/ 258911 w 258911"/>
                <a:gd name="connsiteY2-6" fmla="*/ 0 h 294922"/>
                <a:gd name="connsiteX3-7" fmla="*/ 258911 w 258911"/>
                <a:gd name="connsiteY3-8" fmla="*/ 0 h 294922"/>
                <a:gd name="connsiteX4-9" fmla="*/ 258911 w 258911"/>
                <a:gd name="connsiteY4-10" fmla="*/ 294922 h 294922"/>
                <a:gd name="connsiteX5-11" fmla="*/ 258911 w 258911"/>
                <a:gd name="connsiteY5-12" fmla="*/ 294922 h 294922"/>
                <a:gd name="connsiteX6-13" fmla="*/ 2118 w 258911"/>
                <a:gd name="connsiteY6-14" fmla="*/ 294922 h 294922"/>
                <a:gd name="connsiteX7-15" fmla="*/ 2118 w 258911"/>
                <a:gd name="connsiteY7-16" fmla="*/ 294922 h 294922"/>
                <a:gd name="connsiteX8-17" fmla="*/ 0 w 258911"/>
                <a:gd name="connsiteY8-18" fmla="*/ 152336 h 294922"/>
                <a:gd name="connsiteX9" fmla="*/ 2118 w 258911"/>
                <a:gd name="connsiteY9" fmla="*/ 0 h 294922"/>
                <a:gd name="connsiteX0-19" fmla="*/ 0 w 256793"/>
                <a:gd name="connsiteY0-20" fmla="*/ 0 h 294922"/>
                <a:gd name="connsiteX1-21" fmla="*/ 0 w 256793"/>
                <a:gd name="connsiteY1-22" fmla="*/ 0 h 294922"/>
                <a:gd name="connsiteX2-23" fmla="*/ 256793 w 256793"/>
                <a:gd name="connsiteY2-24" fmla="*/ 0 h 294922"/>
                <a:gd name="connsiteX3-25" fmla="*/ 256793 w 256793"/>
                <a:gd name="connsiteY3-26" fmla="*/ 0 h 294922"/>
                <a:gd name="connsiteX4-27" fmla="*/ 256793 w 256793"/>
                <a:gd name="connsiteY4-28" fmla="*/ 294922 h 294922"/>
                <a:gd name="connsiteX5-29" fmla="*/ 256793 w 256793"/>
                <a:gd name="connsiteY5-30" fmla="*/ 294922 h 294922"/>
                <a:gd name="connsiteX6-31" fmla="*/ 0 w 256793"/>
                <a:gd name="connsiteY6-32" fmla="*/ 294922 h 294922"/>
                <a:gd name="connsiteX7-33" fmla="*/ 0 w 256793"/>
                <a:gd name="connsiteY7-34" fmla="*/ 294922 h 294922"/>
                <a:gd name="connsiteX8-35" fmla="*/ 57413 w 256793"/>
                <a:gd name="connsiteY8-36" fmla="*/ 64229 h 294922"/>
                <a:gd name="connsiteX9-37" fmla="*/ 0 w 256793"/>
                <a:gd name="connsiteY9-38" fmla="*/ 0 h 294922"/>
                <a:gd name="connsiteX0-39" fmla="*/ 0 w 256793"/>
                <a:gd name="connsiteY0-40" fmla="*/ 0 h 294922"/>
                <a:gd name="connsiteX1-41" fmla="*/ 0 w 256793"/>
                <a:gd name="connsiteY1-42" fmla="*/ 0 h 294922"/>
                <a:gd name="connsiteX2-43" fmla="*/ 256793 w 256793"/>
                <a:gd name="connsiteY2-44" fmla="*/ 0 h 294922"/>
                <a:gd name="connsiteX3-45" fmla="*/ 256793 w 256793"/>
                <a:gd name="connsiteY3-46" fmla="*/ 0 h 294922"/>
                <a:gd name="connsiteX4-47" fmla="*/ 256793 w 256793"/>
                <a:gd name="connsiteY4-48" fmla="*/ 294922 h 294922"/>
                <a:gd name="connsiteX5-49" fmla="*/ 256793 w 256793"/>
                <a:gd name="connsiteY5-50" fmla="*/ 294922 h 294922"/>
                <a:gd name="connsiteX6-51" fmla="*/ 0 w 256793"/>
                <a:gd name="connsiteY6-52" fmla="*/ 294922 h 294922"/>
                <a:gd name="connsiteX7-53" fmla="*/ 0 w 256793"/>
                <a:gd name="connsiteY7-54" fmla="*/ 294922 h 294922"/>
                <a:gd name="connsiteX8-55" fmla="*/ 57413 w 256793"/>
                <a:gd name="connsiteY8-56" fmla="*/ 64229 h 294922"/>
                <a:gd name="connsiteX9-57" fmla="*/ 0 w 256793"/>
                <a:gd name="connsiteY9-58" fmla="*/ 0 h 294922"/>
                <a:gd name="connsiteX0-59" fmla="*/ 0 w 256793"/>
                <a:gd name="connsiteY0-60" fmla="*/ 0 h 294922"/>
                <a:gd name="connsiteX1-61" fmla="*/ 0 w 256793"/>
                <a:gd name="connsiteY1-62" fmla="*/ 0 h 294922"/>
                <a:gd name="connsiteX2-63" fmla="*/ 256793 w 256793"/>
                <a:gd name="connsiteY2-64" fmla="*/ 0 h 294922"/>
                <a:gd name="connsiteX3-65" fmla="*/ 256793 w 256793"/>
                <a:gd name="connsiteY3-66" fmla="*/ 0 h 294922"/>
                <a:gd name="connsiteX4-67" fmla="*/ 256793 w 256793"/>
                <a:gd name="connsiteY4-68" fmla="*/ 294922 h 294922"/>
                <a:gd name="connsiteX5-69" fmla="*/ 256793 w 256793"/>
                <a:gd name="connsiteY5-70" fmla="*/ 294922 h 294922"/>
                <a:gd name="connsiteX6-71" fmla="*/ 0 w 256793"/>
                <a:gd name="connsiteY6-72" fmla="*/ 294922 h 294922"/>
                <a:gd name="connsiteX7-73" fmla="*/ 0 w 256793"/>
                <a:gd name="connsiteY7-74" fmla="*/ 294922 h 294922"/>
                <a:gd name="connsiteX8-75" fmla="*/ 57413 w 256793"/>
                <a:gd name="connsiteY8-76" fmla="*/ 64229 h 294922"/>
                <a:gd name="connsiteX9-77" fmla="*/ 0 w 256793"/>
                <a:gd name="connsiteY9-78" fmla="*/ 0 h 294922"/>
                <a:gd name="connsiteX0-79" fmla="*/ 0 w 256793"/>
                <a:gd name="connsiteY0-80" fmla="*/ 0 h 294922"/>
                <a:gd name="connsiteX1-81" fmla="*/ 0 w 256793"/>
                <a:gd name="connsiteY1-82" fmla="*/ 0 h 294922"/>
                <a:gd name="connsiteX2-83" fmla="*/ 256793 w 256793"/>
                <a:gd name="connsiteY2-84" fmla="*/ 0 h 294922"/>
                <a:gd name="connsiteX3-85" fmla="*/ 256793 w 256793"/>
                <a:gd name="connsiteY3-86" fmla="*/ 0 h 294922"/>
                <a:gd name="connsiteX4-87" fmla="*/ 256793 w 256793"/>
                <a:gd name="connsiteY4-88" fmla="*/ 294922 h 294922"/>
                <a:gd name="connsiteX5-89" fmla="*/ 256793 w 256793"/>
                <a:gd name="connsiteY5-90" fmla="*/ 294922 h 294922"/>
                <a:gd name="connsiteX6-91" fmla="*/ 0 w 256793"/>
                <a:gd name="connsiteY6-92" fmla="*/ 294922 h 294922"/>
                <a:gd name="connsiteX7-93" fmla="*/ 57413 w 256793"/>
                <a:gd name="connsiteY7-94" fmla="*/ 64229 h 294922"/>
                <a:gd name="connsiteX8-95" fmla="*/ 0 w 256793"/>
                <a:gd name="connsiteY8-96" fmla="*/ 0 h 294922"/>
                <a:gd name="connsiteX0-97" fmla="*/ 0 w 256793"/>
                <a:gd name="connsiteY0-98" fmla="*/ 0 h 294922"/>
                <a:gd name="connsiteX1-99" fmla="*/ 0 w 256793"/>
                <a:gd name="connsiteY1-100" fmla="*/ 0 h 294922"/>
                <a:gd name="connsiteX2-101" fmla="*/ 256793 w 256793"/>
                <a:gd name="connsiteY2-102" fmla="*/ 0 h 294922"/>
                <a:gd name="connsiteX3-103" fmla="*/ 256793 w 256793"/>
                <a:gd name="connsiteY3-104" fmla="*/ 0 h 294922"/>
                <a:gd name="connsiteX4-105" fmla="*/ 256793 w 256793"/>
                <a:gd name="connsiteY4-106" fmla="*/ 294922 h 294922"/>
                <a:gd name="connsiteX5-107" fmla="*/ 256793 w 256793"/>
                <a:gd name="connsiteY5-108" fmla="*/ 294922 h 294922"/>
                <a:gd name="connsiteX6-109" fmla="*/ 59531 w 256793"/>
                <a:gd name="connsiteY6-110" fmla="*/ 294922 h 294922"/>
                <a:gd name="connsiteX7-111" fmla="*/ 57413 w 256793"/>
                <a:gd name="connsiteY7-112" fmla="*/ 64229 h 294922"/>
                <a:gd name="connsiteX8-113" fmla="*/ 0 w 256793"/>
                <a:gd name="connsiteY8-114" fmla="*/ 0 h 294922"/>
                <a:gd name="connsiteX0-115" fmla="*/ 0 w 256793"/>
                <a:gd name="connsiteY0-116" fmla="*/ 0 h 294922"/>
                <a:gd name="connsiteX1-117" fmla="*/ 0 w 256793"/>
                <a:gd name="connsiteY1-118" fmla="*/ 0 h 294922"/>
                <a:gd name="connsiteX2-119" fmla="*/ 256793 w 256793"/>
                <a:gd name="connsiteY2-120" fmla="*/ 0 h 294922"/>
                <a:gd name="connsiteX3-121" fmla="*/ 256793 w 256793"/>
                <a:gd name="connsiteY3-122" fmla="*/ 0 h 294922"/>
                <a:gd name="connsiteX4-123" fmla="*/ 256793 w 256793"/>
                <a:gd name="connsiteY4-124" fmla="*/ 294922 h 294922"/>
                <a:gd name="connsiteX5-125" fmla="*/ 256793 w 256793"/>
                <a:gd name="connsiteY5-126" fmla="*/ 294922 h 294922"/>
                <a:gd name="connsiteX6-127" fmla="*/ 59531 w 256793"/>
                <a:gd name="connsiteY6-128" fmla="*/ 294922 h 294922"/>
                <a:gd name="connsiteX7-129" fmla="*/ 57413 w 256793"/>
                <a:gd name="connsiteY7-130" fmla="*/ 64229 h 294922"/>
                <a:gd name="connsiteX8-131" fmla="*/ 0 w 256793"/>
                <a:gd name="connsiteY8-132" fmla="*/ 0 h 294922"/>
                <a:gd name="connsiteX0-133" fmla="*/ 0 w 256793"/>
                <a:gd name="connsiteY0-134" fmla="*/ 0 h 294922"/>
                <a:gd name="connsiteX1-135" fmla="*/ 0 w 256793"/>
                <a:gd name="connsiteY1-136" fmla="*/ 0 h 294922"/>
                <a:gd name="connsiteX2-137" fmla="*/ 256793 w 256793"/>
                <a:gd name="connsiteY2-138" fmla="*/ 0 h 294922"/>
                <a:gd name="connsiteX3-139" fmla="*/ 256793 w 256793"/>
                <a:gd name="connsiteY3-140" fmla="*/ 0 h 294922"/>
                <a:gd name="connsiteX4-141" fmla="*/ 256793 w 256793"/>
                <a:gd name="connsiteY4-142" fmla="*/ 294922 h 294922"/>
                <a:gd name="connsiteX5-143" fmla="*/ 256793 w 256793"/>
                <a:gd name="connsiteY5-144" fmla="*/ 294922 h 294922"/>
                <a:gd name="connsiteX6-145" fmla="*/ 59531 w 256793"/>
                <a:gd name="connsiteY6-146" fmla="*/ 294922 h 294922"/>
                <a:gd name="connsiteX7-147" fmla="*/ 26457 w 256793"/>
                <a:gd name="connsiteY7-148" fmla="*/ 149955 h 294922"/>
                <a:gd name="connsiteX8-149" fmla="*/ 57413 w 256793"/>
                <a:gd name="connsiteY8-150" fmla="*/ 64229 h 294922"/>
                <a:gd name="connsiteX9-151" fmla="*/ 0 w 256793"/>
                <a:gd name="connsiteY9-152" fmla="*/ 0 h 294922"/>
                <a:gd name="connsiteX0-153" fmla="*/ 0 w 256793"/>
                <a:gd name="connsiteY0-154" fmla="*/ 0 h 294922"/>
                <a:gd name="connsiteX1-155" fmla="*/ 0 w 256793"/>
                <a:gd name="connsiteY1-156" fmla="*/ 0 h 294922"/>
                <a:gd name="connsiteX2-157" fmla="*/ 256793 w 256793"/>
                <a:gd name="connsiteY2-158" fmla="*/ 0 h 294922"/>
                <a:gd name="connsiteX3-159" fmla="*/ 256793 w 256793"/>
                <a:gd name="connsiteY3-160" fmla="*/ 0 h 294922"/>
                <a:gd name="connsiteX4-161" fmla="*/ 256793 w 256793"/>
                <a:gd name="connsiteY4-162" fmla="*/ 294922 h 294922"/>
                <a:gd name="connsiteX5-163" fmla="*/ 256793 w 256793"/>
                <a:gd name="connsiteY5-164" fmla="*/ 294922 h 294922"/>
                <a:gd name="connsiteX6-165" fmla="*/ 59531 w 256793"/>
                <a:gd name="connsiteY6-166" fmla="*/ 294922 h 294922"/>
                <a:gd name="connsiteX7-167" fmla="*/ 19313 w 256793"/>
                <a:gd name="connsiteY7-168" fmla="*/ 157099 h 294922"/>
                <a:gd name="connsiteX8-169" fmla="*/ 57413 w 256793"/>
                <a:gd name="connsiteY8-170" fmla="*/ 64229 h 294922"/>
                <a:gd name="connsiteX9-171" fmla="*/ 0 w 256793"/>
                <a:gd name="connsiteY9-172" fmla="*/ 0 h 294922"/>
                <a:gd name="connsiteX0-173" fmla="*/ 0 w 256793"/>
                <a:gd name="connsiteY0-174" fmla="*/ 0 h 294922"/>
                <a:gd name="connsiteX1-175" fmla="*/ 0 w 256793"/>
                <a:gd name="connsiteY1-176" fmla="*/ 0 h 294922"/>
                <a:gd name="connsiteX2-177" fmla="*/ 256793 w 256793"/>
                <a:gd name="connsiteY2-178" fmla="*/ 0 h 294922"/>
                <a:gd name="connsiteX3-179" fmla="*/ 256793 w 256793"/>
                <a:gd name="connsiteY3-180" fmla="*/ 0 h 294922"/>
                <a:gd name="connsiteX4-181" fmla="*/ 256793 w 256793"/>
                <a:gd name="connsiteY4-182" fmla="*/ 294922 h 294922"/>
                <a:gd name="connsiteX5-183" fmla="*/ 256793 w 256793"/>
                <a:gd name="connsiteY5-184" fmla="*/ 294922 h 294922"/>
                <a:gd name="connsiteX6-185" fmla="*/ 59531 w 256793"/>
                <a:gd name="connsiteY6-186" fmla="*/ 294922 h 294922"/>
                <a:gd name="connsiteX7-187" fmla="*/ 19313 w 256793"/>
                <a:gd name="connsiteY7-188" fmla="*/ 157099 h 294922"/>
                <a:gd name="connsiteX8-189" fmla="*/ 46442 w 256793"/>
                <a:gd name="connsiteY8-190" fmla="*/ 64961 h 294922"/>
                <a:gd name="connsiteX9-191" fmla="*/ 0 w 256793"/>
                <a:gd name="connsiteY9-192" fmla="*/ 0 h 294922"/>
                <a:gd name="connsiteX0-193" fmla="*/ 0 w 256793"/>
                <a:gd name="connsiteY0-194" fmla="*/ 0 h 294922"/>
                <a:gd name="connsiteX1-195" fmla="*/ 0 w 256793"/>
                <a:gd name="connsiteY1-196" fmla="*/ 0 h 294922"/>
                <a:gd name="connsiteX2-197" fmla="*/ 256793 w 256793"/>
                <a:gd name="connsiteY2-198" fmla="*/ 0 h 294922"/>
                <a:gd name="connsiteX3-199" fmla="*/ 256793 w 256793"/>
                <a:gd name="connsiteY3-200" fmla="*/ 0 h 294922"/>
                <a:gd name="connsiteX4-201" fmla="*/ 256793 w 256793"/>
                <a:gd name="connsiteY4-202" fmla="*/ 294922 h 294922"/>
                <a:gd name="connsiteX5-203" fmla="*/ 256793 w 256793"/>
                <a:gd name="connsiteY5-204" fmla="*/ 294922 h 294922"/>
                <a:gd name="connsiteX6-205" fmla="*/ 59531 w 256793"/>
                <a:gd name="connsiteY6-206" fmla="*/ 294922 h 294922"/>
                <a:gd name="connsiteX7-207" fmla="*/ 19313 w 256793"/>
                <a:gd name="connsiteY7-208" fmla="*/ 157099 h 294922"/>
                <a:gd name="connsiteX8-209" fmla="*/ 39029 w 256793"/>
                <a:gd name="connsiteY8-210" fmla="*/ 110836 h 294922"/>
                <a:gd name="connsiteX9-211" fmla="*/ 46442 w 256793"/>
                <a:gd name="connsiteY9-212" fmla="*/ 64961 h 294922"/>
                <a:gd name="connsiteX10" fmla="*/ 0 w 256793"/>
                <a:gd name="connsiteY10" fmla="*/ 0 h 294922"/>
                <a:gd name="connsiteX0-213" fmla="*/ 0 w 256793"/>
                <a:gd name="connsiteY0-214" fmla="*/ 0 h 294922"/>
                <a:gd name="connsiteX1-215" fmla="*/ 0 w 256793"/>
                <a:gd name="connsiteY1-216" fmla="*/ 0 h 294922"/>
                <a:gd name="connsiteX2-217" fmla="*/ 256793 w 256793"/>
                <a:gd name="connsiteY2-218" fmla="*/ 0 h 294922"/>
                <a:gd name="connsiteX3-219" fmla="*/ 256793 w 256793"/>
                <a:gd name="connsiteY3-220" fmla="*/ 0 h 294922"/>
                <a:gd name="connsiteX4-221" fmla="*/ 256793 w 256793"/>
                <a:gd name="connsiteY4-222" fmla="*/ 294922 h 294922"/>
                <a:gd name="connsiteX5-223" fmla="*/ 256793 w 256793"/>
                <a:gd name="connsiteY5-224" fmla="*/ 294922 h 294922"/>
                <a:gd name="connsiteX6-225" fmla="*/ 59531 w 256793"/>
                <a:gd name="connsiteY6-226" fmla="*/ 294922 h 294922"/>
                <a:gd name="connsiteX7-227" fmla="*/ 3221 w 256793"/>
                <a:gd name="connsiteY7-228" fmla="*/ 167339 h 294922"/>
                <a:gd name="connsiteX8-229" fmla="*/ 39029 w 256793"/>
                <a:gd name="connsiteY8-230" fmla="*/ 110836 h 294922"/>
                <a:gd name="connsiteX9-231" fmla="*/ 46442 w 256793"/>
                <a:gd name="connsiteY9-232" fmla="*/ 64961 h 294922"/>
                <a:gd name="connsiteX10-233" fmla="*/ 0 w 256793"/>
                <a:gd name="connsiteY10-234" fmla="*/ 0 h 294922"/>
                <a:gd name="connsiteX0-235" fmla="*/ 0 w 256793"/>
                <a:gd name="connsiteY0-236" fmla="*/ 0 h 294922"/>
                <a:gd name="connsiteX1-237" fmla="*/ 0 w 256793"/>
                <a:gd name="connsiteY1-238" fmla="*/ 0 h 294922"/>
                <a:gd name="connsiteX2-239" fmla="*/ 256793 w 256793"/>
                <a:gd name="connsiteY2-240" fmla="*/ 0 h 294922"/>
                <a:gd name="connsiteX3-241" fmla="*/ 256793 w 256793"/>
                <a:gd name="connsiteY3-242" fmla="*/ 0 h 294922"/>
                <a:gd name="connsiteX4-243" fmla="*/ 256793 w 256793"/>
                <a:gd name="connsiteY4-244" fmla="*/ 294922 h 294922"/>
                <a:gd name="connsiteX5-245" fmla="*/ 256793 w 256793"/>
                <a:gd name="connsiteY5-246" fmla="*/ 294922 h 294922"/>
                <a:gd name="connsiteX6-247" fmla="*/ 59531 w 256793"/>
                <a:gd name="connsiteY6-248" fmla="*/ 294922 h 294922"/>
                <a:gd name="connsiteX7-249" fmla="*/ 28789 w 256793"/>
                <a:gd name="connsiteY7-250" fmla="*/ 226402 h 294922"/>
                <a:gd name="connsiteX8-251" fmla="*/ 3221 w 256793"/>
                <a:gd name="connsiteY8-252" fmla="*/ 167339 h 294922"/>
                <a:gd name="connsiteX9-253" fmla="*/ 39029 w 256793"/>
                <a:gd name="connsiteY9-254" fmla="*/ 110836 h 294922"/>
                <a:gd name="connsiteX10-255" fmla="*/ 46442 w 256793"/>
                <a:gd name="connsiteY10-256" fmla="*/ 64961 h 294922"/>
                <a:gd name="connsiteX11" fmla="*/ 0 w 256793"/>
                <a:gd name="connsiteY11" fmla="*/ 0 h 294922"/>
                <a:gd name="connsiteX0-257" fmla="*/ 0 w 256793"/>
                <a:gd name="connsiteY0-258" fmla="*/ 0 h 294922"/>
                <a:gd name="connsiteX1-259" fmla="*/ 0 w 256793"/>
                <a:gd name="connsiteY1-260" fmla="*/ 0 h 294922"/>
                <a:gd name="connsiteX2-261" fmla="*/ 256793 w 256793"/>
                <a:gd name="connsiteY2-262" fmla="*/ 0 h 294922"/>
                <a:gd name="connsiteX3-263" fmla="*/ 256793 w 256793"/>
                <a:gd name="connsiteY3-264" fmla="*/ 0 h 294922"/>
                <a:gd name="connsiteX4-265" fmla="*/ 256793 w 256793"/>
                <a:gd name="connsiteY4-266" fmla="*/ 294922 h 294922"/>
                <a:gd name="connsiteX5-267" fmla="*/ 256793 w 256793"/>
                <a:gd name="connsiteY5-268" fmla="*/ 294922 h 294922"/>
                <a:gd name="connsiteX6-269" fmla="*/ 59531 w 256793"/>
                <a:gd name="connsiteY6-270" fmla="*/ 294922 h 294922"/>
                <a:gd name="connsiteX7-271" fmla="*/ 49269 w 256793"/>
                <a:gd name="connsiteY7-272" fmla="*/ 265168 h 294922"/>
                <a:gd name="connsiteX8-273" fmla="*/ 28789 w 256793"/>
                <a:gd name="connsiteY8-274" fmla="*/ 226402 h 294922"/>
                <a:gd name="connsiteX9-275" fmla="*/ 3221 w 256793"/>
                <a:gd name="connsiteY9-276" fmla="*/ 167339 h 294922"/>
                <a:gd name="connsiteX10-277" fmla="*/ 39029 w 256793"/>
                <a:gd name="connsiteY10-278" fmla="*/ 110836 h 294922"/>
                <a:gd name="connsiteX11-279" fmla="*/ 46442 w 256793"/>
                <a:gd name="connsiteY11-280" fmla="*/ 64961 h 294922"/>
                <a:gd name="connsiteX12" fmla="*/ 0 w 256793"/>
                <a:gd name="connsiteY12" fmla="*/ 0 h 294922"/>
                <a:gd name="connsiteX0-281" fmla="*/ 0 w 256793"/>
                <a:gd name="connsiteY0-282" fmla="*/ 0 h 294922"/>
                <a:gd name="connsiteX1-283" fmla="*/ 0 w 256793"/>
                <a:gd name="connsiteY1-284" fmla="*/ 0 h 294922"/>
                <a:gd name="connsiteX2-285" fmla="*/ 256793 w 256793"/>
                <a:gd name="connsiteY2-286" fmla="*/ 0 h 294922"/>
                <a:gd name="connsiteX3-287" fmla="*/ 256793 w 256793"/>
                <a:gd name="connsiteY3-288" fmla="*/ 0 h 294922"/>
                <a:gd name="connsiteX4-289" fmla="*/ 256793 w 256793"/>
                <a:gd name="connsiteY4-290" fmla="*/ 294922 h 294922"/>
                <a:gd name="connsiteX5-291" fmla="*/ 256793 w 256793"/>
                <a:gd name="connsiteY5-292" fmla="*/ 294922 h 294922"/>
                <a:gd name="connsiteX6-293" fmla="*/ 59531 w 256793"/>
                <a:gd name="connsiteY6-294" fmla="*/ 294922 h 294922"/>
                <a:gd name="connsiteX7-295" fmla="*/ 42688 w 256793"/>
                <a:gd name="connsiteY7-296" fmla="*/ 289306 h 294922"/>
                <a:gd name="connsiteX8-297" fmla="*/ 49269 w 256793"/>
                <a:gd name="connsiteY8-298" fmla="*/ 265168 h 294922"/>
                <a:gd name="connsiteX9-299" fmla="*/ 28789 w 256793"/>
                <a:gd name="connsiteY9-300" fmla="*/ 226402 h 294922"/>
                <a:gd name="connsiteX10-301" fmla="*/ 3221 w 256793"/>
                <a:gd name="connsiteY10-302" fmla="*/ 167339 h 294922"/>
                <a:gd name="connsiteX11-303" fmla="*/ 39029 w 256793"/>
                <a:gd name="connsiteY11-304" fmla="*/ 110836 h 294922"/>
                <a:gd name="connsiteX12-305" fmla="*/ 46442 w 256793"/>
                <a:gd name="connsiteY12-306" fmla="*/ 64961 h 294922"/>
                <a:gd name="connsiteX13" fmla="*/ 0 w 256793"/>
                <a:gd name="connsiteY13" fmla="*/ 0 h 294922"/>
                <a:gd name="connsiteX0-307" fmla="*/ 0 w 256793"/>
                <a:gd name="connsiteY0-308" fmla="*/ 0 h 294922"/>
                <a:gd name="connsiteX1-309" fmla="*/ 0 w 256793"/>
                <a:gd name="connsiteY1-310" fmla="*/ 0 h 294922"/>
                <a:gd name="connsiteX2-311" fmla="*/ 256793 w 256793"/>
                <a:gd name="connsiteY2-312" fmla="*/ 0 h 294922"/>
                <a:gd name="connsiteX3-313" fmla="*/ 256793 w 256793"/>
                <a:gd name="connsiteY3-314" fmla="*/ 0 h 294922"/>
                <a:gd name="connsiteX4-315" fmla="*/ 256793 w 256793"/>
                <a:gd name="connsiteY4-316" fmla="*/ 294922 h 294922"/>
                <a:gd name="connsiteX5-317" fmla="*/ 256793 w 256793"/>
                <a:gd name="connsiteY5-318" fmla="*/ 294922 h 294922"/>
                <a:gd name="connsiteX6-319" fmla="*/ 59531 w 256793"/>
                <a:gd name="connsiteY6-320" fmla="*/ 294922 h 294922"/>
                <a:gd name="connsiteX7-321" fmla="*/ 49269 w 256793"/>
                <a:gd name="connsiteY7-322" fmla="*/ 265168 h 294922"/>
                <a:gd name="connsiteX8-323" fmla="*/ 28789 w 256793"/>
                <a:gd name="connsiteY8-324" fmla="*/ 226402 h 294922"/>
                <a:gd name="connsiteX9-325" fmla="*/ 3221 w 256793"/>
                <a:gd name="connsiteY9-326" fmla="*/ 167339 h 294922"/>
                <a:gd name="connsiteX10-327" fmla="*/ 39029 w 256793"/>
                <a:gd name="connsiteY10-328" fmla="*/ 110836 h 294922"/>
                <a:gd name="connsiteX11-329" fmla="*/ 46442 w 256793"/>
                <a:gd name="connsiteY11-330" fmla="*/ 64961 h 294922"/>
                <a:gd name="connsiteX12-331" fmla="*/ 0 w 256793"/>
                <a:gd name="connsiteY12-332" fmla="*/ 0 h 294922"/>
                <a:gd name="connsiteX0-333" fmla="*/ 0 w 256793"/>
                <a:gd name="connsiteY0-334" fmla="*/ 0 h 294922"/>
                <a:gd name="connsiteX1-335" fmla="*/ 0 w 256793"/>
                <a:gd name="connsiteY1-336" fmla="*/ 0 h 294922"/>
                <a:gd name="connsiteX2-337" fmla="*/ 256793 w 256793"/>
                <a:gd name="connsiteY2-338" fmla="*/ 0 h 294922"/>
                <a:gd name="connsiteX3-339" fmla="*/ 256793 w 256793"/>
                <a:gd name="connsiteY3-340" fmla="*/ 0 h 294922"/>
                <a:gd name="connsiteX4-341" fmla="*/ 256793 w 256793"/>
                <a:gd name="connsiteY4-342" fmla="*/ 294922 h 294922"/>
                <a:gd name="connsiteX5-343" fmla="*/ 256793 w 256793"/>
                <a:gd name="connsiteY5-344" fmla="*/ 294922 h 294922"/>
                <a:gd name="connsiteX6-345" fmla="*/ 59531 w 256793"/>
                <a:gd name="connsiteY6-346" fmla="*/ 294922 h 294922"/>
                <a:gd name="connsiteX7-347" fmla="*/ 57317 w 256793"/>
                <a:gd name="connsiteY7-348" fmla="*/ 278334 h 294922"/>
                <a:gd name="connsiteX8-349" fmla="*/ 49269 w 256793"/>
                <a:gd name="connsiteY8-350" fmla="*/ 265168 h 294922"/>
                <a:gd name="connsiteX9-351" fmla="*/ 28789 w 256793"/>
                <a:gd name="connsiteY9-352" fmla="*/ 226402 h 294922"/>
                <a:gd name="connsiteX10-353" fmla="*/ 3221 w 256793"/>
                <a:gd name="connsiteY10-354" fmla="*/ 167339 h 294922"/>
                <a:gd name="connsiteX11-355" fmla="*/ 39029 w 256793"/>
                <a:gd name="connsiteY11-356" fmla="*/ 110836 h 294922"/>
                <a:gd name="connsiteX12-357" fmla="*/ 46442 w 256793"/>
                <a:gd name="connsiteY12-358" fmla="*/ 64961 h 294922"/>
                <a:gd name="connsiteX13-359" fmla="*/ 0 w 256793"/>
                <a:gd name="connsiteY13-360" fmla="*/ 0 h 294922"/>
                <a:gd name="connsiteX0-361" fmla="*/ 0 w 256793"/>
                <a:gd name="connsiteY0-362" fmla="*/ 0 h 294922"/>
                <a:gd name="connsiteX1-363" fmla="*/ 0 w 256793"/>
                <a:gd name="connsiteY1-364" fmla="*/ 0 h 294922"/>
                <a:gd name="connsiteX2-365" fmla="*/ 256793 w 256793"/>
                <a:gd name="connsiteY2-366" fmla="*/ 0 h 294922"/>
                <a:gd name="connsiteX3-367" fmla="*/ 256793 w 256793"/>
                <a:gd name="connsiteY3-368" fmla="*/ 0 h 294922"/>
                <a:gd name="connsiteX4-369" fmla="*/ 256793 w 256793"/>
                <a:gd name="connsiteY4-370" fmla="*/ 294922 h 294922"/>
                <a:gd name="connsiteX5-371" fmla="*/ 256793 w 256793"/>
                <a:gd name="connsiteY5-372" fmla="*/ 294922 h 294922"/>
                <a:gd name="connsiteX6-373" fmla="*/ 96103 w 256793"/>
                <a:gd name="connsiteY6-374" fmla="*/ 294190 h 294922"/>
                <a:gd name="connsiteX7-375" fmla="*/ 57317 w 256793"/>
                <a:gd name="connsiteY7-376" fmla="*/ 278334 h 294922"/>
                <a:gd name="connsiteX8-377" fmla="*/ 49269 w 256793"/>
                <a:gd name="connsiteY8-378" fmla="*/ 265168 h 294922"/>
                <a:gd name="connsiteX9-379" fmla="*/ 28789 w 256793"/>
                <a:gd name="connsiteY9-380" fmla="*/ 226402 h 294922"/>
                <a:gd name="connsiteX10-381" fmla="*/ 3221 w 256793"/>
                <a:gd name="connsiteY10-382" fmla="*/ 167339 h 294922"/>
                <a:gd name="connsiteX11-383" fmla="*/ 39029 w 256793"/>
                <a:gd name="connsiteY11-384" fmla="*/ 110836 h 294922"/>
                <a:gd name="connsiteX12-385" fmla="*/ 46442 w 256793"/>
                <a:gd name="connsiteY12-386" fmla="*/ 64961 h 294922"/>
                <a:gd name="connsiteX13-387" fmla="*/ 0 w 256793"/>
                <a:gd name="connsiteY13-388" fmla="*/ 0 h 29492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233" y="connsiteY10-234"/>
                </a:cxn>
                <a:cxn ang="0">
                  <a:pos x="connsiteX11-279" y="connsiteY11-280"/>
                </a:cxn>
                <a:cxn ang="0">
                  <a:pos x="connsiteX12-305" y="connsiteY12-306"/>
                </a:cxn>
                <a:cxn ang="0">
                  <a:pos x="connsiteX13-359" y="connsiteY13-360"/>
                </a:cxn>
              </a:cxnLst>
              <a:rect l="l" t="t" r="r" b="b"/>
              <a:pathLst>
                <a:path w="256793" h="294922">
                  <a:moveTo>
                    <a:pt x="0" y="0"/>
                  </a:moveTo>
                  <a:lnTo>
                    <a:pt x="0" y="0"/>
                  </a:lnTo>
                  <a:lnTo>
                    <a:pt x="256793" y="0"/>
                  </a:lnTo>
                  <a:lnTo>
                    <a:pt x="256793" y="0"/>
                  </a:lnTo>
                  <a:lnTo>
                    <a:pt x="256793" y="294922"/>
                  </a:lnTo>
                  <a:lnTo>
                    <a:pt x="256793" y="294922"/>
                  </a:lnTo>
                  <a:lnTo>
                    <a:pt x="96103" y="294190"/>
                  </a:lnTo>
                  <a:cubicBezTo>
                    <a:pt x="60419" y="293498"/>
                    <a:pt x="59027" y="283293"/>
                    <a:pt x="57317" y="278334"/>
                  </a:cubicBezTo>
                  <a:cubicBezTo>
                    <a:pt x="55607" y="273375"/>
                    <a:pt x="51586" y="275896"/>
                    <a:pt x="49269" y="265168"/>
                  </a:cubicBezTo>
                  <a:cubicBezTo>
                    <a:pt x="46953" y="254440"/>
                    <a:pt x="34026" y="244048"/>
                    <a:pt x="28789" y="226402"/>
                  </a:cubicBezTo>
                  <a:cubicBezTo>
                    <a:pt x="23553" y="208756"/>
                    <a:pt x="-924" y="187575"/>
                    <a:pt x="3221" y="167339"/>
                  </a:cubicBezTo>
                  <a:cubicBezTo>
                    <a:pt x="-1293" y="136292"/>
                    <a:pt x="34508" y="126192"/>
                    <a:pt x="39029" y="110836"/>
                  </a:cubicBezTo>
                  <a:cubicBezTo>
                    <a:pt x="43551" y="95480"/>
                    <a:pt x="51850" y="83068"/>
                    <a:pt x="46442" y="64961"/>
                  </a:cubicBezTo>
                  <a:cubicBezTo>
                    <a:pt x="32067" y="29264"/>
                    <a:pt x="19138" y="21410"/>
                    <a:pt x="0" y="0"/>
                  </a:cubicBezTo>
                  <a:close/>
                </a:path>
              </a:pathLst>
            </a:custGeom>
            <a:solidFill>
              <a:srgbClr val="EAEAEA"/>
            </a:solidFill>
            <a:ln w="25400" cap="flat" cmpd="sng" algn="ctr">
              <a:noFill/>
              <a:prstDash val="solid"/>
            </a:ln>
            <a:effectLst/>
          </p:spPr>
          <p:txBody>
            <a:bodyPr rtlCol="0" anchor="ctr"/>
            <a:lstStyle/>
            <a:p>
              <a:pPr algn="ctr" defTabSz="914400" latinLnBrk="1"/>
              <a:endParaRPr lang="ko-KR" altLang="en-US" kern="0" dirty="0" smtClean="0">
                <a:solidFill>
                  <a:srgbClr val="FF0000"/>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21" name="Picture 3" descr="C:\Users\PTINSIDE1\Desktop\54w41ef.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12840" y="2575972"/>
              <a:ext cx="229632" cy="363584"/>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모서리가 둥근 직사각형 13"/>
          <p:cNvSpPr/>
          <p:nvPr/>
        </p:nvSpPr>
        <p:spPr>
          <a:xfrm>
            <a:off x="1588113" y="5402727"/>
            <a:ext cx="9899361" cy="613314"/>
          </a:xfrm>
          <a:prstGeom prst="roundRect">
            <a:avLst/>
          </a:prstGeom>
          <a:solidFill>
            <a:srgbClr val="EAEAEA"/>
          </a:solidFill>
          <a:ln w="25400" cap="flat" cmpd="sng" algn="ctr">
            <a:noFill/>
            <a:prstDash val="solid"/>
          </a:ln>
          <a:effectLst/>
        </p:spPr>
        <p:txBody>
          <a:bodyPr lIns="36000" tIns="0" rIns="36000" bIns="18000" rtlCol="0" anchor="ctr"/>
          <a:lstStyle/>
          <a:p>
            <a:pPr>
              <a:defRPr/>
            </a:pPr>
            <a:r>
              <a:rPr lang="en-US" altLang="zh-CN"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19年</a:t>
            </a:r>
            <a:r>
              <a:rPr lang="en-US" altLang="zh-CN"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7</a:t>
            </a:r>
            <a:r>
              <a:rPr lang="zh-CN" altLang="en-US"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月</a:t>
            </a:r>
            <a:r>
              <a:rPr lang="en-US" altLang="zh-CN"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~20年</a:t>
            </a:r>
            <a:r>
              <a:rPr lang="en-US" altLang="zh-CN"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3</a:t>
            </a:r>
            <a:r>
              <a:rPr lang="zh-CN" altLang="en-US"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月，公司对双重</a:t>
            </a:r>
            <a:r>
              <a:rPr lang="zh-CN" altLang="en-US"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预防体系试</a:t>
            </a:r>
            <a:r>
              <a:rPr lang="zh-CN" altLang="en-US"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运行进行</a:t>
            </a:r>
            <a:r>
              <a:rPr lang="zh-CN" altLang="en-US"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了系统性评审</a:t>
            </a:r>
            <a:r>
              <a:rPr lang="zh-CN" altLang="en-US"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，直</a:t>
            </a:r>
            <a:r>
              <a:rPr lang="zh-CN" altLang="en-US"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判出</a:t>
            </a:r>
            <a:r>
              <a:rPr lang="en-US" altLang="zh-CN"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7</a:t>
            </a:r>
            <a:r>
              <a:rPr lang="zh-CN" altLang="en-US"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个重大风险</a:t>
            </a:r>
            <a:r>
              <a:rPr lang="zh-CN" altLang="en-US"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点</a:t>
            </a:r>
            <a:endParaRPr lang="zh-CN" altLang="en-US"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9" name="矩形 15"/>
          <p:cNvSpPr/>
          <p:nvPr>
            <p:custDataLst>
              <p:tags r:id="rId8"/>
            </p:custDataLst>
          </p:nvPr>
        </p:nvSpPr>
        <p:spPr>
          <a:xfrm flipH="1" flipV="1">
            <a:off x="0" y="1459439"/>
            <a:ext cx="1199456" cy="3587981"/>
          </a:xfrm>
          <a:custGeom>
            <a:avLst/>
            <a:gdLst>
              <a:gd name="connsiteX0" fmla="*/ 0 w 3995936"/>
              <a:gd name="connsiteY0" fmla="*/ 0 h 2664296"/>
              <a:gd name="connsiteX1" fmla="*/ 3995936 w 3995936"/>
              <a:gd name="connsiteY1" fmla="*/ 0 h 2664296"/>
              <a:gd name="connsiteX2" fmla="*/ 3995936 w 3995936"/>
              <a:gd name="connsiteY2" fmla="*/ 2664296 h 2664296"/>
              <a:gd name="connsiteX3" fmla="*/ 0 w 3995936"/>
              <a:gd name="connsiteY3" fmla="*/ 2664296 h 2664296"/>
              <a:gd name="connsiteX4" fmla="*/ 0 w 3995936"/>
              <a:gd name="connsiteY4" fmla="*/ 0 h 2664296"/>
              <a:gd name="connsiteX0-1" fmla="*/ 0 w 3995936"/>
              <a:gd name="connsiteY0-2" fmla="*/ 1377 h 2665673"/>
              <a:gd name="connsiteX1-3" fmla="*/ 347861 w 3995936"/>
              <a:gd name="connsiteY1-4" fmla="*/ 0 h 2665673"/>
              <a:gd name="connsiteX2-5" fmla="*/ 3995936 w 3995936"/>
              <a:gd name="connsiteY2-6" fmla="*/ 1377 h 2665673"/>
              <a:gd name="connsiteX3-7" fmla="*/ 3995936 w 3995936"/>
              <a:gd name="connsiteY3-8" fmla="*/ 2665673 h 2665673"/>
              <a:gd name="connsiteX4-9" fmla="*/ 0 w 3995936"/>
              <a:gd name="connsiteY4-10" fmla="*/ 2665673 h 2665673"/>
              <a:gd name="connsiteX5" fmla="*/ 0 w 3995936"/>
              <a:gd name="connsiteY5" fmla="*/ 1377 h 2665673"/>
              <a:gd name="connsiteX0-11" fmla="*/ 0 w 3995936"/>
              <a:gd name="connsiteY0-12" fmla="*/ 2665673 h 2665673"/>
              <a:gd name="connsiteX1-13" fmla="*/ 347861 w 3995936"/>
              <a:gd name="connsiteY1-14" fmla="*/ 0 h 2665673"/>
              <a:gd name="connsiteX2-15" fmla="*/ 3995936 w 3995936"/>
              <a:gd name="connsiteY2-16" fmla="*/ 1377 h 2665673"/>
              <a:gd name="connsiteX3-17" fmla="*/ 3995936 w 3995936"/>
              <a:gd name="connsiteY3-18" fmla="*/ 2665673 h 2665673"/>
              <a:gd name="connsiteX4-19" fmla="*/ 0 w 3995936"/>
              <a:gd name="connsiteY4-20" fmla="*/ 2665673 h 2665673"/>
              <a:gd name="connsiteX0-21" fmla="*/ 0 w 3995936"/>
              <a:gd name="connsiteY0-22" fmla="*/ 2665673 h 2665673"/>
              <a:gd name="connsiteX1-23" fmla="*/ 347861 w 3995936"/>
              <a:gd name="connsiteY1-24" fmla="*/ 0 h 2665673"/>
              <a:gd name="connsiteX2-25" fmla="*/ 1439144 w 3995936"/>
              <a:gd name="connsiteY2-26" fmla="*/ 0 h 2665673"/>
              <a:gd name="connsiteX3-27" fmla="*/ 3995936 w 3995936"/>
              <a:gd name="connsiteY3-28" fmla="*/ 1377 h 2665673"/>
              <a:gd name="connsiteX4-29" fmla="*/ 3995936 w 3995936"/>
              <a:gd name="connsiteY4-30" fmla="*/ 2665673 h 2665673"/>
              <a:gd name="connsiteX5-31" fmla="*/ 0 w 3995936"/>
              <a:gd name="connsiteY5-32" fmla="*/ 2665673 h 2665673"/>
              <a:gd name="connsiteX0-33" fmla="*/ 0 w 3995936"/>
              <a:gd name="connsiteY0-34" fmla="*/ 2665673 h 2665673"/>
              <a:gd name="connsiteX1-35" fmla="*/ 347861 w 3995936"/>
              <a:gd name="connsiteY1-36" fmla="*/ 0 h 2665673"/>
              <a:gd name="connsiteX2-37" fmla="*/ 1439144 w 3995936"/>
              <a:gd name="connsiteY2-38" fmla="*/ 0 h 2665673"/>
              <a:gd name="connsiteX3-39" fmla="*/ 3995936 w 3995936"/>
              <a:gd name="connsiteY3-40" fmla="*/ 2665673 h 2665673"/>
              <a:gd name="connsiteX4-41" fmla="*/ 0 w 3995936"/>
              <a:gd name="connsiteY4-42" fmla="*/ 2665673 h 2665673"/>
              <a:gd name="connsiteX0-43" fmla="*/ 0 w 3995936"/>
              <a:gd name="connsiteY0-44" fmla="*/ 2665673 h 2665673"/>
              <a:gd name="connsiteX1-45" fmla="*/ 347861 w 3995936"/>
              <a:gd name="connsiteY1-46" fmla="*/ 0 h 2665673"/>
              <a:gd name="connsiteX2-47" fmla="*/ 1439144 w 3995936"/>
              <a:gd name="connsiteY2-48" fmla="*/ 0 h 2665673"/>
              <a:gd name="connsiteX3-49" fmla="*/ 3995936 w 3995936"/>
              <a:gd name="connsiteY3-50" fmla="*/ 2665673 h 2665673"/>
              <a:gd name="connsiteX4-51" fmla="*/ 1439144 w 3995936"/>
              <a:gd name="connsiteY4-52" fmla="*/ 2663804 h 2665673"/>
              <a:gd name="connsiteX5-53" fmla="*/ 0 w 3995936"/>
              <a:gd name="connsiteY5-54" fmla="*/ 2665673 h 2665673"/>
              <a:gd name="connsiteX0-55" fmla="*/ 0 w 1439144"/>
              <a:gd name="connsiteY0-56" fmla="*/ 2665673 h 2665673"/>
              <a:gd name="connsiteX1-57" fmla="*/ 347861 w 1439144"/>
              <a:gd name="connsiteY1-58" fmla="*/ 0 h 2665673"/>
              <a:gd name="connsiteX2-59" fmla="*/ 1439144 w 1439144"/>
              <a:gd name="connsiteY2-60" fmla="*/ 0 h 2665673"/>
              <a:gd name="connsiteX3-61" fmla="*/ 1439144 w 1439144"/>
              <a:gd name="connsiteY3-62" fmla="*/ 2663804 h 2665673"/>
              <a:gd name="connsiteX4-63" fmla="*/ 0 w 1439144"/>
              <a:gd name="connsiteY4-64" fmla="*/ 2665673 h 2665673"/>
              <a:gd name="connsiteX0-65" fmla="*/ 0 w 1439144"/>
              <a:gd name="connsiteY0-66" fmla="*/ 2665673 h 2665673"/>
              <a:gd name="connsiteX1-67" fmla="*/ 347861 w 1439144"/>
              <a:gd name="connsiteY1-68" fmla="*/ 0 h 2665673"/>
              <a:gd name="connsiteX2-69" fmla="*/ 1439144 w 1439144"/>
              <a:gd name="connsiteY2-70" fmla="*/ 0 h 2665673"/>
              <a:gd name="connsiteX3-71" fmla="*/ 1439144 w 1439144"/>
              <a:gd name="connsiteY3-72" fmla="*/ 2663804 h 2665673"/>
              <a:gd name="connsiteX4-73" fmla="*/ 970584 w 1439144"/>
              <a:gd name="connsiteY4-74" fmla="*/ 2660778 h 2665673"/>
              <a:gd name="connsiteX5-75" fmla="*/ 0 w 1439144"/>
              <a:gd name="connsiteY5-76" fmla="*/ 2665673 h 2665673"/>
              <a:gd name="connsiteX0-77" fmla="*/ 0 w 1439144"/>
              <a:gd name="connsiteY0-78" fmla="*/ 2665673 h 2665673"/>
              <a:gd name="connsiteX1-79" fmla="*/ 347861 w 1439144"/>
              <a:gd name="connsiteY1-80" fmla="*/ 0 h 2665673"/>
              <a:gd name="connsiteX2-81" fmla="*/ 1439144 w 1439144"/>
              <a:gd name="connsiteY2-82" fmla="*/ 0 h 2665673"/>
              <a:gd name="connsiteX3-83" fmla="*/ 970584 w 1439144"/>
              <a:gd name="connsiteY3-84" fmla="*/ 2660778 h 2665673"/>
              <a:gd name="connsiteX4-85" fmla="*/ 0 w 1439144"/>
              <a:gd name="connsiteY4-86" fmla="*/ 2665673 h 2665673"/>
              <a:gd name="connsiteX0-87" fmla="*/ 0 w 1439144"/>
              <a:gd name="connsiteY0-88" fmla="*/ 2665673 h 2665673"/>
              <a:gd name="connsiteX1-89" fmla="*/ 347861 w 1439144"/>
              <a:gd name="connsiteY1-90" fmla="*/ 0 h 2665673"/>
              <a:gd name="connsiteX2-91" fmla="*/ 970584 w 1439144"/>
              <a:gd name="connsiteY2-92" fmla="*/ 6420 h 2665673"/>
              <a:gd name="connsiteX3-93" fmla="*/ 1439144 w 1439144"/>
              <a:gd name="connsiteY3-94" fmla="*/ 0 h 2665673"/>
              <a:gd name="connsiteX4-95" fmla="*/ 970584 w 1439144"/>
              <a:gd name="connsiteY4-96" fmla="*/ 2660778 h 2665673"/>
              <a:gd name="connsiteX5-97" fmla="*/ 0 w 1439144"/>
              <a:gd name="connsiteY5-98" fmla="*/ 2665673 h 2665673"/>
              <a:gd name="connsiteX0-99" fmla="*/ 0 w 970584"/>
              <a:gd name="connsiteY0-100" fmla="*/ 2665673 h 2665673"/>
              <a:gd name="connsiteX1-101" fmla="*/ 347861 w 970584"/>
              <a:gd name="connsiteY1-102" fmla="*/ 0 h 2665673"/>
              <a:gd name="connsiteX2-103" fmla="*/ 970584 w 970584"/>
              <a:gd name="connsiteY2-104" fmla="*/ 6420 h 2665673"/>
              <a:gd name="connsiteX3-105" fmla="*/ 970584 w 970584"/>
              <a:gd name="connsiteY3-106" fmla="*/ 2660778 h 2665673"/>
              <a:gd name="connsiteX4-107" fmla="*/ 0 w 970584"/>
              <a:gd name="connsiteY4-108" fmla="*/ 2665673 h 2665673"/>
              <a:gd name="connsiteX0-109" fmla="*/ 0 w 970584"/>
              <a:gd name="connsiteY0-110" fmla="*/ 2665673 h 2665673"/>
              <a:gd name="connsiteX1-111" fmla="*/ 347861 w 970584"/>
              <a:gd name="connsiteY1-112" fmla="*/ 0 h 2665673"/>
              <a:gd name="connsiteX2-113" fmla="*/ 970584 w 970584"/>
              <a:gd name="connsiteY2-114" fmla="*/ 6420 h 2665673"/>
              <a:gd name="connsiteX3-115" fmla="*/ 970584 w 970584"/>
              <a:gd name="connsiteY3-116" fmla="*/ 2660778 h 2665673"/>
              <a:gd name="connsiteX4-117" fmla="*/ 899592 w 970584"/>
              <a:gd name="connsiteY4-118" fmla="*/ 2664556 h 2665673"/>
              <a:gd name="connsiteX5-119" fmla="*/ 0 w 970584"/>
              <a:gd name="connsiteY5-120" fmla="*/ 2665673 h 2665673"/>
              <a:gd name="connsiteX0-121" fmla="*/ 0 w 970584"/>
              <a:gd name="connsiteY0-122" fmla="*/ 2665673 h 2665673"/>
              <a:gd name="connsiteX1-123" fmla="*/ 347861 w 970584"/>
              <a:gd name="connsiteY1-124" fmla="*/ 0 h 2665673"/>
              <a:gd name="connsiteX2-125" fmla="*/ 970584 w 970584"/>
              <a:gd name="connsiteY2-126" fmla="*/ 6420 h 2665673"/>
              <a:gd name="connsiteX3-127" fmla="*/ 899592 w 970584"/>
              <a:gd name="connsiteY3-128" fmla="*/ 2664556 h 2665673"/>
              <a:gd name="connsiteX4-129" fmla="*/ 0 w 970584"/>
              <a:gd name="connsiteY4-130" fmla="*/ 2665673 h 2665673"/>
              <a:gd name="connsiteX0-131" fmla="*/ 0 w 970584"/>
              <a:gd name="connsiteY0-132" fmla="*/ 2668699 h 2668699"/>
              <a:gd name="connsiteX1-133" fmla="*/ 347861 w 970584"/>
              <a:gd name="connsiteY1-134" fmla="*/ 3026 h 2668699"/>
              <a:gd name="connsiteX2-135" fmla="*/ 899592 w 970584"/>
              <a:gd name="connsiteY2-136" fmla="*/ 0 h 2668699"/>
              <a:gd name="connsiteX3-137" fmla="*/ 970584 w 970584"/>
              <a:gd name="connsiteY3-138" fmla="*/ 9446 h 2668699"/>
              <a:gd name="connsiteX4-139" fmla="*/ 899592 w 970584"/>
              <a:gd name="connsiteY4-140" fmla="*/ 2667582 h 2668699"/>
              <a:gd name="connsiteX5-141" fmla="*/ 0 w 970584"/>
              <a:gd name="connsiteY5-142" fmla="*/ 2668699 h 2668699"/>
              <a:gd name="connsiteX0-143" fmla="*/ 0 w 899592"/>
              <a:gd name="connsiteY0-144" fmla="*/ 2668699 h 2668699"/>
              <a:gd name="connsiteX1-145" fmla="*/ 347861 w 899592"/>
              <a:gd name="connsiteY1-146" fmla="*/ 3026 h 2668699"/>
              <a:gd name="connsiteX2-147" fmla="*/ 899592 w 899592"/>
              <a:gd name="connsiteY2-148" fmla="*/ 0 h 2668699"/>
              <a:gd name="connsiteX3-149" fmla="*/ 899592 w 899592"/>
              <a:gd name="connsiteY3-150" fmla="*/ 2667582 h 2668699"/>
              <a:gd name="connsiteX4-151" fmla="*/ 0 w 899592"/>
              <a:gd name="connsiteY4-152" fmla="*/ 2668699 h 266869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99592" h="2668699">
                <a:moveTo>
                  <a:pt x="0" y="2668699"/>
                </a:moveTo>
                <a:lnTo>
                  <a:pt x="347861" y="3026"/>
                </a:lnTo>
                <a:lnTo>
                  <a:pt x="899592" y="0"/>
                </a:lnTo>
                <a:lnTo>
                  <a:pt x="899592" y="2667582"/>
                </a:lnTo>
                <a:lnTo>
                  <a:pt x="0" y="2668699"/>
                </a:lnTo>
                <a:close/>
              </a:path>
            </a:pathLst>
          </a:custGeom>
          <a:solidFill>
            <a:srgbClr val="007C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zh-CN" altLang="en-US" sz="1865" dirty="0">
              <a:solidFill>
                <a:schemeClr val="lt1"/>
              </a:solidFill>
              <a:latin typeface="微软雅黑" panose="020B0503020204020204" pitchFamily="34" charset="-122"/>
              <a:ea typeface="微软雅黑" panose="020B0503020204020204" pitchFamily="34" charset="-122"/>
            </a:endParaRPr>
          </a:p>
        </p:txBody>
      </p:sp>
      <p:sp>
        <p:nvSpPr>
          <p:cNvPr id="30" name="矩形 15"/>
          <p:cNvSpPr/>
          <p:nvPr>
            <p:custDataLst>
              <p:tags r:id="rId9"/>
            </p:custDataLst>
          </p:nvPr>
        </p:nvSpPr>
        <p:spPr>
          <a:xfrm>
            <a:off x="10992544" y="1459439"/>
            <a:ext cx="1199456" cy="3587981"/>
          </a:xfrm>
          <a:custGeom>
            <a:avLst/>
            <a:gdLst>
              <a:gd name="connsiteX0" fmla="*/ 0 w 3995936"/>
              <a:gd name="connsiteY0" fmla="*/ 0 h 2664296"/>
              <a:gd name="connsiteX1" fmla="*/ 3995936 w 3995936"/>
              <a:gd name="connsiteY1" fmla="*/ 0 h 2664296"/>
              <a:gd name="connsiteX2" fmla="*/ 3995936 w 3995936"/>
              <a:gd name="connsiteY2" fmla="*/ 2664296 h 2664296"/>
              <a:gd name="connsiteX3" fmla="*/ 0 w 3995936"/>
              <a:gd name="connsiteY3" fmla="*/ 2664296 h 2664296"/>
              <a:gd name="connsiteX4" fmla="*/ 0 w 3995936"/>
              <a:gd name="connsiteY4" fmla="*/ 0 h 2664296"/>
              <a:gd name="connsiteX0-1" fmla="*/ 0 w 3995936"/>
              <a:gd name="connsiteY0-2" fmla="*/ 1377 h 2665673"/>
              <a:gd name="connsiteX1-3" fmla="*/ 347861 w 3995936"/>
              <a:gd name="connsiteY1-4" fmla="*/ 0 h 2665673"/>
              <a:gd name="connsiteX2-5" fmla="*/ 3995936 w 3995936"/>
              <a:gd name="connsiteY2-6" fmla="*/ 1377 h 2665673"/>
              <a:gd name="connsiteX3-7" fmla="*/ 3995936 w 3995936"/>
              <a:gd name="connsiteY3-8" fmla="*/ 2665673 h 2665673"/>
              <a:gd name="connsiteX4-9" fmla="*/ 0 w 3995936"/>
              <a:gd name="connsiteY4-10" fmla="*/ 2665673 h 2665673"/>
              <a:gd name="connsiteX5" fmla="*/ 0 w 3995936"/>
              <a:gd name="connsiteY5" fmla="*/ 1377 h 2665673"/>
              <a:gd name="connsiteX0-11" fmla="*/ 0 w 3995936"/>
              <a:gd name="connsiteY0-12" fmla="*/ 2665673 h 2665673"/>
              <a:gd name="connsiteX1-13" fmla="*/ 347861 w 3995936"/>
              <a:gd name="connsiteY1-14" fmla="*/ 0 h 2665673"/>
              <a:gd name="connsiteX2-15" fmla="*/ 3995936 w 3995936"/>
              <a:gd name="connsiteY2-16" fmla="*/ 1377 h 2665673"/>
              <a:gd name="connsiteX3-17" fmla="*/ 3995936 w 3995936"/>
              <a:gd name="connsiteY3-18" fmla="*/ 2665673 h 2665673"/>
              <a:gd name="connsiteX4-19" fmla="*/ 0 w 3995936"/>
              <a:gd name="connsiteY4-20" fmla="*/ 2665673 h 2665673"/>
              <a:gd name="connsiteX0-21" fmla="*/ 0 w 3995936"/>
              <a:gd name="connsiteY0-22" fmla="*/ 2665673 h 2665673"/>
              <a:gd name="connsiteX1-23" fmla="*/ 347861 w 3995936"/>
              <a:gd name="connsiteY1-24" fmla="*/ 0 h 2665673"/>
              <a:gd name="connsiteX2-25" fmla="*/ 1439144 w 3995936"/>
              <a:gd name="connsiteY2-26" fmla="*/ 0 h 2665673"/>
              <a:gd name="connsiteX3-27" fmla="*/ 3995936 w 3995936"/>
              <a:gd name="connsiteY3-28" fmla="*/ 1377 h 2665673"/>
              <a:gd name="connsiteX4-29" fmla="*/ 3995936 w 3995936"/>
              <a:gd name="connsiteY4-30" fmla="*/ 2665673 h 2665673"/>
              <a:gd name="connsiteX5-31" fmla="*/ 0 w 3995936"/>
              <a:gd name="connsiteY5-32" fmla="*/ 2665673 h 2665673"/>
              <a:gd name="connsiteX0-33" fmla="*/ 0 w 3995936"/>
              <a:gd name="connsiteY0-34" fmla="*/ 2665673 h 2665673"/>
              <a:gd name="connsiteX1-35" fmla="*/ 347861 w 3995936"/>
              <a:gd name="connsiteY1-36" fmla="*/ 0 h 2665673"/>
              <a:gd name="connsiteX2-37" fmla="*/ 1439144 w 3995936"/>
              <a:gd name="connsiteY2-38" fmla="*/ 0 h 2665673"/>
              <a:gd name="connsiteX3-39" fmla="*/ 3995936 w 3995936"/>
              <a:gd name="connsiteY3-40" fmla="*/ 2665673 h 2665673"/>
              <a:gd name="connsiteX4-41" fmla="*/ 0 w 3995936"/>
              <a:gd name="connsiteY4-42" fmla="*/ 2665673 h 2665673"/>
              <a:gd name="connsiteX0-43" fmla="*/ 0 w 3995936"/>
              <a:gd name="connsiteY0-44" fmla="*/ 2665673 h 2665673"/>
              <a:gd name="connsiteX1-45" fmla="*/ 347861 w 3995936"/>
              <a:gd name="connsiteY1-46" fmla="*/ 0 h 2665673"/>
              <a:gd name="connsiteX2-47" fmla="*/ 1439144 w 3995936"/>
              <a:gd name="connsiteY2-48" fmla="*/ 0 h 2665673"/>
              <a:gd name="connsiteX3-49" fmla="*/ 3995936 w 3995936"/>
              <a:gd name="connsiteY3-50" fmla="*/ 2665673 h 2665673"/>
              <a:gd name="connsiteX4-51" fmla="*/ 1439144 w 3995936"/>
              <a:gd name="connsiteY4-52" fmla="*/ 2663804 h 2665673"/>
              <a:gd name="connsiteX5-53" fmla="*/ 0 w 3995936"/>
              <a:gd name="connsiteY5-54" fmla="*/ 2665673 h 2665673"/>
              <a:gd name="connsiteX0-55" fmla="*/ 0 w 1439144"/>
              <a:gd name="connsiteY0-56" fmla="*/ 2665673 h 2665673"/>
              <a:gd name="connsiteX1-57" fmla="*/ 347861 w 1439144"/>
              <a:gd name="connsiteY1-58" fmla="*/ 0 h 2665673"/>
              <a:gd name="connsiteX2-59" fmla="*/ 1439144 w 1439144"/>
              <a:gd name="connsiteY2-60" fmla="*/ 0 h 2665673"/>
              <a:gd name="connsiteX3-61" fmla="*/ 1439144 w 1439144"/>
              <a:gd name="connsiteY3-62" fmla="*/ 2663804 h 2665673"/>
              <a:gd name="connsiteX4-63" fmla="*/ 0 w 1439144"/>
              <a:gd name="connsiteY4-64" fmla="*/ 2665673 h 2665673"/>
              <a:gd name="connsiteX0-65" fmla="*/ 0 w 1439144"/>
              <a:gd name="connsiteY0-66" fmla="*/ 2665673 h 2665673"/>
              <a:gd name="connsiteX1-67" fmla="*/ 347861 w 1439144"/>
              <a:gd name="connsiteY1-68" fmla="*/ 0 h 2665673"/>
              <a:gd name="connsiteX2-69" fmla="*/ 1439144 w 1439144"/>
              <a:gd name="connsiteY2-70" fmla="*/ 0 h 2665673"/>
              <a:gd name="connsiteX3-71" fmla="*/ 1439144 w 1439144"/>
              <a:gd name="connsiteY3-72" fmla="*/ 2663804 h 2665673"/>
              <a:gd name="connsiteX4-73" fmla="*/ 970584 w 1439144"/>
              <a:gd name="connsiteY4-74" fmla="*/ 2660778 h 2665673"/>
              <a:gd name="connsiteX5-75" fmla="*/ 0 w 1439144"/>
              <a:gd name="connsiteY5-76" fmla="*/ 2665673 h 2665673"/>
              <a:gd name="connsiteX0-77" fmla="*/ 0 w 1439144"/>
              <a:gd name="connsiteY0-78" fmla="*/ 2665673 h 2665673"/>
              <a:gd name="connsiteX1-79" fmla="*/ 347861 w 1439144"/>
              <a:gd name="connsiteY1-80" fmla="*/ 0 h 2665673"/>
              <a:gd name="connsiteX2-81" fmla="*/ 1439144 w 1439144"/>
              <a:gd name="connsiteY2-82" fmla="*/ 0 h 2665673"/>
              <a:gd name="connsiteX3-83" fmla="*/ 970584 w 1439144"/>
              <a:gd name="connsiteY3-84" fmla="*/ 2660778 h 2665673"/>
              <a:gd name="connsiteX4-85" fmla="*/ 0 w 1439144"/>
              <a:gd name="connsiteY4-86" fmla="*/ 2665673 h 2665673"/>
              <a:gd name="connsiteX0-87" fmla="*/ 0 w 1439144"/>
              <a:gd name="connsiteY0-88" fmla="*/ 2665673 h 2665673"/>
              <a:gd name="connsiteX1-89" fmla="*/ 347861 w 1439144"/>
              <a:gd name="connsiteY1-90" fmla="*/ 0 h 2665673"/>
              <a:gd name="connsiteX2-91" fmla="*/ 970584 w 1439144"/>
              <a:gd name="connsiteY2-92" fmla="*/ 6420 h 2665673"/>
              <a:gd name="connsiteX3-93" fmla="*/ 1439144 w 1439144"/>
              <a:gd name="connsiteY3-94" fmla="*/ 0 h 2665673"/>
              <a:gd name="connsiteX4-95" fmla="*/ 970584 w 1439144"/>
              <a:gd name="connsiteY4-96" fmla="*/ 2660778 h 2665673"/>
              <a:gd name="connsiteX5-97" fmla="*/ 0 w 1439144"/>
              <a:gd name="connsiteY5-98" fmla="*/ 2665673 h 2665673"/>
              <a:gd name="connsiteX0-99" fmla="*/ 0 w 970584"/>
              <a:gd name="connsiteY0-100" fmla="*/ 2665673 h 2665673"/>
              <a:gd name="connsiteX1-101" fmla="*/ 347861 w 970584"/>
              <a:gd name="connsiteY1-102" fmla="*/ 0 h 2665673"/>
              <a:gd name="connsiteX2-103" fmla="*/ 970584 w 970584"/>
              <a:gd name="connsiteY2-104" fmla="*/ 6420 h 2665673"/>
              <a:gd name="connsiteX3-105" fmla="*/ 970584 w 970584"/>
              <a:gd name="connsiteY3-106" fmla="*/ 2660778 h 2665673"/>
              <a:gd name="connsiteX4-107" fmla="*/ 0 w 970584"/>
              <a:gd name="connsiteY4-108" fmla="*/ 2665673 h 2665673"/>
              <a:gd name="connsiteX0-109" fmla="*/ 0 w 970584"/>
              <a:gd name="connsiteY0-110" fmla="*/ 2665673 h 2665673"/>
              <a:gd name="connsiteX1-111" fmla="*/ 347861 w 970584"/>
              <a:gd name="connsiteY1-112" fmla="*/ 0 h 2665673"/>
              <a:gd name="connsiteX2-113" fmla="*/ 970584 w 970584"/>
              <a:gd name="connsiteY2-114" fmla="*/ 6420 h 2665673"/>
              <a:gd name="connsiteX3-115" fmla="*/ 970584 w 970584"/>
              <a:gd name="connsiteY3-116" fmla="*/ 2660778 h 2665673"/>
              <a:gd name="connsiteX4-117" fmla="*/ 899592 w 970584"/>
              <a:gd name="connsiteY4-118" fmla="*/ 2664556 h 2665673"/>
              <a:gd name="connsiteX5-119" fmla="*/ 0 w 970584"/>
              <a:gd name="connsiteY5-120" fmla="*/ 2665673 h 2665673"/>
              <a:gd name="connsiteX0-121" fmla="*/ 0 w 970584"/>
              <a:gd name="connsiteY0-122" fmla="*/ 2665673 h 2665673"/>
              <a:gd name="connsiteX1-123" fmla="*/ 347861 w 970584"/>
              <a:gd name="connsiteY1-124" fmla="*/ 0 h 2665673"/>
              <a:gd name="connsiteX2-125" fmla="*/ 970584 w 970584"/>
              <a:gd name="connsiteY2-126" fmla="*/ 6420 h 2665673"/>
              <a:gd name="connsiteX3-127" fmla="*/ 899592 w 970584"/>
              <a:gd name="connsiteY3-128" fmla="*/ 2664556 h 2665673"/>
              <a:gd name="connsiteX4-129" fmla="*/ 0 w 970584"/>
              <a:gd name="connsiteY4-130" fmla="*/ 2665673 h 2665673"/>
              <a:gd name="connsiteX0-131" fmla="*/ 0 w 970584"/>
              <a:gd name="connsiteY0-132" fmla="*/ 2668699 h 2668699"/>
              <a:gd name="connsiteX1-133" fmla="*/ 347861 w 970584"/>
              <a:gd name="connsiteY1-134" fmla="*/ 3026 h 2668699"/>
              <a:gd name="connsiteX2-135" fmla="*/ 899592 w 970584"/>
              <a:gd name="connsiteY2-136" fmla="*/ 0 h 2668699"/>
              <a:gd name="connsiteX3-137" fmla="*/ 970584 w 970584"/>
              <a:gd name="connsiteY3-138" fmla="*/ 9446 h 2668699"/>
              <a:gd name="connsiteX4-139" fmla="*/ 899592 w 970584"/>
              <a:gd name="connsiteY4-140" fmla="*/ 2667582 h 2668699"/>
              <a:gd name="connsiteX5-141" fmla="*/ 0 w 970584"/>
              <a:gd name="connsiteY5-142" fmla="*/ 2668699 h 2668699"/>
              <a:gd name="connsiteX0-143" fmla="*/ 0 w 899592"/>
              <a:gd name="connsiteY0-144" fmla="*/ 2668699 h 2668699"/>
              <a:gd name="connsiteX1-145" fmla="*/ 347861 w 899592"/>
              <a:gd name="connsiteY1-146" fmla="*/ 3026 h 2668699"/>
              <a:gd name="connsiteX2-147" fmla="*/ 899592 w 899592"/>
              <a:gd name="connsiteY2-148" fmla="*/ 0 h 2668699"/>
              <a:gd name="connsiteX3-149" fmla="*/ 899592 w 899592"/>
              <a:gd name="connsiteY3-150" fmla="*/ 2667582 h 2668699"/>
              <a:gd name="connsiteX4-151" fmla="*/ 0 w 899592"/>
              <a:gd name="connsiteY4-152" fmla="*/ 2668699 h 266869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99592" h="2668699">
                <a:moveTo>
                  <a:pt x="0" y="2668699"/>
                </a:moveTo>
                <a:lnTo>
                  <a:pt x="347861" y="3026"/>
                </a:lnTo>
                <a:lnTo>
                  <a:pt x="899592" y="0"/>
                </a:lnTo>
                <a:lnTo>
                  <a:pt x="899592" y="2667582"/>
                </a:lnTo>
                <a:lnTo>
                  <a:pt x="0" y="2668699"/>
                </a:lnTo>
                <a:close/>
              </a:path>
            </a:pathLst>
          </a:custGeom>
          <a:solidFill>
            <a:srgbClr val="007C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zh-CN" altLang="en-US" sz="1865" dirty="0">
              <a:solidFill>
                <a:schemeClr val="lt1"/>
              </a:solidFill>
              <a:latin typeface="微软雅黑" panose="020B0503020204020204" pitchFamily="34" charset="-122"/>
              <a:ea typeface="微软雅黑" panose="020B0503020204020204" pitchFamily="34" charset="-122"/>
            </a:endParaRPr>
          </a:p>
        </p:txBody>
      </p:sp>
      <p:sp>
        <p:nvSpPr>
          <p:cNvPr id="32" name="평행 사변형 31"/>
          <p:cNvSpPr/>
          <p:nvPr>
            <p:custDataLst>
              <p:tags r:id="rId10"/>
            </p:custDataLst>
          </p:nvPr>
        </p:nvSpPr>
        <p:spPr>
          <a:xfrm>
            <a:off x="8422524" y="1459439"/>
            <a:ext cx="2938190" cy="3583913"/>
          </a:xfrm>
          <a:prstGeom prst="parallelogram">
            <a:avLst>
              <a:gd name="adj" fmla="val 15924"/>
            </a:avLst>
          </a:prstGeom>
          <a:blipFill dpi="0" rotWithShape="1">
            <a:blip r:embed="rId11">
              <a:extLst>
                <a:ext uri="{28A0092B-C50C-407E-A947-70E740481C1C}">
                  <a14:useLocalDpi xmlns:a14="http://schemas.microsoft.com/office/drawing/2010/main" val="0"/>
                </a:ext>
              </a:extLst>
            </a:blip>
            <a:srcRect/>
            <a:stretch>
              <a:fillRect/>
            </a:stretch>
          </a:blip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34" name="평행 사변형 33"/>
          <p:cNvSpPr/>
          <p:nvPr>
            <p:custDataLst>
              <p:tags r:id="rId12"/>
            </p:custDataLst>
          </p:nvPr>
        </p:nvSpPr>
        <p:spPr>
          <a:xfrm>
            <a:off x="3341152" y="1459439"/>
            <a:ext cx="2938190" cy="3583913"/>
          </a:xfrm>
          <a:prstGeom prst="parallelogram">
            <a:avLst>
              <a:gd name="adj" fmla="val 15924"/>
            </a:avLst>
          </a:prstGeom>
          <a:blipFill dpi="0" rotWithShape="1">
            <a:blip r:embed="rId13">
              <a:extLst>
                <a:ext uri="{28A0092B-C50C-407E-A947-70E740481C1C}">
                  <a14:useLocalDpi xmlns:a14="http://schemas.microsoft.com/office/drawing/2010/main" val="0"/>
                </a:ext>
              </a:extLst>
            </a:blip>
            <a:srcRect/>
            <a:stretch>
              <a:fillRect/>
            </a:stretch>
          </a:blip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pic>
        <p:nvPicPr>
          <p:cNvPr id="17" name="图片 16"/>
          <p:cNvPicPr>
            <a:picLocks noChangeAspect="1"/>
          </p:cNvPicPr>
          <p:nvPr>
            <p:custDataLst>
              <p:tags r:id="rId14"/>
            </p:custDataLst>
          </p:nvPr>
        </p:nvPicPr>
        <p:blipFill rotWithShape="1">
          <a:blip r:embed="rId15">
            <a:extLst>
              <a:ext uri="{BEBA8EAE-BF5A-486C-A8C5-ECC9F3942E4B}">
                <a14:imgProps xmlns:a14="http://schemas.microsoft.com/office/drawing/2010/main">
                  <a14:imgLayer r:embed="rId16">
                    <a14:imgEffect>
                      <a14:brightnessContrast bright="-20000" contrast="-20000"/>
                    </a14:imgEffect>
                  </a14:imgLayer>
                </a14:imgProps>
              </a:ext>
            </a:extLst>
          </a:blip>
          <a:srcRect l="4496" b="736"/>
          <a:stretch>
            <a:fillRect/>
          </a:stretch>
        </p:blipFill>
        <p:spPr>
          <a:xfrm>
            <a:off x="5888656" y="1459439"/>
            <a:ext cx="2938190" cy="3583913"/>
          </a:xfrm>
          <a:custGeom>
            <a:avLst/>
            <a:gdLst>
              <a:gd name="connsiteX0" fmla="*/ 467877 w 2938190"/>
              <a:gd name="connsiteY0" fmla="*/ 0 h 3583913"/>
              <a:gd name="connsiteX1" fmla="*/ 2938190 w 2938190"/>
              <a:gd name="connsiteY1" fmla="*/ 0 h 3583913"/>
              <a:gd name="connsiteX2" fmla="*/ 2470313 w 2938190"/>
              <a:gd name="connsiteY2" fmla="*/ 3583913 h 3583913"/>
              <a:gd name="connsiteX3" fmla="*/ 0 w 2938190"/>
              <a:gd name="connsiteY3" fmla="*/ 3583913 h 3583913"/>
            </a:gdLst>
            <a:ahLst/>
            <a:cxnLst>
              <a:cxn ang="0">
                <a:pos x="connsiteX0" y="connsiteY0"/>
              </a:cxn>
              <a:cxn ang="0">
                <a:pos x="connsiteX1" y="connsiteY1"/>
              </a:cxn>
              <a:cxn ang="0">
                <a:pos x="connsiteX2" y="connsiteY2"/>
              </a:cxn>
              <a:cxn ang="0">
                <a:pos x="connsiteX3" y="connsiteY3"/>
              </a:cxn>
            </a:cxnLst>
            <a:rect l="l" t="t" r="r" b="b"/>
            <a:pathLst>
              <a:path w="2938190" h="3583913">
                <a:moveTo>
                  <a:pt x="467877" y="0"/>
                </a:moveTo>
                <a:lnTo>
                  <a:pt x="2938190" y="0"/>
                </a:lnTo>
                <a:lnTo>
                  <a:pt x="2470313" y="3583913"/>
                </a:lnTo>
                <a:lnTo>
                  <a:pt x="0" y="3583913"/>
                </a:lnTo>
                <a:close/>
              </a:path>
            </a:pathLst>
          </a:custGeom>
          <a:blipFill dpi="0" rotWithShape="1">
            <a:blip r:embed="rId13">
              <a:extLst>
                <a:ext uri="{28A0092B-C50C-407E-A947-70E740481C1C}">
                  <a14:useLocalDpi xmlns:a14="http://schemas.microsoft.com/office/drawing/2010/main" val="0"/>
                </a:ext>
              </a:extLst>
            </a:blip>
            <a:srcRect/>
            <a:stretch>
              <a:fillRect/>
            </a:stretch>
          </a:blipFill>
          <a:ln w="19050">
            <a:solidFill>
              <a:srgbClr val="22669A"/>
            </a:solidFill>
          </a:ln>
        </p:spPr>
      </p:pic>
    </p:spTree>
    <p:custDataLst>
      <p:tags r:id="rId17"/>
    </p:custData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25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fill="hold"/>
                                        <p:tgtEl>
                                          <p:spTgt spid="30"/>
                                        </p:tgtEl>
                                        <p:attrNameLst>
                                          <p:attrName>ppt_x</p:attrName>
                                        </p:attrNameLst>
                                      </p:cBhvr>
                                      <p:tavLst>
                                        <p:tav tm="0">
                                          <p:val>
                                            <p:strVal val="0-#ppt_w/2"/>
                                          </p:val>
                                        </p:tav>
                                        <p:tav tm="100000">
                                          <p:val>
                                            <p:strVal val="#ppt_x"/>
                                          </p:val>
                                        </p:tav>
                                      </p:tavLst>
                                    </p:anim>
                                    <p:anim calcmode="lin" valueType="num">
                                      <p:cBhvr additive="base">
                                        <p:cTn id="12" dur="5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ldLvl="0" animBg="1"/>
      <p:bldP spid="30" grpId="0" bldLvl="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3" name="图形 22"/>
          <p:cNvPicPr>
            <a:picLocks noChangeAspect="1"/>
          </p:cNvPicPr>
          <p:nvPr>
            <p:custDataLst>
              <p:tags r:id="rId1"/>
            </p:custDataLst>
          </p:nvPr>
        </p:nvPicPr>
        <p:blipFill>
          <a:blip r:embed="rId2">
            <a:extLst>
              <a:ext uri="{96DAC541-7B7A-43D3-8B79-37D633B846F1}">
                <asvg:svgBlip xmlns:asvg="http://schemas.microsoft.com/office/drawing/2016/SVG/main" r:embed="rId3"/>
              </a:ext>
            </a:extLst>
          </a:blip>
          <a:stretch>
            <a:fillRect/>
          </a:stretch>
        </p:blipFill>
        <p:spPr>
          <a:xfrm>
            <a:off x="0" y="0"/>
            <a:ext cx="720090" cy="720090"/>
          </a:xfrm>
          <a:prstGeom prst="rect">
            <a:avLst/>
          </a:prstGeom>
        </p:spPr>
      </p:pic>
      <p:pic>
        <p:nvPicPr>
          <p:cNvPr id="6" name="图形 22"/>
          <p:cNvPicPr>
            <a:picLocks noChangeAspect="1"/>
          </p:cNvPicPr>
          <p:nvPr>
            <p:custDataLst>
              <p:tags r:id="rId4"/>
            </p:custDataLst>
          </p:nvPr>
        </p:nvPicPr>
        <p:blipFill>
          <a:blip r:embed="rId5">
            <a:extLst>
              <a:ext uri="{96DAC541-7B7A-43D3-8B79-37D633B846F1}">
                <asvg:svgBlip xmlns:asvg="http://schemas.microsoft.com/office/drawing/2016/SVG/main" r:embed="rId6"/>
              </a:ext>
            </a:extLst>
          </a:blip>
          <a:stretch>
            <a:fillRect/>
          </a:stretch>
        </p:blipFill>
        <p:spPr>
          <a:xfrm>
            <a:off x="11471910" y="-5379"/>
            <a:ext cx="720090" cy="720090"/>
          </a:xfrm>
          <a:prstGeom prst="rect">
            <a:avLst/>
          </a:prstGeom>
        </p:spPr>
      </p:pic>
      <p:pic>
        <p:nvPicPr>
          <p:cNvPr id="12" name="图片 11"/>
          <p:cNvPicPr>
            <a:picLocks noChangeAspect="1"/>
          </p:cNvPicPr>
          <p:nvPr>
            <p:custDataLst>
              <p:tags r:id="rId7"/>
            </p:custDataLst>
          </p:nvPr>
        </p:nvPicPr>
        <p:blipFill rotWithShape="1">
          <a:blip r:embed="rId8" cstate="print">
            <a:extLst>
              <a:ext uri="{28A0092B-C50C-407E-A947-70E740481C1C}">
                <a14:useLocalDpi xmlns:a14="http://schemas.microsoft.com/office/drawing/2010/main" val="0"/>
              </a:ext>
            </a:extLst>
          </a:blip>
          <a:srcRect b="18265"/>
          <a:stretch>
            <a:fillRect/>
          </a:stretch>
        </p:blipFill>
        <p:spPr>
          <a:xfrm>
            <a:off x="7430623" y="1336202"/>
            <a:ext cx="5122221" cy="4375281"/>
          </a:xfrm>
          <a:prstGeom prst="rect">
            <a:avLst/>
          </a:prstGeom>
        </p:spPr>
      </p:pic>
      <p:sp>
        <p:nvSpPr>
          <p:cNvPr id="2" name="文本框 8"/>
          <p:cNvSpPr txBox="1"/>
          <p:nvPr/>
        </p:nvSpPr>
        <p:spPr>
          <a:xfrm>
            <a:off x="1604066" y="234101"/>
            <a:ext cx="4016805" cy="578486"/>
          </a:xfrm>
          <a:prstGeom prst="roundRect">
            <a:avLst/>
          </a:prstGeom>
          <a:noFill/>
        </p:spPr>
        <p:txBody>
          <a:bodyPr wrap="square" rtlCol="0">
            <a:spAutoFit/>
            <a:scene3d>
              <a:camera prst="orthographicFront"/>
              <a:lightRig rig="threePt" dir="t"/>
            </a:scene3d>
            <a:sp3d contourW="12700"/>
          </a:bodyPr>
          <a:lstStyle/>
          <a:p>
            <a:pPr defTabSz="914400">
              <a:defRPr/>
            </a:pPr>
            <a:r>
              <a:rPr lang="en-US" altLang="zh-CN" sz="28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6. </a:t>
            </a:r>
            <a:r>
              <a:rPr lang="zh-CN" altLang="en-US" sz="28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持续</a:t>
            </a:r>
            <a:r>
              <a:rPr lang="zh-CN" altLang="en-US" sz="2800" b="1"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改进</a:t>
            </a:r>
            <a:r>
              <a:rPr lang="en-US" altLang="zh-CN" sz="28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_</a:t>
            </a:r>
            <a:r>
              <a:rPr lang="en-US" altLang="zh-CN" sz="20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0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）更新</a:t>
            </a:r>
            <a:endParaRPr lang="zh-CN" altLang="en-US" sz="20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9" name="Picture 2"/>
          <p:cNvPicPr>
            <a:picLocks noChangeAspect="1"/>
          </p:cNvPicPr>
          <p:nvPr>
            <p:custDataLst>
              <p:tags r:id="rId9"/>
            </p:custDataLst>
          </p:nvPr>
        </p:nvPicPr>
        <p:blipFill>
          <a:blip r:embed="rId10"/>
          <a:stretch>
            <a:fillRect/>
          </a:stretch>
        </p:blipFill>
        <p:spPr>
          <a:xfrm>
            <a:off x="689587" y="1505015"/>
            <a:ext cx="6741036" cy="4134353"/>
          </a:xfrm>
          <a:prstGeom prst="rect">
            <a:avLst/>
          </a:prstGeom>
          <a:ln w="57150">
            <a:solidFill>
              <a:schemeClr val="lt1">
                <a:lumMod val="65000"/>
              </a:schemeClr>
            </a:solidFill>
          </a:ln>
          <a:effectLst/>
        </p:spPr>
      </p:pic>
      <p:sp>
        <p:nvSpPr>
          <p:cNvPr id="10" name="文本框 99"/>
          <p:cNvSpPr txBox="1"/>
          <p:nvPr/>
        </p:nvSpPr>
        <p:spPr>
          <a:xfrm>
            <a:off x="8105873" y="2487930"/>
            <a:ext cx="3373364" cy="2168525"/>
          </a:xfrm>
          <a:prstGeom prst="rect">
            <a:avLst/>
          </a:prstGeom>
        </p:spPr>
        <p:txBody>
          <a:bodyPr wrap="square">
            <a:spAutoFit/>
          </a:bodyPr>
          <a:lstStyle>
            <a:defPPr>
              <a:defRPr lang="en-US"/>
            </a:defPPr>
            <a:lvl1pPr>
              <a:defRPr b="1">
                <a:solidFill>
                  <a:srgbClr val="2B166E"/>
                </a:solidFill>
                <a:latin typeface="华文中宋" panose="02010600040101010101" pitchFamily="2" charset="-122"/>
                <a:ea typeface="华文中宋" panose="02010600040101010101" pitchFamily="2" charset="-122"/>
              </a:defRPr>
            </a:lvl1pPr>
          </a:lstStyle>
          <a:p>
            <a:pPr defTabSz="914400">
              <a:lnSpc>
                <a:spcPct val="150000"/>
              </a:lnSpc>
              <a:defRPr/>
            </a:pPr>
            <a:r>
              <a:rPr lang="zh-CN" altLang="en-US" kern="0" noProof="1">
                <a:solidFill>
                  <a:srgbClr val="2B166E"/>
                </a:solidFill>
                <a:latin typeface="微软雅黑" panose="020B0503020204020204" pitchFamily="34" charset="-122"/>
                <a:ea typeface="微软雅黑" panose="020B0503020204020204" pitchFamily="34" charset="-122"/>
                <a:cs typeface="微软雅黑" panose="020B0503020204020204" pitchFamily="34" charset="-122"/>
              </a:rPr>
              <a:t>更新后：</a:t>
            </a:r>
            <a:endParaRPr lang="zh-CN" altLang="en-US" kern="0" noProof="1">
              <a:solidFill>
                <a:srgbClr val="2B166E"/>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defTabSz="914400">
              <a:lnSpc>
                <a:spcPct val="150000"/>
              </a:lnSpc>
              <a:buFont typeface="Wingdings" panose="05000000000000000000" charset="0"/>
              <a:buChar char="ü"/>
              <a:defRPr/>
            </a:pPr>
            <a:r>
              <a:rPr lang="zh-CN" altLang="en-US" kern="0" noProof="1">
                <a:solidFill>
                  <a:srgbClr val="2B166E"/>
                </a:solidFill>
                <a:latin typeface="微软雅黑" panose="020B0503020204020204" pitchFamily="34" charset="-122"/>
                <a:ea typeface="微软雅黑" panose="020B0503020204020204" pitchFamily="34" charset="-122"/>
                <a:cs typeface="微软雅黑" panose="020B0503020204020204" pitchFamily="34" charset="-122"/>
              </a:rPr>
              <a:t>新增重大风险点</a:t>
            </a:r>
            <a:r>
              <a:rPr lang="en-US" altLang="zh-CN" kern="0" noProof="1">
                <a:solidFill>
                  <a:srgbClr val="2B166E"/>
                </a:solidFill>
                <a:latin typeface="微软雅黑" panose="020B0503020204020204" pitchFamily="34" charset="-122"/>
                <a:ea typeface="微软雅黑" panose="020B0503020204020204" pitchFamily="34" charset="-122"/>
                <a:cs typeface="微软雅黑" panose="020B0503020204020204" pitchFamily="34" charset="-122"/>
              </a:rPr>
              <a:t>7</a:t>
            </a:r>
            <a:r>
              <a:rPr lang="zh-CN" altLang="en-US" kern="0" noProof="1">
                <a:solidFill>
                  <a:srgbClr val="2B166E"/>
                </a:solidFill>
                <a:latin typeface="微软雅黑" panose="020B0503020204020204" pitchFamily="34" charset="-122"/>
                <a:ea typeface="微软雅黑" panose="020B0503020204020204" pitchFamily="34" charset="-122"/>
                <a:cs typeface="微软雅黑" panose="020B0503020204020204" pitchFamily="34" charset="-122"/>
              </a:rPr>
              <a:t>个</a:t>
            </a:r>
            <a:endParaRPr lang="zh-CN" altLang="en-US" kern="0" noProof="1">
              <a:solidFill>
                <a:srgbClr val="2B166E"/>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defTabSz="914400">
              <a:lnSpc>
                <a:spcPct val="150000"/>
              </a:lnSpc>
              <a:buFont typeface="Wingdings" panose="05000000000000000000" charset="0"/>
              <a:buChar char="ü"/>
              <a:defRPr/>
            </a:pPr>
            <a:r>
              <a:rPr lang="zh-CN" altLang="en-US" kern="0" dirty="0">
                <a:solidFill>
                  <a:srgbClr val="2B166E"/>
                </a:solidFill>
                <a:latin typeface="微软雅黑" panose="020B0503020204020204" pitchFamily="34" charset="-122"/>
                <a:ea typeface="微软雅黑" panose="020B0503020204020204" pitchFamily="34" charset="-122"/>
                <a:cs typeface="微软雅黑" panose="020B0503020204020204" pitchFamily="34" charset="-122"/>
                <a:sym typeface="+mn-ea"/>
              </a:rPr>
              <a:t>修订</a:t>
            </a:r>
            <a:r>
              <a:rPr lang="zh-CN" altLang="en-US" kern="0" noProof="1">
                <a:solidFill>
                  <a:srgbClr val="2B166E"/>
                </a:solidFill>
                <a:latin typeface="微软雅黑" panose="020B0503020204020204" pitchFamily="34" charset="-122"/>
                <a:ea typeface="微软雅黑" panose="020B0503020204020204" pitchFamily="34" charset="-122"/>
                <a:cs typeface="微软雅黑" panose="020B0503020204020204" pitchFamily="34" charset="-122"/>
              </a:rPr>
              <a:t>风险分级管控清单</a:t>
            </a:r>
            <a:endParaRPr lang="zh-CN" altLang="en-US" kern="0" noProof="1">
              <a:solidFill>
                <a:srgbClr val="2B166E"/>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defTabSz="914400">
              <a:lnSpc>
                <a:spcPct val="150000"/>
              </a:lnSpc>
              <a:buFont typeface="Wingdings" panose="05000000000000000000" charset="0"/>
              <a:buChar char="ü"/>
              <a:defRPr/>
            </a:pPr>
            <a:r>
              <a:rPr lang="zh-CN" altLang="en-US" kern="0" dirty="0">
                <a:solidFill>
                  <a:srgbClr val="2B166E"/>
                </a:solidFill>
                <a:latin typeface="微软雅黑" panose="020B0503020204020204" pitchFamily="34" charset="-122"/>
                <a:ea typeface="微软雅黑" panose="020B0503020204020204" pitchFamily="34" charset="-122"/>
                <a:cs typeface="微软雅黑" panose="020B0503020204020204" pitchFamily="34" charset="-122"/>
                <a:sym typeface="+mn-ea"/>
              </a:rPr>
              <a:t>风险告知</a:t>
            </a:r>
            <a:r>
              <a:rPr lang="zh-CN" altLang="en-US" kern="0" noProof="1">
                <a:solidFill>
                  <a:srgbClr val="2B166E"/>
                </a:solidFill>
                <a:latin typeface="微软雅黑" panose="020B0503020204020204" pitchFamily="34" charset="-122"/>
                <a:ea typeface="微软雅黑" panose="020B0503020204020204" pitchFamily="34" charset="-122"/>
                <a:cs typeface="微软雅黑" panose="020B0503020204020204" pitchFamily="34" charset="-122"/>
              </a:rPr>
              <a:t>相关岗位人员</a:t>
            </a:r>
            <a:endParaRPr lang="zh-CN" altLang="en-US" kern="0" noProof="1">
              <a:solidFill>
                <a:srgbClr val="2B166E"/>
              </a:solidFill>
              <a:latin typeface="微软雅黑" panose="020B0503020204020204" pitchFamily="34" charset="-122"/>
              <a:ea typeface="微软雅黑" panose="020B0503020204020204" pitchFamily="34" charset="-122"/>
              <a:cs typeface="微软雅黑" panose="020B0503020204020204" pitchFamily="34" charset="-122"/>
            </a:endParaRPr>
          </a:p>
          <a:p>
            <a:pPr defTabSz="914400">
              <a:lnSpc>
                <a:spcPct val="150000"/>
              </a:lnSpc>
              <a:defRPr/>
            </a:pPr>
            <a:endParaRPr lang="zh-CN" altLang="en-US" kern="0" noProof="1">
              <a:solidFill>
                <a:srgbClr val="2B166E"/>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11"/>
    </p:custDataLst>
  </p:cSld>
  <p:clrMapOvr>
    <a:masterClrMapping/>
  </p:clrMapOvr>
  <p:transition advClick="0"/>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3" name="图形 22"/>
          <p:cNvPicPr>
            <a:picLocks noChangeAspect="1"/>
          </p:cNvPicPr>
          <p:nvPr>
            <p:custDataLst>
              <p:tags r:id="rId1"/>
            </p:custDataLst>
          </p:nvPr>
        </p:nvPicPr>
        <p:blipFill>
          <a:blip r:embed="rId2">
            <a:extLst>
              <a:ext uri="{96DAC541-7B7A-43D3-8B79-37D633B846F1}">
                <asvg:svgBlip xmlns:asvg="http://schemas.microsoft.com/office/drawing/2016/SVG/main" r:embed="rId3"/>
              </a:ext>
            </a:extLst>
          </a:blip>
          <a:stretch>
            <a:fillRect/>
          </a:stretch>
        </p:blipFill>
        <p:spPr>
          <a:xfrm>
            <a:off x="0" y="0"/>
            <a:ext cx="720090" cy="720090"/>
          </a:xfrm>
          <a:prstGeom prst="rect">
            <a:avLst/>
          </a:prstGeom>
        </p:spPr>
      </p:pic>
      <p:pic>
        <p:nvPicPr>
          <p:cNvPr id="6" name="图形 22"/>
          <p:cNvPicPr>
            <a:picLocks noChangeAspect="1"/>
          </p:cNvPicPr>
          <p:nvPr>
            <p:custDataLst>
              <p:tags r:id="rId4"/>
            </p:custDataLst>
          </p:nvPr>
        </p:nvPicPr>
        <p:blipFill>
          <a:blip r:embed="rId5">
            <a:extLst>
              <a:ext uri="{96DAC541-7B7A-43D3-8B79-37D633B846F1}">
                <asvg:svgBlip xmlns:asvg="http://schemas.microsoft.com/office/drawing/2016/SVG/main" r:embed="rId6"/>
              </a:ext>
            </a:extLst>
          </a:blip>
          <a:stretch>
            <a:fillRect/>
          </a:stretch>
        </p:blipFill>
        <p:spPr>
          <a:xfrm>
            <a:off x="11471910" y="-5379"/>
            <a:ext cx="720090" cy="720090"/>
          </a:xfrm>
          <a:prstGeom prst="rect">
            <a:avLst/>
          </a:prstGeom>
        </p:spPr>
      </p:pic>
      <p:sp>
        <p:nvSpPr>
          <p:cNvPr id="5122" name="MH_Text_1"/>
          <p:cNvSpPr>
            <a:spLocks noChangeArrowheads="1"/>
          </p:cNvSpPr>
          <p:nvPr>
            <p:custDataLst>
              <p:tags r:id="rId7"/>
            </p:custDataLst>
          </p:nvPr>
        </p:nvSpPr>
        <p:spPr bwMode="auto">
          <a:xfrm>
            <a:off x="708072" y="1804479"/>
            <a:ext cx="2971800" cy="3867150"/>
          </a:xfrm>
          <a:prstGeom prst="rect">
            <a:avLst/>
          </a:prstGeom>
          <a:solidFill>
            <a:schemeClr val="accent1"/>
          </a:solidFill>
          <a:ln>
            <a:noFill/>
          </a:ln>
        </p:spPr>
        <p:txBody>
          <a:bodyPr lIns="180000" tIns="180000" rIns="180000" bIns="180000" anchor="ctr">
            <a:norm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nSpc>
                <a:spcPct val="150000"/>
              </a:lnSpc>
              <a:spcBef>
                <a:spcPts val="600"/>
              </a:spcBef>
              <a:spcAft>
                <a:spcPts val="600"/>
              </a:spcAft>
              <a:buFont typeface="Arial" panose="020B0604020202020204" pitchFamily="34" charset="0"/>
              <a:buNone/>
              <a:defRPr/>
            </a:pPr>
            <a:r>
              <a:rPr lang="en-US" altLang="zh-CN" sz="1400"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rPr>
              <a:t>XX</a:t>
            </a:r>
            <a:r>
              <a:rPr lang="zh-CN" altLang="en-US" sz="1400"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rPr>
              <a:t>年</a:t>
            </a:r>
            <a:r>
              <a:rPr lang="en-US" altLang="zh-CN" sz="1400"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rPr>
              <a:t>X</a:t>
            </a:r>
            <a:r>
              <a:rPr lang="zh-CN" altLang="en-US" sz="1400"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rPr>
              <a:t>月</a:t>
            </a:r>
            <a:r>
              <a:rPr lang="en-US" altLang="zh-CN" sz="1400"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rPr>
              <a:t>XX</a:t>
            </a:r>
            <a:r>
              <a:rPr lang="zh-CN" altLang="en-US" sz="1400"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rPr>
              <a:t>日，XX专家组对我公司风险隐患双重预防体系进行了详细的评估检查，对于专家会上指出的问题，公司立即组织全体人员对风险分级管控、隐患排查治理体系重新进行了梳理检查修改，并重新组织了审核、审定，建立了活页的管控体系资料，方便及时更新替</a:t>
            </a:r>
            <a:r>
              <a:rPr lang="zh-CN" altLang="en-US" sz="1400">
                <a:solidFill>
                  <a:srgbClr val="FFFFFF"/>
                </a:solidFill>
                <a:latin typeface="微软雅黑" panose="020B0503020204020204" pitchFamily="34" charset="-122"/>
                <a:ea typeface="微软雅黑" panose="020B0503020204020204" pitchFamily="34" charset="-122"/>
                <a:cs typeface="微软雅黑" panose="020B0503020204020204" pitchFamily="34" charset="-122"/>
              </a:rPr>
              <a:t>换</a:t>
            </a:r>
            <a:r>
              <a:rPr lang="zh-CN" altLang="en-US" sz="1400" smtClean="0">
                <a:solidFill>
                  <a:srgbClr val="FFFFFF"/>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400" dirty="0" smtClean="0">
              <a:solidFill>
                <a:srgbClr val="FFFFFF"/>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3" name="组合 2"/>
          <p:cNvGrpSpPr/>
          <p:nvPr/>
        </p:nvGrpSpPr>
        <p:grpSpPr>
          <a:xfrm>
            <a:off x="10650979" y="1804479"/>
            <a:ext cx="903286" cy="3867150"/>
            <a:chOff x="9764714" y="1466850"/>
            <a:chExt cx="903286" cy="3867150"/>
          </a:xfrm>
        </p:grpSpPr>
        <p:sp>
          <p:nvSpPr>
            <p:cNvPr id="3075" name="MH_Other_1"/>
            <p:cNvSpPr>
              <a:spLocks noChangeArrowheads="1"/>
            </p:cNvSpPr>
            <p:nvPr>
              <p:custDataLst>
                <p:tags r:id="rId8"/>
              </p:custDataLst>
            </p:nvPr>
          </p:nvSpPr>
          <p:spPr bwMode="auto">
            <a:xfrm>
              <a:off x="10134600" y="1466850"/>
              <a:ext cx="533400" cy="386715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cs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cs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cs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cs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cs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cs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cs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cs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cs typeface="宋体" panose="02010600030101010101" pitchFamily="2" charset="-122"/>
                </a:defRPr>
              </a:lvl9pPr>
            </a:lstStyle>
            <a:p>
              <a:pPr algn="ctr">
                <a:lnSpc>
                  <a:spcPct val="100000"/>
                </a:lnSpc>
                <a:spcBef>
                  <a:spcPct val="0"/>
                </a:spcBef>
                <a:buFont typeface="Arial" panose="020B0604020202020204" pitchFamily="34" charset="0"/>
                <a:buNone/>
              </a:pPr>
              <a:r>
                <a:rPr lang="zh-CN" altLang="en-US" sz="1800" b="1" dirty="0" smtClean="0">
                  <a:solidFill>
                    <a:srgbClr val="FFFFFF"/>
                  </a:solidFill>
                  <a:latin typeface="微软雅黑" panose="020B0503020204020204" pitchFamily="34" charset="-122"/>
                  <a:ea typeface="微软雅黑" panose="020B0503020204020204" pitchFamily="34" charset="-122"/>
                </a:rPr>
                <a:t>管控体系文件</a:t>
              </a:r>
              <a:endParaRPr lang="en-US" altLang="zh-CN" sz="1800" b="1" dirty="0" smtClean="0">
                <a:solidFill>
                  <a:srgbClr val="FFFFFF"/>
                </a:solidFill>
                <a:latin typeface="微软雅黑" panose="020B0503020204020204" pitchFamily="34" charset="-122"/>
                <a:ea typeface="微软雅黑" panose="020B0503020204020204" pitchFamily="34" charset="-122"/>
              </a:endParaRPr>
            </a:p>
            <a:p>
              <a:pPr algn="ctr">
                <a:lnSpc>
                  <a:spcPct val="100000"/>
                </a:lnSpc>
                <a:spcBef>
                  <a:spcPct val="0"/>
                </a:spcBef>
                <a:buFont typeface="Arial" panose="020B0604020202020204" pitchFamily="34" charset="0"/>
                <a:buNone/>
              </a:pPr>
              <a:r>
                <a:rPr lang="zh-CN" altLang="en-US" sz="1800" b="1" dirty="0">
                  <a:solidFill>
                    <a:srgbClr val="FFFFFF"/>
                  </a:solidFill>
                  <a:latin typeface="微软雅黑" panose="020B0503020204020204" pitchFamily="34" charset="-122"/>
                  <a:ea typeface="微软雅黑" panose="020B0503020204020204" pitchFamily="34" charset="-122"/>
                </a:rPr>
                <a:t>库</a:t>
              </a:r>
              <a:endParaRPr lang="zh-CN" altLang="en-US" sz="1800" b="1" dirty="0">
                <a:solidFill>
                  <a:srgbClr val="FFFFFF"/>
                </a:solidFill>
                <a:latin typeface="微软雅黑" panose="020B0503020204020204" pitchFamily="34" charset="-122"/>
                <a:ea typeface="微软雅黑" panose="020B0503020204020204" pitchFamily="34" charset="-122"/>
              </a:endParaRPr>
            </a:p>
          </p:txBody>
        </p:sp>
        <p:sp>
          <p:nvSpPr>
            <p:cNvPr id="5124" name="MH_Other_2"/>
            <p:cNvSpPr/>
            <p:nvPr>
              <p:custDataLst>
                <p:tags r:id="rId9"/>
              </p:custDataLst>
            </p:nvPr>
          </p:nvSpPr>
          <p:spPr bwMode="auto">
            <a:xfrm>
              <a:off x="9764714" y="1466850"/>
              <a:ext cx="369887" cy="3867150"/>
            </a:xfrm>
            <a:custGeom>
              <a:avLst/>
              <a:gdLst>
                <a:gd name="T0" fmla="*/ 4285 w 330557"/>
                <a:gd name="T1" fmla="*/ 217442 h 3867150"/>
                <a:gd name="T2" fmla="*/ 1138404 w 330557"/>
                <a:gd name="T3" fmla="*/ 0 h 3867150"/>
                <a:gd name="T4" fmla="*/ 1138404 w 330557"/>
                <a:gd name="T5" fmla="*/ 3867150 h 3867150"/>
                <a:gd name="T6" fmla="*/ 3613 w 330557"/>
                <a:gd name="T7" fmla="*/ 3641725 h 3867150"/>
                <a:gd name="T8" fmla="*/ 4285 w 330557"/>
                <a:gd name="T9" fmla="*/ 217442 h 38671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0557" h="3867150">
                  <a:moveTo>
                    <a:pt x="1244" y="217442"/>
                  </a:moveTo>
                  <a:lnTo>
                    <a:pt x="330557" y="0"/>
                  </a:lnTo>
                  <a:lnTo>
                    <a:pt x="330557" y="3867150"/>
                  </a:lnTo>
                  <a:lnTo>
                    <a:pt x="1049" y="3641725"/>
                  </a:lnTo>
                  <a:cubicBezTo>
                    <a:pt x="5282" y="2422525"/>
                    <a:pt x="-2989" y="1436642"/>
                    <a:pt x="1244" y="217442"/>
                  </a:cubicBezTo>
                  <a:close/>
                </a:path>
              </a:pathLst>
            </a:custGeom>
            <a:solidFill>
              <a:schemeClr val="accent1">
                <a:lumMod val="40000"/>
                <a:lumOff val="60000"/>
              </a:schemeClr>
            </a:solidFill>
            <a:ln>
              <a:noFill/>
            </a:ln>
          </p:spPr>
          <p:txBody>
            <a:bodyPr anchor="ctr"/>
            <a:lstStyle/>
            <a:p>
              <a:pPr>
                <a:defRPr/>
              </a:pPr>
              <a:endParaRPr lang="zh-CN" altLang="en-US">
                <a:solidFill>
                  <a:prstClr val="black"/>
                </a:solidFill>
                <a:latin typeface="微软雅黑" panose="020B0503020204020204" pitchFamily="34" charset="-122"/>
                <a:ea typeface="微软雅黑" panose="020B0503020204020204" pitchFamily="34" charset="-122"/>
              </a:endParaRPr>
            </a:p>
          </p:txBody>
        </p:sp>
      </p:grpSp>
      <p:sp>
        <p:nvSpPr>
          <p:cNvPr id="5125" name="MH_Other_3"/>
          <p:cNvSpPr/>
          <p:nvPr>
            <p:custDataLst>
              <p:tags r:id="rId10"/>
            </p:custDataLst>
          </p:nvPr>
        </p:nvSpPr>
        <p:spPr bwMode="auto">
          <a:xfrm flipH="1">
            <a:off x="3679872" y="1804479"/>
            <a:ext cx="349250" cy="3867150"/>
          </a:xfrm>
          <a:custGeom>
            <a:avLst/>
            <a:gdLst>
              <a:gd name="T0" fmla="*/ 3679 w 312222"/>
              <a:gd name="T1" fmla="*/ 219075 h 3867150"/>
              <a:gd name="T2" fmla="*/ 1071186 w 312222"/>
              <a:gd name="T3" fmla="*/ 0 h 3867150"/>
              <a:gd name="T4" fmla="*/ 1071186 w 312222"/>
              <a:gd name="T5" fmla="*/ 3867150 h 3867150"/>
              <a:gd name="T6" fmla="*/ 8840 w 312222"/>
              <a:gd name="T7" fmla="*/ 3641725 h 3867150"/>
              <a:gd name="T8" fmla="*/ 3679 w 312222"/>
              <a:gd name="T9" fmla="*/ 219075 h 38671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222" h="3867150">
                <a:moveTo>
                  <a:pt x="1072" y="219075"/>
                </a:moveTo>
                <a:lnTo>
                  <a:pt x="312222" y="0"/>
                </a:lnTo>
                <a:lnTo>
                  <a:pt x="312222" y="3867150"/>
                </a:lnTo>
                <a:lnTo>
                  <a:pt x="2576" y="3641725"/>
                </a:lnTo>
                <a:cubicBezTo>
                  <a:pt x="6809" y="2422525"/>
                  <a:pt x="-3161" y="1438275"/>
                  <a:pt x="1072" y="219075"/>
                </a:cubicBezTo>
                <a:close/>
              </a:path>
            </a:pathLst>
          </a:custGeom>
          <a:solidFill>
            <a:schemeClr val="accent1">
              <a:lumMod val="40000"/>
              <a:lumOff val="60000"/>
            </a:schemeClr>
          </a:solidFill>
          <a:ln>
            <a:noFill/>
          </a:ln>
        </p:spPr>
        <p:txBody>
          <a:bodyPr anchor="ctr"/>
          <a:lstStyle/>
          <a:p>
            <a:pPr>
              <a:defRPr/>
            </a:pPr>
            <a:endParaRPr lang="zh-CN" altLang="en-US">
              <a:solidFill>
                <a:prstClr val="black"/>
              </a:solidFill>
              <a:latin typeface="微软雅黑" panose="020B0503020204020204" pitchFamily="34" charset="-122"/>
              <a:ea typeface="微软雅黑" panose="020B0503020204020204" pitchFamily="34" charset="-122"/>
            </a:endParaRPr>
          </a:p>
        </p:txBody>
      </p:sp>
      <p:sp>
        <p:nvSpPr>
          <p:cNvPr id="3078" name="MH_Picture_1"/>
          <p:cNvSpPr>
            <a:spLocks noChangeArrowheads="1"/>
          </p:cNvSpPr>
          <p:nvPr>
            <p:custDataLst>
              <p:tags r:id="rId11"/>
            </p:custDataLst>
          </p:nvPr>
        </p:nvSpPr>
        <p:spPr bwMode="auto">
          <a:xfrm>
            <a:off x="4029122" y="2020379"/>
            <a:ext cx="6621856" cy="3429000"/>
          </a:xfrm>
          <a:prstGeom prst="rect">
            <a:avLst/>
          </a:prstGeom>
          <a:blipFill dpi="0" rotWithShape="1">
            <a:blip r:embed="rId12">
              <a:extLst>
                <a:ext uri="{28A0092B-C50C-407E-A947-70E740481C1C}">
                  <a14:useLocalDpi xmlns:a14="http://schemas.microsoft.com/office/drawing/2010/main" val="0"/>
                </a:ext>
              </a:extLst>
            </a:blip>
            <a:srcRect/>
            <a:stretch>
              <a:fillRect/>
            </a:stretch>
          </a:blipFill>
          <a:ln>
            <a:noFill/>
          </a:ln>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cs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cs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cs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cs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cs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cs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cs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cs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cs typeface="宋体" panose="02010600030101010101" pitchFamily="2" charset="-122"/>
              </a:defRPr>
            </a:lvl9pPr>
          </a:lstStyle>
          <a:p>
            <a:pPr algn="ctr">
              <a:lnSpc>
                <a:spcPct val="100000"/>
              </a:lnSpc>
              <a:spcBef>
                <a:spcPct val="0"/>
              </a:spcBef>
              <a:buFont typeface="Arial" panose="020B0604020202020204" pitchFamily="34" charset="0"/>
              <a:buNone/>
            </a:pPr>
            <a:endParaRPr lang="zh-CN" altLang="zh-CN" sz="1800">
              <a:solidFill>
                <a:srgbClr val="FFFFFF"/>
              </a:solidFill>
              <a:latin typeface="微软雅黑" panose="020B0503020204020204" pitchFamily="34" charset="-122"/>
              <a:ea typeface="微软雅黑" panose="020B0503020204020204" pitchFamily="34" charset="-122"/>
            </a:endParaRPr>
          </a:p>
        </p:txBody>
      </p:sp>
      <p:sp>
        <p:nvSpPr>
          <p:cNvPr id="8" name="文本框 8"/>
          <p:cNvSpPr txBox="1"/>
          <p:nvPr/>
        </p:nvSpPr>
        <p:spPr>
          <a:xfrm>
            <a:off x="1604066" y="234101"/>
            <a:ext cx="4016805" cy="578486"/>
          </a:xfrm>
          <a:prstGeom prst="roundRect">
            <a:avLst/>
          </a:prstGeom>
          <a:noFill/>
        </p:spPr>
        <p:txBody>
          <a:bodyPr wrap="square" rtlCol="0">
            <a:spAutoFit/>
            <a:scene3d>
              <a:camera prst="orthographicFront"/>
              <a:lightRig rig="threePt" dir="t"/>
            </a:scene3d>
            <a:sp3d contourW="12700"/>
          </a:bodyPr>
          <a:lstStyle/>
          <a:p>
            <a:pPr defTabSz="914400">
              <a:defRPr/>
            </a:pPr>
            <a:r>
              <a:rPr lang="en-US" altLang="zh-CN" sz="28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6. </a:t>
            </a:r>
            <a:r>
              <a:rPr lang="zh-CN" altLang="en-US" sz="28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持续</a:t>
            </a:r>
            <a:r>
              <a:rPr lang="zh-CN" altLang="en-US" sz="2800" b="1"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改进</a:t>
            </a:r>
            <a:r>
              <a:rPr lang="en-US" altLang="zh-CN" sz="28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_</a:t>
            </a:r>
            <a:r>
              <a:rPr lang="en-US" altLang="zh-CN" sz="20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0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）更新</a:t>
            </a:r>
            <a:endParaRPr lang="zh-CN" altLang="en-US" sz="20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9" name="그림 8"/>
          <p:cNvPicPr>
            <a:picLocks noChangeAspect="1"/>
          </p:cNvPicPr>
          <p:nvPr/>
        </p:nvPicPr>
        <p:blipFill>
          <a:blip r:embed="rId13" cstate="print"/>
          <a:stretch>
            <a:fillRect/>
          </a:stretch>
        </p:blipFill>
        <p:spPr>
          <a:xfrm>
            <a:off x="10608541" y="61314"/>
            <a:ext cx="1211984" cy="540000"/>
          </a:xfrm>
          <a:prstGeom prst="rect">
            <a:avLst/>
          </a:prstGeom>
        </p:spPr>
      </p:pic>
    </p:spTree>
    <p:custDataLst>
      <p:tags r:id="rId14"/>
    </p:custDataLst>
  </p:cSld>
  <p:clrMapOvr>
    <a:masterClrMapping/>
  </p:clrMapOvr>
  <p:transition spd="slow"/>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3" name="图形 22"/>
          <p:cNvPicPr>
            <a:picLocks noChangeAspect="1"/>
          </p:cNvPicPr>
          <p:nvPr>
            <p:custDataLst>
              <p:tags r:id="rId1"/>
            </p:custDataLst>
          </p:nvPr>
        </p:nvPicPr>
        <p:blipFill>
          <a:blip r:embed="rId2">
            <a:extLst>
              <a:ext uri="{96DAC541-7B7A-43D3-8B79-37D633B846F1}">
                <asvg:svgBlip xmlns:asvg="http://schemas.microsoft.com/office/drawing/2016/SVG/main" r:embed="rId3"/>
              </a:ext>
            </a:extLst>
          </a:blip>
          <a:stretch>
            <a:fillRect/>
          </a:stretch>
        </p:blipFill>
        <p:spPr>
          <a:xfrm>
            <a:off x="0" y="0"/>
            <a:ext cx="720090" cy="720090"/>
          </a:xfrm>
          <a:prstGeom prst="rect">
            <a:avLst/>
          </a:prstGeom>
        </p:spPr>
      </p:pic>
      <p:pic>
        <p:nvPicPr>
          <p:cNvPr id="6" name="图形 22"/>
          <p:cNvPicPr>
            <a:picLocks noChangeAspect="1"/>
          </p:cNvPicPr>
          <p:nvPr>
            <p:custDataLst>
              <p:tags r:id="rId4"/>
            </p:custDataLst>
          </p:nvPr>
        </p:nvPicPr>
        <p:blipFill>
          <a:blip r:embed="rId5">
            <a:extLst>
              <a:ext uri="{96DAC541-7B7A-43D3-8B79-37D633B846F1}">
                <asvg:svgBlip xmlns:asvg="http://schemas.microsoft.com/office/drawing/2016/SVG/main" r:embed="rId6"/>
              </a:ext>
            </a:extLst>
          </a:blip>
          <a:stretch>
            <a:fillRect/>
          </a:stretch>
        </p:blipFill>
        <p:spPr>
          <a:xfrm>
            <a:off x="11471910" y="-5379"/>
            <a:ext cx="720090" cy="720090"/>
          </a:xfrm>
          <a:prstGeom prst="rect">
            <a:avLst/>
          </a:prstGeom>
        </p:spPr>
      </p:pic>
      <p:sp>
        <p:nvSpPr>
          <p:cNvPr id="323" name="椭圆 322"/>
          <p:cNvSpPr/>
          <p:nvPr/>
        </p:nvSpPr>
        <p:spPr>
          <a:xfrm>
            <a:off x="810147" y="1038437"/>
            <a:ext cx="5400000" cy="5400000"/>
          </a:xfrm>
          <a:prstGeom prst="ellipse">
            <a:avLst/>
          </a:prstGeom>
          <a:solidFill>
            <a:srgbClr val="0070C0">
              <a:alpha val="43137"/>
            </a:srgb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pPr fontAlgn="base">
              <a:spcBef>
                <a:spcPct val="0"/>
              </a:spcBef>
              <a:spcAft>
                <a:spcPct val="0"/>
              </a:spcAft>
            </a:pPr>
            <a:endParaRPr lang="zh-CN" altLang="en-US">
              <a:solidFill>
                <a:prstClr val="black"/>
              </a:solidFill>
              <a:latin typeface="微软雅黑" panose="020B0503020204020204" pitchFamily="34" charset="-122"/>
              <a:ea typeface="微软雅黑" panose="020B0503020204020204" pitchFamily="34" charset="-122"/>
            </a:endParaRPr>
          </a:p>
        </p:txBody>
      </p:sp>
      <p:sp>
        <p:nvSpPr>
          <p:cNvPr id="315" name="椭圆 314"/>
          <p:cNvSpPr/>
          <p:nvPr/>
        </p:nvSpPr>
        <p:spPr>
          <a:xfrm>
            <a:off x="1170147" y="1398437"/>
            <a:ext cx="4680000" cy="4680000"/>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100000" t="100000"/>
            </a:path>
            <a:tileRect r="-100000" b="-100000"/>
          </a:gradFill>
          <a:ln w="9525" algn="ctr">
            <a:noFill/>
            <a:round/>
          </a:ln>
          <a:effectLst/>
        </p:spPr>
        <p:txBody>
          <a:bodyPr wrap="none" anchor="ctr"/>
          <a:lstStyle/>
          <a:p>
            <a:pPr fontAlgn="base">
              <a:spcBef>
                <a:spcPct val="0"/>
              </a:spcBef>
              <a:spcAft>
                <a:spcPct val="0"/>
              </a:spcAft>
            </a:pPr>
            <a:endParaRPr lang="zh-CN" altLang="en-US">
              <a:solidFill>
                <a:prstClr val="black"/>
              </a:solidFill>
              <a:latin typeface="微软雅黑" panose="020B0503020204020204" pitchFamily="34" charset="-122"/>
              <a:ea typeface="微软雅黑" panose="020B0503020204020204" pitchFamily="34" charset="-122"/>
            </a:endParaRPr>
          </a:p>
        </p:txBody>
      </p:sp>
      <p:sp>
        <p:nvSpPr>
          <p:cNvPr id="62" name="文本框 8"/>
          <p:cNvSpPr txBox="1"/>
          <p:nvPr/>
        </p:nvSpPr>
        <p:spPr>
          <a:xfrm>
            <a:off x="1604066" y="234101"/>
            <a:ext cx="4016805" cy="578486"/>
          </a:xfrm>
          <a:prstGeom prst="roundRect">
            <a:avLst/>
          </a:prstGeom>
          <a:noFill/>
        </p:spPr>
        <p:txBody>
          <a:bodyPr wrap="square" rtlCol="0">
            <a:spAutoFit/>
            <a:scene3d>
              <a:camera prst="orthographicFront"/>
              <a:lightRig rig="threePt" dir="t"/>
            </a:scene3d>
            <a:sp3d contourW="12700"/>
          </a:bodyPr>
          <a:lstStyle/>
          <a:p>
            <a:pPr defTabSz="914400">
              <a:defRPr/>
            </a:pPr>
            <a:r>
              <a:rPr lang="en-US" altLang="zh-CN" sz="28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6. </a:t>
            </a:r>
            <a:r>
              <a:rPr lang="zh-CN" altLang="en-US" sz="28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持续</a:t>
            </a:r>
            <a:r>
              <a:rPr lang="zh-CN" altLang="en-US" sz="2800" b="1"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改进</a:t>
            </a:r>
            <a:r>
              <a:rPr lang="en-US" altLang="zh-CN" sz="28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_</a:t>
            </a:r>
            <a:r>
              <a:rPr lang="en-US" altLang="zh-CN" sz="20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）沟通</a:t>
            </a:r>
            <a:endParaRPr lang="zh-CN" altLang="en-US" sz="20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14" name="图片 313"/>
          <p:cNvPicPr>
            <a:picLocks noChangeAspect="1"/>
          </p:cNvPicPr>
          <p:nvPr>
            <p:custDataLst>
              <p:tags r:id="rId7"/>
            </p:custDataLst>
          </p:nvPr>
        </p:nvPicPr>
        <p:blipFill>
          <a:blip r:embed="rId8"/>
          <a:stretch>
            <a:fillRect/>
          </a:stretch>
        </p:blipFill>
        <p:spPr>
          <a:xfrm>
            <a:off x="1394661" y="1654629"/>
            <a:ext cx="4137293" cy="4132756"/>
          </a:xfrm>
          <a:prstGeom prst="rect">
            <a:avLst/>
          </a:prstGeom>
        </p:spPr>
      </p:pic>
      <p:grpSp>
        <p:nvGrpSpPr>
          <p:cNvPr id="27" name="组合 26"/>
          <p:cNvGrpSpPr>
            <a:grpSpLocks noChangeAspect="1"/>
          </p:cNvGrpSpPr>
          <p:nvPr/>
        </p:nvGrpSpPr>
        <p:grpSpPr>
          <a:xfrm>
            <a:off x="4102359" y="4831850"/>
            <a:ext cx="653368" cy="540000"/>
            <a:chOff x="6942138" y="1422400"/>
            <a:chExt cx="357188" cy="323851"/>
          </a:xfrm>
          <a:solidFill>
            <a:schemeClr val="bg1"/>
          </a:solidFill>
        </p:grpSpPr>
        <p:sp>
          <p:nvSpPr>
            <p:cNvPr id="28" name="Freeform 31"/>
            <p:cNvSpPr/>
            <p:nvPr>
              <p:custDataLst>
                <p:tags r:id="rId9"/>
              </p:custDataLst>
            </p:nvPr>
          </p:nvSpPr>
          <p:spPr bwMode="auto">
            <a:xfrm>
              <a:off x="6942138" y="1706563"/>
              <a:ext cx="357188" cy="39688"/>
            </a:xfrm>
            <a:custGeom>
              <a:avLst/>
              <a:gdLst>
                <a:gd name="T0" fmla="*/ 136 w 136"/>
                <a:gd name="T1" fmla="*/ 7 h 15"/>
                <a:gd name="T2" fmla="*/ 128 w 136"/>
                <a:gd name="T3" fmla="*/ 15 h 15"/>
                <a:gd name="T4" fmla="*/ 8 w 136"/>
                <a:gd name="T5" fmla="*/ 15 h 15"/>
                <a:gd name="T6" fmla="*/ 0 w 136"/>
                <a:gd name="T7" fmla="*/ 7 h 15"/>
                <a:gd name="T8" fmla="*/ 8 w 136"/>
                <a:gd name="T9" fmla="*/ 0 h 15"/>
                <a:gd name="T10" fmla="*/ 128 w 136"/>
                <a:gd name="T11" fmla="*/ 0 h 15"/>
                <a:gd name="T12" fmla="*/ 136 w 136"/>
                <a:gd name="T13" fmla="*/ 7 h 15"/>
              </a:gdLst>
              <a:ahLst/>
              <a:cxnLst>
                <a:cxn ang="0">
                  <a:pos x="T0" y="T1"/>
                </a:cxn>
                <a:cxn ang="0">
                  <a:pos x="T2" y="T3"/>
                </a:cxn>
                <a:cxn ang="0">
                  <a:pos x="T4" y="T5"/>
                </a:cxn>
                <a:cxn ang="0">
                  <a:pos x="T6" y="T7"/>
                </a:cxn>
                <a:cxn ang="0">
                  <a:pos x="T8" y="T9"/>
                </a:cxn>
                <a:cxn ang="0">
                  <a:pos x="T10" y="T11"/>
                </a:cxn>
                <a:cxn ang="0">
                  <a:pos x="T12" y="T13"/>
                </a:cxn>
              </a:cxnLst>
              <a:rect l="0" t="0" r="r" b="b"/>
              <a:pathLst>
                <a:path w="136" h="15">
                  <a:moveTo>
                    <a:pt x="136" y="7"/>
                  </a:moveTo>
                  <a:cubicBezTo>
                    <a:pt x="136" y="12"/>
                    <a:pt x="133" y="15"/>
                    <a:pt x="128" y="15"/>
                  </a:cubicBezTo>
                  <a:cubicBezTo>
                    <a:pt x="8" y="15"/>
                    <a:pt x="8" y="15"/>
                    <a:pt x="8" y="15"/>
                  </a:cubicBezTo>
                  <a:cubicBezTo>
                    <a:pt x="3" y="15"/>
                    <a:pt x="0" y="12"/>
                    <a:pt x="0" y="7"/>
                  </a:cubicBezTo>
                  <a:cubicBezTo>
                    <a:pt x="0" y="3"/>
                    <a:pt x="3" y="0"/>
                    <a:pt x="8" y="0"/>
                  </a:cubicBezTo>
                  <a:cubicBezTo>
                    <a:pt x="128" y="0"/>
                    <a:pt x="128" y="0"/>
                    <a:pt x="128" y="0"/>
                  </a:cubicBezTo>
                  <a:cubicBezTo>
                    <a:pt x="133" y="0"/>
                    <a:pt x="136" y="3"/>
                    <a:pt x="136" y="7"/>
                  </a:cubicBezTo>
                  <a:close/>
                </a:path>
              </a:pathLst>
            </a:cu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latin typeface="微软雅黑" panose="020B0503020204020204" pitchFamily="34" charset="-122"/>
                <a:ea typeface="微软雅黑" panose="020B0503020204020204" pitchFamily="34" charset="-122"/>
              </a:endParaRPr>
            </a:p>
          </p:txBody>
        </p:sp>
        <p:sp>
          <p:nvSpPr>
            <p:cNvPr id="29" name="Freeform 32"/>
            <p:cNvSpPr/>
            <p:nvPr>
              <p:custDataLst>
                <p:tags r:id="rId10"/>
              </p:custDataLst>
            </p:nvPr>
          </p:nvSpPr>
          <p:spPr bwMode="auto">
            <a:xfrm>
              <a:off x="6986588" y="1562100"/>
              <a:ext cx="42863" cy="123825"/>
            </a:xfrm>
            <a:custGeom>
              <a:avLst/>
              <a:gdLst>
                <a:gd name="T0" fmla="*/ 8 w 16"/>
                <a:gd name="T1" fmla="*/ 47 h 47"/>
                <a:gd name="T2" fmla="*/ 0 w 16"/>
                <a:gd name="T3" fmla="*/ 39 h 47"/>
                <a:gd name="T4" fmla="*/ 0 w 16"/>
                <a:gd name="T5" fmla="*/ 8 h 47"/>
                <a:gd name="T6" fmla="*/ 8 w 16"/>
                <a:gd name="T7" fmla="*/ 0 h 47"/>
                <a:gd name="T8" fmla="*/ 16 w 16"/>
                <a:gd name="T9" fmla="*/ 8 h 47"/>
                <a:gd name="T10" fmla="*/ 16 w 16"/>
                <a:gd name="T11" fmla="*/ 39 h 47"/>
                <a:gd name="T12" fmla="*/ 8 w 16"/>
                <a:gd name="T13" fmla="*/ 47 h 47"/>
              </a:gdLst>
              <a:ahLst/>
              <a:cxnLst>
                <a:cxn ang="0">
                  <a:pos x="T0" y="T1"/>
                </a:cxn>
                <a:cxn ang="0">
                  <a:pos x="T2" y="T3"/>
                </a:cxn>
                <a:cxn ang="0">
                  <a:pos x="T4" y="T5"/>
                </a:cxn>
                <a:cxn ang="0">
                  <a:pos x="T6" y="T7"/>
                </a:cxn>
                <a:cxn ang="0">
                  <a:pos x="T8" y="T9"/>
                </a:cxn>
                <a:cxn ang="0">
                  <a:pos x="T10" y="T11"/>
                </a:cxn>
                <a:cxn ang="0">
                  <a:pos x="T12" y="T13"/>
                </a:cxn>
              </a:cxnLst>
              <a:rect l="0" t="0" r="r" b="b"/>
              <a:pathLst>
                <a:path w="16" h="47">
                  <a:moveTo>
                    <a:pt x="8" y="47"/>
                  </a:moveTo>
                  <a:cubicBezTo>
                    <a:pt x="4" y="47"/>
                    <a:pt x="0" y="44"/>
                    <a:pt x="0" y="39"/>
                  </a:cubicBezTo>
                  <a:cubicBezTo>
                    <a:pt x="0" y="8"/>
                    <a:pt x="0" y="8"/>
                    <a:pt x="0" y="8"/>
                  </a:cubicBezTo>
                  <a:cubicBezTo>
                    <a:pt x="0" y="4"/>
                    <a:pt x="4" y="0"/>
                    <a:pt x="8" y="0"/>
                  </a:cubicBezTo>
                  <a:cubicBezTo>
                    <a:pt x="12" y="0"/>
                    <a:pt x="16" y="4"/>
                    <a:pt x="16" y="8"/>
                  </a:cubicBezTo>
                  <a:cubicBezTo>
                    <a:pt x="16" y="39"/>
                    <a:pt x="16" y="39"/>
                    <a:pt x="16" y="39"/>
                  </a:cubicBezTo>
                  <a:cubicBezTo>
                    <a:pt x="16" y="44"/>
                    <a:pt x="12" y="47"/>
                    <a:pt x="8" y="47"/>
                  </a:cubicBezTo>
                  <a:close/>
                </a:path>
              </a:pathLst>
            </a:cu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latin typeface="微软雅黑" panose="020B0503020204020204" pitchFamily="34" charset="-122"/>
                <a:ea typeface="微软雅黑" panose="020B0503020204020204" pitchFamily="34" charset="-122"/>
              </a:endParaRPr>
            </a:p>
          </p:txBody>
        </p:sp>
        <p:sp>
          <p:nvSpPr>
            <p:cNvPr id="30" name="Freeform 33"/>
            <p:cNvSpPr/>
            <p:nvPr>
              <p:custDataLst>
                <p:tags r:id="rId11"/>
              </p:custDataLst>
            </p:nvPr>
          </p:nvSpPr>
          <p:spPr bwMode="auto">
            <a:xfrm>
              <a:off x="7062788" y="1562100"/>
              <a:ext cx="39688" cy="123825"/>
            </a:xfrm>
            <a:custGeom>
              <a:avLst/>
              <a:gdLst>
                <a:gd name="T0" fmla="*/ 8 w 15"/>
                <a:gd name="T1" fmla="*/ 47 h 47"/>
                <a:gd name="T2" fmla="*/ 0 w 15"/>
                <a:gd name="T3" fmla="*/ 39 h 47"/>
                <a:gd name="T4" fmla="*/ 0 w 15"/>
                <a:gd name="T5" fmla="*/ 8 h 47"/>
                <a:gd name="T6" fmla="*/ 8 w 15"/>
                <a:gd name="T7" fmla="*/ 0 h 47"/>
                <a:gd name="T8" fmla="*/ 15 w 15"/>
                <a:gd name="T9" fmla="*/ 8 h 47"/>
                <a:gd name="T10" fmla="*/ 15 w 15"/>
                <a:gd name="T11" fmla="*/ 39 h 47"/>
                <a:gd name="T12" fmla="*/ 8 w 15"/>
                <a:gd name="T13" fmla="*/ 47 h 47"/>
              </a:gdLst>
              <a:ahLst/>
              <a:cxnLst>
                <a:cxn ang="0">
                  <a:pos x="T0" y="T1"/>
                </a:cxn>
                <a:cxn ang="0">
                  <a:pos x="T2" y="T3"/>
                </a:cxn>
                <a:cxn ang="0">
                  <a:pos x="T4" y="T5"/>
                </a:cxn>
                <a:cxn ang="0">
                  <a:pos x="T6" y="T7"/>
                </a:cxn>
                <a:cxn ang="0">
                  <a:pos x="T8" y="T9"/>
                </a:cxn>
                <a:cxn ang="0">
                  <a:pos x="T10" y="T11"/>
                </a:cxn>
                <a:cxn ang="0">
                  <a:pos x="T12" y="T13"/>
                </a:cxn>
              </a:cxnLst>
              <a:rect l="0" t="0" r="r" b="b"/>
              <a:pathLst>
                <a:path w="15" h="47">
                  <a:moveTo>
                    <a:pt x="8" y="47"/>
                  </a:moveTo>
                  <a:cubicBezTo>
                    <a:pt x="3" y="47"/>
                    <a:pt x="0" y="44"/>
                    <a:pt x="0" y="39"/>
                  </a:cubicBezTo>
                  <a:cubicBezTo>
                    <a:pt x="0" y="8"/>
                    <a:pt x="0" y="8"/>
                    <a:pt x="0" y="8"/>
                  </a:cubicBezTo>
                  <a:cubicBezTo>
                    <a:pt x="0" y="4"/>
                    <a:pt x="3" y="0"/>
                    <a:pt x="8" y="0"/>
                  </a:cubicBezTo>
                  <a:cubicBezTo>
                    <a:pt x="12" y="0"/>
                    <a:pt x="15" y="4"/>
                    <a:pt x="15" y="8"/>
                  </a:cubicBezTo>
                  <a:cubicBezTo>
                    <a:pt x="15" y="39"/>
                    <a:pt x="15" y="39"/>
                    <a:pt x="15" y="39"/>
                  </a:cubicBezTo>
                  <a:cubicBezTo>
                    <a:pt x="15" y="44"/>
                    <a:pt x="12" y="47"/>
                    <a:pt x="8" y="47"/>
                  </a:cubicBezTo>
                  <a:close/>
                </a:path>
              </a:pathLst>
            </a:cu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latin typeface="微软雅黑" panose="020B0503020204020204" pitchFamily="34" charset="-122"/>
                <a:ea typeface="微软雅黑" panose="020B0503020204020204" pitchFamily="34" charset="-122"/>
              </a:endParaRPr>
            </a:p>
          </p:txBody>
        </p:sp>
        <p:sp>
          <p:nvSpPr>
            <p:cNvPr id="31" name="Freeform 34"/>
            <p:cNvSpPr/>
            <p:nvPr>
              <p:custDataLst>
                <p:tags r:id="rId12"/>
              </p:custDataLst>
            </p:nvPr>
          </p:nvSpPr>
          <p:spPr bwMode="auto">
            <a:xfrm>
              <a:off x="7138988" y="1562100"/>
              <a:ext cx="39688" cy="123825"/>
            </a:xfrm>
            <a:custGeom>
              <a:avLst/>
              <a:gdLst>
                <a:gd name="T0" fmla="*/ 7 w 15"/>
                <a:gd name="T1" fmla="*/ 47 h 47"/>
                <a:gd name="T2" fmla="*/ 0 w 15"/>
                <a:gd name="T3" fmla="*/ 39 h 47"/>
                <a:gd name="T4" fmla="*/ 0 w 15"/>
                <a:gd name="T5" fmla="*/ 8 h 47"/>
                <a:gd name="T6" fmla="*/ 7 w 15"/>
                <a:gd name="T7" fmla="*/ 0 h 47"/>
                <a:gd name="T8" fmla="*/ 15 w 15"/>
                <a:gd name="T9" fmla="*/ 8 h 47"/>
                <a:gd name="T10" fmla="*/ 15 w 15"/>
                <a:gd name="T11" fmla="*/ 39 h 47"/>
                <a:gd name="T12" fmla="*/ 7 w 15"/>
                <a:gd name="T13" fmla="*/ 47 h 47"/>
              </a:gdLst>
              <a:ahLst/>
              <a:cxnLst>
                <a:cxn ang="0">
                  <a:pos x="T0" y="T1"/>
                </a:cxn>
                <a:cxn ang="0">
                  <a:pos x="T2" y="T3"/>
                </a:cxn>
                <a:cxn ang="0">
                  <a:pos x="T4" y="T5"/>
                </a:cxn>
                <a:cxn ang="0">
                  <a:pos x="T6" y="T7"/>
                </a:cxn>
                <a:cxn ang="0">
                  <a:pos x="T8" y="T9"/>
                </a:cxn>
                <a:cxn ang="0">
                  <a:pos x="T10" y="T11"/>
                </a:cxn>
                <a:cxn ang="0">
                  <a:pos x="T12" y="T13"/>
                </a:cxn>
              </a:cxnLst>
              <a:rect l="0" t="0" r="r" b="b"/>
              <a:pathLst>
                <a:path w="15" h="47">
                  <a:moveTo>
                    <a:pt x="7" y="47"/>
                  </a:moveTo>
                  <a:cubicBezTo>
                    <a:pt x="3" y="47"/>
                    <a:pt x="0" y="44"/>
                    <a:pt x="0" y="39"/>
                  </a:cubicBezTo>
                  <a:cubicBezTo>
                    <a:pt x="0" y="8"/>
                    <a:pt x="0" y="8"/>
                    <a:pt x="0" y="8"/>
                  </a:cubicBezTo>
                  <a:cubicBezTo>
                    <a:pt x="0" y="4"/>
                    <a:pt x="3" y="0"/>
                    <a:pt x="7" y="0"/>
                  </a:cubicBezTo>
                  <a:cubicBezTo>
                    <a:pt x="12" y="0"/>
                    <a:pt x="15" y="4"/>
                    <a:pt x="15" y="8"/>
                  </a:cubicBezTo>
                  <a:cubicBezTo>
                    <a:pt x="15" y="39"/>
                    <a:pt x="15" y="39"/>
                    <a:pt x="15" y="39"/>
                  </a:cubicBezTo>
                  <a:cubicBezTo>
                    <a:pt x="15" y="44"/>
                    <a:pt x="12" y="47"/>
                    <a:pt x="7" y="47"/>
                  </a:cubicBezTo>
                  <a:close/>
                </a:path>
              </a:pathLst>
            </a:cu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latin typeface="微软雅黑" panose="020B0503020204020204" pitchFamily="34" charset="-122"/>
                <a:ea typeface="微软雅黑" panose="020B0503020204020204" pitchFamily="34" charset="-122"/>
              </a:endParaRPr>
            </a:p>
          </p:txBody>
        </p:sp>
        <p:sp>
          <p:nvSpPr>
            <p:cNvPr id="32" name="Freeform 35"/>
            <p:cNvSpPr/>
            <p:nvPr>
              <p:custDataLst>
                <p:tags r:id="rId13"/>
              </p:custDataLst>
            </p:nvPr>
          </p:nvSpPr>
          <p:spPr bwMode="auto">
            <a:xfrm>
              <a:off x="7212013" y="1562100"/>
              <a:ext cx="42863" cy="123825"/>
            </a:xfrm>
            <a:custGeom>
              <a:avLst/>
              <a:gdLst>
                <a:gd name="T0" fmla="*/ 8 w 16"/>
                <a:gd name="T1" fmla="*/ 47 h 47"/>
                <a:gd name="T2" fmla="*/ 0 w 16"/>
                <a:gd name="T3" fmla="*/ 39 h 47"/>
                <a:gd name="T4" fmla="*/ 0 w 16"/>
                <a:gd name="T5" fmla="*/ 8 h 47"/>
                <a:gd name="T6" fmla="*/ 8 w 16"/>
                <a:gd name="T7" fmla="*/ 0 h 47"/>
                <a:gd name="T8" fmla="*/ 16 w 16"/>
                <a:gd name="T9" fmla="*/ 8 h 47"/>
                <a:gd name="T10" fmla="*/ 16 w 16"/>
                <a:gd name="T11" fmla="*/ 39 h 47"/>
                <a:gd name="T12" fmla="*/ 8 w 16"/>
                <a:gd name="T13" fmla="*/ 47 h 47"/>
              </a:gdLst>
              <a:ahLst/>
              <a:cxnLst>
                <a:cxn ang="0">
                  <a:pos x="T0" y="T1"/>
                </a:cxn>
                <a:cxn ang="0">
                  <a:pos x="T2" y="T3"/>
                </a:cxn>
                <a:cxn ang="0">
                  <a:pos x="T4" y="T5"/>
                </a:cxn>
                <a:cxn ang="0">
                  <a:pos x="T6" y="T7"/>
                </a:cxn>
                <a:cxn ang="0">
                  <a:pos x="T8" y="T9"/>
                </a:cxn>
                <a:cxn ang="0">
                  <a:pos x="T10" y="T11"/>
                </a:cxn>
                <a:cxn ang="0">
                  <a:pos x="T12" y="T13"/>
                </a:cxn>
              </a:cxnLst>
              <a:rect l="0" t="0" r="r" b="b"/>
              <a:pathLst>
                <a:path w="16" h="47">
                  <a:moveTo>
                    <a:pt x="8" y="47"/>
                  </a:moveTo>
                  <a:cubicBezTo>
                    <a:pt x="4" y="47"/>
                    <a:pt x="0" y="44"/>
                    <a:pt x="0" y="39"/>
                  </a:cubicBezTo>
                  <a:cubicBezTo>
                    <a:pt x="0" y="8"/>
                    <a:pt x="0" y="8"/>
                    <a:pt x="0" y="8"/>
                  </a:cubicBezTo>
                  <a:cubicBezTo>
                    <a:pt x="0" y="4"/>
                    <a:pt x="4" y="0"/>
                    <a:pt x="8" y="0"/>
                  </a:cubicBezTo>
                  <a:cubicBezTo>
                    <a:pt x="12" y="0"/>
                    <a:pt x="16" y="4"/>
                    <a:pt x="16" y="8"/>
                  </a:cubicBezTo>
                  <a:cubicBezTo>
                    <a:pt x="16" y="39"/>
                    <a:pt x="16" y="39"/>
                    <a:pt x="16" y="39"/>
                  </a:cubicBezTo>
                  <a:cubicBezTo>
                    <a:pt x="16" y="44"/>
                    <a:pt x="12" y="47"/>
                    <a:pt x="8" y="47"/>
                  </a:cubicBezTo>
                  <a:close/>
                </a:path>
              </a:pathLst>
            </a:cu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latin typeface="微软雅黑" panose="020B0503020204020204" pitchFamily="34" charset="-122"/>
                <a:ea typeface="微软雅黑" panose="020B0503020204020204" pitchFamily="34" charset="-122"/>
              </a:endParaRPr>
            </a:p>
          </p:txBody>
        </p:sp>
        <p:sp>
          <p:nvSpPr>
            <p:cNvPr id="33" name="Freeform 36"/>
            <p:cNvSpPr/>
            <p:nvPr>
              <p:custDataLst>
                <p:tags r:id="rId14"/>
              </p:custDataLst>
            </p:nvPr>
          </p:nvSpPr>
          <p:spPr bwMode="auto">
            <a:xfrm>
              <a:off x="7010400" y="1422400"/>
              <a:ext cx="220663" cy="66675"/>
            </a:xfrm>
            <a:custGeom>
              <a:avLst/>
              <a:gdLst>
                <a:gd name="T0" fmla="*/ 84 w 84"/>
                <a:gd name="T1" fmla="*/ 25 h 25"/>
                <a:gd name="T2" fmla="*/ 52 w 84"/>
                <a:gd name="T3" fmla="*/ 4 h 25"/>
                <a:gd name="T4" fmla="*/ 32 w 84"/>
                <a:gd name="T5" fmla="*/ 4 h 25"/>
                <a:gd name="T6" fmla="*/ 18 w 84"/>
                <a:gd name="T7" fmla="*/ 13 h 25"/>
                <a:gd name="T8" fmla="*/ 0 w 84"/>
                <a:gd name="T9" fmla="*/ 25 h 25"/>
                <a:gd name="T10" fmla="*/ 84 w 84"/>
                <a:gd name="T11" fmla="*/ 25 h 25"/>
              </a:gdLst>
              <a:ahLst/>
              <a:cxnLst>
                <a:cxn ang="0">
                  <a:pos x="T0" y="T1"/>
                </a:cxn>
                <a:cxn ang="0">
                  <a:pos x="T2" y="T3"/>
                </a:cxn>
                <a:cxn ang="0">
                  <a:pos x="T4" y="T5"/>
                </a:cxn>
                <a:cxn ang="0">
                  <a:pos x="T6" y="T7"/>
                </a:cxn>
                <a:cxn ang="0">
                  <a:pos x="T8" y="T9"/>
                </a:cxn>
                <a:cxn ang="0">
                  <a:pos x="T10" y="T11"/>
                </a:cxn>
              </a:cxnLst>
              <a:rect l="0" t="0" r="r" b="b"/>
              <a:pathLst>
                <a:path w="84" h="25">
                  <a:moveTo>
                    <a:pt x="84" y="25"/>
                  </a:moveTo>
                  <a:cubicBezTo>
                    <a:pt x="52" y="4"/>
                    <a:pt x="52" y="4"/>
                    <a:pt x="52" y="4"/>
                  </a:cubicBezTo>
                  <a:cubicBezTo>
                    <a:pt x="46" y="0"/>
                    <a:pt x="38" y="0"/>
                    <a:pt x="32" y="4"/>
                  </a:cubicBezTo>
                  <a:cubicBezTo>
                    <a:pt x="18" y="13"/>
                    <a:pt x="18" y="13"/>
                    <a:pt x="18" y="13"/>
                  </a:cubicBezTo>
                  <a:cubicBezTo>
                    <a:pt x="0" y="25"/>
                    <a:pt x="0" y="25"/>
                    <a:pt x="0" y="25"/>
                  </a:cubicBezTo>
                  <a:lnTo>
                    <a:pt x="84" y="25"/>
                  </a:lnTo>
                  <a:close/>
                </a:path>
              </a:pathLst>
            </a:cu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latin typeface="微软雅黑" panose="020B0503020204020204" pitchFamily="34" charset="-122"/>
                <a:ea typeface="微软雅黑" panose="020B0503020204020204" pitchFamily="34" charset="-122"/>
              </a:endParaRPr>
            </a:p>
          </p:txBody>
        </p:sp>
        <p:sp>
          <p:nvSpPr>
            <p:cNvPr id="34" name="Freeform 37"/>
            <p:cNvSpPr/>
            <p:nvPr>
              <p:custDataLst>
                <p:tags r:id="rId15"/>
              </p:custDataLst>
            </p:nvPr>
          </p:nvSpPr>
          <p:spPr bwMode="auto">
            <a:xfrm>
              <a:off x="6962775" y="1509713"/>
              <a:ext cx="315913" cy="41275"/>
            </a:xfrm>
            <a:custGeom>
              <a:avLst/>
              <a:gdLst>
                <a:gd name="T0" fmla="*/ 120 w 120"/>
                <a:gd name="T1" fmla="*/ 8 h 16"/>
                <a:gd name="T2" fmla="*/ 112 w 120"/>
                <a:gd name="T3" fmla="*/ 16 h 16"/>
                <a:gd name="T4" fmla="*/ 8 w 120"/>
                <a:gd name="T5" fmla="*/ 16 h 16"/>
                <a:gd name="T6" fmla="*/ 0 w 120"/>
                <a:gd name="T7" fmla="*/ 8 h 16"/>
                <a:gd name="T8" fmla="*/ 8 w 120"/>
                <a:gd name="T9" fmla="*/ 0 h 16"/>
                <a:gd name="T10" fmla="*/ 112 w 120"/>
                <a:gd name="T11" fmla="*/ 0 h 16"/>
                <a:gd name="T12" fmla="*/ 120 w 120"/>
                <a:gd name="T13" fmla="*/ 8 h 16"/>
              </a:gdLst>
              <a:ahLst/>
              <a:cxnLst>
                <a:cxn ang="0">
                  <a:pos x="T0" y="T1"/>
                </a:cxn>
                <a:cxn ang="0">
                  <a:pos x="T2" y="T3"/>
                </a:cxn>
                <a:cxn ang="0">
                  <a:pos x="T4" y="T5"/>
                </a:cxn>
                <a:cxn ang="0">
                  <a:pos x="T6" y="T7"/>
                </a:cxn>
                <a:cxn ang="0">
                  <a:pos x="T8" y="T9"/>
                </a:cxn>
                <a:cxn ang="0">
                  <a:pos x="T10" y="T11"/>
                </a:cxn>
                <a:cxn ang="0">
                  <a:pos x="T12" y="T13"/>
                </a:cxn>
              </a:cxnLst>
              <a:rect l="0" t="0" r="r" b="b"/>
              <a:pathLst>
                <a:path w="120" h="16">
                  <a:moveTo>
                    <a:pt x="120" y="8"/>
                  </a:moveTo>
                  <a:cubicBezTo>
                    <a:pt x="120" y="12"/>
                    <a:pt x="116" y="16"/>
                    <a:pt x="112" y="16"/>
                  </a:cubicBezTo>
                  <a:cubicBezTo>
                    <a:pt x="8" y="16"/>
                    <a:pt x="8" y="16"/>
                    <a:pt x="8" y="16"/>
                  </a:cubicBezTo>
                  <a:cubicBezTo>
                    <a:pt x="4" y="16"/>
                    <a:pt x="0" y="12"/>
                    <a:pt x="0" y="8"/>
                  </a:cubicBezTo>
                  <a:cubicBezTo>
                    <a:pt x="0" y="3"/>
                    <a:pt x="4" y="0"/>
                    <a:pt x="8" y="0"/>
                  </a:cubicBezTo>
                  <a:cubicBezTo>
                    <a:pt x="112" y="0"/>
                    <a:pt x="112" y="0"/>
                    <a:pt x="112" y="0"/>
                  </a:cubicBezTo>
                  <a:cubicBezTo>
                    <a:pt x="116" y="0"/>
                    <a:pt x="120" y="3"/>
                    <a:pt x="120" y="8"/>
                  </a:cubicBezTo>
                  <a:close/>
                </a:path>
              </a:pathLst>
            </a:cu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latin typeface="微软雅黑" panose="020B0503020204020204" pitchFamily="34" charset="-122"/>
                <a:ea typeface="微软雅黑" panose="020B0503020204020204" pitchFamily="34" charset="-122"/>
              </a:endParaRPr>
            </a:p>
          </p:txBody>
        </p:sp>
      </p:grpSp>
      <p:sp>
        <p:nvSpPr>
          <p:cNvPr id="58" name="文本框 57"/>
          <p:cNvSpPr txBox="1"/>
          <p:nvPr/>
        </p:nvSpPr>
        <p:spPr>
          <a:xfrm>
            <a:off x="1822839" y="2273491"/>
            <a:ext cx="1467068" cy="368300"/>
          </a:xfrm>
          <a:prstGeom prst="rect">
            <a:avLst/>
          </a:prstGeom>
          <a:noFill/>
        </p:spPr>
        <p:txBody>
          <a:bodyPr wrap="square" rtlCol="0">
            <a:spAutoFit/>
          </a:bodyPr>
          <a:lstStyle/>
          <a:p>
            <a:pPr algn="ctr" defTabSz="914400"/>
            <a:r>
              <a:rPr lang="zh-CN" altLang="en-US" b="1" dirty="0">
                <a:solidFill>
                  <a:prstClr val="white"/>
                </a:solidFill>
                <a:latin typeface="微软雅黑" panose="020B0503020204020204" pitchFamily="34" charset="-122"/>
                <a:ea typeface="微软雅黑" panose="020B0503020204020204" pitchFamily="34" charset="-122"/>
                <a:cs typeface="Arial Unicode MS" panose="020B0604020202020204" charset="-122"/>
              </a:rPr>
              <a:t>班前班后会</a:t>
            </a:r>
            <a:endParaRPr lang="zh-CN" altLang="en-US" b="1" dirty="0">
              <a:solidFill>
                <a:prstClr val="white"/>
              </a:solidFill>
              <a:latin typeface="微软雅黑" panose="020B0503020204020204" pitchFamily="34" charset="-122"/>
              <a:ea typeface="微软雅黑" panose="020B0503020204020204" pitchFamily="34" charset="-122"/>
              <a:cs typeface="Arial Unicode MS" panose="020B0604020202020204" charset="-122"/>
            </a:endParaRPr>
          </a:p>
        </p:txBody>
      </p:sp>
      <p:sp>
        <p:nvSpPr>
          <p:cNvPr id="59" name="文本框 58"/>
          <p:cNvSpPr txBox="1"/>
          <p:nvPr/>
        </p:nvSpPr>
        <p:spPr>
          <a:xfrm>
            <a:off x="3604668" y="2259666"/>
            <a:ext cx="1554480" cy="368300"/>
          </a:xfrm>
          <a:prstGeom prst="rect">
            <a:avLst/>
          </a:prstGeom>
          <a:noFill/>
        </p:spPr>
        <p:txBody>
          <a:bodyPr wrap="none" rtlCol="0">
            <a:spAutoFit/>
          </a:bodyPr>
          <a:lstStyle/>
          <a:p>
            <a:pPr defTabSz="914400"/>
            <a:r>
              <a:rPr lang="zh-CN" altLang="en-US" b="1" dirty="0" smtClean="0">
                <a:solidFill>
                  <a:prstClr val="white"/>
                </a:solidFill>
                <a:latin typeface="微软雅黑" panose="020B0503020204020204" pitchFamily="34" charset="-122"/>
                <a:ea typeface="微软雅黑" panose="020B0503020204020204" pitchFamily="34" charset="-122"/>
                <a:cs typeface="Arial Unicode MS" panose="020B0604020202020204" charset="-122"/>
              </a:rPr>
              <a:t>班组安全活动</a:t>
            </a:r>
            <a:endParaRPr lang="zh-CN" altLang="en-US" b="1" dirty="0" smtClean="0">
              <a:solidFill>
                <a:prstClr val="white"/>
              </a:solidFill>
              <a:latin typeface="微软雅黑" panose="020B0503020204020204" pitchFamily="34" charset="-122"/>
              <a:ea typeface="微软雅黑" panose="020B0503020204020204" pitchFamily="34" charset="-122"/>
              <a:cs typeface="Arial Unicode MS" panose="020B0604020202020204" charset="-122"/>
            </a:endParaRPr>
          </a:p>
        </p:txBody>
      </p:sp>
      <p:sp>
        <p:nvSpPr>
          <p:cNvPr id="60" name="文本框 59"/>
          <p:cNvSpPr txBox="1"/>
          <p:nvPr/>
        </p:nvSpPr>
        <p:spPr>
          <a:xfrm>
            <a:off x="1520112" y="4382925"/>
            <a:ext cx="1963317" cy="368300"/>
          </a:xfrm>
          <a:prstGeom prst="rect">
            <a:avLst/>
          </a:prstGeom>
          <a:noFill/>
        </p:spPr>
        <p:txBody>
          <a:bodyPr wrap="square" rtlCol="0">
            <a:spAutoFit/>
          </a:bodyPr>
          <a:lstStyle/>
          <a:p>
            <a:pPr algn="ctr" defTabSz="914400"/>
            <a:r>
              <a:rPr lang="zh-CN" altLang="en-US" b="1" dirty="0" smtClean="0">
                <a:solidFill>
                  <a:prstClr val="white"/>
                </a:solidFill>
                <a:latin typeface="微软雅黑" panose="020B0503020204020204" pitchFamily="34" charset="-122"/>
                <a:ea typeface="微软雅黑" panose="020B0503020204020204" pitchFamily="34" charset="-122"/>
                <a:cs typeface="Arial Unicode MS" panose="020B0604020202020204" charset="-122"/>
              </a:rPr>
              <a:t>相关方培训</a:t>
            </a:r>
            <a:endParaRPr lang="zh-CN" altLang="en-US" b="1" dirty="0" smtClean="0">
              <a:solidFill>
                <a:prstClr val="white"/>
              </a:solidFill>
              <a:latin typeface="微软雅黑" panose="020B0503020204020204" pitchFamily="34" charset="-122"/>
              <a:ea typeface="微软雅黑" panose="020B0503020204020204" pitchFamily="34" charset="-122"/>
              <a:cs typeface="Arial Unicode MS" panose="020B0604020202020204" charset="-122"/>
            </a:endParaRPr>
          </a:p>
        </p:txBody>
      </p:sp>
      <p:sp>
        <p:nvSpPr>
          <p:cNvPr id="61" name="文本框 60"/>
          <p:cNvSpPr txBox="1"/>
          <p:nvPr/>
        </p:nvSpPr>
        <p:spPr>
          <a:xfrm>
            <a:off x="3345954" y="4368010"/>
            <a:ext cx="2240974" cy="368300"/>
          </a:xfrm>
          <a:prstGeom prst="rect">
            <a:avLst/>
          </a:prstGeom>
          <a:noFill/>
        </p:spPr>
        <p:txBody>
          <a:bodyPr wrap="square" rtlCol="0">
            <a:spAutoFit/>
          </a:bodyPr>
          <a:lstStyle/>
          <a:p>
            <a:pPr algn="ctr" defTabSz="914400"/>
            <a:r>
              <a:rPr lang="zh-CN" altLang="en-US" b="1" dirty="0" smtClean="0">
                <a:solidFill>
                  <a:prstClr val="white"/>
                </a:solidFill>
                <a:latin typeface="微软雅黑" panose="020B0503020204020204" pitchFamily="34" charset="-122"/>
                <a:ea typeface="微软雅黑" panose="020B0503020204020204" pitchFamily="34" charset="-122"/>
                <a:cs typeface="Arial Unicode MS" panose="020B0604020202020204" charset="-122"/>
              </a:rPr>
              <a:t>各级培训</a:t>
            </a:r>
            <a:endParaRPr lang="zh-CN" altLang="en-US" b="1" dirty="0" smtClean="0">
              <a:solidFill>
                <a:prstClr val="white"/>
              </a:solidFill>
              <a:latin typeface="微软雅黑" panose="020B0503020204020204" pitchFamily="34" charset="-122"/>
              <a:ea typeface="微软雅黑" panose="020B0503020204020204" pitchFamily="34" charset="-122"/>
              <a:cs typeface="Arial Unicode MS" panose="020B0604020202020204" charset="-122"/>
            </a:endParaRPr>
          </a:p>
        </p:txBody>
      </p:sp>
      <p:sp>
        <p:nvSpPr>
          <p:cNvPr id="317" name="KSO_Shape"/>
          <p:cNvSpPr>
            <a:spLocks noChangeAspect="1"/>
          </p:cNvSpPr>
          <p:nvPr>
            <p:custDataLst>
              <p:tags r:id="rId16"/>
            </p:custDataLst>
          </p:nvPr>
        </p:nvSpPr>
        <p:spPr bwMode="auto">
          <a:xfrm>
            <a:off x="2199545" y="4831850"/>
            <a:ext cx="713656" cy="540000"/>
          </a:xfrm>
          <a:custGeom>
            <a:avLst/>
            <a:gdLst>
              <a:gd name="T0" fmla="*/ 354414 w 2295525"/>
              <a:gd name="T1" fmla="*/ 1437494 h 1735138"/>
              <a:gd name="T2" fmla="*/ 223983 w 2295525"/>
              <a:gd name="T3" fmla="*/ 1389407 h 1735138"/>
              <a:gd name="T4" fmla="*/ 200120 w 2295525"/>
              <a:gd name="T5" fmla="*/ 1433678 h 1735138"/>
              <a:gd name="T6" fmla="*/ 1871799 w 2295525"/>
              <a:gd name="T7" fmla="*/ 1202082 h 1735138"/>
              <a:gd name="T8" fmla="*/ 1862595 w 2295525"/>
              <a:gd name="T9" fmla="*/ 1430571 h 1735138"/>
              <a:gd name="T10" fmla="*/ 1585813 w 2295525"/>
              <a:gd name="T11" fmla="*/ 1207999 h 1735138"/>
              <a:gd name="T12" fmla="*/ 1490656 w 2295525"/>
              <a:gd name="T13" fmla="*/ 1402297 h 1735138"/>
              <a:gd name="T14" fmla="*/ 1152749 w 2295525"/>
              <a:gd name="T15" fmla="*/ 1383558 h 1735138"/>
              <a:gd name="T16" fmla="*/ 1090837 w 2295525"/>
              <a:gd name="T17" fmla="*/ 1220821 h 1735138"/>
              <a:gd name="T18" fmla="*/ 783516 w 2295525"/>
              <a:gd name="T19" fmla="*/ 1424982 h 1735138"/>
              <a:gd name="T20" fmla="*/ 1483025 w 2295525"/>
              <a:gd name="T21" fmla="*/ 1122300 h 1735138"/>
              <a:gd name="T22" fmla="*/ 1518730 w 2295525"/>
              <a:gd name="T23" fmla="*/ 1215802 h 1735138"/>
              <a:gd name="T24" fmla="*/ 1183050 w 2295525"/>
              <a:gd name="T25" fmla="*/ 1170419 h 1735138"/>
              <a:gd name="T26" fmla="*/ 1093135 w 2295525"/>
              <a:gd name="T27" fmla="*/ 1129269 h 1735138"/>
              <a:gd name="T28" fmla="*/ 556942 w 2295525"/>
              <a:gd name="T29" fmla="*/ 1349470 h 1735138"/>
              <a:gd name="T30" fmla="*/ 575056 w 2295525"/>
              <a:gd name="T31" fmla="*/ 1122300 h 1735138"/>
              <a:gd name="T32" fmla="*/ 1862842 w 2295525"/>
              <a:gd name="T33" fmla="*/ 1073163 h 1735138"/>
              <a:gd name="T34" fmla="*/ 1818708 w 2295525"/>
              <a:gd name="T35" fmla="*/ 1141187 h 1735138"/>
              <a:gd name="T36" fmla="*/ 1616812 w 2295525"/>
              <a:gd name="T37" fmla="*/ 1141187 h 1735138"/>
              <a:gd name="T38" fmla="*/ 1710350 w 2295525"/>
              <a:gd name="T39" fmla="*/ 973592 h 1735138"/>
              <a:gd name="T40" fmla="*/ 1049969 w 2295525"/>
              <a:gd name="T41" fmla="*/ 1053775 h 1735138"/>
              <a:gd name="T42" fmla="*/ 1014682 w 2295525"/>
              <a:gd name="T43" fmla="*/ 1139873 h 1735138"/>
              <a:gd name="T44" fmla="*/ 810877 w 2295525"/>
              <a:gd name="T45" fmla="*/ 1148088 h 1735138"/>
              <a:gd name="T46" fmla="*/ 894641 w 2295525"/>
              <a:gd name="T47" fmla="*/ 977206 h 1735138"/>
              <a:gd name="T48" fmla="*/ 1442943 w 2295525"/>
              <a:gd name="T49" fmla="*/ 1075103 h 1735138"/>
              <a:gd name="T50" fmla="*/ 1436373 w 2295525"/>
              <a:gd name="T51" fmla="*/ 1150050 h 1735138"/>
              <a:gd name="T52" fmla="*/ 1208721 w 2295525"/>
              <a:gd name="T53" fmla="*/ 1078390 h 1735138"/>
              <a:gd name="T54" fmla="*/ 1323368 w 2295525"/>
              <a:gd name="T55" fmla="*/ 948876 h 1735138"/>
              <a:gd name="T56" fmla="*/ 1621695 w 2295525"/>
              <a:gd name="T57" fmla="*/ 933562 h 1735138"/>
              <a:gd name="T58" fmla="*/ 1479674 w 2295525"/>
              <a:gd name="T59" fmla="*/ 1082709 h 1735138"/>
              <a:gd name="T60" fmla="*/ 1414939 w 2295525"/>
              <a:gd name="T61" fmla="*/ 921326 h 1735138"/>
              <a:gd name="T62" fmla="*/ 734217 w 2295525"/>
              <a:gd name="T63" fmla="*/ 885923 h 1735138"/>
              <a:gd name="T64" fmla="*/ 821379 w 2295525"/>
              <a:gd name="T65" fmla="*/ 995880 h 1735138"/>
              <a:gd name="T66" fmla="*/ 569798 w 2295525"/>
              <a:gd name="T67" fmla="*/ 1011399 h 1735138"/>
              <a:gd name="T68" fmla="*/ 708465 w 2295525"/>
              <a:gd name="T69" fmla="*/ 874696 h 1735138"/>
              <a:gd name="T70" fmla="*/ 1179427 w 2295525"/>
              <a:gd name="T71" fmla="*/ 987627 h 1735138"/>
              <a:gd name="T72" fmla="*/ 1053942 w 2295525"/>
              <a:gd name="T73" fmla="*/ 998854 h 1735138"/>
              <a:gd name="T74" fmla="*/ 1081279 w 2295525"/>
              <a:gd name="T75" fmla="*/ 872390 h 1735138"/>
              <a:gd name="T76" fmla="*/ 630962 w 2295525"/>
              <a:gd name="T77" fmla="*/ 582190 h 1735138"/>
              <a:gd name="T78" fmla="*/ 650134 w 2295525"/>
              <a:gd name="T79" fmla="*/ 606180 h 1735138"/>
              <a:gd name="T80" fmla="*/ 568156 w 2295525"/>
              <a:gd name="T81" fmla="*/ 576931 h 1735138"/>
              <a:gd name="T82" fmla="*/ 423066 w 2295525"/>
              <a:gd name="T83" fmla="*/ 442769 h 1735138"/>
              <a:gd name="T84" fmla="*/ 467582 w 2295525"/>
              <a:gd name="T85" fmla="*/ 701168 h 1735138"/>
              <a:gd name="T86" fmla="*/ 431639 w 2295525"/>
              <a:gd name="T87" fmla="*/ 840254 h 1735138"/>
              <a:gd name="T88" fmla="*/ 233461 w 2295525"/>
              <a:gd name="T89" fmla="*/ 1059432 h 1735138"/>
              <a:gd name="T90" fmla="*/ 24401 w 2295525"/>
              <a:gd name="T91" fmla="*/ 753902 h 1735138"/>
              <a:gd name="T92" fmla="*/ 24071 w 2295525"/>
              <a:gd name="T93" fmla="*/ 496162 h 1735138"/>
              <a:gd name="T94" fmla="*/ 271712 w 2295525"/>
              <a:gd name="T95" fmla="*/ 589107 h 1735138"/>
              <a:gd name="T96" fmla="*/ 114945 w 2295525"/>
              <a:gd name="T97" fmla="*/ 167158 h 1735138"/>
              <a:gd name="T98" fmla="*/ 805855 w 2295525"/>
              <a:gd name="T99" fmla="*/ 635663 h 1735138"/>
              <a:gd name="T100" fmla="*/ 259204 w 2295525"/>
              <a:gd name="T101" fmla="*/ 33300 h 1735138"/>
              <a:gd name="T102" fmla="*/ 328699 w 2295525"/>
              <a:gd name="T103" fmla="*/ 129902 h 1735138"/>
              <a:gd name="T104" fmla="*/ 367892 w 2295525"/>
              <a:gd name="T105" fmla="*/ 169466 h 1735138"/>
              <a:gd name="T106" fmla="*/ 336932 w 2295525"/>
              <a:gd name="T107" fmla="*/ 328712 h 1735138"/>
              <a:gd name="T108" fmla="*/ 211447 w 2295525"/>
              <a:gd name="T109" fmla="*/ 381464 h 1735138"/>
              <a:gd name="T110" fmla="*/ 106711 w 2295525"/>
              <a:gd name="T111" fmla="*/ 261452 h 1735138"/>
              <a:gd name="T112" fmla="*/ 105065 w 2295525"/>
              <a:gd name="T113" fmla="*/ 98581 h 1735138"/>
              <a:gd name="T114" fmla="*/ 1739362 w 2295525"/>
              <a:gd name="T115" fmla="*/ 11210 h 1735138"/>
              <a:gd name="T116" fmla="*/ 1780178 w 2295525"/>
              <a:gd name="T117" fmla="*/ 665335 h 1735138"/>
              <a:gd name="T118" fmla="*/ 801905 w 2295525"/>
              <a:gd name="T119" fmla="*/ 719736 h 1735138"/>
              <a:gd name="T120" fmla="*/ 728501 w 2295525"/>
              <a:gd name="T121" fmla="*/ 578954 h 1735138"/>
              <a:gd name="T122" fmla="*/ 797296 w 2295525"/>
              <a:gd name="T123" fmla="*/ 2967 h 173513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295525" h="1735138">
                <a:moveTo>
                  <a:pt x="350837" y="1671638"/>
                </a:moveTo>
                <a:lnTo>
                  <a:pt x="438244" y="1671638"/>
                </a:lnTo>
                <a:lnTo>
                  <a:pt x="442634" y="1674019"/>
                </a:lnTo>
                <a:lnTo>
                  <a:pt x="452213" y="1680766"/>
                </a:lnTo>
                <a:lnTo>
                  <a:pt x="458599" y="1685132"/>
                </a:lnTo>
                <a:lnTo>
                  <a:pt x="465384" y="1690291"/>
                </a:lnTo>
                <a:lnTo>
                  <a:pt x="472169" y="1695847"/>
                </a:lnTo>
                <a:lnTo>
                  <a:pt x="478156" y="1701404"/>
                </a:lnTo>
                <a:lnTo>
                  <a:pt x="483743" y="1706960"/>
                </a:lnTo>
                <a:lnTo>
                  <a:pt x="488533" y="1712913"/>
                </a:lnTo>
                <a:lnTo>
                  <a:pt x="490129" y="1715691"/>
                </a:lnTo>
                <a:lnTo>
                  <a:pt x="490928" y="1718072"/>
                </a:lnTo>
                <a:lnTo>
                  <a:pt x="491726" y="1720454"/>
                </a:lnTo>
                <a:lnTo>
                  <a:pt x="492125" y="1723232"/>
                </a:lnTo>
                <a:lnTo>
                  <a:pt x="491726" y="1725216"/>
                </a:lnTo>
                <a:lnTo>
                  <a:pt x="490928" y="1727201"/>
                </a:lnTo>
                <a:lnTo>
                  <a:pt x="489331" y="1729582"/>
                </a:lnTo>
                <a:lnTo>
                  <a:pt x="486537" y="1730772"/>
                </a:lnTo>
                <a:lnTo>
                  <a:pt x="483743" y="1732360"/>
                </a:lnTo>
                <a:lnTo>
                  <a:pt x="479752" y="1733551"/>
                </a:lnTo>
                <a:lnTo>
                  <a:pt x="475362" y="1734344"/>
                </a:lnTo>
                <a:lnTo>
                  <a:pt x="469774" y="1734741"/>
                </a:lnTo>
                <a:lnTo>
                  <a:pt x="462590" y="1735138"/>
                </a:lnTo>
                <a:lnTo>
                  <a:pt x="455805" y="1735138"/>
                </a:lnTo>
                <a:lnTo>
                  <a:pt x="449419" y="1734741"/>
                </a:lnTo>
                <a:lnTo>
                  <a:pt x="443432" y="1733947"/>
                </a:lnTo>
                <a:lnTo>
                  <a:pt x="437446" y="1733154"/>
                </a:lnTo>
                <a:lnTo>
                  <a:pt x="431858" y="1731566"/>
                </a:lnTo>
                <a:lnTo>
                  <a:pt x="427069" y="1730376"/>
                </a:lnTo>
                <a:lnTo>
                  <a:pt x="421481" y="1727994"/>
                </a:lnTo>
                <a:lnTo>
                  <a:pt x="416691" y="1726010"/>
                </a:lnTo>
                <a:lnTo>
                  <a:pt x="411902" y="1724026"/>
                </a:lnTo>
                <a:lnTo>
                  <a:pt x="402722" y="1718866"/>
                </a:lnTo>
                <a:lnTo>
                  <a:pt x="394341" y="1712913"/>
                </a:lnTo>
                <a:lnTo>
                  <a:pt x="385560" y="1706960"/>
                </a:lnTo>
                <a:lnTo>
                  <a:pt x="381968" y="1704579"/>
                </a:lnTo>
                <a:lnTo>
                  <a:pt x="379573" y="1703785"/>
                </a:lnTo>
                <a:lnTo>
                  <a:pt x="377578" y="1703785"/>
                </a:lnTo>
                <a:lnTo>
                  <a:pt x="376780" y="1704182"/>
                </a:lnTo>
                <a:lnTo>
                  <a:pt x="376380" y="1705372"/>
                </a:lnTo>
                <a:lnTo>
                  <a:pt x="375582" y="1706563"/>
                </a:lnTo>
                <a:lnTo>
                  <a:pt x="375183" y="1707357"/>
                </a:lnTo>
                <a:lnTo>
                  <a:pt x="373986" y="1707754"/>
                </a:lnTo>
                <a:lnTo>
                  <a:pt x="364008" y="1707357"/>
                </a:lnTo>
                <a:lnTo>
                  <a:pt x="358420" y="1706563"/>
                </a:lnTo>
                <a:lnTo>
                  <a:pt x="356425" y="1706166"/>
                </a:lnTo>
                <a:lnTo>
                  <a:pt x="355227" y="1705769"/>
                </a:lnTo>
                <a:lnTo>
                  <a:pt x="353232" y="1697435"/>
                </a:lnTo>
                <a:lnTo>
                  <a:pt x="352433" y="1690688"/>
                </a:lnTo>
                <a:lnTo>
                  <a:pt x="351635" y="1685132"/>
                </a:lnTo>
                <a:lnTo>
                  <a:pt x="351236" y="1680766"/>
                </a:lnTo>
                <a:lnTo>
                  <a:pt x="351635" y="1677988"/>
                </a:lnTo>
                <a:lnTo>
                  <a:pt x="351635" y="1676004"/>
                </a:lnTo>
                <a:lnTo>
                  <a:pt x="352433" y="1674019"/>
                </a:lnTo>
                <a:lnTo>
                  <a:pt x="350837" y="1671638"/>
                </a:lnTo>
                <a:close/>
                <a:moveTo>
                  <a:pt x="168275" y="1670050"/>
                </a:moveTo>
                <a:lnTo>
                  <a:pt x="265566" y="1670050"/>
                </a:lnTo>
                <a:lnTo>
                  <a:pt x="269899" y="1672491"/>
                </a:lnTo>
                <a:lnTo>
                  <a:pt x="281322" y="1679406"/>
                </a:lnTo>
                <a:lnTo>
                  <a:pt x="288018" y="1683881"/>
                </a:lnTo>
                <a:lnTo>
                  <a:pt x="295502" y="1689170"/>
                </a:lnTo>
                <a:lnTo>
                  <a:pt x="302986" y="1694458"/>
                </a:lnTo>
                <a:lnTo>
                  <a:pt x="309682" y="1700560"/>
                </a:lnTo>
                <a:lnTo>
                  <a:pt x="315984" y="1706255"/>
                </a:lnTo>
                <a:lnTo>
                  <a:pt x="318742" y="1709510"/>
                </a:lnTo>
                <a:lnTo>
                  <a:pt x="321105" y="1711950"/>
                </a:lnTo>
                <a:lnTo>
                  <a:pt x="322681" y="1714798"/>
                </a:lnTo>
                <a:lnTo>
                  <a:pt x="323862" y="1717646"/>
                </a:lnTo>
                <a:lnTo>
                  <a:pt x="325044" y="1720086"/>
                </a:lnTo>
                <a:lnTo>
                  <a:pt x="325438" y="1722934"/>
                </a:lnTo>
                <a:lnTo>
                  <a:pt x="325044" y="1724968"/>
                </a:lnTo>
                <a:lnTo>
                  <a:pt x="323862" y="1727002"/>
                </a:lnTo>
                <a:lnTo>
                  <a:pt x="321893" y="1728629"/>
                </a:lnTo>
                <a:lnTo>
                  <a:pt x="319529" y="1730663"/>
                </a:lnTo>
                <a:lnTo>
                  <a:pt x="315984" y="1732290"/>
                </a:lnTo>
                <a:lnTo>
                  <a:pt x="312046" y="1733104"/>
                </a:lnTo>
                <a:lnTo>
                  <a:pt x="306531" y="1734324"/>
                </a:lnTo>
                <a:lnTo>
                  <a:pt x="300229" y="1734731"/>
                </a:lnTo>
                <a:lnTo>
                  <a:pt x="292351" y="1735138"/>
                </a:lnTo>
                <a:lnTo>
                  <a:pt x="285261" y="1735138"/>
                </a:lnTo>
                <a:lnTo>
                  <a:pt x="278171" y="1734731"/>
                </a:lnTo>
                <a:lnTo>
                  <a:pt x="271475" y="1733918"/>
                </a:lnTo>
                <a:lnTo>
                  <a:pt x="264778" y="1732697"/>
                </a:lnTo>
                <a:lnTo>
                  <a:pt x="258476" y="1731477"/>
                </a:lnTo>
                <a:lnTo>
                  <a:pt x="252568" y="1729850"/>
                </a:lnTo>
                <a:lnTo>
                  <a:pt x="247053" y="1727816"/>
                </a:lnTo>
                <a:lnTo>
                  <a:pt x="241145" y="1725782"/>
                </a:lnTo>
                <a:lnTo>
                  <a:pt x="236024" y="1723748"/>
                </a:lnTo>
                <a:lnTo>
                  <a:pt x="225783" y="1718052"/>
                </a:lnTo>
                <a:lnTo>
                  <a:pt x="215936" y="1712357"/>
                </a:lnTo>
                <a:lnTo>
                  <a:pt x="206876" y="1706255"/>
                </a:lnTo>
                <a:lnTo>
                  <a:pt x="202543" y="1703814"/>
                </a:lnTo>
                <a:lnTo>
                  <a:pt x="200180" y="1703001"/>
                </a:lnTo>
                <a:lnTo>
                  <a:pt x="198211" y="1703001"/>
                </a:lnTo>
                <a:lnTo>
                  <a:pt x="197423" y="1703408"/>
                </a:lnTo>
                <a:lnTo>
                  <a:pt x="196241" y="1704628"/>
                </a:lnTo>
                <a:lnTo>
                  <a:pt x="195847" y="1705848"/>
                </a:lnTo>
                <a:lnTo>
                  <a:pt x="195060" y="1706662"/>
                </a:lnTo>
                <a:lnTo>
                  <a:pt x="193878" y="1707069"/>
                </a:lnTo>
                <a:lnTo>
                  <a:pt x="182455" y="1706662"/>
                </a:lnTo>
                <a:lnTo>
                  <a:pt x="176941" y="1705848"/>
                </a:lnTo>
                <a:lnTo>
                  <a:pt x="174183" y="1705442"/>
                </a:lnTo>
                <a:lnTo>
                  <a:pt x="173002" y="1705035"/>
                </a:lnTo>
                <a:lnTo>
                  <a:pt x="171032" y="1696492"/>
                </a:lnTo>
                <a:lnTo>
                  <a:pt x="169457" y="1689576"/>
                </a:lnTo>
                <a:lnTo>
                  <a:pt x="169063" y="1683881"/>
                </a:lnTo>
                <a:lnTo>
                  <a:pt x="168669" y="1679406"/>
                </a:lnTo>
                <a:lnTo>
                  <a:pt x="169063" y="1676152"/>
                </a:lnTo>
                <a:lnTo>
                  <a:pt x="169063" y="1674118"/>
                </a:lnTo>
                <a:lnTo>
                  <a:pt x="169457" y="1672491"/>
                </a:lnTo>
                <a:lnTo>
                  <a:pt x="168275" y="1670050"/>
                </a:lnTo>
                <a:close/>
                <a:moveTo>
                  <a:pt x="1942197" y="1444625"/>
                </a:moveTo>
                <a:lnTo>
                  <a:pt x="2238486" y="1444625"/>
                </a:lnTo>
                <a:lnTo>
                  <a:pt x="2244427" y="1445021"/>
                </a:lnTo>
                <a:lnTo>
                  <a:pt x="2249973" y="1445812"/>
                </a:lnTo>
                <a:lnTo>
                  <a:pt x="2255518" y="1447000"/>
                </a:lnTo>
                <a:lnTo>
                  <a:pt x="2260272" y="1448978"/>
                </a:lnTo>
                <a:lnTo>
                  <a:pt x="2265421" y="1451748"/>
                </a:lnTo>
                <a:lnTo>
                  <a:pt x="2270174" y="1454123"/>
                </a:lnTo>
                <a:lnTo>
                  <a:pt x="2274532" y="1457289"/>
                </a:lnTo>
                <a:lnTo>
                  <a:pt x="2278493" y="1461246"/>
                </a:lnTo>
                <a:lnTo>
                  <a:pt x="2282454" y="1465204"/>
                </a:lnTo>
                <a:lnTo>
                  <a:pt x="2285623" y="1469557"/>
                </a:lnTo>
                <a:lnTo>
                  <a:pt x="2287999" y="1474306"/>
                </a:lnTo>
                <a:lnTo>
                  <a:pt x="2290772" y="1479451"/>
                </a:lnTo>
                <a:lnTo>
                  <a:pt x="2292356" y="1484200"/>
                </a:lnTo>
                <a:lnTo>
                  <a:pt x="2293941" y="1489740"/>
                </a:lnTo>
                <a:lnTo>
                  <a:pt x="2294733" y="1495280"/>
                </a:lnTo>
                <a:lnTo>
                  <a:pt x="2295525" y="1501217"/>
                </a:lnTo>
                <a:lnTo>
                  <a:pt x="2295525" y="1665451"/>
                </a:lnTo>
                <a:lnTo>
                  <a:pt x="2294733" y="1671387"/>
                </a:lnTo>
                <a:lnTo>
                  <a:pt x="2293941" y="1676927"/>
                </a:lnTo>
                <a:lnTo>
                  <a:pt x="2292356" y="1682468"/>
                </a:lnTo>
                <a:lnTo>
                  <a:pt x="2290772" y="1688008"/>
                </a:lnTo>
                <a:lnTo>
                  <a:pt x="2287999" y="1692361"/>
                </a:lnTo>
                <a:lnTo>
                  <a:pt x="2285623" y="1697110"/>
                </a:lnTo>
                <a:lnTo>
                  <a:pt x="2282454" y="1701859"/>
                </a:lnTo>
                <a:lnTo>
                  <a:pt x="2278493" y="1705421"/>
                </a:lnTo>
                <a:lnTo>
                  <a:pt x="2274532" y="1709378"/>
                </a:lnTo>
                <a:lnTo>
                  <a:pt x="2270174" y="1712544"/>
                </a:lnTo>
                <a:lnTo>
                  <a:pt x="2265421" y="1715315"/>
                </a:lnTo>
                <a:lnTo>
                  <a:pt x="2260272" y="1717689"/>
                </a:lnTo>
                <a:lnTo>
                  <a:pt x="2255518" y="1719668"/>
                </a:lnTo>
                <a:lnTo>
                  <a:pt x="2249973" y="1720855"/>
                </a:lnTo>
                <a:lnTo>
                  <a:pt x="2244427" y="1722042"/>
                </a:lnTo>
                <a:lnTo>
                  <a:pt x="2238486" y="1722438"/>
                </a:lnTo>
                <a:lnTo>
                  <a:pt x="1942197" y="1722438"/>
                </a:lnTo>
                <a:lnTo>
                  <a:pt x="1936652" y="1722042"/>
                </a:lnTo>
                <a:lnTo>
                  <a:pt x="1931106" y="1720855"/>
                </a:lnTo>
                <a:lnTo>
                  <a:pt x="1925561" y="1719668"/>
                </a:lnTo>
                <a:lnTo>
                  <a:pt x="1920412" y="1717689"/>
                </a:lnTo>
                <a:lnTo>
                  <a:pt x="1915262" y="1715315"/>
                </a:lnTo>
                <a:lnTo>
                  <a:pt x="1910905" y="1712544"/>
                </a:lnTo>
                <a:lnTo>
                  <a:pt x="1906548" y="1709378"/>
                </a:lnTo>
                <a:lnTo>
                  <a:pt x="1902191" y="1705421"/>
                </a:lnTo>
                <a:lnTo>
                  <a:pt x="1899022" y="1701859"/>
                </a:lnTo>
                <a:lnTo>
                  <a:pt x="1895457" y="1697110"/>
                </a:lnTo>
                <a:lnTo>
                  <a:pt x="1892684" y="1692361"/>
                </a:lnTo>
                <a:lnTo>
                  <a:pt x="1890307" y="1688008"/>
                </a:lnTo>
                <a:lnTo>
                  <a:pt x="1888327" y="1682468"/>
                </a:lnTo>
                <a:lnTo>
                  <a:pt x="1887139" y="1676927"/>
                </a:lnTo>
                <a:lnTo>
                  <a:pt x="1886346" y="1671387"/>
                </a:lnTo>
                <a:lnTo>
                  <a:pt x="1885950" y="1665451"/>
                </a:lnTo>
                <a:lnTo>
                  <a:pt x="1885950" y="1501217"/>
                </a:lnTo>
                <a:lnTo>
                  <a:pt x="1886346" y="1495280"/>
                </a:lnTo>
                <a:lnTo>
                  <a:pt x="1887139" y="1489740"/>
                </a:lnTo>
                <a:lnTo>
                  <a:pt x="1888327" y="1484200"/>
                </a:lnTo>
                <a:lnTo>
                  <a:pt x="1890307" y="1479451"/>
                </a:lnTo>
                <a:lnTo>
                  <a:pt x="1892684" y="1474306"/>
                </a:lnTo>
                <a:lnTo>
                  <a:pt x="1895457" y="1469557"/>
                </a:lnTo>
                <a:lnTo>
                  <a:pt x="1899022" y="1465204"/>
                </a:lnTo>
                <a:lnTo>
                  <a:pt x="1902191" y="1461246"/>
                </a:lnTo>
                <a:lnTo>
                  <a:pt x="1906548" y="1457289"/>
                </a:lnTo>
                <a:lnTo>
                  <a:pt x="1910905" y="1454123"/>
                </a:lnTo>
                <a:lnTo>
                  <a:pt x="1915262" y="1451748"/>
                </a:lnTo>
                <a:lnTo>
                  <a:pt x="1920412" y="1448978"/>
                </a:lnTo>
                <a:lnTo>
                  <a:pt x="1925561" y="1447000"/>
                </a:lnTo>
                <a:lnTo>
                  <a:pt x="1931106" y="1445812"/>
                </a:lnTo>
                <a:lnTo>
                  <a:pt x="1936652" y="1445021"/>
                </a:lnTo>
                <a:lnTo>
                  <a:pt x="1942197" y="1444625"/>
                </a:lnTo>
                <a:close/>
                <a:moveTo>
                  <a:pt x="1445637" y="1444625"/>
                </a:moveTo>
                <a:lnTo>
                  <a:pt x="1743650" y="1444625"/>
                </a:lnTo>
                <a:lnTo>
                  <a:pt x="1749627" y="1445021"/>
                </a:lnTo>
                <a:lnTo>
                  <a:pt x="1755204" y="1445812"/>
                </a:lnTo>
                <a:lnTo>
                  <a:pt x="1760384" y="1447000"/>
                </a:lnTo>
                <a:lnTo>
                  <a:pt x="1765563" y="1448978"/>
                </a:lnTo>
                <a:lnTo>
                  <a:pt x="1770743" y="1451748"/>
                </a:lnTo>
                <a:lnTo>
                  <a:pt x="1775524" y="1454123"/>
                </a:lnTo>
                <a:lnTo>
                  <a:pt x="1779508" y="1457289"/>
                </a:lnTo>
                <a:lnTo>
                  <a:pt x="1783890" y="1461246"/>
                </a:lnTo>
                <a:lnTo>
                  <a:pt x="1787476" y="1465204"/>
                </a:lnTo>
                <a:lnTo>
                  <a:pt x="1790663" y="1469557"/>
                </a:lnTo>
                <a:lnTo>
                  <a:pt x="1793452" y="1474306"/>
                </a:lnTo>
                <a:lnTo>
                  <a:pt x="1796241" y="1479451"/>
                </a:lnTo>
                <a:lnTo>
                  <a:pt x="1797835" y="1484200"/>
                </a:lnTo>
                <a:lnTo>
                  <a:pt x="1799428" y="1489740"/>
                </a:lnTo>
                <a:lnTo>
                  <a:pt x="1800225" y="1495280"/>
                </a:lnTo>
                <a:lnTo>
                  <a:pt x="1800225" y="1501217"/>
                </a:lnTo>
                <a:lnTo>
                  <a:pt x="1800225" y="1665451"/>
                </a:lnTo>
                <a:lnTo>
                  <a:pt x="1800225" y="1671387"/>
                </a:lnTo>
                <a:lnTo>
                  <a:pt x="1799428" y="1676927"/>
                </a:lnTo>
                <a:lnTo>
                  <a:pt x="1797835" y="1682468"/>
                </a:lnTo>
                <a:lnTo>
                  <a:pt x="1796241" y="1688008"/>
                </a:lnTo>
                <a:lnTo>
                  <a:pt x="1793452" y="1692361"/>
                </a:lnTo>
                <a:lnTo>
                  <a:pt x="1790663" y="1697110"/>
                </a:lnTo>
                <a:lnTo>
                  <a:pt x="1787476" y="1701859"/>
                </a:lnTo>
                <a:lnTo>
                  <a:pt x="1783890" y="1705421"/>
                </a:lnTo>
                <a:lnTo>
                  <a:pt x="1779508" y="1709378"/>
                </a:lnTo>
                <a:lnTo>
                  <a:pt x="1775524" y="1712544"/>
                </a:lnTo>
                <a:lnTo>
                  <a:pt x="1770743" y="1715315"/>
                </a:lnTo>
                <a:lnTo>
                  <a:pt x="1765563" y="1717689"/>
                </a:lnTo>
                <a:lnTo>
                  <a:pt x="1760384" y="1719668"/>
                </a:lnTo>
                <a:lnTo>
                  <a:pt x="1755204" y="1720855"/>
                </a:lnTo>
                <a:lnTo>
                  <a:pt x="1749627" y="1722042"/>
                </a:lnTo>
                <a:lnTo>
                  <a:pt x="1743650" y="1722438"/>
                </a:lnTo>
                <a:lnTo>
                  <a:pt x="1445637" y="1722438"/>
                </a:lnTo>
                <a:lnTo>
                  <a:pt x="1439661" y="1722042"/>
                </a:lnTo>
                <a:lnTo>
                  <a:pt x="1434083" y="1720855"/>
                </a:lnTo>
                <a:lnTo>
                  <a:pt x="1428904" y="1719668"/>
                </a:lnTo>
                <a:lnTo>
                  <a:pt x="1423724" y="1717689"/>
                </a:lnTo>
                <a:lnTo>
                  <a:pt x="1418545" y="1715315"/>
                </a:lnTo>
                <a:lnTo>
                  <a:pt x="1413764" y="1712544"/>
                </a:lnTo>
                <a:lnTo>
                  <a:pt x="1409780" y="1709378"/>
                </a:lnTo>
                <a:lnTo>
                  <a:pt x="1405397" y="1705421"/>
                </a:lnTo>
                <a:lnTo>
                  <a:pt x="1401811" y="1701859"/>
                </a:lnTo>
                <a:lnTo>
                  <a:pt x="1398624" y="1697110"/>
                </a:lnTo>
                <a:lnTo>
                  <a:pt x="1395835" y="1692361"/>
                </a:lnTo>
                <a:lnTo>
                  <a:pt x="1393046" y="1688008"/>
                </a:lnTo>
                <a:lnTo>
                  <a:pt x="1391453" y="1682468"/>
                </a:lnTo>
                <a:lnTo>
                  <a:pt x="1389859" y="1676927"/>
                </a:lnTo>
                <a:lnTo>
                  <a:pt x="1389062" y="1671387"/>
                </a:lnTo>
                <a:lnTo>
                  <a:pt x="1389062" y="1665451"/>
                </a:lnTo>
                <a:lnTo>
                  <a:pt x="1389062" y="1501217"/>
                </a:lnTo>
                <a:lnTo>
                  <a:pt x="1389062" y="1495280"/>
                </a:lnTo>
                <a:lnTo>
                  <a:pt x="1389859" y="1489740"/>
                </a:lnTo>
                <a:lnTo>
                  <a:pt x="1391453" y="1484200"/>
                </a:lnTo>
                <a:lnTo>
                  <a:pt x="1393046" y="1479451"/>
                </a:lnTo>
                <a:lnTo>
                  <a:pt x="1395835" y="1474306"/>
                </a:lnTo>
                <a:lnTo>
                  <a:pt x="1398624" y="1469557"/>
                </a:lnTo>
                <a:lnTo>
                  <a:pt x="1401811" y="1465204"/>
                </a:lnTo>
                <a:lnTo>
                  <a:pt x="1405397" y="1461246"/>
                </a:lnTo>
                <a:lnTo>
                  <a:pt x="1409780" y="1457289"/>
                </a:lnTo>
                <a:lnTo>
                  <a:pt x="1413764" y="1454123"/>
                </a:lnTo>
                <a:lnTo>
                  <a:pt x="1418545" y="1451748"/>
                </a:lnTo>
                <a:lnTo>
                  <a:pt x="1423724" y="1448978"/>
                </a:lnTo>
                <a:lnTo>
                  <a:pt x="1428904" y="1447000"/>
                </a:lnTo>
                <a:lnTo>
                  <a:pt x="1434083" y="1445812"/>
                </a:lnTo>
                <a:lnTo>
                  <a:pt x="1439661" y="1445021"/>
                </a:lnTo>
                <a:lnTo>
                  <a:pt x="1445637" y="1444625"/>
                </a:lnTo>
                <a:close/>
                <a:moveTo>
                  <a:pt x="971098" y="1444625"/>
                </a:moveTo>
                <a:lnTo>
                  <a:pt x="1267674" y="1444625"/>
                </a:lnTo>
                <a:lnTo>
                  <a:pt x="1273224" y="1445021"/>
                </a:lnTo>
                <a:lnTo>
                  <a:pt x="1278775" y="1445812"/>
                </a:lnTo>
                <a:lnTo>
                  <a:pt x="1284326" y="1447000"/>
                </a:lnTo>
                <a:lnTo>
                  <a:pt x="1289481" y="1448978"/>
                </a:lnTo>
                <a:lnTo>
                  <a:pt x="1294635" y="1451748"/>
                </a:lnTo>
                <a:lnTo>
                  <a:pt x="1298996" y="1454123"/>
                </a:lnTo>
                <a:lnTo>
                  <a:pt x="1303358" y="1457289"/>
                </a:lnTo>
                <a:lnTo>
                  <a:pt x="1307719" y="1461246"/>
                </a:lnTo>
                <a:lnTo>
                  <a:pt x="1311288" y="1465204"/>
                </a:lnTo>
                <a:lnTo>
                  <a:pt x="1314459" y="1469557"/>
                </a:lnTo>
                <a:lnTo>
                  <a:pt x="1317235" y="1474306"/>
                </a:lnTo>
                <a:lnTo>
                  <a:pt x="1319614" y="1479451"/>
                </a:lnTo>
                <a:lnTo>
                  <a:pt x="1321596" y="1484200"/>
                </a:lnTo>
                <a:lnTo>
                  <a:pt x="1323182" y="1489740"/>
                </a:lnTo>
                <a:lnTo>
                  <a:pt x="1323975" y="1495280"/>
                </a:lnTo>
                <a:lnTo>
                  <a:pt x="1323975" y="1501217"/>
                </a:lnTo>
                <a:lnTo>
                  <a:pt x="1323975" y="1665451"/>
                </a:lnTo>
                <a:lnTo>
                  <a:pt x="1323975" y="1671387"/>
                </a:lnTo>
                <a:lnTo>
                  <a:pt x="1323182" y="1676927"/>
                </a:lnTo>
                <a:lnTo>
                  <a:pt x="1321596" y="1682468"/>
                </a:lnTo>
                <a:lnTo>
                  <a:pt x="1319614" y="1688008"/>
                </a:lnTo>
                <a:lnTo>
                  <a:pt x="1317235" y="1692361"/>
                </a:lnTo>
                <a:lnTo>
                  <a:pt x="1314459" y="1697110"/>
                </a:lnTo>
                <a:lnTo>
                  <a:pt x="1311288" y="1701859"/>
                </a:lnTo>
                <a:lnTo>
                  <a:pt x="1307719" y="1705421"/>
                </a:lnTo>
                <a:lnTo>
                  <a:pt x="1303358" y="1709378"/>
                </a:lnTo>
                <a:lnTo>
                  <a:pt x="1298996" y="1712544"/>
                </a:lnTo>
                <a:lnTo>
                  <a:pt x="1294635" y="1715315"/>
                </a:lnTo>
                <a:lnTo>
                  <a:pt x="1289481" y="1717689"/>
                </a:lnTo>
                <a:lnTo>
                  <a:pt x="1284326" y="1719668"/>
                </a:lnTo>
                <a:lnTo>
                  <a:pt x="1278775" y="1720855"/>
                </a:lnTo>
                <a:lnTo>
                  <a:pt x="1273224" y="1722042"/>
                </a:lnTo>
                <a:lnTo>
                  <a:pt x="1267674" y="1722438"/>
                </a:lnTo>
                <a:lnTo>
                  <a:pt x="971098" y="1722438"/>
                </a:lnTo>
                <a:lnTo>
                  <a:pt x="965151" y="1722042"/>
                </a:lnTo>
                <a:lnTo>
                  <a:pt x="959600" y="1720855"/>
                </a:lnTo>
                <a:lnTo>
                  <a:pt x="954049" y="1719668"/>
                </a:lnTo>
                <a:lnTo>
                  <a:pt x="949291" y="1717689"/>
                </a:lnTo>
                <a:lnTo>
                  <a:pt x="944137" y="1715315"/>
                </a:lnTo>
                <a:lnTo>
                  <a:pt x="939379" y="1712544"/>
                </a:lnTo>
                <a:lnTo>
                  <a:pt x="935414" y="1709378"/>
                </a:lnTo>
                <a:lnTo>
                  <a:pt x="931053" y="1705421"/>
                </a:lnTo>
                <a:lnTo>
                  <a:pt x="927088" y="1701859"/>
                </a:lnTo>
                <a:lnTo>
                  <a:pt x="924312" y="1697110"/>
                </a:lnTo>
                <a:lnTo>
                  <a:pt x="921140" y="1692361"/>
                </a:lnTo>
                <a:lnTo>
                  <a:pt x="918762" y="1688008"/>
                </a:lnTo>
                <a:lnTo>
                  <a:pt x="917176" y="1682468"/>
                </a:lnTo>
                <a:lnTo>
                  <a:pt x="915590" y="1676927"/>
                </a:lnTo>
                <a:lnTo>
                  <a:pt x="914400" y="1671387"/>
                </a:lnTo>
                <a:lnTo>
                  <a:pt x="914400" y="1665451"/>
                </a:lnTo>
                <a:lnTo>
                  <a:pt x="914400" y="1501217"/>
                </a:lnTo>
                <a:lnTo>
                  <a:pt x="914400" y="1495280"/>
                </a:lnTo>
                <a:lnTo>
                  <a:pt x="915590" y="1489740"/>
                </a:lnTo>
                <a:lnTo>
                  <a:pt x="917176" y="1484200"/>
                </a:lnTo>
                <a:lnTo>
                  <a:pt x="918762" y="1479451"/>
                </a:lnTo>
                <a:lnTo>
                  <a:pt x="921140" y="1474306"/>
                </a:lnTo>
                <a:lnTo>
                  <a:pt x="924312" y="1469557"/>
                </a:lnTo>
                <a:lnTo>
                  <a:pt x="927088" y="1465204"/>
                </a:lnTo>
                <a:lnTo>
                  <a:pt x="931053" y="1461246"/>
                </a:lnTo>
                <a:lnTo>
                  <a:pt x="935414" y="1457289"/>
                </a:lnTo>
                <a:lnTo>
                  <a:pt x="939379" y="1454123"/>
                </a:lnTo>
                <a:lnTo>
                  <a:pt x="944137" y="1451748"/>
                </a:lnTo>
                <a:lnTo>
                  <a:pt x="949291" y="1448978"/>
                </a:lnTo>
                <a:lnTo>
                  <a:pt x="954049" y="1447000"/>
                </a:lnTo>
                <a:lnTo>
                  <a:pt x="959600" y="1445812"/>
                </a:lnTo>
                <a:lnTo>
                  <a:pt x="965151" y="1445021"/>
                </a:lnTo>
                <a:lnTo>
                  <a:pt x="971098" y="1444625"/>
                </a:lnTo>
                <a:close/>
                <a:moveTo>
                  <a:pt x="1787045" y="1350963"/>
                </a:moveTo>
                <a:lnTo>
                  <a:pt x="1913358" y="1350963"/>
                </a:lnTo>
                <a:lnTo>
                  <a:pt x="1913358" y="1366815"/>
                </a:lnTo>
                <a:lnTo>
                  <a:pt x="1914148" y="1381479"/>
                </a:lnTo>
                <a:lnTo>
                  <a:pt x="1915332" y="1395746"/>
                </a:lnTo>
                <a:lnTo>
                  <a:pt x="1917700" y="1409617"/>
                </a:lnTo>
                <a:lnTo>
                  <a:pt x="1910200" y="1412391"/>
                </a:lnTo>
                <a:lnTo>
                  <a:pt x="1903095" y="1414769"/>
                </a:lnTo>
                <a:lnTo>
                  <a:pt x="1896385" y="1418732"/>
                </a:lnTo>
                <a:lnTo>
                  <a:pt x="1890069" y="1422299"/>
                </a:lnTo>
                <a:lnTo>
                  <a:pt x="1883753" y="1427055"/>
                </a:lnTo>
                <a:lnTo>
                  <a:pt x="1877833" y="1431810"/>
                </a:lnTo>
                <a:lnTo>
                  <a:pt x="1872306" y="1437359"/>
                </a:lnTo>
                <a:lnTo>
                  <a:pt x="1867570" y="1442907"/>
                </a:lnTo>
                <a:lnTo>
                  <a:pt x="1863228" y="1448852"/>
                </a:lnTo>
                <a:lnTo>
                  <a:pt x="1859280" y="1455589"/>
                </a:lnTo>
                <a:lnTo>
                  <a:pt x="1856122" y="1462326"/>
                </a:lnTo>
                <a:lnTo>
                  <a:pt x="1852965" y="1469460"/>
                </a:lnTo>
                <a:lnTo>
                  <a:pt x="1850596" y="1476990"/>
                </a:lnTo>
                <a:lnTo>
                  <a:pt x="1849017" y="1484916"/>
                </a:lnTo>
                <a:lnTo>
                  <a:pt x="1847833" y="1492842"/>
                </a:lnTo>
                <a:lnTo>
                  <a:pt x="1847438" y="1500768"/>
                </a:lnTo>
                <a:lnTo>
                  <a:pt x="1847438" y="1628776"/>
                </a:lnTo>
                <a:lnTo>
                  <a:pt x="1837570" y="1628776"/>
                </a:lnTo>
                <a:lnTo>
                  <a:pt x="1837570" y="1500768"/>
                </a:lnTo>
                <a:lnTo>
                  <a:pt x="1837175" y="1492842"/>
                </a:lnTo>
                <a:lnTo>
                  <a:pt x="1836386" y="1485312"/>
                </a:lnTo>
                <a:lnTo>
                  <a:pt x="1834412" y="1478178"/>
                </a:lnTo>
                <a:lnTo>
                  <a:pt x="1832439" y="1470252"/>
                </a:lnTo>
                <a:lnTo>
                  <a:pt x="1830070" y="1463515"/>
                </a:lnTo>
                <a:lnTo>
                  <a:pt x="1826518" y="1456778"/>
                </a:lnTo>
                <a:lnTo>
                  <a:pt x="1822965" y="1450833"/>
                </a:lnTo>
                <a:lnTo>
                  <a:pt x="1818623" y="1444888"/>
                </a:lnTo>
                <a:lnTo>
                  <a:pt x="1813886" y="1438944"/>
                </a:lnTo>
                <a:lnTo>
                  <a:pt x="1809150" y="1433792"/>
                </a:lnTo>
                <a:lnTo>
                  <a:pt x="1803623" y="1428640"/>
                </a:lnTo>
                <a:lnTo>
                  <a:pt x="1798097" y="1424280"/>
                </a:lnTo>
                <a:lnTo>
                  <a:pt x="1791781" y="1420317"/>
                </a:lnTo>
                <a:lnTo>
                  <a:pt x="1785466" y="1416354"/>
                </a:lnTo>
                <a:lnTo>
                  <a:pt x="1778755" y="1413580"/>
                </a:lnTo>
                <a:lnTo>
                  <a:pt x="1771650" y="1411202"/>
                </a:lnTo>
                <a:lnTo>
                  <a:pt x="1774808" y="1406446"/>
                </a:lnTo>
                <a:lnTo>
                  <a:pt x="1777571" y="1401294"/>
                </a:lnTo>
                <a:lnTo>
                  <a:pt x="1779940" y="1394953"/>
                </a:lnTo>
                <a:lnTo>
                  <a:pt x="1782308" y="1388216"/>
                </a:lnTo>
                <a:lnTo>
                  <a:pt x="1784282" y="1380290"/>
                </a:lnTo>
                <a:lnTo>
                  <a:pt x="1785466" y="1371571"/>
                </a:lnTo>
                <a:lnTo>
                  <a:pt x="1786650" y="1361663"/>
                </a:lnTo>
                <a:lnTo>
                  <a:pt x="1787045" y="1350963"/>
                </a:lnTo>
                <a:close/>
                <a:moveTo>
                  <a:pt x="1316831" y="1350963"/>
                </a:moveTo>
                <a:lnTo>
                  <a:pt x="1412875" y="1350963"/>
                </a:lnTo>
                <a:lnTo>
                  <a:pt x="1413272" y="1360950"/>
                </a:lnTo>
                <a:lnTo>
                  <a:pt x="1414066" y="1370138"/>
                </a:lnTo>
                <a:lnTo>
                  <a:pt x="1415653" y="1378527"/>
                </a:lnTo>
                <a:lnTo>
                  <a:pt x="1416844" y="1386116"/>
                </a:lnTo>
                <a:lnTo>
                  <a:pt x="1418828" y="1392907"/>
                </a:lnTo>
                <a:lnTo>
                  <a:pt x="1420813" y="1398900"/>
                </a:lnTo>
                <a:lnTo>
                  <a:pt x="1423194" y="1404492"/>
                </a:lnTo>
                <a:lnTo>
                  <a:pt x="1425575" y="1408886"/>
                </a:lnTo>
                <a:lnTo>
                  <a:pt x="1419622" y="1410884"/>
                </a:lnTo>
                <a:lnTo>
                  <a:pt x="1413272" y="1412881"/>
                </a:lnTo>
                <a:lnTo>
                  <a:pt x="1407716" y="1414878"/>
                </a:lnTo>
                <a:lnTo>
                  <a:pt x="1402556" y="1418074"/>
                </a:lnTo>
                <a:lnTo>
                  <a:pt x="1397000" y="1420870"/>
                </a:lnTo>
                <a:lnTo>
                  <a:pt x="1391841" y="1424466"/>
                </a:lnTo>
                <a:lnTo>
                  <a:pt x="1386681" y="1427661"/>
                </a:lnTo>
                <a:lnTo>
                  <a:pt x="1382316" y="1432056"/>
                </a:lnTo>
                <a:lnTo>
                  <a:pt x="1377950" y="1436050"/>
                </a:lnTo>
                <a:lnTo>
                  <a:pt x="1374378" y="1440844"/>
                </a:lnTo>
                <a:lnTo>
                  <a:pt x="1370410" y="1445638"/>
                </a:lnTo>
                <a:lnTo>
                  <a:pt x="1366441" y="1450431"/>
                </a:lnTo>
                <a:lnTo>
                  <a:pt x="1363663" y="1456024"/>
                </a:lnTo>
                <a:lnTo>
                  <a:pt x="1360885" y="1461616"/>
                </a:lnTo>
                <a:lnTo>
                  <a:pt x="1358106" y="1467209"/>
                </a:lnTo>
                <a:lnTo>
                  <a:pt x="1356519" y="1473201"/>
                </a:lnTo>
                <a:lnTo>
                  <a:pt x="1352947" y="1464413"/>
                </a:lnTo>
                <a:lnTo>
                  <a:pt x="1348978" y="1456423"/>
                </a:lnTo>
                <a:lnTo>
                  <a:pt x="1344216" y="1448833"/>
                </a:lnTo>
                <a:lnTo>
                  <a:pt x="1339056" y="1441643"/>
                </a:lnTo>
                <a:lnTo>
                  <a:pt x="1332706" y="1434852"/>
                </a:lnTo>
                <a:lnTo>
                  <a:pt x="1325960" y="1428860"/>
                </a:lnTo>
                <a:lnTo>
                  <a:pt x="1318816" y="1423267"/>
                </a:lnTo>
                <a:lnTo>
                  <a:pt x="1311275" y="1418873"/>
                </a:lnTo>
                <a:lnTo>
                  <a:pt x="1314053" y="1401696"/>
                </a:lnTo>
                <a:lnTo>
                  <a:pt x="1316038" y="1384918"/>
                </a:lnTo>
                <a:lnTo>
                  <a:pt x="1316435" y="1376130"/>
                </a:lnTo>
                <a:lnTo>
                  <a:pt x="1316831" y="1367741"/>
                </a:lnTo>
                <a:lnTo>
                  <a:pt x="1317228" y="1359352"/>
                </a:lnTo>
                <a:lnTo>
                  <a:pt x="1316831" y="1350963"/>
                </a:lnTo>
                <a:close/>
                <a:moveTo>
                  <a:pt x="692943" y="1350963"/>
                </a:moveTo>
                <a:lnTo>
                  <a:pt x="941785" y="1350963"/>
                </a:lnTo>
                <a:lnTo>
                  <a:pt x="941785" y="1366815"/>
                </a:lnTo>
                <a:lnTo>
                  <a:pt x="942578" y="1381479"/>
                </a:lnTo>
                <a:lnTo>
                  <a:pt x="944166" y="1395746"/>
                </a:lnTo>
                <a:lnTo>
                  <a:pt x="946150" y="1409617"/>
                </a:lnTo>
                <a:lnTo>
                  <a:pt x="938610" y="1412391"/>
                </a:lnTo>
                <a:lnTo>
                  <a:pt x="931466" y="1414769"/>
                </a:lnTo>
                <a:lnTo>
                  <a:pt x="924719" y="1418732"/>
                </a:lnTo>
                <a:lnTo>
                  <a:pt x="917972" y="1422299"/>
                </a:lnTo>
                <a:lnTo>
                  <a:pt x="912019" y="1427055"/>
                </a:lnTo>
                <a:lnTo>
                  <a:pt x="906066" y="1431810"/>
                </a:lnTo>
                <a:lnTo>
                  <a:pt x="900906" y="1437359"/>
                </a:lnTo>
                <a:lnTo>
                  <a:pt x="896144" y="1442907"/>
                </a:lnTo>
                <a:lnTo>
                  <a:pt x="891381" y="1448852"/>
                </a:lnTo>
                <a:lnTo>
                  <a:pt x="887809" y="1455589"/>
                </a:lnTo>
                <a:lnTo>
                  <a:pt x="883841" y="1462326"/>
                </a:lnTo>
                <a:lnTo>
                  <a:pt x="881459" y="1469460"/>
                </a:lnTo>
                <a:lnTo>
                  <a:pt x="878681" y="1476990"/>
                </a:lnTo>
                <a:lnTo>
                  <a:pt x="877094" y="1484916"/>
                </a:lnTo>
                <a:lnTo>
                  <a:pt x="876300" y="1492842"/>
                </a:lnTo>
                <a:lnTo>
                  <a:pt x="875903" y="1500768"/>
                </a:lnTo>
                <a:lnTo>
                  <a:pt x="875903" y="1628776"/>
                </a:lnTo>
                <a:lnTo>
                  <a:pt x="692943" y="1628776"/>
                </a:lnTo>
                <a:lnTo>
                  <a:pt x="686990" y="1628776"/>
                </a:lnTo>
                <a:lnTo>
                  <a:pt x="681434" y="1627983"/>
                </a:lnTo>
                <a:lnTo>
                  <a:pt x="675878" y="1626002"/>
                </a:lnTo>
                <a:lnTo>
                  <a:pt x="671115" y="1624417"/>
                </a:lnTo>
                <a:lnTo>
                  <a:pt x="665956" y="1622039"/>
                </a:lnTo>
                <a:lnTo>
                  <a:pt x="661193" y="1618868"/>
                </a:lnTo>
                <a:lnTo>
                  <a:pt x="657224" y="1616094"/>
                </a:lnTo>
                <a:lnTo>
                  <a:pt x="652859" y="1612131"/>
                </a:lnTo>
                <a:lnTo>
                  <a:pt x="648890" y="1608168"/>
                </a:lnTo>
                <a:lnTo>
                  <a:pt x="646112" y="1603809"/>
                </a:lnTo>
                <a:lnTo>
                  <a:pt x="643334" y="1599053"/>
                </a:lnTo>
                <a:lnTo>
                  <a:pt x="640556" y="1594297"/>
                </a:lnTo>
                <a:lnTo>
                  <a:pt x="638968" y="1589145"/>
                </a:lnTo>
                <a:lnTo>
                  <a:pt x="637381" y="1583597"/>
                </a:lnTo>
                <a:lnTo>
                  <a:pt x="636587" y="1578048"/>
                </a:lnTo>
                <a:lnTo>
                  <a:pt x="636587" y="1572104"/>
                </a:lnTo>
                <a:lnTo>
                  <a:pt x="636587" y="1407635"/>
                </a:lnTo>
                <a:lnTo>
                  <a:pt x="636587" y="1401691"/>
                </a:lnTo>
                <a:lnTo>
                  <a:pt x="637381" y="1396142"/>
                </a:lnTo>
                <a:lnTo>
                  <a:pt x="638968" y="1390990"/>
                </a:lnTo>
                <a:lnTo>
                  <a:pt x="640556" y="1385442"/>
                </a:lnTo>
                <a:lnTo>
                  <a:pt x="643334" y="1380686"/>
                </a:lnTo>
                <a:lnTo>
                  <a:pt x="646112" y="1375534"/>
                </a:lnTo>
                <a:lnTo>
                  <a:pt x="648890" y="1371571"/>
                </a:lnTo>
                <a:lnTo>
                  <a:pt x="652859" y="1367608"/>
                </a:lnTo>
                <a:lnTo>
                  <a:pt x="657224" y="1364041"/>
                </a:lnTo>
                <a:lnTo>
                  <a:pt x="661193" y="1360474"/>
                </a:lnTo>
                <a:lnTo>
                  <a:pt x="665956" y="1357700"/>
                </a:lnTo>
                <a:lnTo>
                  <a:pt x="671115" y="1355322"/>
                </a:lnTo>
                <a:lnTo>
                  <a:pt x="675878" y="1353341"/>
                </a:lnTo>
                <a:lnTo>
                  <a:pt x="681434" y="1352152"/>
                </a:lnTo>
                <a:lnTo>
                  <a:pt x="686990" y="1351359"/>
                </a:lnTo>
                <a:lnTo>
                  <a:pt x="692943" y="1350963"/>
                </a:lnTo>
                <a:close/>
                <a:moveTo>
                  <a:pt x="2082006" y="1166813"/>
                </a:moveTo>
                <a:lnTo>
                  <a:pt x="2083990" y="1169978"/>
                </a:lnTo>
                <a:lnTo>
                  <a:pt x="2086768" y="1172747"/>
                </a:lnTo>
                <a:lnTo>
                  <a:pt x="2089547" y="1175120"/>
                </a:lnTo>
                <a:lnTo>
                  <a:pt x="2093515" y="1176702"/>
                </a:lnTo>
                <a:lnTo>
                  <a:pt x="2096293" y="1177494"/>
                </a:lnTo>
                <a:lnTo>
                  <a:pt x="2100262" y="1177494"/>
                </a:lnTo>
                <a:lnTo>
                  <a:pt x="2107803" y="1177098"/>
                </a:lnTo>
                <a:lnTo>
                  <a:pt x="2116137" y="1176702"/>
                </a:lnTo>
                <a:lnTo>
                  <a:pt x="2125662" y="1177098"/>
                </a:lnTo>
                <a:lnTo>
                  <a:pt x="2135584" y="1177889"/>
                </a:lnTo>
                <a:lnTo>
                  <a:pt x="2144315" y="1179076"/>
                </a:lnTo>
                <a:lnTo>
                  <a:pt x="2152650" y="1180658"/>
                </a:lnTo>
                <a:lnTo>
                  <a:pt x="2161381" y="1183427"/>
                </a:lnTo>
                <a:lnTo>
                  <a:pt x="2169318" y="1186196"/>
                </a:lnTo>
                <a:lnTo>
                  <a:pt x="2176462" y="1189756"/>
                </a:lnTo>
                <a:lnTo>
                  <a:pt x="2183606" y="1193317"/>
                </a:lnTo>
                <a:lnTo>
                  <a:pt x="2190353" y="1197668"/>
                </a:lnTo>
                <a:lnTo>
                  <a:pt x="2196703" y="1202810"/>
                </a:lnTo>
                <a:lnTo>
                  <a:pt x="2202656" y="1208348"/>
                </a:lnTo>
                <a:lnTo>
                  <a:pt x="2207815" y="1213886"/>
                </a:lnTo>
                <a:lnTo>
                  <a:pt x="2212975" y="1220611"/>
                </a:lnTo>
                <a:lnTo>
                  <a:pt x="2217737" y="1227731"/>
                </a:lnTo>
                <a:lnTo>
                  <a:pt x="2222500" y="1234852"/>
                </a:lnTo>
                <a:lnTo>
                  <a:pt x="2226072" y="1243554"/>
                </a:lnTo>
                <a:lnTo>
                  <a:pt x="2231628" y="1256213"/>
                </a:lnTo>
                <a:lnTo>
                  <a:pt x="2236787" y="1268476"/>
                </a:lnTo>
                <a:lnTo>
                  <a:pt x="2240756" y="1280343"/>
                </a:lnTo>
                <a:lnTo>
                  <a:pt x="2244725" y="1291814"/>
                </a:lnTo>
                <a:lnTo>
                  <a:pt x="2247503" y="1302890"/>
                </a:lnTo>
                <a:lnTo>
                  <a:pt x="2250281" y="1313175"/>
                </a:lnTo>
                <a:lnTo>
                  <a:pt x="2252265" y="1323460"/>
                </a:lnTo>
                <a:lnTo>
                  <a:pt x="2253853" y="1333350"/>
                </a:lnTo>
                <a:lnTo>
                  <a:pt x="2254647" y="1342843"/>
                </a:lnTo>
                <a:lnTo>
                  <a:pt x="2255043" y="1352337"/>
                </a:lnTo>
                <a:lnTo>
                  <a:pt x="2255837" y="1361831"/>
                </a:lnTo>
                <a:lnTo>
                  <a:pt x="2255043" y="1371325"/>
                </a:lnTo>
                <a:lnTo>
                  <a:pt x="2254647" y="1380027"/>
                </a:lnTo>
                <a:lnTo>
                  <a:pt x="2253853" y="1389126"/>
                </a:lnTo>
                <a:lnTo>
                  <a:pt x="2252662" y="1398619"/>
                </a:lnTo>
                <a:lnTo>
                  <a:pt x="2251075" y="1408113"/>
                </a:lnTo>
                <a:lnTo>
                  <a:pt x="2245122" y="1407322"/>
                </a:lnTo>
                <a:lnTo>
                  <a:pt x="2239168" y="1406926"/>
                </a:lnTo>
                <a:lnTo>
                  <a:pt x="2220118" y="1406926"/>
                </a:lnTo>
                <a:lnTo>
                  <a:pt x="2219722" y="1396246"/>
                </a:lnTo>
                <a:lnTo>
                  <a:pt x="2219325" y="1385961"/>
                </a:lnTo>
                <a:lnTo>
                  <a:pt x="2218928" y="1382401"/>
                </a:lnTo>
                <a:lnTo>
                  <a:pt x="2218134" y="1379632"/>
                </a:lnTo>
                <a:lnTo>
                  <a:pt x="2216547" y="1377258"/>
                </a:lnTo>
                <a:lnTo>
                  <a:pt x="2214165" y="1374489"/>
                </a:lnTo>
                <a:lnTo>
                  <a:pt x="2212181" y="1372907"/>
                </a:lnTo>
                <a:lnTo>
                  <a:pt x="2209403" y="1371325"/>
                </a:lnTo>
                <a:lnTo>
                  <a:pt x="2206228" y="1370534"/>
                </a:lnTo>
                <a:lnTo>
                  <a:pt x="2203053" y="1369742"/>
                </a:lnTo>
                <a:lnTo>
                  <a:pt x="2199878" y="1369742"/>
                </a:lnTo>
                <a:lnTo>
                  <a:pt x="2196703" y="1370929"/>
                </a:lnTo>
                <a:lnTo>
                  <a:pt x="2193925" y="1372116"/>
                </a:lnTo>
                <a:lnTo>
                  <a:pt x="2191543" y="1373698"/>
                </a:lnTo>
                <a:lnTo>
                  <a:pt x="2189559" y="1376072"/>
                </a:lnTo>
                <a:lnTo>
                  <a:pt x="2187178" y="1378841"/>
                </a:lnTo>
                <a:lnTo>
                  <a:pt x="2185987" y="1381214"/>
                </a:lnTo>
                <a:lnTo>
                  <a:pt x="2185590" y="1384774"/>
                </a:lnTo>
                <a:lnTo>
                  <a:pt x="2184003" y="1395455"/>
                </a:lnTo>
                <a:lnTo>
                  <a:pt x="2182018" y="1406926"/>
                </a:lnTo>
                <a:lnTo>
                  <a:pt x="2013743" y="1406926"/>
                </a:lnTo>
                <a:lnTo>
                  <a:pt x="2010965" y="1399015"/>
                </a:lnTo>
                <a:lnTo>
                  <a:pt x="2009775" y="1395850"/>
                </a:lnTo>
                <a:lnTo>
                  <a:pt x="2008584" y="1393477"/>
                </a:lnTo>
                <a:lnTo>
                  <a:pt x="2006600" y="1391499"/>
                </a:lnTo>
                <a:lnTo>
                  <a:pt x="2003822" y="1389126"/>
                </a:lnTo>
                <a:lnTo>
                  <a:pt x="2001440" y="1387939"/>
                </a:lnTo>
                <a:lnTo>
                  <a:pt x="1998662" y="1387148"/>
                </a:lnTo>
                <a:lnTo>
                  <a:pt x="1995090" y="1386752"/>
                </a:lnTo>
                <a:lnTo>
                  <a:pt x="1992312" y="1386752"/>
                </a:lnTo>
                <a:lnTo>
                  <a:pt x="1988740" y="1387543"/>
                </a:lnTo>
                <a:lnTo>
                  <a:pt x="1986359" y="1388730"/>
                </a:lnTo>
                <a:lnTo>
                  <a:pt x="1983581" y="1390708"/>
                </a:lnTo>
                <a:lnTo>
                  <a:pt x="1981597" y="1393081"/>
                </a:lnTo>
                <a:lnTo>
                  <a:pt x="1980009" y="1395455"/>
                </a:lnTo>
                <a:lnTo>
                  <a:pt x="1978818" y="1398224"/>
                </a:lnTo>
                <a:lnTo>
                  <a:pt x="1978025" y="1400993"/>
                </a:lnTo>
                <a:lnTo>
                  <a:pt x="1978025" y="1404553"/>
                </a:lnTo>
                <a:lnTo>
                  <a:pt x="1978025" y="1406926"/>
                </a:lnTo>
                <a:lnTo>
                  <a:pt x="1952625" y="1406926"/>
                </a:lnTo>
                <a:lnTo>
                  <a:pt x="1949847" y="1390708"/>
                </a:lnTo>
                <a:lnTo>
                  <a:pt x="1949053" y="1382005"/>
                </a:lnTo>
                <a:lnTo>
                  <a:pt x="1948259" y="1373698"/>
                </a:lnTo>
                <a:lnTo>
                  <a:pt x="1947862" y="1364996"/>
                </a:lnTo>
                <a:lnTo>
                  <a:pt x="1947862" y="1355897"/>
                </a:lnTo>
                <a:lnTo>
                  <a:pt x="1948259" y="1346404"/>
                </a:lnTo>
                <a:lnTo>
                  <a:pt x="1949053" y="1337305"/>
                </a:lnTo>
                <a:lnTo>
                  <a:pt x="1950243" y="1327020"/>
                </a:lnTo>
                <a:lnTo>
                  <a:pt x="1952228" y="1316736"/>
                </a:lnTo>
                <a:lnTo>
                  <a:pt x="1954609" y="1305659"/>
                </a:lnTo>
                <a:lnTo>
                  <a:pt x="1958181" y="1294188"/>
                </a:lnTo>
                <a:lnTo>
                  <a:pt x="1961356" y="1282716"/>
                </a:lnTo>
                <a:lnTo>
                  <a:pt x="1966118" y="1270453"/>
                </a:lnTo>
                <a:lnTo>
                  <a:pt x="1971675" y="1257399"/>
                </a:lnTo>
                <a:lnTo>
                  <a:pt x="1977231" y="1243554"/>
                </a:lnTo>
                <a:lnTo>
                  <a:pt x="1980803" y="1237225"/>
                </a:lnTo>
                <a:lnTo>
                  <a:pt x="1984772" y="1230896"/>
                </a:lnTo>
                <a:lnTo>
                  <a:pt x="1988740" y="1224567"/>
                </a:lnTo>
                <a:lnTo>
                  <a:pt x="1993106" y="1218238"/>
                </a:lnTo>
                <a:lnTo>
                  <a:pt x="1994693" y="1215864"/>
                </a:lnTo>
                <a:lnTo>
                  <a:pt x="1996281" y="1213491"/>
                </a:lnTo>
                <a:lnTo>
                  <a:pt x="2001440" y="1208744"/>
                </a:lnTo>
                <a:lnTo>
                  <a:pt x="2006600" y="1203601"/>
                </a:lnTo>
                <a:lnTo>
                  <a:pt x="2011362" y="1198855"/>
                </a:lnTo>
                <a:lnTo>
                  <a:pt x="2016522" y="1194899"/>
                </a:lnTo>
                <a:lnTo>
                  <a:pt x="2022078" y="1190943"/>
                </a:lnTo>
                <a:lnTo>
                  <a:pt x="2027634" y="1186987"/>
                </a:lnTo>
                <a:lnTo>
                  <a:pt x="2033190" y="1184218"/>
                </a:lnTo>
                <a:lnTo>
                  <a:pt x="2038350" y="1181449"/>
                </a:lnTo>
                <a:lnTo>
                  <a:pt x="2043906" y="1178285"/>
                </a:lnTo>
                <a:lnTo>
                  <a:pt x="2049859" y="1176307"/>
                </a:lnTo>
                <a:lnTo>
                  <a:pt x="2060972" y="1171956"/>
                </a:lnTo>
                <a:lnTo>
                  <a:pt x="2071290" y="1169187"/>
                </a:lnTo>
                <a:lnTo>
                  <a:pt x="2082006" y="1166813"/>
                </a:lnTo>
                <a:close/>
                <a:moveTo>
                  <a:pt x="1110232" y="1166813"/>
                </a:moveTo>
                <a:lnTo>
                  <a:pt x="1112219" y="1169978"/>
                </a:lnTo>
                <a:lnTo>
                  <a:pt x="1115000" y="1172747"/>
                </a:lnTo>
                <a:lnTo>
                  <a:pt x="1118179" y="1175120"/>
                </a:lnTo>
                <a:lnTo>
                  <a:pt x="1121359" y="1176702"/>
                </a:lnTo>
                <a:lnTo>
                  <a:pt x="1124935" y="1177494"/>
                </a:lnTo>
                <a:lnTo>
                  <a:pt x="1128114" y="1177494"/>
                </a:lnTo>
                <a:lnTo>
                  <a:pt x="1136062" y="1177098"/>
                </a:lnTo>
                <a:lnTo>
                  <a:pt x="1144407" y="1176702"/>
                </a:lnTo>
                <a:lnTo>
                  <a:pt x="1154342" y="1177098"/>
                </a:lnTo>
                <a:lnTo>
                  <a:pt x="1163879" y="1177889"/>
                </a:lnTo>
                <a:lnTo>
                  <a:pt x="1173019" y="1179076"/>
                </a:lnTo>
                <a:lnTo>
                  <a:pt x="1181364" y="1180658"/>
                </a:lnTo>
                <a:lnTo>
                  <a:pt x="1189709" y="1183427"/>
                </a:lnTo>
                <a:lnTo>
                  <a:pt x="1197259" y="1186196"/>
                </a:lnTo>
                <a:lnTo>
                  <a:pt x="1204810" y="1189756"/>
                </a:lnTo>
                <a:lnTo>
                  <a:pt x="1211963" y="1193317"/>
                </a:lnTo>
                <a:lnTo>
                  <a:pt x="1218718" y="1197668"/>
                </a:lnTo>
                <a:lnTo>
                  <a:pt x="1225077" y="1202810"/>
                </a:lnTo>
                <a:lnTo>
                  <a:pt x="1231037" y="1208348"/>
                </a:lnTo>
                <a:lnTo>
                  <a:pt x="1236601" y="1213886"/>
                </a:lnTo>
                <a:lnTo>
                  <a:pt x="1241767" y="1220611"/>
                </a:lnTo>
                <a:lnTo>
                  <a:pt x="1246138" y="1227731"/>
                </a:lnTo>
                <a:lnTo>
                  <a:pt x="1250907" y="1234852"/>
                </a:lnTo>
                <a:lnTo>
                  <a:pt x="1254881" y="1243554"/>
                </a:lnTo>
                <a:lnTo>
                  <a:pt x="1260444" y="1256213"/>
                </a:lnTo>
                <a:lnTo>
                  <a:pt x="1265213" y="1268476"/>
                </a:lnTo>
                <a:lnTo>
                  <a:pt x="1269584" y="1280343"/>
                </a:lnTo>
                <a:lnTo>
                  <a:pt x="1273160" y="1291814"/>
                </a:lnTo>
                <a:lnTo>
                  <a:pt x="1276339" y="1302890"/>
                </a:lnTo>
                <a:lnTo>
                  <a:pt x="1278724" y="1313175"/>
                </a:lnTo>
                <a:lnTo>
                  <a:pt x="1281108" y="1323460"/>
                </a:lnTo>
                <a:lnTo>
                  <a:pt x="1282300" y="1333350"/>
                </a:lnTo>
                <a:lnTo>
                  <a:pt x="1283492" y="1342843"/>
                </a:lnTo>
                <a:lnTo>
                  <a:pt x="1283890" y="1352337"/>
                </a:lnTo>
                <a:lnTo>
                  <a:pt x="1284287" y="1361831"/>
                </a:lnTo>
                <a:lnTo>
                  <a:pt x="1283890" y="1371325"/>
                </a:lnTo>
                <a:lnTo>
                  <a:pt x="1283492" y="1380027"/>
                </a:lnTo>
                <a:lnTo>
                  <a:pt x="1282300" y="1389126"/>
                </a:lnTo>
                <a:lnTo>
                  <a:pt x="1281506" y="1398619"/>
                </a:lnTo>
                <a:lnTo>
                  <a:pt x="1279519" y="1408113"/>
                </a:lnTo>
                <a:lnTo>
                  <a:pt x="1273558" y="1407322"/>
                </a:lnTo>
                <a:lnTo>
                  <a:pt x="1267994" y="1406926"/>
                </a:lnTo>
                <a:lnTo>
                  <a:pt x="1248920" y="1406926"/>
                </a:lnTo>
                <a:lnTo>
                  <a:pt x="1248125" y="1385961"/>
                </a:lnTo>
                <a:lnTo>
                  <a:pt x="1247728" y="1382401"/>
                </a:lnTo>
                <a:lnTo>
                  <a:pt x="1246138" y="1379632"/>
                </a:lnTo>
                <a:lnTo>
                  <a:pt x="1244946" y="1377258"/>
                </a:lnTo>
                <a:lnTo>
                  <a:pt x="1242959" y="1374489"/>
                </a:lnTo>
                <a:lnTo>
                  <a:pt x="1240575" y="1372907"/>
                </a:lnTo>
                <a:lnTo>
                  <a:pt x="1237793" y="1371325"/>
                </a:lnTo>
                <a:lnTo>
                  <a:pt x="1235011" y="1370534"/>
                </a:lnTo>
                <a:lnTo>
                  <a:pt x="1231435" y="1369742"/>
                </a:lnTo>
                <a:lnTo>
                  <a:pt x="1228653" y="1369742"/>
                </a:lnTo>
                <a:lnTo>
                  <a:pt x="1225077" y="1370929"/>
                </a:lnTo>
                <a:lnTo>
                  <a:pt x="1222692" y="1372116"/>
                </a:lnTo>
                <a:lnTo>
                  <a:pt x="1220308" y="1373698"/>
                </a:lnTo>
                <a:lnTo>
                  <a:pt x="1217526" y="1376072"/>
                </a:lnTo>
                <a:lnTo>
                  <a:pt x="1215937" y="1378841"/>
                </a:lnTo>
                <a:lnTo>
                  <a:pt x="1214745" y="1381214"/>
                </a:lnTo>
                <a:lnTo>
                  <a:pt x="1214347" y="1384774"/>
                </a:lnTo>
                <a:lnTo>
                  <a:pt x="1211963" y="1395455"/>
                </a:lnTo>
                <a:lnTo>
                  <a:pt x="1209976" y="1406926"/>
                </a:lnTo>
                <a:lnTo>
                  <a:pt x="1041881" y="1406926"/>
                </a:lnTo>
                <a:lnTo>
                  <a:pt x="1039497" y="1399015"/>
                </a:lnTo>
                <a:lnTo>
                  <a:pt x="1038305" y="1395850"/>
                </a:lnTo>
                <a:lnTo>
                  <a:pt x="1036715" y="1393477"/>
                </a:lnTo>
                <a:lnTo>
                  <a:pt x="1034728" y="1391499"/>
                </a:lnTo>
                <a:lnTo>
                  <a:pt x="1032344" y="1389126"/>
                </a:lnTo>
                <a:lnTo>
                  <a:pt x="1029960" y="1387939"/>
                </a:lnTo>
                <a:lnTo>
                  <a:pt x="1026780" y="1387148"/>
                </a:lnTo>
                <a:lnTo>
                  <a:pt x="1023601" y="1386752"/>
                </a:lnTo>
                <a:lnTo>
                  <a:pt x="1020422" y="1386752"/>
                </a:lnTo>
                <a:lnTo>
                  <a:pt x="1017243" y="1387543"/>
                </a:lnTo>
                <a:lnTo>
                  <a:pt x="1014461" y="1388730"/>
                </a:lnTo>
                <a:lnTo>
                  <a:pt x="1012077" y="1390708"/>
                </a:lnTo>
                <a:lnTo>
                  <a:pt x="1010090" y="1393081"/>
                </a:lnTo>
                <a:lnTo>
                  <a:pt x="1008103" y="1395455"/>
                </a:lnTo>
                <a:lnTo>
                  <a:pt x="1006911" y="1398224"/>
                </a:lnTo>
                <a:lnTo>
                  <a:pt x="1006116" y="1400993"/>
                </a:lnTo>
                <a:lnTo>
                  <a:pt x="1006116" y="1404553"/>
                </a:lnTo>
                <a:lnTo>
                  <a:pt x="1006116" y="1406926"/>
                </a:lnTo>
                <a:lnTo>
                  <a:pt x="980684" y="1406926"/>
                </a:lnTo>
                <a:lnTo>
                  <a:pt x="978299" y="1390708"/>
                </a:lnTo>
                <a:lnTo>
                  <a:pt x="977107" y="1382005"/>
                </a:lnTo>
                <a:lnTo>
                  <a:pt x="976710" y="1373698"/>
                </a:lnTo>
                <a:lnTo>
                  <a:pt x="976312" y="1364996"/>
                </a:lnTo>
                <a:lnTo>
                  <a:pt x="976312" y="1355897"/>
                </a:lnTo>
                <a:lnTo>
                  <a:pt x="976710" y="1346404"/>
                </a:lnTo>
                <a:lnTo>
                  <a:pt x="977504" y="1337305"/>
                </a:lnTo>
                <a:lnTo>
                  <a:pt x="978697" y="1327020"/>
                </a:lnTo>
                <a:lnTo>
                  <a:pt x="980286" y="1316736"/>
                </a:lnTo>
                <a:lnTo>
                  <a:pt x="983068" y="1305659"/>
                </a:lnTo>
                <a:lnTo>
                  <a:pt x="985850" y="1294188"/>
                </a:lnTo>
                <a:lnTo>
                  <a:pt x="989823" y="1282716"/>
                </a:lnTo>
                <a:lnTo>
                  <a:pt x="994195" y="1270453"/>
                </a:lnTo>
                <a:lnTo>
                  <a:pt x="999758" y="1257399"/>
                </a:lnTo>
                <a:lnTo>
                  <a:pt x="1005719" y="1243554"/>
                </a:lnTo>
                <a:lnTo>
                  <a:pt x="1008898" y="1237225"/>
                </a:lnTo>
                <a:lnTo>
                  <a:pt x="1012872" y="1230500"/>
                </a:lnTo>
                <a:lnTo>
                  <a:pt x="1016846" y="1224567"/>
                </a:lnTo>
                <a:lnTo>
                  <a:pt x="1021217" y="1218238"/>
                </a:lnTo>
                <a:lnTo>
                  <a:pt x="1023204" y="1215864"/>
                </a:lnTo>
                <a:lnTo>
                  <a:pt x="1024793" y="1213491"/>
                </a:lnTo>
                <a:lnTo>
                  <a:pt x="1029960" y="1208744"/>
                </a:lnTo>
                <a:lnTo>
                  <a:pt x="1034331" y="1203601"/>
                </a:lnTo>
                <a:lnTo>
                  <a:pt x="1039894" y="1198855"/>
                </a:lnTo>
                <a:lnTo>
                  <a:pt x="1045060" y="1194899"/>
                </a:lnTo>
                <a:lnTo>
                  <a:pt x="1050624" y="1190943"/>
                </a:lnTo>
                <a:lnTo>
                  <a:pt x="1055790" y="1186987"/>
                </a:lnTo>
                <a:lnTo>
                  <a:pt x="1061353" y="1184218"/>
                </a:lnTo>
                <a:lnTo>
                  <a:pt x="1066917" y="1181449"/>
                </a:lnTo>
                <a:lnTo>
                  <a:pt x="1072480" y="1178285"/>
                </a:lnTo>
                <a:lnTo>
                  <a:pt x="1078043" y="1176307"/>
                </a:lnTo>
                <a:lnTo>
                  <a:pt x="1089170" y="1171956"/>
                </a:lnTo>
                <a:lnTo>
                  <a:pt x="1099900" y="1169187"/>
                </a:lnTo>
                <a:lnTo>
                  <a:pt x="1110232" y="1166813"/>
                </a:lnTo>
                <a:close/>
                <a:moveTo>
                  <a:pt x="1601784" y="1141413"/>
                </a:moveTo>
                <a:lnTo>
                  <a:pt x="1608513" y="1141413"/>
                </a:lnTo>
                <a:lnTo>
                  <a:pt x="1616826" y="1141413"/>
                </a:lnTo>
                <a:lnTo>
                  <a:pt x="1628701" y="1141809"/>
                </a:lnTo>
                <a:lnTo>
                  <a:pt x="1639785" y="1142996"/>
                </a:lnTo>
                <a:lnTo>
                  <a:pt x="1644139" y="1143392"/>
                </a:lnTo>
                <a:lnTo>
                  <a:pt x="1656410" y="1145766"/>
                </a:lnTo>
                <a:lnTo>
                  <a:pt x="1668285" y="1149327"/>
                </a:lnTo>
                <a:lnTo>
                  <a:pt x="1673431" y="1150910"/>
                </a:lnTo>
                <a:lnTo>
                  <a:pt x="1682140" y="1154075"/>
                </a:lnTo>
                <a:lnTo>
                  <a:pt x="1690453" y="1157241"/>
                </a:lnTo>
                <a:lnTo>
                  <a:pt x="1694807" y="1158823"/>
                </a:lnTo>
                <a:lnTo>
                  <a:pt x="1703516" y="1163572"/>
                </a:lnTo>
                <a:lnTo>
                  <a:pt x="1711828" y="1167924"/>
                </a:lnTo>
                <a:lnTo>
                  <a:pt x="1714995" y="1169903"/>
                </a:lnTo>
                <a:lnTo>
                  <a:pt x="1726079" y="1177421"/>
                </a:lnTo>
                <a:lnTo>
                  <a:pt x="1729245" y="1179399"/>
                </a:lnTo>
                <a:lnTo>
                  <a:pt x="1739142" y="1186918"/>
                </a:lnTo>
                <a:lnTo>
                  <a:pt x="1740329" y="1188105"/>
                </a:lnTo>
                <a:lnTo>
                  <a:pt x="1745475" y="1192853"/>
                </a:lnTo>
                <a:lnTo>
                  <a:pt x="1747058" y="1194436"/>
                </a:lnTo>
                <a:lnTo>
                  <a:pt x="1748642" y="1196018"/>
                </a:lnTo>
                <a:lnTo>
                  <a:pt x="1743100" y="1240732"/>
                </a:lnTo>
                <a:lnTo>
                  <a:pt x="1739142" y="1274761"/>
                </a:lnTo>
                <a:lnTo>
                  <a:pt x="1736766" y="1296128"/>
                </a:lnTo>
                <a:lnTo>
                  <a:pt x="1738746" y="1294150"/>
                </a:lnTo>
                <a:lnTo>
                  <a:pt x="1739537" y="1293358"/>
                </a:lnTo>
                <a:lnTo>
                  <a:pt x="1740725" y="1293358"/>
                </a:lnTo>
                <a:lnTo>
                  <a:pt x="1741912" y="1293754"/>
                </a:lnTo>
                <a:lnTo>
                  <a:pt x="1743100" y="1294150"/>
                </a:lnTo>
                <a:lnTo>
                  <a:pt x="1744288" y="1295733"/>
                </a:lnTo>
                <a:lnTo>
                  <a:pt x="1745079" y="1297315"/>
                </a:lnTo>
                <a:lnTo>
                  <a:pt x="1747454" y="1301668"/>
                </a:lnTo>
                <a:lnTo>
                  <a:pt x="1749038" y="1307603"/>
                </a:lnTo>
                <a:lnTo>
                  <a:pt x="1750621" y="1315121"/>
                </a:lnTo>
                <a:lnTo>
                  <a:pt x="1751809" y="1323827"/>
                </a:lnTo>
                <a:lnTo>
                  <a:pt x="1752204" y="1332928"/>
                </a:lnTo>
                <a:lnTo>
                  <a:pt x="1752600" y="1343216"/>
                </a:lnTo>
                <a:lnTo>
                  <a:pt x="1752204" y="1352712"/>
                </a:lnTo>
                <a:lnTo>
                  <a:pt x="1751809" y="1361813"/>
                </a:lnTo>
                <a:lnTo>
                  <a:pt x="1750621" y="1370518"/>
                </a:lnTo>
                <a:lnTo>
                  <a:pt x="1749038" y="1378036"/>
                </a:lnTo>
                <a:lnTo>
                  <a:pt x="1747454" y="1383972"/>
                </a:lnTo>
                <a:lnTo>
                  <a:pt x="1745079" y="1388324"/>
                </a:lnTo>
                <a:lnTo>
                  <a:pt x="1744288" y="1390303"/>
                </a:lnTo>
                <a:lnTo>
                  <a:pt x="1743100" y="1391490"/>
                </a:lnTo>
                <a:lnTo>
                  <a:pt x="1741912" y="1391886"/>
                </a:lnTo>
                <a:lnTo>
                  <a:pt x="1740725" y="1392281"/>
                </a:lnTo>
                <a:lnTo>
                  <a:pt x="1739142" y="1391886"/>
                </a:lnTo>
                <a:lnTo>
                  <a:pt x="1737954" y="1391094"/>
                </a:lnTo>
                <a:lnTo>
                  <a:pt x="1736766" y="1389511"/>
                </a:lnTo>
                <a:lnTo>
                  <a:pt x="1735975" y="1387929"/>
                </a:lnTo>
                <a:lnTo>
                  <a:pt x="1733996" y="1382785"/>
                </a:lnTo>
                <a:lnTo>
                  <a:pt x="1731620" y="1376849"/>
                </a:lnTo>
                <a:lnTo>
                  <a:pt x="1730829" y="1384367"/>
                </a:lnTo>
                <a:lnTo>
                  <a:pt x="1729641" y="1391886"/>
                </a:lnTo>
                <a:lnTo>
                  <a:pt x="1725683" y="1406526"/>
                </a:lnTo>
                <a:lnTo>
                  <a:pt x="1475905" y="1406526"/>
                </a:lnTo>
                <a:lnTo>
                  <a:pt x="1471551" y="1394260"/>
                </a:lnTo>
                <a:lnTo>
                  <a:pt x="1469968" y="1388324"/>
                </a:lnTo>
                <a:lnTo>
                  <a:pt x="1467592" y="1381993"/>
                </a:lnTo>
                <a:lnTo>
                  <a:pt x="1466009" y="1387137"/>
                </a:lnTo>
                <a:lnTo>
                  <a:pt x="1464426" y="1391490"/>
                </a:lnTo>
                <a:lnTo>
                  <a:pt x="1463238" y="1392677"/>
                </a:lnTo>
                <a:lnTo>
                  <a:pt x="1462051" y="1393864"/>
                </a:lnTo>
                <a:lnTo>
                  <a:pt x="1460863" y="1394260"/>
                </a:lnTo>
                <a:lnTo>
                  <a:pt x="1459676" y="1394655"/>
                </a:lnTo>
                <a:lnTo>
                  <a:pt x="1458884" y="1394260"/>
                </a:lnTo>
                <a:lnTo>
                  <a:pt x="1457696" y="1393468"/>
                </a:lnTo>
                <a:lnTo>
                  <a:pt x="1456509" y="1392281"/>
                </a:lnTo>
                <a:lnTo>
                  <a:pt x="1454925" y="1391094"/>
                </a:lnTo>
                <a:lnTo>
                  <a:pt x="1452946" y="1386346"/>
                </a:lnTo>
                <a:lnTo>
                  <a:pt x="1451363" y="1380015"/>
                </a:lnTo>
                <a:lnTo>
                  <a:pt x="1450175" y="1372892"/>
                </a:lnTo>
                <a:lnTo>
                  <a:pt x="1448592" y="1364583"/>
                </a:lnTo>
                <a:lnTo>
                  <a:pt x="1447800" y="1355086"/>
                </a:lnTo>
                <a:lnTo>
                  <a:pt x="1447800" y="1345194"/>
                </a:lnTo>
                <a:lnTo>
                  <a:pt x="1447800" y="1334906"/>
                </a:lnTo>
                <a:lnTo>
                  <a:pt x="1448592" y="1325805"/>
                </a:lnTo>
                <a:lnTo>
                  <a:pt x="1450175" y="1317496"/>
                </a:lnTo>
                <a:lnTo>
                  <a:pt x="1451363" y="1310373"/>
                </a:lnTo>
                <a:lnTo>
                  <a:pt x="1452946" y="1304438"/>
                </a:lnTo>
                <a:lnTo>
                  <a:pt x="1454925" y="1299689"/>
                </a:lnTo>
                <a:lnTo>
                  <a:pt x="1456509" y="1298107"/>
                </a:lnTo>
                <a:lnTo>
                  <a:pt x="1457696" y="1296920"/>
                </a:lnTo>
                <a:lnTo>
                  <a:pt x="1458884" y="1296128"/>
                </a:lnTo>
                <a:lnTo>
                  <a:pt x="1459676" y="1296128"/>
                </a:lnTo>
                <a:lnTo>
                  <a:pt x="1460467" y="1296128"/>
                </a:lnTo>
                <a:lnTo>
                  <a:pt x="1461259" y="1296524"/>
                </a:lnTo>
                <a:lnTo>
                  <a:pt x="1462051" y="1283466"/>
                </a:lnTo>
                <a:lnTo>
                  <a:pt x="1462446" y="1277531"/>
                </a:lnTo>
                <a:lnTo>
                  <a:pt x="1464030" y="1271991"/>
                </a:lnTo>
                <a:lnTo>
                  <a:pt x="1462051" y="1258142"/>
                </a:lnTo>
                <a:lnTo>
                  <a:pt x="1460071" y="1245480"/>
                </a:lnTo>
                <a:lnTo>
                  <a:pt x="1456905" y="1223717"/>
                </a:lnTo>
                <a:lnTo>
                  <a:pt x="1453738" y="1208681"/>
                </a:lnTo>
                <a:lnTo>
                  <a:pt x="1452550" y="1203537"/>
                </a:lnTo>
                <a:lnTo>
                  <a:pt x="1458488" y="1199975"/>
                </a:lnTo>
                <a:lnTo>
                  <a:pt x="1465217" y="1196018"/>
                </a:lnTo>
                <a:lnTo>
                  <a:pt x="1471551" y="1191270"/>
                </a:lnTo>
                <a:lnTo>
                  <a:pt x="1477884" y="1186522"/>
                </a:lnTo>
                <a:lnTo>
                  <a:pt x="1489760" y="1177421"/>
                </a:lnTo>
                <a:lnTo>
                  <a:pt x="1495302" y="1173464"/>
                </a:lnTo>
                <a:lnTo>
                  <a:pt x="1500843" y="1170299"/>
                </a:lnTo>
                <a:lnTo>
                  <a:pt x="1515490" y="1163176"/>
                </a:lnTo>
                <a:lnTo>
                  <a:pt x="1530136" y="1157241"/>
                </a:lnTo>
                <a:lnTo>
                  <a:pt x="1539636" y="1154075"/>
                </a:lnTo>
                <a:lnTo>
                  <a:pt x="1548741" y="1150910"/>
                </a:lnTo>
                <a:lnTo>
                  <a:pt x="1558241" y="1148536"/>
                </a:lnTo>
                <a:lnTo>
                  <a:pt x="1568533" y="1145766"/>
                </a:lnTo>
                <a:lnTo>
                  <a:pt x="1576450" y="1144183"/>
                </a:lnTo>
                <a:lnTo>
                  <a:pt x="1583971" y="1142996"/>
                </a:lnTo>
                <a:lnTo>
                  <a:pt x="1594658" y="1142204"/>
                </a:lnTo>
                <a:lnTo>
                  <a:pt x="1601784" y="1141413"/>
                </a:lnTo>
                <a:close/>
                <a:moveTo>
                  <a:pt x="1832358" y="1052513"/>
                </a:moveTo>
                <a:lnTo>
                  <a:pt x="1843104" y="1052513"/>
                </a:lnTo>
                <a:lnTo>
                  <a:pt x="1847083" y="1052911"/>
                </a:lnTo>
                <a:lnTo>
                  <a:pt x="1839522" y="1055300"/>
                </a:lnTo>
                <a:lnTo>
                  <a:pt x="1831960" y="1058882"/>
                </a:lnTo>
                <a:lnTo>
                  <a:pt x="1825194" y="1062067"/>
                </a:lnTo>
                <a:lnTo>
                  <a:pt x="1818428" y="1065650"/>
                </a:lnTo>
                <a:lnTo>
                  <a:pt x="1820418" y="1066446"/>
                </a:lnTo>
                <a:lnTo>
                  <a:pt x="1828776" y="1066048"/>
                </a:lnTo>
                <a:lnTo>
                  <a:pt x="1837532" y="1065650"/>
                </a:lnTo>
                <a:lnTo>
                  <a:pt x="1846685" y="1066048"/>
                </a:lnTo>
                <a:lnTo>
                  <a:pt x="1856237" y="1066446"/>
                </a:lnTo>
                <a:lnTo>
                  <a:pt x="1865789" y="1067640"/>
                </a:lnTo>
                <a:lnTo>
                  <a:pt x="1876137" y="1069631"/>
                </a:lnTo>
                <a:lnTo>
                  <a:pt x="1885688" y="1072417"/>
                </a:lnTo>
                <a:lnTo>
                  <a:pt x="1895638" y="1075602"/>
                </a:lnTo>
                <a:lnTo>
                  <a:pt x="1905588" y="1079981"/>
                </a:lnTo>
                <a:lnTo>
                  <a:pt x="1910761" y="1082369"/>
                </a:lnTo>
                <a:lnTo>
                  <a:pt x="1915139" y="1085156"/>
                </a:lnTo>
                <a:lnTo>
                  <a:pt x="1919915" y="1088340"/>
                </a:lnTo>
                <a:lnTo>
                  <a:pt x="1924691" y="1091525"/>
                </a:lnTo>
                <a:lnTo>
                  <a:pt x="1929069" y="1095506"/>
                </a:lnTo>
                <a:lnTo>
                  <a:pt x="1933845" y="1099487"/>
                </a:lnTo>
                <a:lnTo>
                  <a:pt x="1938223" y="1103468"/>
                </a:lnTo>
                <a:lnTo>
                  <a:pt x="1942202" y="1108245"/>
                </a:lnTo>
                <a:lnTo>
                  <a:pt x="1946580" y="1112623"/>
                </a:lnTo>
                <a:lnTo>
                  <a:pt x="1950162" y="1118197"/>
                </a:lnTo>
                <a:lnTo>
                  <a:pt x="1954142" y="1123770"/>
                </a:lnTo>
                <a:lnTo>
                  <a:pt x="1957724" y="1129741"/>
                </a:lnTo>
                <a:lnTo>
                  <a:pt x="1960908" y="1136110"/>
                </a:lnTo>
                <a:lnTo>
                  <a:pt x="1964490" y="1142878"/>
                </a:lnTo>
                <a:lnTo>
                  <a:pt x="1968868" y="1152830"/>
                </a:lnTo>
                <a:lnTo>
                  <a:pt x="1972847" y="1163180"/>
                </a:lnTo>
                <a:lnTo>
                  <a:pt x="1979613" y="1182288"/>
                </a:lnTo>
                <a:lnTo>
                  <a:pt x="1975633" y="1185871"/>
                </a:lnTo>
                <a:lnTo>
                  <a:pt x="1972051" y="1190249"/>
                </a:lnTo>
                <a:lnTo>
                  <a:pt x="1967674" y="1192638"/>
                </a:lnTo>
                <a:lnTo>
                  <a:pt x="1965684" y="1193832"/>
                </a:lnTo>
                <a:lnTo>
                  <a:pt x="1963694" y="1195823"/>
                </a:lnTo>
                <a:lnTo>
                  <a:pt x="1962102" y="1197415"/>
                </a:lnTo>
                <a:lnTo>
                  <a:pt x="1961306" y="1199007"/>
                </a:lnTo>
                <a:lnTo>
                  <a:pt x="1960112" y="1201396"/>
                </a:lnTo>
                <a:lnTo>
                  <a:pt x="1959316" y="1202988"/>
                </a:lnTo>
                <a:lnTo>
                  <a:pt x="1958918" y="1205377"/>
                </a:lnTo>
                <a:lnTo>
                  <a:pt x="1958918" y="1207367"/>
                </a:lnTo>
                <a:lnTo>
                  <a:pt x="1952152" y="1218115"/>
                </a:lnTo>
                <a:lnTo>
                  <a:pt x="1946580" y="1229262"/>
                </a:lnTo>
                <a:lnTo>
                  <a:pt x="1941008" y="1240806"/>
                </a:lnTo>
                <a:lnTo>
                  <a:pt x="1936233" y="1252350"/>
                </a:lnTo>
                <a:lnTo>
                  <a:pt x="1932253" y="1263895"/>
                </a:lnTo>
                <a:lnTo>
                  <a:pt x="1928273" y="1274245"/>
                </a:lnTo>
                <a:lnTo>
                  <a:pt x="1925089" y="1284993"/>
                </a:lnTo>
                <a:lnTo>
                  <a:pt x="1921905" y="1294945"/>
                </a:lnTo>
                <a:lnTo>
                  <a:pt x="1919915" y="1304897"/>
                </a:lnTo>
                <a:lnTo>
                  <a:pt x="1917925" y="1314451"/>
                </a:lnTo>
                <a:lnTo>
                  <a:pt x="1784997" y="1314451"/>
                </a:lnTo>
                <a:lnTo>
                  <a:pt x="1783007" y="1303305"/>
                </a:lnTo>
                <a:lnTo>
                  <a:pt x="1780222" y="1293353"/>
                </a:lnTo>
                <a:lnTo>
                  <a:pt x="1778630" y="1288974"/>
                </a:lnTo>
                <a:lnTo>
                  <a:pt x="1777038" y="1284993"/>
                </a:lnTo>
                <a:lnTo>
                  <a:pt x="1775446" y="1281410"/>
                </a:lnTo>
                <a:lnTo>
                  <a:pt x="1773058" y="1278226"/>
                </a:lnTo>
                <a:lnTo>
                  <a:pt x="1782609" y="1200202"/>
                </a:lnTo>
                <a:lnTo>
                  <a:pt x="1783007" y="1196619"/>
                </a:lnTo>
                <a:lnTo>
                  <a:pt x="1783007" y="1192638"/>
                </a:lnTo>
                <a:lnTo>
                  <a:pt x="1782211" y="1189453"/>
                </a:lnTo>
                <a:lnTo>
                  <a:pt x="1781416" y="1185472"/>
                </a:lnTo>
                <a:lnTo>
                  <a:pt x="1779824" y="1182288"/>
                </a:lnTo>
                <a:lnTo>
                  <a:pt x="1778232" y="1178705"/>
                </a:lnTo>
                <a:lnTo>
                  <a:pt x="1776242" y="1175919"/>
                </a:lnTo>
                <a:lnTo>
                  <a:pt x="1774252" y="1172734"/>
                </a:lnTo>
                <a:lnTo>
                  <a:pt x="1767884" y="1166763"/>
                </a:lnTo>
                <a:lnTo>
                  <a:pt x="1761516" y="1161588"/>
                </a:lnTo>
                <a:lnTo>
                  <a:pt x="1752362" y="1154422"/>
                </a:lnTo>
                <a:lnTo>
                  <a:pt x="1741219" y="1146460"/>
                </a:lnTo>
                <a:lnTo>
                  <a:pt x="1734851" y="1142480"/>
                </a:lnTo>
                <a:lnTo>
                  <a:pt x="1728085" y="1138101"/>
                </a:lnTo>
                <a:lnTo>
                  <a:pt x="1720921" y="1134518"/>
                </a:lnTo>
                <a:lnTo>
                  <a:pt x="1712564" y="1130139"/>
                </a:lnTo>
                <a:lnTo>
                  <a:pt x="1704206" y="1126158"/>
                </a:lnTo>
                <a:lnTo>
                  <a:pt x="1695450" y="1122576"/>
                </a:lnTo>
                <a:lnTo>
                  <a:pt x="1698236" y="1118197"/>
                </a:lnTo>
                <a:lnTo>
                  <a:pt x="1701420" y="1114216"/>
                </a:lnTo>
                <a:lnTo>
                  <a:pt x="1697440" y="1114614"/>
                </a:lnTo>
                <a:lnTo>
                  <a:pt x="1701420" y="1111827"/>
                </a:lnTo>
                <a:lnTo>
                  <a:pt x="1705002" y="1109041"/>
                </a:lnTo>
                <a:lnTo>
                  <a:pt x="1710176" y="1103069"/>
                </a:lnTo>
                <a:lnTo>
                  <a:pt x="1715748" y="1097894"/>
                </a:lnTo>
                <a:lnTo>
                  <a:pt x="1721319" y="1093117"/>
                </a:lnTo>
                <a:lnTo>
                  <a:pt x="1726891" y="1088340"/>
                </a:lnTo>
                <a:lnTo>
                  <a:pt x="1732463" y="1083962"/>
                </a:lnTo>
                <a:lnTo>
                  <a:pt x="1738035" y="1080379"/>
                </a:lnTo>
                <a:lnTo>
                  <a:pt x="1744005" y="1076398"/>
                </a:lnTo>
                <a:lnTo>
                  <a:pt x="1749975" y="1073611"/>
                </a:lnTo>
                <a:lnTo>
                  <a:pt x="1755944" y="1070427"/>
                </a:lnTo>
                <a:lnTo>
                  <a:pt x="1761914" y="1067640"/>
                </a:lnTo>
                <a:lnTo>
                  <a:pt x="1773456" y="1063261"/>
                </a:lnTo>
                <a:lnTo>
                  <a:pt x="1784997" y="1059679"/>
                </a:lnTo>
                <a:lnTo>
                  <a:pt x="1796539" y="1056892"/>
                </a:lnTo>
                <a:lnTo>
                  <a:pt x="1806489" y="1054902"/>
                </a:lnTo>
                <a:lnTo>
                  <a:pt x="1816438" y="1053707"/>
                </a:lnTo>
                <a:lnTo>
                  <a:pt x="1824796" y="1052911"/>
                </a:lnTo>
                <a:lnTo>
                  <a:pt x="1832358" y="1052513"/>
                </a:lnTo>
                <a:close/>
                <a:moveTo>
                  <a:pt x="861259" y="1052513"/>
                </a:moveTo>
                <a:lnTo>
                  <a:pt x="871603" y="1052513"/>
                </a:lnTo>
                <a:lnTo>
                  <a:pt x="875581" y="1052911"/>
                </a:lnTo>
                <a:lnTo>
                  <a:pt x="868022" y="1055295"/>
                </a:lnTo>
                <a:lnTo>
                  <a:pt x="860861" y="1058873"/>
                </a:lnTo>
                <a:lnTo>
                  <a:pt x="854098" y="1062053"/>
                </a:lnTo>
                <a:lnTo>
                  <a:pt x="847335" y="1065630"/>
                </a:lnTo>
                <a:lnTo>
                  <a:pt x="849324" y="1066425"/>
                </a:lnTo>
                <a:lnTo>
                  <a:pt x="857281" y="1066027"/>
                </a:lnTo>
                <a:lnTo>
                  <a:pt x="866033" y="1065630"/>
                </a:lnTo>
                <a:lnTo>
                  <a:pt x="875183" y="1066027"/>
                </a:lnTo>
                <a:lnTo>
                  <a:pt x="884732" y="1066425"/>
                </a:lnTo>
                <a:lnTo>
                  <a:pt x="894678" y="1067617"/>
                </a:lnTo>
                <a:lnTo>
                  <a:pt x="904624" y="1069605"/>
                </a:lnTo>
                <a:lnTo>
                  <a:pt x="914172" y="1072387"/>
                </a:lnTo>
                <a:lnTo>
                  <a:pt x="924516" y="1075567"/>
                </a:lnTo>
                <a:lnTo>
                  <a:pt x="934064" y="1079939"/>
                </a:lnTo>
                <a:lnTo>
                  <a:pt x="939236" y="1082324"/>
                </a:lnTo>
                <a:lnTo>
                  <a:pt x="944010" y="1085106"/>
                </a:lnTo>
                <a:lnTo>
                  <a:pt x="948784" y="1088286"/>
                </a:lnTo>
                <a:lnTo>
                  <a:pt x="953160" y="1091466"/>
                </a:lnTo>
                <a:lnTo>
                  <a:pt x="957934" y="1095441"/>
                </a:lnTo>
                <a:lnTo>
                  <a:pt x="962708" y="1099415"/>
                </a:lnTo>
                <a:lnTo>
                  <a:pt x="966687" y="1103390"/>
                </a:lnTo>
                <a:lnTo>
                  <a:pt x="971063" y="1108160"/>
                </a:lnTo>
                <a:lnTo>
                  <a:pt x="974644" y="1112532"/>
                </a:lnTo>
                <a:lnTo>
                  <a:pt x="979020" y="1118097"/>
                </a:lnTo>
                <a:lnTo>
                  <a:pt x="982998" y="1123662"/>
                </a:lnTo>
                <a:lnTo>
                  <a:pt x="986181" y="1129624"/>
                </a:lnTo>
                <a:lnTo>
                  <a:pt x="989762" y="1135983"/>
                </a:lnTo>
                <a:lnTo>
                  <a:pt x="992944" y="1142741"/>
                </a:lnTo>
                <a:lnTo>
                  <a:pt x="997321" y="1152678"/>
                </a:lnTo>
                <a:lnTo>
                  <a:pt x="1001299" y="1163012"/>
                </a:lnTo>
                <a:lnTo>
                  <a:pt x="1008062" y="1182091"/>
                </a:lnTo>
                <a:lnTo>
                  <a:pt x="1004482" y="1185668"/>
                </a:lnTo>
                <a:lnTo>
                  <a:pt x="1000105" y="1190040"/>
                </a:lnTo>
                <a:lnTo>
                  <a:pt x="996525" y="1192425"/>
                </a:lnTo>
                <a:lnTo>
                  <a:pt x="994138" y="1193618"/>
                </a:lnTo>
                <a:lnTo>
                  <a:pt x="992546" y="1195605"/>
                </a:lnTo>
                <a:lnTo>
                  <a:pt x="990955" y="1197195"/>
                </a:lnTo>
                <a:lnTo>
                  <a:pt x="989762" y="1198785"/>
                </a:lnTo>
                <a:lnTo>
                  <a:pt x="988568" y="1201170"/>
                </a:lnTo>
                <a:lnTo>
                  <a:pt x="987772" y="1202760"/>
                </a:lnTo>
                <a:lnTo>
                  <a:pt x="987375" y="1205145"/>
                </a:lnTo>
                <a:lnTo>
                  <a:pt x="987375" y="1207132"/>
                </a:lnTo>
                <a:lnTo>
                  <a:pt x="980611" y="1217864"/>
                </a:lnTo>
                <a:lnTo>
                  <a:pt x="975041" y="1228993"/>
                </a:lnTo>
                <a:lnTo>
                  <a:pt x="969870" y="1240520"/>
                </a:lnTo>
                <a:lnTo>
                  <a:pt x="965095" y="1252047"/>
                </a:lnTo>
                <a:lnTo>
                  <a:pt x="960321" y="1263574"/>
                </a:lnTo>
                <a:lnTo>
                  <a:pt x="956741" y="1273908"/>
                </a:lnTo>
                <a:lnTo>
                  <a:pt x="953558" y="1284640"/>
                </a:lnTo>
                <a:lnTo>
                  <a:pt x="950773" y="1294577"/>
                </a:lnTo>
                <a:lnTo>
                  <a:pt x="948784" y="1304514"/>
                </a:lnTo>
                <a:lnTo>
                  <a:pt x="946397" y="1314054"/>
                </a:lnTo>
                <a:lnTo>
                  <a:pt x="746283" y="1314054"/>
                </a:lnTo>
                <a:lnTo>
                  <a:pt x="745487" y="1310874"/>
                </a:lnTo>
                <a:lnTo>
                  <a:pt x="745487" y="1314054"/>
                </a:lnTo>
                <a:lnTo>
                  <a:pt x="692972" y="1314054"/>
                </a:lnTo>
                <a:lnTo>
                  <a:pt x="688994" y="1314054"/>
                </a:lnTo>
                <a:lnTo>
                  <a:pt x="685811" y="1314451"/>
                </a:lnTo>
                <a:lnTo>
                  <a:pt x="683026" y="1296565"/>
                </a:lnTo>
                <a:lnTo>
                  <a:pt x="681833" y="1287423"/>
                </a:lnTo>
                <a:lnTo>
                  <a:pt x="681435" y="1278281"/>
                </a:lnTo>
                <a:lnTo>
                  <a:pt x="681037" y="1268344"/>
                </a:lnTo>
                <a:lnTo>
                  <a:pt x="681435" y="1258804"/>
                </a:lnTo>
                <a:lnTo>
                  <a:pt x="681833" y="1249265"/>
                </a:lnTo>
                <a:lnTo>
                  <a:pt x="682628" y="1238930"/>
                </a:lnTo>
                <a:lnTo>
                  <a:pt x="684617" y="1228596"/>
                </a:lnTo>
                <a:lnTo>
                  <a:pt x="686607" y="1217466"/>
                </a:lnTo>
                <a:lnTo>
                  <a:pt x="688994" y="1205940"/>
                </a:lnTo>
                <a:lnTo>
                  <a:pt x="692176" y="1194810"/>
                </a:lnTo>
                <a:lnTo>
                  <a:pt x="696155" y="1182488"/>
                </a:lnTo>
                <a:lnTo>
                  <a:pt x="700929" y="1169769"/>
                </a:lnTo>
                <a:lnTo>
                  <a:pt x="706499" y="1156255"/>
                </a:lnTo>
                <a:lnTo>
                  <a:pt x="712466" y="1142741"/>
                </a:lnTo>
                <a:lnTo>
                  <a:pt x="716445" y="1134791"/>
                </a:lnTo>
                <a:lnTo>
                  <a:pt x="720821" y="1127636"/>
                </a:lnTo>
                <a:lnTo>
                  <a:pt x="725595" y="1120482"/>
                </a:lnTo>
                <a:lnTo>
                  <a:pt x="729971" y="1114122"/>
                </a:lnTo>
                <a:lnTo>
                  <a:pt x="726391" y="1114520"/>
                </a:lnTo>
                <a:lnTo>
                  <a:pt x="729971" y="1111737"/>
                </a:lnTo>
                <a:lnTo>
                  <a:pt x="733950" y="1108955"/>
                </a:lnTo>
                <a:lnTo>
                  <a:pt x="739122" y="1102993"/>
                </a:lnTo>
                <a:lnTo>
                  <a:pt x="744294" y="1097826"/>
                </a:lnTo>
                <a:lnTo>
                  <a:pt x="749863" y="1093056"/>
                </a:lnTo>
                <a:lnTo>
                  <a:pt x="755433" y="1088286"/>
                </a:lnTo>
                <a:lnTo>
                  <a:pt x="761401" y="1083914"/>
                </a:lnTo>
                <a:lnTo>
                  <a:pt x="766970" y="1080337"/>
                </a:lnTo>
                <a:lnTo>
                  <a:pt x="772938" y="1076362"/>
                </a:lnTo>
                <a:lnTo>
                  <a:pt x="778508" y="1073579"/>
                </a:lnTo>
                <a:lnTo>
                  <a:pt x="784475" y="1070400"/>
                </a:lnTo>
                <a:lnTo>
                  <a:pt x="790443" y="1067617"/>
                </a:lnTo>
                <a:lnTo>
                  <a:pt x="802378" y="1063245"/>
                </a:lnTo>
                <a:lnTo>
                  <a:pt x="813916" y="1059668"/>
                </a:lnTo>
                <a:lnTo>
                  <a:pt x="824658" y="1056885"/>
                </a:lnTo>
                <a:lnTo>
                  <a:pt x="835399" y="1054898"/>
                </a:lnTo>
                <a:lnTo>
                  <a:pt x="844947" y="1053705"/>
                </a:lnTo>
                <a:lnTo>
                  <a:pt x="853700" y="1052911"/>
                </a:lnTo>
                <a:lnTo>
                  <a:pt x="861259" y="1052513"/>
                </a:lnTo>
                <a:close/>
                <a:moveTo>
                  <a:pt x="1326357" y="1047750"/>
                </a:moveTo>
                <a:lnTo>
                  <a:pt x="1337469" y="1047750"/>
                </a:lnTo>
                <a:lnTo>
                  <a:pt x="1348582" y="1048148"/>
                </a:lnTo>
                <a:lnTo>
                  <a:pt x="1358901" y="1048942"/>
                </a:lnTo>
                <a:lnTo>
                  <a:pt x="1368822" y="1050532"/>
                </a:lnTo>
                <a:lnTo>
                  <a:pt x="1378347" y="1052520"/>
                </a:lnTo>
                <a:lnTo>
                  <a:pt x="1387476" y="1054904"/>
                </a:lnTo>
                <a:lnTo>
                  <a:pt x="1396604" y="1057289"/>
                </a:lnTo>
                <a:lnTo>
                  <a:pt x="1404541" y="1060469"/>
                </a:lnTo>
                <a:lnTo>
                  <a:pt x="1412479" y="1063251"/>
                </a:lnTo>
                <a:lnTo>
                  <a:pt x="1419623" y="1066828"/>
                </a:lnTo>
                <a:lnTo>
                  <a:pt x="1426766" y="1070008"/>
                </a:lnTo>
                <a:lnTo>
                  <a:pt x="1433116" y="1073983"/>
                </a:lnTo>
                <a:lnTo>
                  <a:pt x="1444626" y="1081137"/>
                </a:lnTo>
                <a:lnTo>
                  <a:pt x="1454151" y="1087894"/>
                </a:lnTo>
                <a:lnTo>
                  <a:pt x="1461691" y="1093856"/>
                </a:lnTo>
                <a:lnTo>
                  <a:pt x="1466851" y="1098228"/>
                </a:lnTo>
                <a:lnTo>
                  <a:pt x="1471613" y="1102600"/>
                </a:lnTo>
                <a:lnTo>
                  <a:pt x="1465660" y="1153079"/>
                </a:lnTo>
                <a:lnTo>
                  <a:pt x="1458913" y="1157848"/>
                </a:lnTo>
                <a:lnTo>
                  <a:pt x="1447404" y="1166195"/>
                </a:lnTo>
                <a:lnTo>
                  <a:pt x="1441848" y="1170170"/>
                </a:lnTo>
                <a:lnTo>
                  <a:pt x="1437482" y="1172555"/>
                </a:lnTo>
                <a:lnTo>
                  <a:pt x="1434704" y="1174542"/>
                </a:lnTo>
                <a:lnTo>
                  <a:pt x="1432323" y="1175734"/>
                </a:lnTo>
                <a:lnTo>
                  <a:pt x="1427560" y="1179311"/>
                </a:lnTo>
                <a:lnTo>
                  <a:pt x="1424385" y="1184081"/>
                </a:lnTo>
                <a:lnTo>
                  <a:pt x="1421210" y="1188851"/>
                </a:lnTo>
                <a:lnTo>
                  <a:pt x="1419226" y="1194018"/>
                </a:lnTo>
                <a:lnTo>
                  <a:pt x="1418035" y="1199582"/>
                </a:lnTo>
                <a:lnTo>
                  <a:pt x="1418035" y="1205544"/>
                </a:lnTo>
                <a:lnTo>
                  <a:pt x="1418432" y="1208724"/>
                </a:lnTo>
                <a:lnTo>
                  <a:pt x="1418829" y="1211506"/>
                </a:lnTo>
                <a:lnTo>
                  <a:pt x="1419623" y="1216673"/>
                </a:lnTo>
                <a:lnTo>
                  <a:pt x="1422401" y="1229392"/>
                </a:lnTo>
                <a:lnTo>
                  <a:pt x="1425576" y="1248073"/>
                </a:lnTo>
                <a:lnTo>
                  <a:pt x="1427163" y="1259202"/>
                </a:lnTo>
                <a:lnTo>
                  <a:pt x="1429148" y="1271524"/>
                </a:lnTo>
                <a:lnTo>
                  <a:pt x="1427560" y="1279076"/>
                </a:lnTo>
                <a:lnTo>
                  <a:pt x="1425973" y="1282255"/>
                </a:lnTo>
                <a:lnTo>
                  <a:pt x="1423988" y="1285832"/>
                </a:lnTo>
                <a:lnTo>
                  <a:pt x="1422401" y="1289807"/>
                </a:lnTo>
                <a:lnTo>
                  <a:pt x="1420416" y="1293782"/>
                </a:lnTo>
                <a:lnTo>
                  <a:pt x="1418035" y="1303718"/>
                </a:lnTo>
                <a:lnTo>
                  <a:pt x="1416051" y="1314450"/>
                </a:lnTo>
                <a:lnTo>
                  <a:pt x="1312863" y="1314450"/>
                </a:lnTo>
                <a:lnTo>
                  <a:pt x="1310879" y="1304911"/>
                </a:lnTo>
                <a:lnTo>
                  <a:pt x="1308894" y="1294974"/>
                </a:lnTo>
                <a:lnTo>
                  <a:pt x="1305719" y="1285038"/>
                </a:lnTo>
                <a:lnTo>
                  <a:pt x="1302544" y="1274306"/>
                </a:lnTo>
                <a:lnTo>
                  <a:pt x="1298972" y="1263972"/>
                </a:lnTo>
                <a:lnTo>
                  <a:pt x="1295004" y="1252843"/>
                </a:lnTo>
                <a:lnTo>
                  <a:pt x="1290241" y="1240919"/>
                </a:lnTo>
                <a:lnTo>
                  <a:pt x="1285082" y="1229392"/>
                </a:lnTo>
                <a:lnTo>
                  <a:pt x="1280319" y="1219456"/>
                </a:lnTo>
                <a:lnTo>
                  <a:pt x="1275160" y="1210711"/>
                </a:lnTo>
                <a:lnTo>
                  <a:pt x="1270000" y="1202365"/>
                </a:lnTo>
                <a:lnTo>
                  <a:pt x="1264047" y="1194813"/>
                </a:lnTo>
                <a:lnTo>
                  <a:pt x="1258094" y="1188056"/>
                </a:lnTo>
                <a:lnTo>
                  <a:pt x="1251744" y="1181696"/>
                </a:lnTo>
                <a:lnTo>
                  <a:pt x="1244997" y="1175734"/>
                </a:lnTo>
                <a:lnTo>
                  <a:pt x="1238250" y="1170567"/>
                </a:lnTo>
                <a:lnTo>
                  <a:pt x="1231503" y="1165400"/>
                </a:lnTo>
                <a:lnTo>
                  <a:pt x="1224757" y="1161823"/>
                </a:lnTo>
                <a:lnTo>
                  <a:pt x="1217613" y="1157848"/>
                </a:lnTo>
                <a:lnTo>
                  <a:pt x="1210469" y="1154669"/>
                </a:lnTo>
                <a:lnTo>
                  <a:pt x="1202928" y="1151886"/>
                </a:lnTo>
                <a:lnTo>
                  <a:pt x="1195785" y="1149501"/>
                </a:lnTo>
                <a:lnTo>
                  <a:pt x="1188641" y="1147912"/>
                </a:lnTo>
                <a:lnTo>
                  <a:pt x="1181497" y="1145924"/>
                </a:lnTo>
                <a:lnTo>
                  <a:pt x="1179116" y="1131218"/>
                </a:lnTo>
                <a:lnTo>
                  <a:pt x="1176735" y="1120486"/>
                </a:lnTo>
                <a:lnTo>
                  <a:pt x="1174750" y="1110152"/>
                </a:lnTo>
                <a:lnTo>
                  <a:pt x="1180703" y="1106973"/>
                </a:lnTo>
                <a:lnTo>
                  <a:pt x="1187053" y="1102998"/>
                </a:lnTo>
                <a:lnTo>
                  <a:pt x="1193800" y="1098228"/>
                </a:lnTo>
                <a:lnTo>
                  <a:pt x="1200150" y="1093856"/>
                </a:lnTo>
                <a:lnTo>
                  <a:pt x="1212453" y="1084317"/>
                </a:lnTo>
                <a:lnTo>
                  <a:pt x="1217613" y="1080342"/>
                </a:lnTo>
                <a:lnTo>
                  <a:pt x="1223169" y="1077163"/>
                </a:lnTo>
                <a:lnTo>
                  <a:pt x="1237060" y="1070406"/>
                </a:lnTo>
                <a:lnTo>
                  <a:pt x="1250950" y="1064444"/>
                </a:lnTo>
                <a:lnTo>
                  <a:pt x="1264444" y="1059674"/>
                </a:lnTo>
                <a:lnTo>
                  <a:pt x="1277541" y="1055699"/>
                </a:lnTo>
                <a:lnTo>
                  <a:pt x="1290241" y="1052520"/>
                </a:lnTo>
                <a:lnTo>
                  <a:pt x="1302941" y="1050135"/>
                </a:lnTo>
                <a:lnTo>
                  <a:pt x="1314847" y="1048545"/>
                </a:lnTo>
                <a:lnTo>
                  <a:pt x="1326357" y="1047750"/>
                </a:lnTo>
                <a:close/>
                <a:moveTo>
                  <a:pt x="525022" y="1035050"/>
                </a:moveTo>
                <a:lnTo>
                  <a:pt x="554037" y="1036676"/>
                </a:lnTo>
                <a:lnTo>
                  <a:pt x="512762" y="1068388"/>
                </a:lnTo>
                <a:lnTo>
                  <a:pt x="525022" y="1035050"/>
                </a:lnTo>
                <a:close/>
                <a:moveTo>
                  <a:pt x="174832" y="915044"/>
                </a:moveTo>
                <a:lnTo>
                  <a:pt x="50860" y="916631"/>
                </a:lnTo>
                <a:lnTo>
                  <a:pt x="57218" y="934484"/>
                </a:lnTo>
                <a:lnTo>
                  <a:pt x="174832" y="915044"/>
                </a:lnTo>
                <a:close/>
                <a:moveTo>
                  <a:pt x="403703" y="711119"/>
                </a:moveTo>
                <a:lnTo>
                  <a:pt x="403703" y="723418"/>
                </a:lnTo>
                <a:lnTo>
                  <a:pt x="512179" y="715086"/>
                </a:lnTo>
                <a:lnTo>
                  <a:pt x="403703" y="711119"/>
                </a:lnTo>
                <a:close/>
                <a:moveTo>
                  <a:pt x="773852" y="677863"/>
                </a:moveTo>
                <a:lnTo>
                  <a:pt x="777038" y="678259"/>
                </a:lnTo>
                <a:lnTo>
                  <a:pt x="778632" y="678259"/>
                </a:lnTo>
                <a:lnTo>
                  <a:pt x="779428" y="679050"/>
                </a:lnTo>
                <a:lnTo>
                  <a:pt x="780225" y="679446"/>
                </a:lnTo>
                <a:lnTo>
                  <a:pt x="780623" y="680632"/>
                </a:lnTo>
                <a:lnTo>
                  <a:pt x="780623" y="681423"/>
                </a:lnTo>
                <a:lnTo>
                  <a:pt x="780225" y="682215"/>
                </a:lnTo>
                <a:lnTo>
                  <a:pt x="779428" y="684588"/>
                </a:lnTo>
                <a:lnTo>
                  <a:pt x="777038" y="687357"/>
                </a:lnTo>
                <a:lnTo>
                  <a:pt x="774648" y="689731"/>
                </a:lnTo>
                <a:lnTo>
                  <a:pt x="771860" y="692500"/>
                </a:lnTo>
                <a:lnTo>
                  <a:pt x="767877" y="695665"/>
                </a:lnTo>
                <a:lnTo>
                  <a:pt x="763894" y="698038"/>
                </a:lnTo>
                <a:lnTo>
                  <a:pt x="760309" y="700808"/>
                </a:lnTo>
                <a:lnTo>
                  <a:pt x="755927" y="702785"/>
                </a:lnTo>
                <a:lnTo>
                  <a:pt x="752342" y="704368"/>
                </a:lnTo>
                <a:lnTo>
                  <a:pt x="748758" y="705555"/>
                </a:lnTo>
                <a:lnTo>
                  <a:pt x="745969" y="705950"/>
                </a:lnTo>
                <a:lnTo>
                  <a:pt x="742783" y="706346"/>
                </a:lnTo>
                <a:lnTo>
                  <a:pt x="740791" y="706741"/>
                </a:lnTo>
                <a:lnTo>
                  <a:pt x="738800" y="707928"/>
                </a:lnTo>
                <a:lnTo>
                  <a:pt x="737605" y="708719"/>
                </a:lnTo>
                <a:lnTo>
                  <a:pt x="736011" y="709906"/>
                </a:lnTo>
                <a:lnTo>
                  <a:pt x="735215" y="711093"/>
                </a:lnTo>
                <a:lnTo>
                  <a:pt x="734816" y="712280"/>
                </a:lnTo>
                <a:lnTo>
                  <a:pt x="734816" y="713467"/>
                </a:lnTo>
                <a:lnTo>
                  <a:pt x="735215" y="715049"/>
                </a:lnTo>
                <a:lnTo>
                  <a:pt x="736011" y="716236"/>
                </a:lnTo>
                <a:lnTo>
                  <a:pt x="738003" y="717027"/>
                </a:lnTo>
                <a:lnTo>
                  <a:pt x="739596" y="717818"/>
                </a:lnTo>
                <a:lnTo>
                  <a:pt x="741986" y="718609"/>
                </a:lnTo>
                <a:lnTo>
                  <a:pt x="745173" y="719005"/>
                </a:lnTo>
                <a:lnTo>
                  <a:pt x="748359" y="719400"/>
                </a:lnTo>
                <a:lnTo>
                  <a:pt x="752342" y="719005"/>
                </a:lnTo>
                <a:lnTo>
                  <a:pt x="760707" y="719005"/>
                </a:lnTo>
                <a:lnTo>
                  <a:pt x="763894" y="719400"/>
                </a:lnTo>
                <a:lnTo>
                  <a:pt x="767877" y="719796"/>
                </a:lnTo>
                <a:lnTo>
                  <a:pt x="770665" y="720983"/>
                </a:lnTo>
                <a:lnTo>
                  <a:pt x="773852" y="722169"/>
                </a:lnTo>
                <a:lnTo>
                  <a:pt x="776640" y="723356"/>
                </a:lnTo>
                <a:lnTo>
                  <a:pt x="779428" y="724939"/>
                </a:lnTo>
                <a:lnTo>
                  <a:pt x="781420" y="726917"/>
                </a:lnTo>
                <a:lnTo>
                  <a:pt x="783411" y="729686"/>
                </a:lnTo>
                <a:lnTo>
                  <a:pt x="785403" y="732455"/>
                </a:lnTo>
                <a:lnTo>
                  <a:pt x="786598" y="736015"/>
                </a:lnTo>
                <a:lnTo>
                  <a:pt x="787793" y="739180"/>
                </a:lnTo>
                <a:lnTo>
                  <a:pt x="788191" y="743531"/>
                </a:lnTo>
                <a:lnTo>
                  <a:pt x="788988" y="747883"/>
                </a:lnTo>
                <a:lnTo>
                  <a:pt x="788988" y="752630"/>
                </a:lnTo>
                <a:lnTo>
                  <a:pt x="788590" y="756982"/>
                </a:lnTo>
                <a:lnTo>
                  <a:pt x="787793" y="760542"/>
                </a:lnTo>
                <a:lnTo>
                  <a:pt x="786200" y="764102"/>
                </a:lnTo>
                <a:lnTo>
                  <a:pt x="783810" y="767267"/>
                </a:lnTo>
                <a:lnTo>
                  <a:pt x="781420" y="770827"/>
                </a:lnTo>
                <a:lnTo>
                  <a:pt x="778632" y="773596"/>
                </a:lnTo>
                <a:lnTo>
                  <a:pt x="775445" y="776761"/>
                </a:lnTo>
                <a:lnTo>
                  <a:pt x="771860" y="779135"/>
                </a:lnTo>
                <a:lnTo>
                  <a:pt x="767479" y="781113"/>
                </a:lnTo>
                <a:lnTo>
                  <a:pt x="763097" y="783486"/>
                </a:lnTo>
                <a:lnTo>
                  <a:pt x="753936" y="787442"/>
                </a:lnTo>
                <a:lnTo>
                  <a:pt x="744376" y="790607"/>
                </a:lnTo>
                <a:lnTo>
                  <a:pt x="734020" y="792980"/>
                </a:lnTo>
                <a:lnTo>
                  <a:pt x="724062" y="795354"/>
                </a:lnTo>
                <a:lnTo>
                  <a:pt x="714104" y="796936"/>
                </a:lnTo>
                <a:lnTo>
                  <a:pt x="704942" y="798123"/>
                </a:lnTo>
                <a:lnTo>
                  <a:pt x="696179" y="798914"/>
                </a:lnTo>
                <a:lnTo>
                  <a:pt x="684230" y="799705"/>
                </a:lnTo>
                <a:lnTo>
                  <a:pt x="679450" y="800101"/>
                </a:lnTo>
                <a:lnTo>
                  <a:pt x="682636" y="698830"/>
                </a:lnTo>
                <a:lnTo>
                  <a:pt x="683433" y="697247"/>
                </a:lnTo>
                <a:lnTo>
                  <a:pt x="683831" y="695665"/>
                </a:lnTo>
                <a:lnTo>
                  <a:pt x="684628" y="694478"/>
                </a:lnTo>
                <a:lnTo>
                  <a:pt x="685425" y="692896"/>
                </a:lnTo>
                <a:lnTo>
                  <a:pt x="688213" y="690522"/>
                </a:lnTo>
                <a:lnTo>
                  <a:pt x="692196" y="688940"/>
                </a:lnTo>
                <a:lnTo>
                  <a:pt x="696976" y="687357"/>
                </a:lnTo>
                <a:lnTo>
                  <a:pt x="701756" y="685775"/>
                </a:lnTo>
                <a:lnTo>
                  <a:pt x="707731" y="684588"/>
                </a:lnTo>
                <a:lnTo>
                  <a:pt x="714104" y="683797"/>
                </a:lnTo>
                <a:lnTo>
                  <a:pt x="727647" y="682610"/>
                </a:lnTo>
                <a:lnTo>
                  <a:pt x="741588" y="681819"/>
                </a:lnTo>
                <a:lnTo>
                  <a:pt x="755529" y="680632"/>
                </a:lnTo>
                <a:lnTo>
                  <a:pt x="762300" y="679446"/>
                </a:lnTo>
                <a:lnTo>
                  <a:pt x="768275" y="678654"/>
                </a:lnTo>
                <a:lnTo>
                  <a:pt x="773852" y="677863"/>
                </a:lnTo>
                <a:close/>
                <a:moveTo>
                  <a:pt x="425557" y="466725"/>
                </a:moveTo>
                <a:lnTo>
                  <a:pt x="429928" y="467122"/>
                </a:lnTo>
                <a:lnTo>
                  <a:pt x="434299" y="467519"/>
                </a:lnTo>
                <a:lnTo>
                  <a:pt x="438272" y="467915"/>
                </a:lnTo>
                <a:lnTo>
                  <a:pt x="442643" y="468709"/>
                </a:lnTo>
                <a:lnTo>
                  <a:pt x="446219" y="470296"/>
                </a:lnTo>
                <a:lnTo>
                  <a:pt x="453769" y="473073"/>
                </a:lnTo>
                <a:lnTo>
                  <a:pt x="461716" y="477040"/>
                </a:lnTo>
                <a:lnTo>
                  <a:pt x="468471" y="481801"/>
                </a:lnTo>
                <a:lnTo>
                  <a:pt x="475225" y="487356"/>
                </a:lnTo>
                <a:lnTo>
                  <a:pt x="481980" y="493307"/>
                </a:lnTo>
                <a:lnTo>
                  <a:pt x="487543" y="500052"/>
                </a:lnTo>
                <a:lnTo>
                  <a:pt x="493503" y="507590"/>
                </a:lnTo>
                <a:lnTo>
                  <a:pt x="499066" y="515524"/>
                </a:lnTo>
                <a:lnTo>
                  <a:pt x="504629" y="524253"/>
                </a:lnTo>
                <a:lnTo>
                  <a:pt x="509795" y="532981"/>
                </a:lnTo>
                <a:lnTo>
                  <a:pt x="514165" y="542106"/>
                </a:lnTo>
                <a:lnTo>
                  <a:pt x="518933" y="552025"/>
                </a:lnTo>
                <a:lnTo>
                  <a:pt x="523304" y="561943"/>
                </a:lnTo>
                <a:lnTo>
                  <a:pt x="526880" y="572259"/>
                </a:lnTo>
                <a:lnTo>
                  <a:pt x="530854" y="582177"/>
                </a:lnTo>
                <a:lnTo>
                  <a:pt x="534033" y="592889"/>
                </a:lnTo>
                <a:lnTo>
                  <a:pt x="540390" y="613520"/>
                </a:lnTo>
                <a:lnTo>
                  <a:pt x="545953" y="634150"/>
                </a:lnTo>
                <a:lnTo>
                  <a:pt x="550721" y="653988"/>
                </a:lnTo>
                <a:lnTo>
                  <a:pt x="554297" y="673031"/>
                </a:lnTo>
                <a:lnTo>
                  <a:pt x="557873" y="690091"/>
                </a:lnTo>
                <a:lnTo>
                  <a:pt x="559860" y="705167"/>
                </a:lnTo>
                <a:lnTo>
                  <a:pt x="592045" y="701597"/>
                </a:lnTo>
                <a:lnTo>
                  <a:pt x="621449" y="697629"/>
                </a:lnTo>
                <a:lnTo>
                  <a:pt x="647673" y="694455"/>
                </a:lnTo>
                <a:lnTo>
                  <a:pt x="669925" y="690488"/>
                </a:lnTo>
                <a:lnTo>
                  <a:pt x="669527" y="696042"/>
                </a:lnTo>
                <a:lnTo>
                  <a:pt x="669130" y="702390"/>
                </a:lnTo>
                <a:lnTo>
                  <a:pt x="668733" y="716276"/>
                </a:lnTo>
                <a:lnTo>
                  <a:pt x="668733" y="750396"/>
                </a:lnTo>
                <a:lnTo>
                  <a:pt x="669130" y="768646"/>
                </a:lnTo>
                <a:lnTo>
                  <a:pt x="668733" y="786103"/>
                </a:lnTo>
                <a:lnTo>
                  <a:pt x="667938" y="803559"/>
                </a:lnTo>
                <a:lnTo>
                  <a:pt x="667143" y="811494"/>
                </a:lnTo>
                <a:lnTo>
                  <a:pt x="666349" y="819032"/>
                </a:lnTo>
                <a:lnTo>
                  <a:pt x="645289" y="825380"/>
                </a:lnTo>
                <a:lnTo>
                  <a:pt x="620654" y="831331"/>
                </a:lnTo>
                <a:lnTo>
                  <a:pt x="593237" y="837679"/>
                </a:lnTo>
                <a:lnTo>
                  <a:pt x="563436" y="844027"/>
                </a:lnTo>
                <a:lnTo>
                  <a:pt x="561052" y="872593"/>
                </a:lnTo>
                <a:lnTo>
                  <a:pt x="558668" y="896000"/>
                </a:lnTo>
                <a:lnTo>
                  <a:pt x="557873" y="905125"/>
                </a:lnTo>
                <a:lnTo>
                  <a:pt x="557079" y="916631"/>
                </a:lnTo>
                <a:lnTo>
                  <a:pt x="556681" y="928930"/>
                </a:lnTo>
                <a:lnTo>
                  <a:pt x="556284" y="942022"/>
                </a:lnTo>
                <a:lnTo>
                  <a:pt x="556284" y="955908"/>
                </a:lnTo>
                <a:lnTo>
                  <a:pt x="556284" y="970588"/>
                </a:lnTo>
                <a:lnTo>
                  <a:pt x="557079" y="984474"/>
                </a:lnTo>
                <a:lnTo>
                  <a:pt x="558271" y="997566"/>
                </a:lnTo>
                <a:lnTo>
                  <a:pt x="558668" y="1004311"/>
                </a:lnTo>
                <a:lnTo>
                  <a:pt x="558668" y="1009469"/>
                </a:lnTo>
                <a:lnTo>
                  <a:pt x="558271" y="1014626"/>
                </a:lnTo>
                <a:lnTo>
                  <a:pt x="557079" y="1018991"/>
                </a:lnTo>
                <a:lnTo>
                  <a:pt x="555489" y="1022164"/>
                </a:lnTo>
                <a:lnTo>
                  <a:pt x="553900" y="1024942"/>
                </a:lnTo>
                <a:lnTo>
                  <a:pt x="552310" y="1026925"/>
                </a:lnTo>
                <a:lnTo>
                  <a:pt x="549926" y="1028512"/>
                </a:lnTo>
                <a:lnTo>
                  <a:pt x="547145" y="1029306"/>
                </a:lnTo>
                <a:lnTo>
                  <a:pt x="544761" y="1030099"/>
                </a:lnTo>
                <a:lnTo>
                  <a:pt x="541582" y="1030496"/>
                </a:lnTo>
                <a:lnTo>
                  <a:pt x="538801" y="1030496"/>
                </a:lnTo>
                <a:lnTo>
                  <a:pt x="532046" y="1030099"/>
                </a:lnTo>
                <a:lnTo>
                  <a:pt x="525688" y="1028909"/>
                </a:lnTo>
                <a:lnTo>
                  <a:pt x="524894" y="1028512"/>
                </a:lnTo>
                <a:lnTo>
                  <a:pt x="524099" y="1027719"/>
                </a:lnTo>
                <a:lnTo>
                  <a:pt x="522510" y="1023751"/>
                </a:lnTo>
                <a:lnTo>
                  <a:pt x="520920" y="1018594"/>
                </a:lnTo>
                <a:lnTo>
                  <a:pt x="520125" y="1011452"/>
                </a:lnTo>
                <a:lnTo>
                  <a:pt x="519331" y="1002327"/>
                </a:lnTo>
                <a:lnTo>
                  <a:pt x="518536" y="992409"/>
                </a:lnTo>
                <a:lnTo>
                  <a:pt x="517741" y="968207"/>
                </a:lnTo>
                <a:lnTo>
                  <a:pt x="517344" y="941229"/>
                </a:lnTo>
                <a:lnTo>
                  <a:pt x="516947" y="911870"/>
                </a:lnTo>
                <a:lnTo>
                  <a:pt x="516549" y="853152"/>
                </a:lnTo>
                <a:lnTo>
                  <a:pt x="513768" y="853549"/>
                </a:lnTo>
                <a:lnTo>
                  <a:pt x="513768" y="976142"/>
                </a:lnTo>
                <a:lnTo>
                  <a:pt x="508602" y="1036050"/>
                </a:lnTo>
                <a:lnTo>
                  <a:pt x="504232" y="1082469"/>
                </a:lnTo>
                <a:lnTo>
                  <a:pt x="500258" y="1124127"/>
                </a:lnTo>
                <a:lnTo>
                  <a:pt x="499861" y="1128095"/>
                </a:lnTo>
                <a:lnTo>
                  <a:pt x="497874" y="1134443"/>
                </a:lnTo>
                <a:lnTo>
                  <a:pt x="495490" y="1141187"/>
                </a:lnTo>
                <a:lnTo>
                  <a:pt x="492311" y="1147535"/>
                </a:lnTo>
                <a:lnTo>
                  <a:pt x="489530" y="1153883"/>
                </a:lnTo>
                <a:lnTo>
                  <a:pt x="485954" y="1160231"/>
                </a:lnTo>
                <a:lnTo>
                  <a:pt x="482378" y="1166579"/>
                </a:lnTo>
                <a:lnTo>
                  <a:pt x="474828" y="1178481"/>
                </a:lnTo>
                <a:lnTo>
                  <a:pt x="438670" y="1654175"/>
                </a:lnTo>
                <a:lnTo>
                  <a:pt x="342512" y="1654175"/>
                </a:lnTo>
                <a:lnTo>
                  <a:pt x="294433" y="1276080"/>
                </a:lnTo>
                <a:lnTo>
                  <a:pt x="288473" y="1276873"/>
                </a:lnTo>
                <a:lnTo>
                  <a:pt x="282115" y="1277270"/>
                </a:lnTo>
                <a:lnTo>
                  <a:pt x="281718" y="1276873"/>
                </a:lnTo>
                <a:lnTo>
                  <a:pt x="281321" y="1276873"/>
                </a:lnTo>
                <a:lnTo>
                  <a:pt x="282115" y="1275683"/>
                </a:lnTo>
                <a:lnTo>
                  <a:pt x="282115" y="1275286"/>
                </a:lnTo>
                <a:lnTo>
                  <a:pt x="281321" y="1275286"/>
                </a:lnTo>
                <a:lnTo>
                  <a:pt x="281321" y="1276873"/>
                </a:lnTo>
                <a:lnTo>
                  <a:pt x="282910" y="1650208"/>
                </a:lnTo>
                <a:lnTo>
                  <a:pt x="170859" y="1653778"/>
                </a:lnTo>
                <a:lnTo>
                  <a:pt x="119998" y="1254655"/>
                </a:lnTo>
                <a:lnTo>
                  <a:pt x="116422" y="1253069"/>
                </a:lnTo>
                <a:lnTo>
                  <a:pt x="112846" y="1251482"/>
                </a:lnTo>
                <a:lnTo>
                  <a:pt x="109667" y="1249498"/>
                </a:lnTo>
                <a:lnTo>
                  <a:pt x="106489" y="1246721"/>
                </a:lnTo>
                <a:lnTo>
                  <a:pt x="103707" y="1243943"/>
                </a:lnTo>
                <a:lnTo>
                  <a:pt x="100528" y="1240373"/>
                </a:lnTo>
                <a:lnTo>
                  <a:pt x="98144" y="1236802"/>
                </a:lnTo>
                <a:lnTo>
                  <a:pt x="96158" y="1232438"/>
                </a:lnTo>
                <a:lnTo>
                  <a:pt x="91389" y="1223710"/>
                </a:lnTo>
                <a:lnTo>
                  <a:pt x="87416" y="1214188"/>
                </a:lnTo>
                <a:lnTo>
                  <a:pt x="84237" y="1203872"/>
                </a:lnTo>
                <a:lnTo>
                  <a:pt x="81853" y="1193557"/>
                </a:lnTo>
                <a:lnTo>
                  <a:pt x="79072" y="1182845"/>
                </a:lnTo>
                <a:lnTo>
                  <a:pt x="77085" y="1172133"/>
                </a:lnTo>
                <a:lnTo>
                  <a:pt x="73906" y="1153486"/>
                </a:lnTo>
                <a:lnTo>
                  <a:pt x="71522" y="1137616"/>
                </a:lnTo>
                <a:lnTo>
                  <a:pt x="70330" y="1132062"/>
                </a:lnTo>
                <a:lnTo>
                  <a:pt x="69535" y="1128491"/>
                </a:lnTo>
                <a:lnTo>
                  <a:pt x="69138" y="1124127"/>
                </a:lnTo>
                <a:lnTo>
                  <a:pt x="63178" y="1061839"/>
                </a:lnTo>
                <a:lnTo>
                  <a:pt x="56820" y="994392"/>
                </a:lnTo>
                <a:lnTo>
                  <a:pt x="50065" y="909490"/>
                </a:lnTo>
                <a:lnTo>
                  <a:pt x="42119" y="909490"/>
                </a:lnTo>
                <a:lnTo>
                  <a:pt x="35364" y="908299"/>
                </a:lnTo>
                <a:lnTo>
                  <a:pt x="29403" y="907506"/>
                </a:lnTo>
                <a:lnTo>
                  <a:pt x="24238" y="906316"/>
                </a:lnTo>
                <a:lnTo>
                  <a:pt x="20662" y="905125"/>
                </a:lnTo>
                <a:lnTo>
                  <a:pt x="17880" y="903935"/>
                </a:lnTo>
                <a:lnTo>
                  <a:pt x="17086" y="902745"/>
                </a:lnTo>
                <a:lnTo>
                  <a:pt x="16688" y="901555"/>
                </a:lnTo>
                <a:lnTo>
                  <a:pt x="16291" y="900761"/>
                </a:lnTo>
                <a:lnTo>
                  <a:pt x="16291" y="899571"/>
                </a:lnTo>
                <a:lnTo>
                  <a:pt x="14702" y="894413"/>
                </a:lnTo>
                <a:lnTo>
                  <a:pt x="12318" y="887669"/>
                </a:lnTo>
                <a:lnTo>
                  <a:pt x="10331" y="879734"/>
                </a:lnTo>
                <a:lnTo>
                  <a:pt x="8344" y="870212"/>
                </a:lnTo>
                <a:lnTo>
                  <a:pt x="6755" y="859103"/>
                </a:lnTo>
                <a:lnTo>
                  <a:pt x="4768" y="847201"/>
                </a:lnTo>
                <a:lnTo>
                  <a:pt x="3179" y="834109"/>
                </a:lnTo>
                <a:lnTo>
                  <a:pt x="1987" y="819826"/>
                </a:lnTo>
                <a:lnTo>
                  <a:pt x="795" y="805146"/>
                </a:lnTo>
                <a:lnTo>
                  <a:pt x="397" y="789277"/>
                </a:lnTo>
                <a:lnTo>
                  <a:pt x="0" y="773010"/>
                </a:lnTo>
                <a:lnTo>
                  <a:pt x="0" y="756347"/>
                </a:lnTo>
                <a:lnTo>
                  <a:pt x="795" y="738494"/>
                </a:lnTo>
                <a:lnTo>
                  <a:pt x="1987" y="721434"/>
                </a:lnTo>
                <a:lnTo>
                  <a:pt x="3576" y="703184"/>
                </a:lnTo>
                <a:lnTo>
                  <a:pt x="5563" y="684934"/>
                </a:lnTo>
                <a:lnTo>
                  <a:pt x="9139" y="667477"/>
                </a:lnTo>
                <a:lnTo>
                  <a:pt x="12715" y="649227"/>
                </a:lnTo>
                <a:lnTo>
                  <a:pt x="17483" y="631770"/>
                </a:lnTo>
                <a:lnTo>
                  <a:pt x="22649" y="614313"/>
                </a:lnTo>
                <a:lnTo>
                  <a:pt x="25430" y="605982"/>
                </a:lnTo>
                <a:lnTo>
                  <a:pt x="29006" y="597253"/>
                </a:lnTo>
                <a:lnTo>
                  <a:pt x="32185" y="588922"/>
                </a:lnTo>
                <a:lnTo>
                  <a:pt x="36158" y="580987"/>
                </a:lnTo>
                <a:lnTo>
                  <a:pt x="40132" y="573052"/>
                </a:lnTo>
                <a:lnTo>
                  <a:pt x="44503" y="565117"/>
                </a:lnTo>
                <a:lnTo>
                  <a:pt x="48873" y="557579"/>
                </a:lnTo>
                <a:lnTo>
                  <a:pt x="53244" y="549644"/>
                </a:lnTo>
                <a:lnTo>
                  <a:pt x="58410" y="542503"/>
                </a:lnTo>
                <a:lnTo>
                  <a:pt x="63973" y="535362"/>
                </a:lnTo>
                <a:lnTo>
                  <a:pt x="69535" y="528617"/>
                </a:lnTo>
                <a:lnTo>
                  <a:pt x="75496" y="522269"/>
                </a:lnTo>
                <a:lnTo>
                  <a:pt x="81456" y="515921"/>
                </a:lnTo>
                <a:lnTo>
                  <a:pt x="87416" y="509970"/>
                </a:lnTo>
                <a:lnTo>
                  <a:pt x="94171" y="504416"/>
                </a:lnTo>
                <a:lnTo>
                  <a:pt x="101720" y="498861"/>
                </a:lnTo>
                <a:lnTo>
                  <a:pt x="108873" y="493704"/>
                </a:lnTo>
                <a:lnTo>
                  <a:pt x="116422" y="488943"/>
                </a:lnTo>
                <a:lnTo>
                  <a:pt x="124369" y="484579"/>
                </a:lnTo>
                <a:lnTo>
                  <a:pt x="132713" y="480611"/>
                </a:lnTo>
                <a:lnTo>
                  <a:pt x="141455" y="477040"/>
                </a:lnTo>
                <a:lnTo>
                  <a:pt x="150594" y="473470"/>
                </a:lnTo>
                <a:lnTo>
                  <a:pt x="159733" y="470693"/>
                </a:lnTo>
                <a:lnTo>
                  <a:pt x="169667" y="467915"/>
                </a:lnTo>
                <a:lnTo>
                  <a:pt x="172845" y="467915"/>
                </a:lnTo>
                <a:lnTo>
                  <a:pt x="179998" y="468312"/>
                </a:lnTo>
                <a:lnTo>
                  <a:pt x="200262" y="469502"/>
                </a:lnTo>
                <a:lnTo>
                  <a:pt x="231652" y="471883"/>
                </a:lnTo>
                <a:lnTo>
                  <a:pt x="312711" y="730162"/>
                </a:lnTo>
                <a:lnTo>
                  <a:pt x="329400" y="728575"/>
                </a:lnTo>
                <a:lnTo>
                  <a:pt x="327413" y="709135"/>
                </a:lnTo>
                <a:lnTo>
                  <a:pt x="322247" y="527427"/>
                </a:lnTo>
                <a:lnTo>
                  <a:pt x="315492" y="509970"/>
                </a:lnTo>
                <a:lnTo>
                  <a:pt x="329002" y="486959"/>
                </a:lnTo>
                <a:lnTo>
                  <a:pt x="359598" y="486562"/>
                </a:lnTo>
                <a:lnTo>
                  <a:pt x="371916" y="509970"/>
                </a:lnTo>
                <a:lnTo>
                  <a:pt x="366353" y="530601"/>
                </a:lnTo>
                <a:lnTo>
                  <a:pt x="393372" y="722624"/>
                </a:lnTo>
                <a:lnTo>
                  <a:pt x="402114" y="721831"/>
                </a:lnTo>
                <a:lnTo>
                  <a:pt x="397346" y="476247"/>
                </a:lnTo>
                <a:lnTo>
                  <a:pt x="403703" y="473073"/>
                </a:lnTo>
                <a:lnTo>
                  <a:pt x="408869" y="470693"/>
                </a:lnTo>
                <a:lnTo>
                  <a:pt x="411253" y="468709"/>
                </a:lnTo>
                <a:lnTo>
                  <a:pt x="412047" y="467915"/>
                </a:lnTo>
                <a:lnTo>
                  <a:pt x="416816" y="467122"/>
                </a:lnTo>
                <a:lnTo>
                  <a:pt x="421584" y="467122"/>
                </a:lnTo>
                <a:lnTo>
                  <a:pt x="425557" y="466725"/>
                </a:lnTo>
                <a:close/>
                <a:moveTo>
                  <a:pt x="2003425" y="196850"/>
                </a:moveTo>
                <a:lnTo>
                  <a:pt x="2003425" y="720725"/>
                </a:lnTo>
                <a:lnTo>
                  <a:pt x="1071562" y="720328"/>
                </a:lnTo>
                <a:lnTo>
                  <a:pt x="1251744" y="585391"/>
                </a:lnTo>
                <a:lnTo>
                  <a:pt x="1404144" y="665163"/>
                </a:lnTo>
                <a:lnTo>
                  <a:pt x="1657350" y="399256"/>
                </a:lnTo>
                <a:lnTo>
                  <a:pt x="1796653" y="458788"/>
                </a:lnTo>
                <a:lnTo>
                  <a:pt x="2003425" y="196850"/>
                </a:lnTo>
                <a:close/>
                <a:moveTo>
                  <a:pt x="140097" y="182563"/>
                </a:moveTo>
                <a:lnTo>
                  <a:pt x="138509" y="201216"/>
                </a:lnTo>
                <a:lnTo>
                  <a:pt x="137319" y="215107"/>
                </a:lnTo>
                <a:lnTo>
                  <a:pt x="137716" y="215504"/>
                </a:lnTo>
                <a:lnTo>
                  <a:pt x="138509" y="201216"/>
                </a:lnTo>
                <a:lnTo>
                  <a:pt x="139303" y="194469"/>
                </a:lnTo>
                <a:lnTo>
                  <a:pt x="140097" y="188516"/>
                </a:lnTo>
                <a:lnTo>
                  <a:pt x="140097" y="182563"/>
                </a:lnTo>
                <a:close/>
                <a:moveTo>
                  <a:pt x="164306" y="111125"/>
                </a:moveTo>
                <a:lnTo>
                  <a:pt x="162719" y="111522"/>
                </a:lnTo>
                <a:lnTo>
                  <a:pt x="161131" y="111919"/>
                </a:lnTo>
                <a:lnTo>
                  <a:pt x="159544" y="112713"/>
                </a:lnTo>
                <a:lnTo>
                  <a:pt x="158353" y="113507"/>
                </a:lnTo>
                <a:lnTo>
                  <a:pt x="155972" y="117078"/>
                </a:lnTo>
                <a:lnTo>
                  <a:pt x="153591" y="120650"/>
                </a:lnTo>
                <a:lnTo>
                  <a:pt x="158353" y="115491"/>
                </a:lnTo>
                <a:lnTo>
                  <a:pt x="161131" y="113110"/>
                </a:lnTo>
                <a:lnTo>
                  <a:pt x="164306" y="111125"/>
                </a:lnTo>
                <a:close/>
                <a:moveTo>
                  <a:pt x="988111" y="91679"/>
                </a:moveTo>
                <a:lnTo>
                  <a:pt x="984541" y="92075"/>
                </a:lnTo>
                <a:lnTo>
                  <a:pt x="980971" y="93266"/>
                </a:lnTo>
                <a:lnTo>
                  <a:pt x="977798" y="94853"/>
                </a:lnTo>
                <a:lnTo>
                  <a:pt x="975022" y="97632"/>
                </a:lnTo>
                <a:lnTo>
                  <a:pt x="972642" y="100013"/>
                </a:lnTo>
                <a:lnTo>
                  <a:pt x="971055" y="103188"/>
                </a:lnTo>
                <a:lnTo>
                  <a:pt x="970262" y="106760"/>
                </a:lnTo>
                <a:lnTo>
                  <a:pt x="969865" y="110332"/>
                </a:lnTo>
                <a:lnTo>
                  <a:pt x="969865" y="578644"/>
                </a:lnTo>
                <a:lnTo>
                  <a:pt x="1457734" y="287338"/>
                </a:lnTo>
                <a:lnTo>
                  <a:pt x="1494622" y="333375"/>
                </a:lnTo>
                <a:lnTo>
                  <a:pt x="969865" y="642938"/>
                </a:lnTo>
                <a:lnTo>
                  <a:pt x="969865" y="758032"/>
                </a:lnTo>
                <a:lnTo>
                  <a:pt x="970262" y="762001"/>
                </a:lnTo>
                <a:lnTo>
                  <a:pt x="971055" y="765176"/>
                </a:lnTo>
                <a:lnTo>
                  <a:pt x="972642" y="768747"/>
                </a:lnTo>
                <a:lnTo>
                  <a:pt x="975022" y="771129"/>
                </a:lnTo>
                <a:lnTo>
                  <a:pt x="977798" y="773510"/>
                </a:lnTo>
                <a:lnTo>
                  <a:pt x="980971" y="775494"/>
                </a:lnTo>
                <a:lnTo>
                  <a:pt x="984541" y="776685"/>
                </a:lnTo>
                <a:lnTo>
                  <a:pt x="988111" y="776685"/>
                </a:lnTo>
                <a:lnTo>
                  <a:pt x="2043178" y="776685"/>
                </a:lnTo>
                <a:lnTo>
                  <a:pt x="2047144" y="776685"/>
                </a:lnTo>
                <a:lnTo>
                  <a:pt x="2050714" y="775494"/>
                </a:lnTo>
                <a:lnTo>
                  <a:pt x="2053887" y="773510"/>
                </a:lnTo>
                <a:lnTo>
                  <a:pt x="2056663" y="771129"/>
                </a:lnTo>
                <a:lnTo>
                  <a:pt x="2059043" y="768747"/>
                </a:lnTo>
                <a:lnTo>
                  <a:pt x="2060630" y="765176"/>
                </a:lnTo>
                <a:lnTo>
                  <a:pt x="2061820" y="762001"/>
                </a:lnTo>
                <a:lnTo>
                  <a:pt x="2062216" y="758032"/>
                </a:lnTo>
                <a:lnTo>
                  <a:pt x="2062216" y="110332"/>
                </a:lnTo>
                <a:lnTo>
                  <a:pt x="2061820" y="106760"/>
                </a:lnTo>
                <a:lnTo>
                  <a:pt x="2060630" y="103188"/>
                </a:lnTo>
                <a:lnTo>
                  <a:pt x="2059043" y="100013"/>
                </a:lnTo>
                <a:lnTo>
                  <a:pt x="2056663" y="97632"/>
                </a:lnTo>
                <a:lnTo>
                  <a:pt x="2053887" y="94853"/>
                </a:lnTo>
                <a:lnTo>
                  <a:pt x="2050714" y="93266"/>
                </a:lnTo>
                <a:lnTo>
                  <a:pt x="2047144" y="92075"/>
                </a:lnTo>
                <a:lnTo>
                  <a:pt x="2043178" y="91679"/>
                </a:lnTo>
                <a:lnTo>
                  <a:pt x="988111" y="91679"/>
                </a:lnTo>
                <a:close/>
                <a:moveTo>
                  <a:pt x="273050" y="38100"/>
                </a:moveTo>
                <a:lnTo>
                  <a:pt x="286544" y="38497"/>
                </a:lnTo>
                <a:lnTo>
                  <a:pt x="299641" y="38894"/>
                </a:lnTo>
                <a:lnTo>
                  <a:pt x="312341" y="40085"/>
                </a:lnTo>
                <a:lnTo>
                  <a:pt x="323850" y="42466"/>
                </a:lnTo>
                <a:lnTo>
                  <a:pt x="335756" y="44847"/>
                </a:lnTo>
                <a:lnTo>
                  <a:pt x="347266" y="47229"/>
                </a:lnTo>
                <a:lnTo>
                  <a:pt x="357981" y="50800"/>
                </a:lnTo>
                <a:lnTo>
                  <a:pt x="368697" y="53975"/>
                </a:lnTo>
                <a:lnTo>
                  <a:pt x="378222" y="57944"/>
                </a:lnTo>
                <a:lnTo>
                  <a:pt x="387747" y="61516"/>
                </a:lnTo>
                <a:lnTo>
                  <a:pt x="396478" y="65881"/>
                </a:lnTo>
                <a:lnTo>
                  <a:pt x="404813" y="70247"/>
                </a:lnTo>
                <a:lnTo>
                  <a:pt x="412750" y="74216"/>
                </a:lnTo>
                <a:lnTo>
                  <a:pt x="419894" y="78582"/>
                </a:lnTo>
                <a:lnTo>
                  <a:pt x="432197" y="86519"/>
                </a:lnTo>
                <a:lnTo>
                  <a:pt x="442516" y="93266"/>
                </a:lnTo>
                <a:lnTo>
                  <a:pt x="449660" y="99219"/>
                </a:lnTo>
                <a:lnTo>
                  <a:pt x="455613" y="104378"/>
                </a:lnTo>
                <a:lnTo>
                  <a:pt x="454025" y="107553"/>
                </a:lnTo>
                <a:lnTo>
                  <a:pt x="451644" y="111522"/>
                </a:lnTo>
                <a:lnTo>
                  <a:pt x="448866" y="116285"/>
                </a:lnTo>
                <a:lnTo>
                  <a:pt x="444897" y="122238"/>
                </a:lnTo>
                <a:lnTo>
                  <a:pt x="440532" y="128588"/>
                </a:lnTo>
                <a:lnTo>
                  <a:pt x="434578" y="134938"/>
                </a:lnTo>
                <a:lnTo>
                  <a:pt x="427832" y="141288"/>
                </a:lnTo>
                <a:lnTo>
                  <a:pt x="423863" y="144066"/>
                </a:lnTo>
                <a:lnTo>
                  <a:pt x="420291" y="146844"/>
                </a:lnTo>
                <a:lnTo>
                  <a:pt x="415925" y="149225"/>
                </a:lnTo>
                <a:lnTo>
                  <a:pt x="411163" y="151607"/>
                </a:lnTo>
                <a:lnTo>
                  <a:pt x="406797" y="153591"/>
                </a:lnTo>
                <a:lnTo>
                  <a:pt x="401638" y="155179"/>
                </a:lnTo>
                <a:lnTo>
                  <a:pt x="396082" y="156369"/>
                </a:lnTo>
                <a:lnTo>
                  <a:pt x="390525" y="157560"/>
                </a:lnTo>
                <a:lnTo>
                  <a:pt x="384572" y="157957"/>
                </a:lnTo>
                <a:lnTo>
                  <a:pt x="379016" y="157957"/>
                </a:lnTo>
                <a:lnTo>
                  <a:pt x="372666" y="157560"/>
                </a:lnTo>
                <a:lnTo>
                  <a:pt x="365919" y="155973"/>
                </a:lnTo>
                <a:lnTo>
                  <a:pt x="358775" y="154385"/>
                </a:lnTo>
                <a:lnTo>
                  <a:pt x="351235" y="152003"/>
                </a:lnTo>
                <a:lnTo>
                  <a:pt x="343694" y="148828"/>
                </a:lnTo>
                <a:lnTo>
                  <a:pt x="335756" y="145257"/>
                </a:lnTo>
                <a:lnTo>
                  <a:pt x="327025" y="140891"/>
                </a:lnTo>
                <a:lnTo>
                  <a:pt x="317103" y="136525"/>
                </a:lnTo>
                <a:lnTo>
                  <a:pt x="355203" y="155179"/>
                </a:lnTo>
                <a:lnTo>
                  <a:pt x="373063" y="163116"/>
                </a:lnTo>
                <a:lnTo>
                  <a:pt x="381397" y="166688"/>
                </a:lnTo>
                <a:lnTo>
                  <a:pt x="389335" y="169466"/>
                </a:lnTo>
                <a:lnTo>
                  <a:pt x="397272" y="172244"/>
                </a:lnTo>
                <a:lnTo>
                  <a:pt x="404813" y="173832"/>
                </a:lnTo>
                <a:lnTo>
                  <a:pt x="411957" y="175023"/>
                </a:lnTo>
                <a:lnTo>
                  <a:pt x="418703" y="175419"/>
                </a:lnTo>
                <a:lnTo>
                  <a:pt x="425053" y="175023"/>
                </a:lnTo>
                <a:lnTo>
                  <a:pt x="428228" y="174625"/>
                </a:lnTo>
                <a:lnTo>
                  <a:pt x="431007" y="173832"/>
                </a:lnTo>
                <a:lnTo>
                  <a:pt x="434182" y="173038"/>
                </a:lnTo>
                <a:lnTo>
                  <a:pt x="436563" y="171847"/>
                </a:lnTo>
                <a:lnTo>
                  <a:pt x="438944" y="169863"/>
                </a:lnTo>
                <a:lnTo>
                  <a:pt x="441722" y="168276"/>
                </a:lnTo>
                <a:lnTo>
                  <a:pt x="442913" y="180976"/>
                </a:lnTo>
                <a:lnTo>
                  <a:pt x="443310" y="192882"/>
                </a:lnTo>
                <a:lnTo>
                  <a:pt x="443310" y="203994"/>
                </a:lnTo>
                <a:lnTo>
                  <a:pt x="442913" y="215107"/>
                </a:lnTo>
                <a:lnTo>
                  <a:pt x="444500" y="213122"/>
                </a:lnTo>
                <a:lnTo>
                  <a:pt x="445691" y="212328"/>
                </a:lnTo>
                <a:lnTo>
                  <a:pt x="446882" y="212328"/>
                </a:lnTo>
                <a:lnTo>
                  <a:pt x="447675" y="212726"/>
                </a:lnTo>
                <a:lnTo>
                  <a:pt x="448072" y="213519"/>
                </a:lnTo>
                <a:lnTo>
                  <a:pt x="448866" y="216297"/>
                </a:lnTo>
                <a:lnTo>
                  <a:pt x="448866" y="221457"/>
                </a:lnTo>
                <a:lnTo>
                  <a:pt x="448866" y="228204"/>
                </a:lnTo>
                <a:lnTo>
                  <a:pt x="447675" y="244079"/>
                </a:lnTo>
                <a:lnTo>
                  <a:pt x="445294" y="262335"/>
                </a:lnTo>
                <a:lnTo>
                  <a:pt x="443310" y="279797"/>
                </a:lnTo>
                <a:lnTo>
                  <a:pt x="440928" y="294482"/>
                </a:lnTo>
                <a:lnTo>
                  <a:pt x="439738" y="300038"/>
                </a:lnTo>
                <a:lnTo>
                  <a:pt x="438547" y="303213"/>
                </a:lnTo>
                <a:lnTo>
                  <a:pt x="437753" y="304800"/>
                </a:lnTo>
                <a:lnTo>
                  <a:pt x="437357" y="304800"/>
                </a:lnTo>
                <a:lnTo>
                  <a:pt x="436960" y="304007"/>
                </a:lnTo>
                <a:lnTo>
                  <a:pt x="435769" y="313929"/>
                </a:lnTo>
                <a:lnTo>
                  <a:pt x="434182" y="323057"/>
                </a:lnTo>
                <a:lnTo>
                  <a:pt x="432197" y="332185"/>
                </a:lnTo>
                <a:lnTo>
                  <a:pt x="429816" y="341313"/>
                </a:lnTo>
                <a:lnTo>
                  <a:pt x="427435" y="349647"/>
                </a:lnTo>
                <a:lnTo>
                  <a:pt x="424260" y="357982"/>
                </a:lnTo>
                <a:lnTo>
                  <a:pt x="421482" y="365919"/>
                </a:lnTo>
                <a:lnTo>
                  <a:pt x="417513" y="373460"/>
                </a:lnTo>
                <a:lnTo>
                  <a:pt x="413941" y="381397"/>
                </a:lnTo>
                <a:lnTo>
                  <a:pt x="409972" y="388938"/>
                </a:lnTo>
                <a:lnTo>
                  <a:pt x="406003" y="395685"/>
                </a:lnTo>
                <a:lnTo>
                  <a:pt x="401241" y="402432"/>
                </a:lnTo>
                <a:lnTo>
                  <a:pt x="396875" y="408782"/>
                </a:lnTo>
                <a:lnTo>
                  <a:pt x="391716" y="415132"/>
                </a:lnTo>
                <a:lnTo>
                  <a:pt x="386953" y="420688"/>
                </a:lnTo>
                <a:lnTo>
                  <a:pt x="381794" y="426244"/>
                </a:lnTo>
                <a:lnTo>
                  <a:pt x="376635" y="431801"/>
                </a:lnTo>
                <a:lnTo>
                  <a:pt x="371078" y="436563"/>
                </a:lnTo>
                <a:lnTo>
                  <a:pt x="365919" y="440929"/>
                </a:lnTo>
                <a:lnTo>
                  <a:pt x="360363" y="445691"/>
                </a:lnTo>
                <a:lnTo>
                  <a:pt x="354806" y="449660"/>
                </a:lnTo>
                <a:lnTo>
                  <a:pt x="349250" y="453232"/>
                </a:lnTo>
                <a:lnTo>
                  <a:pt x="343297" y="456804"/>
                </a:lnTo>
                <a:lnTo>
                  <a:pt x="337741" y="459582"/>
                </a:lnTo>
                <a:lnTo>
                  <a:pt x="332185" y="462757"/>
                </a:lnTo>
                <a:lnTo>
                  <a:pt x="326628" y="464741"/>
                </a:lnTo>
                <a:lnTo>
                  <a:pt x="320675" y="466726"/>
                </a:lnTo>
                <a:lnTo>
                  <a:pt x="315119" y="468313"/>
                </a:lnTo>
                <a:lnTo>
                  <a:pt x="309563" y="469901"/>
                </a:lnTo>
                <a:lnTo>
                  <a:pt x="304403" y="470694"/>
                </a:lnTo>
                <a:lnTo>
                  <a:pt x="298847" y="471091"/>
                </a:lnTo>
                <a:lnTo>
                  <a:pt x="293688" y="471488"/>
                </a:lnTo>
                <a:lnTo>
                  <a:pt x="288925" y="471091"/>
                </a:lnTo>
                <a:lnTo>
                  <a:pt x="284956" y="470694"/>
                </a:lnTo>
                <a:lnTo>
                  <a:pt x="280194" y="469901"/>
                </a:lnTo>
                <a:lnTo>
                  <a:pt x="275034" y="467916"/>
                </a:lnTo>
                <a:lnTo>
                  <a:pt x="270669" y="466329"/>
                </a:lnTo>
                <a:lnTo>
                  <a:pt x="265509" y="464344"/>
                </a:lnTo>
                <a:lnTo>
                  <a:pt x="259953" y="462360"/>
                </a:lnTo>
                <a:lnTo>
                  <a:pt x="254794" y="459185"/>
                </a:lnTo>
                <a:lnTo>
                  <a:pt x="244078" y="452438"/>
                </a:lnTo>
                <a:lnTo>
                  <a:pt x="232966" y="444898"/>
                </a:lnTo>
                <a:lnTo>
                  <a:pt x="221853" y="435769"/>
                </a:lnTo>
                <a:lnTo>
                  <a:pt x="211534" y="425450"/>
                </a:lnTo>
                <a:lnTo>
                  <a:pt x="200819" y="413941"/>
                </a:lnTo>
                <a:lnTo>
                  <a:pt x="190500" y="402035"/>
                </a:lnTo>
                <a:lnTo>
                  <a:pt x="185737" y="395685"/>
                </a:lnTo>
                <a:lnTo>
                  <a:pt x="180578" y="388938"/>
                </a:lnTo>
                <a:lnTo>
                  <a:pt x="176609" y="381794"/>
                </a:lnTo>
                <a:lnTo>
                  <a:pt x="171847" y="374651"/>
                </a:lnTo>
                <a:lnTo>
                  <a:pt x="167481" y="367507"/>
                </a:lnTo>
                <a:lnTo>
                  <a:pt x="163512" y="359569"/>
                </a:lnTo>
                <a:lnTo>
                  <a:pt x="159544" y="351632"/>
                </a:lnTo>
                <a:lnTo>
                  <a:pt x="156369" y="343694"/>
                </a:lnTo>
                <a:lnTo>
                  <a:pt x="152797" y="335757"/>
                </a:lnTo>
                <a:lnTo>
                  <a:pt x="150019" y="327422"/>
                </a:lnTo>
                <a:lnTo>
                  <a:pt x="147241" y="318691"/>
                </a:lnTo>
                <a:lnTo>
                  <a:pt x="144859" y="310357"/>
                </a:lnTo>
                <a:lnTo>
                  <a:pt x="142875" y="316310"/>
                </a:lnTo>
                <a:lnTo>
                  <a:pt x="140494" y="320676"/>
                </a:lnTo>
                <a:lnTo>
                  <a:pt x="139700" y="322263"/>
                </a:lnTo>
                <a:lnTo>
                  <a:pt x="138509" y="323057"/>
                </a:lnTo>
                <a:lnTo>
                  <a:pt x="137319" y="323851"/>
                </a:lnTo>
                <a:lnTo>
                  <a:pt x="136128" y="324247"/>
                </a:lnTo>
                <a:lnTo>
                  <a:pt x="134541" y="323851"/>
                </a:lnTo>
                <a:lnTo>
                  <a:pt x="133350" y="323057"/>
                </a:lnTo>
                <a:lnTo>
                  <a:pt x="132159" y="321866"/>
                </a:lnTo>
                <a:lnTo>
                  <a:pt x="130969" y="319485"/>
                </a:lnTo>
                <a:lnTo>
                  <a:pt x="128587" y="314722"/>
                </a:lnTo>
                <a:lnTo>
                  <a:pt x="126603" y="308372"/>
                </a:lnTo>
                <a:lnTo>
                  <a:pt x="125016" y="300038"/>
                </a:lnTo>
                <a:lnTo>
                  <a:pt x="123825" y="290513"/>
                </a:lnTo>
                <a:lnTo>
                  <a:pt x="123031" y="280591"/>
                </a:lnTo>
                <a:lnTo>
                  <a:pt x="122634" y="269478"/>
                </a:lnTo>
                <a:lnTo>
                  <a:pt x="123031" y="259557"/>
                </a:lnTo>
                <a:lnTo>
                  <a:pt x="123428" y="250032"/>
                </a:lnTo>
                <a:lnTo>
                  <a:pt x="124619" y="241300"/>
                </a:lnTo>
                <a:lnTo>
                  <a:pt x="125809" y="233760"/>
                </a:lnTo>
                <a:lnTo>
                  <a:pt x="127397" y="227013"/>
                </a:lnTo>
                <a:lnTo>
                  <a:pt x="129778" y="221854"/>
                </a:lnTo>
                <a:lnTo>
                  <a:pt x="131762" y="217488"/>
                </a:lnTo>
                <a:lnTo>
                  <a:pt x="132953" y="216297"/>
                </a:lnTo>
                <a:lnTo>
                  <a:pt x="134144" y="215504"/>
                </a:lnTo>
                <a:lnTo>
                  <a:pt x="130572" y="211138"/>
                </a:lnTo>
                <a:lnTo>
                  <a:pt x="127000" y="207169"/>
                </a:lnTo>
                <a:lnTo>
                  <a:pt x="124619" y="202407"/>
                </a:lnTo>
                <a:lnTo>
                  <a:pt x="122634" y="197247"/>
                </a:lnTo>
                <a:lnTo>
                  <a:pt x="120253" y="192485"/>
                </a:lnTo>
                <a:lnTo>
                  <a:pt x="119062" y="186928"/>
                </a:lnTo>
                <a:lnTo>
                  <a:pt x="118269" y="181372"/>
                </a:lnTo>
                <a:lnTo>
                  <a:pt x="117475" y="175816"/>
                </a:lnTo>
                <a:lnTo>
                  <a:pt x="117475" y="170260"/>
                </a:lnTo>
                <a:lnTo>
                  <a:pt x="117475" y="164704"/>
                </a:lnTo>
                <a:lnTo>
                  <a:pt x="117872" y="158751"/>
                </a:lnTo>
                <a:lnTo>
                  <a:pt x="118269" y="152797"/>
                </a:lnTo>
                <a:lnTo>
                  <a:pt x="120253" y="140891"/>
                </a:lnTo>
                <a:lnTo>
                  <a:pt x="123428" y="129381"/>
                </a:lnTo>
                <a:lnTo>
                  <a:pt x="126603" y="118666"/>
                </a:lnTo>
                <a:lnTo>
                  <a:pt x="130969" y="107951"/>
                </a:lnTo>
                <a:lnTo>
                  <a:pt x="135334" y="98426"/>
                </a:lnTo>
                <a:lnTo>
                  <a:pt x="139700" y="90091"/>
                </a:lnTo>
                <a:lnTo>
                  <a:pt x="144066" y="82154"/>
                </a:lnTo>
                <a:lnTo>
                  <a:pt x="148034" y="76597"/>
                </a:lnTo>
                <a:lnTo>
                  <a:pt x="152003" y="72231"/>
                </a:lnTo>
                <a:lnTo>
                  <a:pt x="153194" y="70644"/>
                </a:lnTo>
                <a:lnTo>
                  <a:pt x="154781" y="69850"/>
                </a:lnTo>
                <a:lnTo>
                  <a:pt x="170656" y="61913"/>
                </a:lnTo>
                <a:lnTo>
                  <a:pt x="186134" y="55960"/>
                </a:lnTo>
                <a:lnTo>
                  <a:pt x="201216" y="50403"/>
                </a:lnTo>
                <a:lnTo>
                  <a:pt x="216297" y="46038"/>
                </a:lnTo>
                <a:lnTo>
                  <a:pt x="230981" y="42863"/>
                </a:lnTo>
                <a:lnTo>
                  <a:pt x="245269" y="40482"/>
                </a:lnTo>
                <a:lnTo>
                  <a:pt x="259556" y="38894"/>
                </a:lnTo>
                <a:lnTo>
                  <a:pt x="273050" y="38100"/>
                </a:lnTo>
                <a:close/>
                <a:moveTo>
                  <a:pt x="982954" y="0"/>
                </a:moveTo>
                <a:lnTo>
                  <a:pt x="988111" y="0"/>
                </a:lnTo>
                <a:lnTo>
                  <a:pt x="2043178" y="0"/>
                </a:lnTo>
                <a:lnTo>
                  <a:pt x="2049127" y="0"/>
                </a:lnTo>
                <a:lnTo>
                  <a:pt x="2054680" y="397"/>
                </a:lnTo>
                <a:lnTo>
                  <a:pt x="2060233" y="1191"/>
                </a:lnTo>
                <a:lnTo>
                  <a:pt x="2065786" y="1985"/>
                </a:lnTo>
                <a:lnTo>
                  <a:pt x="2070942" y="3572"/>
                </a:lnTo>
                <a:lnTo>
                  <a:pt x="2076099" y="5160"/>
                </a:lnTo>
                <a:lnTo>
                  <a:pt x="2081255" y="6747"/>
                </a:lnTo>
                <a:lnTo>
                  <a:pt x="2086411" y="8732"/>
                </a:lnTo>
                <a:lnTo>
                  <a:pt x="2091171" y="11113"/>
                </a:lnTo>
                <a:lnTo>
                  <a:pt x="2095931" y="13494"/>
                </a:lnTo>
                <a:lnTo>
                  <a:pt x="2100691" y="16272"/>
                </a:lnTo>
                <a:lnTo>
                  <a:pt x="2105054" y="19050"/>
                </a:lnTo>
                <a:lnTo>
                  <a:pt x="2109417" y="21828"/>
                </a:lnTo>
                <a:lnTo>
                  <a:pt x="2113780" y="25401"/>
                </a:lnTo>
                <a:lnTo>
                  <a:pt x="2121713" y="32544"/>
                </a:lnTo>
                <a:lnTo>
                  <a:pt x="2128852" y="40085"/>
                </a:lnTo>
                <a:lnTo>
                  <a:pt x="2131629" y="44451"/>
                </a:lnTo>
                <a:lnTo>
                  <a:pt x="2135198" y="48816"/>
                </a:lnTo>
                <a:lnTo>
                  <a:pt x="2137578" y="53182"/>
                </a:lnTo>
                <a:lnTo>
                  <a:pt x="2140751" y="57944"/>
                </a:lnTo>
                <a:lnTo>
                  <a:pt x="2143131" y="62707"/>
                </a:lnTo>
                <a:lnTo>
                  <a:pt x="2145114" y="67469"/>
                </a:lnTo>
                <a:lnTo>
                  <a:pt x="2147494" y="72628"/>
                </a:lnTo>
                <a:lnTo>
                  <a:pt x="2149081" y="77788"/>
                </a:lnTo>
                <a:lnTo>
                  <a:pt x="2150271" y="82947"/>
                </a:lnTo>
                <a:lnTo>
                  <a:pt x="2151461" y="88107"/>
                </a:lnTo>
                <a:lnTo>
                  <a:pt x="2152254" y="93663"/>
                </a:lnTo>
                <a:lnTo>
                  <a:pt x="2153444" y="99219"/>
                </a:lnTo>
                <a:lnTo>
                  <a:pt x="2153841" y="105172"/>
                </a:lnTo>
                <a:lnTo>
                  <a:pt x="2154237" y="110332"/>
                </a:lnTo>
                <a:lnTo>
                  <a:pt x="2154237" y="758032"/>
                </a:lnTo>
                <a:lnTo>
                  <a:pt x="2153841" y="763588"/>
                </a:lnTo>
                <a:lnTo>
                  <a:pt x="2153444" y="769144"/>
                </a:lnTo>
                <a:lnTo>
                  <a:pt x="2152254" y="775097"/>
                </a:lnTo>
                <a:lnTo>
                  <a:pt x="2151461" y="779860"/>
                </a:lnTo>
                <a:lnTo>
                  <a:pt x="2150271" y="785416"/>
                </a:lnTo>
                <a:lnTo>
                  <a:pt x="2149081" y="790972"/>
                </a:lnTo>
                <a:lnTo>
                  <a:pt x="2147494" y="796132"/>
                </a:lnTo>
                <a:lnTo>
                  <a:pt x="2145114" y="800894"/>
                </a:lnTo>
                <a:lnTo>
                  <a:pt x="2143131" y="805657"/>
                </a:lnTo>
                <a:lnTo>
                  <a:pt x="2140751" y="810816"/>
                </a:lnTo>
                <a:lnTo>
                  <a:pt x="2137578" y="815579"/>
                </a:lnTo>
                <a:lnTo>
                  <a:pt x="2135198" y="819547"/>
                </a:lnTo>
                <a:lnTo>
                  <a:pt x="2131629" y="824310"/>
                </a:lnTo>
                <a:lnTo>
                  <a:pt x="2128852" y="827882"/>
                </a:lnTo>
                <a:lnTo>
                  <a:pt x="2124886" y="832247"/>
                </a:lnTo>
                <a:lnTo>
                  <a:pt x="2121713" y="836216"/>
                </a:lnTo>
                <a:lnTo>
                  <a:pt x="2117350" y="839788"/>
                </a:lnTo>
                <a:lnTo>
                  <a:pt x="2113780" y="843360"/>
                </a:lnTo>
                <a:lnTo>
                  <a:pt x="2109417" y="846535"/>
                </a:lnTo>
                <a:lnTo>
                  <a:pt x="2105054" y="849710"/>
                </a:lnTo>
                <a:lnTo>
                  <a:pt x="2100691" y="852488"/>
                </a:lnTo>
                <a:lnTo>
                  <a:pt x="2095931" y="854869"/>
                </a:lnTo>
                <a:lnTo>
                  <a:pt x="2091171" y="857647"/>
                </a:lnTo>
                <a:lnTo>
                  <a:pt x="2086411" y="859632"/>
                </a:lnTo>
                <a:lnTo>
                  <a:pt x="2081255" y="861616"/>
                </a:lnTo>
                <a:lnTo>
                  <a:pt x="2076099" y="863601"/>
                </a:lnTo>
                <a:lnTo>
                  <a:pt x="2070942" y="865188"/>
                </a:lnTo>
                <a:lnTo>
                  <a:pt x="2065786" y="866379"/>
                </a:lnTo>
                <a:lnTo>
                  <a:pt x="2060233" y="867172"/>
                </a:lnTo>
                <a:lnTo>
                  <a:pt x="2054680" y="867966"/>
                </a:lnTo>
                <a:lnTo>
                  <a:pt x="2049127" y="868363"/>
                </a:lnTo>
                <a:lnTo>
                  <a:pt x="2043178" y="868363"/>
                </a:lnTo>
                <a:lnTo>
                  <a:pt x="988111" y="868363"/>
                </a:lnTo>
                <a:lnTo>
                  <a:pt x="982954" y="868363"/>
                </a:lnTo>
                <a:lnTo>
                  <a:pt x="977401" y="867966"/>
                </a:lnTo>
                <a:lnTo>
                  <a:pt x="971452" y="867172"/>
                </a:lnTo>
                <a:lnTo>
                  <a:pt x="966295" y="866379"/>
                </a:lnTo>
                <a:lnTo>
                  <a:pt x="960742" y="865188"/>
                </a:lnTo>
                <a:lnTo>
                  <a:pt x="955586" y="863601"/>
                </a:lnTo>
                <a:lnTo>
                  <a:pt x="950430" y="861616"/>
                </a:lnTo>
                <a:lnTo>
                  <a:pt x="945273" y="859632"/>
                </a:lnTo>
                <a:lnTo>
                  <a:pt x="940514" y="857647"/>
                </a:lnTo>
                <a:lnTo>
                  <a:pt x="935754" y="854869"/>
                </a:lnTo>
                <a:lnTo>
                  <a:pt x="930994" y="852488"/>
                </a:lnTo>
                <a:lnTo>
                  <a:pt x="926631" y="849710"/>
                </a:lnTo>
                <a:lnTo>
                  <a:pt x="922268" y="846535"/>
                </a:lnTo>
                <a:lnTo>
                  <a:pt x="918302" y="843360"/>
                </a:lnTo>
                <a:lnTo>
                  <a:pt x="913939" y="839788"/>
                </a:lnTo>
                <a:lnTo>
                  <a:pt x="910369" y="836216"/>
                </a:lnTo>
                <a:lnTo>
                  <a:pt x="906402" y="832247"/>
                </a:lnTo>
                <a:lnTo>
                  <a:pt x="903229" y="827882"/>
                </a:lnTo>
                <a:lnTo>
                  <a:pt x="899659" y="824310"/>
                </a:lnTo>
                <a:lnTo>
                  <a:pt x="896883" y="819547"/>
                </a:lnTo>
                <a:lnTo>
                  <a:pt x="893710" y="815579"/>
                </a:lnTo>
                <a:lnTo>
                  <a:pt x="891330" y="810816"/>
                </a:lnTo>
                <a:lnTo>
                  <a:pt x="888950" y="805657"/>
                </a:lnTo>
                <a:lnTo>
                  <a:pt x="886570" y="800894"/>
                </a:lnTo>
                <a:lnTo>
                  <a:pt x="884587" y="796132"/>
                </a:lnTo>
                <a:lnTo>
                  <a:pt x="883001" y="790972"/>
                </a:lnTo>
                <a:lnTo>
                  <a:pt x="881414" y="785416"/>
                </a:lnTo>
                <a:lnTo>
                  <a:pt x="879827" y="779860"/>
                </a:lnTo>
                <a:lnTo>
                  <a:pt x="879034" y="775097"/>
                </a:lnTo>
                <a:lnTo>
                  <a:pt x="878241" y="769144"/>
                </a:lnTo>
                <a:lnTo>
                  <a:pt x="877844" y="763588"/>
                </a:lnTo>
                <a:lnTo>
                  <a:pt x="877844" y="758032"/>
                </a:lnTo>
                <a:lnTo>
                  <a:pt x="877844" y="696913"/>
                </a:lnTo>
                <a:lnTo>
                  <a:pt x="833420" y="723504"/>
                </a:lnTo>
                <a:lnTo>
                  <a:pt x="804862" y="676672"/>
                </a:lnTo>
                <a:lnTo>
                  <a:pt x="877844" y="633413"/>
                </a:lnTo>
                <a:lnTo>
                  <a:pt x="877844" y="110332"/>
                </a:lnTo>
                <a:lnTo>
                  <a:pt x="877844" y="105172"/>
                </a:lnTo>
                <a:lnTo>
                  <a:pt x="878241" y="99219"/>
                </a:lnTo>
                <a:lnTo>
                  <a:pt x="879034" y="93663"/>
                </a:lnTo>
                <a:lnTo>
                  <a:pt x="879827" y="88107"/>
                </a:lnTo>
                <a:lnTo>
                  <a:pt x="881414" y="82947"/>
                </a:lnTo>
                <a:lnTo>
                  <a:pt x="883001" y="77788"/>
                </a:lnTo>
                <a:lnTo>
                  <a:pt x="884587" y="72628"/>
                </a:lnTo>
                <a:lnTo>
                  <a:pt x="886570" y="67469"/>
                </a:lnTo>
                <a:lnTo>
                  <a:pt x="888950" y="62707"/>
                </a:lnTo>
                <a:lnTo>
                  <a:pt x="891330" y="57944"/>
                </a:lnTo>
                <a:lnTo>
                  <a:pt x="893710" y="53182"/>
                </a:lnTo>
                <a:lnTo>
                  <a:pt x="896883" y="48816"/>
                </a:lnTo>
                <a:lnTo>
                  <a:pt x="899659" y="44451"/>
                </a:lnTo>
                <a:lnTo>
                  <a:pt x="903229" y="40085"/>
                </a:lnTo>
                <a:lnTo>
                  <a:pt x="910369" y="32544"/>
                </a:lnTo>
                <a:lnTo>
                  <a:pt x="918302" y="25401"/>
                </a:lnTo>
                <a:lnTo>
                  <a:pt x="922268" y="21828"/>
                </a:lnTo>
                <a:lnTo>
                  <a:pt x="926631" y="19050"/>
                </a:lnTo>
                <a:lnTo>
                  <a:pt x="930994" y="16272"/>
                </a:lnTo>
                <a:lnTo>
                  <a:pt x="935754" y="13494"/>
                </a:lnTo>
                <a:lnTo>
                  <a:pt x="940514" y="11113"/>
                </a:lnTo>
                <a:lnTo>
                  <a:pt x="945273" y="8732"/>
                </a:lnTo>
                <a:lnTo>
                  <a:pt x="950430" y="6747"/>
                </a:lnTo>
                <a:lnTo>
                  <a:pt x="955586" y="5160"/>
                </a:lnTo>
                <a:lnTo>
                  <a:pt x="960742" y="3572"/>
                </a:lnTo>
                <a:lnTo>
                  <a:pt x="966295" y="1985"/>
                </a:lnTo>
                <a:lnTo>
                  <a:pt x="971452" y="1191"/>
                </a:lnTo>
                <a:lnTo>
                  <a:pt x="977401" y="397"/>
                </a:lnTo>
                <a:lnTo>
                  <a:pt x="982954" y="0"/>
                </a:lnTo>
                <a:close/>
              </a:path>
            </a:pathLst>
          </a:custGeom>
          <a:solidFill>
            <a:schemeClr val="lt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latin typeface="微软雅黑" panose="020B0503020204020204" pitchFamily="34" charset="-122"/>
              <a:ea typeface="微软雅黑" panose="020B0503020204020204" pitchFamily="34" charset="-122"/>
            </a:endParaRPr>
          </a:p>
        </p:txBody>
      </p:sp>
      <p:sp>
        <p:nvSpPr>
          <p:cNvPr id="318" name="KSO_Shape"/>
          <p:cNvSpPr>
            <a:spLocks noChangeAspect="1"/>
          </p:cNvSpPr>
          <p:nvPr>
            <p:custDataLst>
              <p:tags r:id="rId17"/>
            </p:custDataLst>
          </p:nvPr>
        </p:nvSpPr>
        <p:spPr bwMode="auto">
          <a:xfrm>
            <a:off x="4177156" y="2748777"/>
            <a:ext cx="578571" cy="540000"/>
          </a:xfrm>
          <a:custGeom>
            <a:avLst/>
            <a:gdLst>
              <a:gd name="T0" fmla="*/ 1555232 w 2741613"/>
              <a:gd name="T1" fmla="*/ 1766302 h 2557463"/>
              <a:gd name="T2" fmla="*/ 1500877 w 2741613"/>
              <a:gd name="T3" fmla="*/ 1732308 h 2557463"/>
              <a:gd name="T4" fmla="*/ 410527 w 2741613"/>
              <a:gd name="T5" fmla="*/ 1777780 h 2557463"/>
              <a:gd name="T6" fmla="*/ 294306 w 2741613"/>
              <a:gd name="T7" fmla="*/ 1747980 h 2557463"/>
              <a:gd name="T8" fmla="*/ 1473436 w 2741613"/>
              <a:gd name="T9" fmla="*/ 1657260 h 2557463"/>
              <a:gd name="T10" fmla="*/ 1387009 w 2741613"/>
              <a:gd name="T11" fmla="*/ 1662603 h 2557463"/>
              <a:gd name="T12" fmla="*/ 511578 w 2741613"/>
              <a:gd name="T13" fmla="*/ 1682417 h 2557463"/>
              <a:gd name="T14" fmla="*/ 414761 w 2741613"/>
              <a:gd name="T15" fmla="*/ 1659264 h 2557463"/>
              <a:gd name="T16" fmla="*/ 1116006 w 2741613"/>
              <a:gd name="T17" fmla="*/ 1639146 h 2557463"/>
              <a:gd name="T18" fmla="*/ 1025639 w 2741613"/>
              <a:gd name="T19" fmla="*/ 1606463 h 2557463"/>
              <a:gd name="T20" fmla="*/ 902419 w 2741613"/>
              <a:gd name="T21" fmla="*/ 1619000 h 2557463"/>
              <a:gd name="T22" fmla="*/ 844427 w 2741613"/>
              <a:gd name="T23" fmla="*/ 1606240 h 2557463"/>
              <a:gd name="T24" fmla="*/ 445447 w 2741613"/>
              <a:gd name="T25" fmla="*/ 1163753 h 2557463"/>
              <a:gd name="T26" fmla="*/ 787487 w 2741613"/>
              <a:gd name="T27" fmla="*/ 791326 h 2557463"/>
              <a:gd name="T28" fmla="*/ 436007 w 2741613"/>
              <a:gd name="T29" fmla="*/ 849224 h 2557463"/>
              <a:gd name="T30" fmla="*/ 288609 w 2741613"/>
              <a:gd name="T31" fmla="*/ 1698536 h 2557463"/>
              <a:gd name="T32" fmla="*/ 48617 w 2741613"/>
              <a:gd name="T33" fmla="*/ 1149773 h 2557463"/>
              <a:gd name="T34" fmla="*/ 9281 w 2741613"/>
              <a:gd name="T35" fmla="*/ 859603 h 2557463"/>
              <a:gd name="T36" fmla="*/ 145851 w 2741613"/>
              <a:gd name="T37" fmla="*/ 699059 h 2557463"/>
              <a:gd name="T38" fmla="*/ 1592699 w 2741613"/>
              <a:gd name="T39" fmla="*/ 734392 h 2557463"/>
              <a:gd name="T40" fmla="*/ 1871083 w 2741613"/>
              <a:gd name="T41" fmla="*/ 787391 h 2557463"/>
              <a:gd name="T42" fmla="*/ 1890905 w 2741613"/>
              <a:gd name="T43" fmla="*/ 1065196 h 2557463"/>
              <a:gd name="T44" fmla="*/ 1812940 w 2741613"/>
              <a:gd name="T45" fmla="*/ 1357575 h 2557463"/>
              <a:gd name="T46" fmla="*/ 1457031 w 2741613"/>
              <a:gd name="T47" fmla="*/ 968693 h 2557463"/>
              <a:gd name="T48" fmla="*/ 1541163 w 2741613"/>
              <a:gd name="T49" fmla="*/ 700164 h 2557463"/>
              <a:gd name="T50" fmla="*/ 1241834 w 2741613"/>
              <a:gd name="T51" fmla="*/ 723340 h 2557463"/>
              <a:gd name="T52" fmla="*/ 1102527 w 2741613"/>
              <a:gd name="T53" fmla="*/ 893083 h 2557463"/>
              <a:gd name="T54" fmla="*/ 798746 w 2741613"/>
              <a:gd name="T55" fmla="*/ 901471 h 2557463"/>
              <a:gd name="T56" fmla="*/ 624337 w 2741613"/>
              <a:gd name="T57" fmla="*/ 850924 h 2557463"/>
              <a:gd name="T58" fmla="*/ 750839 w 2741613"/>
              <a:gd name="T59" fmla="*/ 677208 h 2557463"/>
              <a:gd name="T60" fmla="*/ 1062788 w 2741613"/>
              <a:gd name="T61" fmla="*/ 640566 h 2557463"/>
              <a:gd name="T62" fmla="*/ 137222 w 2741613"/>
              <a:gd name="T63" fmla="*/ 399417 h 2557463"/>
              <a:gd name="T64" fmla="*/ 292755 w 2741613"/>
              <a:gd name="T65" fmla="*/ 345682 h 2557463"/>
              <a:gd name="T66" fmla="*/ 334009 w 2741613"/>
              <a:gd name="T67" fmla="*/ 437452 h 2557463"/>
              <a:gd name="T68" fmla="*/ 372176 w 2741613"/>
              <a:gd name="T69" fmla="*/ 447403 h 2557463"/>
              <a:gd name="T70" fmla="*/ 362248 w 2741613"/>
              <a:gd name="T71" fmla="*/ 593130 h 2557463"/>
              <a:gd name="T72" fmla="*/ 240028 w 2741613"/>
              <a:gd name="T73" fmla="*/ 702591 h 2557463"/>
              <a:gd name="T74" fmla="*/ 122440 w 2741613"/>
              <a:gd name="T75" fmla="*/ 567478 h 2557463"/>
              <a:gd name="T76" fmla="*/ 107439 w 2741613"/>
              <a:gd name="T77" fmla="*/ 480131 h 2557463"/>
              <a:gd name="T78" fmla="*/ 170093 w 2741613"/>
              <a:gd name="T79" fmla="*/ 347893 h 2557463"/>
              <a:gd name="T80" fmla="*/ 1776846 w 2741613"/>
              <a:gd name="T81" fmla="*/ 366247 h 2557463"/>
              <a:gd name="T82" fmla="*/ 1798449 w 2741613"/>
              <a:gd name="T83" fmla="*/ 502465 h 2557463"/>
              <a:gd name="T84" fmla="*/ 1760093 w 2741613"/>
              <a:gd name="T85" fmla="*/ 621435 h 2557463"/>
              <a:gd name="T86" fmla="*/ 1630031 w 2741613"/>
              <a:gd name="T87" fmla="*/ 697505 h 2557463"/>
              <a:gd name="T88" fmla="*/ 1535902 w 2741613"/>
              <a:gd name="T89" fmla="*/ 561508 h 2557463"/>
              <a:gd name="T90" fmla="*/ 1552215 w 2741613"/>
              <a:gd name="T91" fmla="*/ 453594 h 2557463"/>
              <a:gd name="T92" fmla="*/ 1541854 w 2741613"/>
              <a:gd name="T93" fmla="*/ 422193 h 2557463"/>
              <a:gd name="T94" fmla="*/ 1010412 w 2741613"/>
              <a:gd name="T95" fmla="*/ 326683 h 2557463"/>
              <a:gd name="T96" fmla="*/ 1058285 w 2741613"/>
              <a:gd name="T97" fmla="*/ 408958 h 2557463"/>
              <a:gd name="T98" fmla="*/ 1092921 w 2741613"/>
              <a:gd name="T99" fmla="*/ 435649 h 2557463"/>
              <a:gd name="T100" fmla="*/ 1092260 w 2741613"/>
              <a:gd name="T101" fmla="*/ 528071 h 2557463"/>
              <a:gd name="T102" fmla="*/ 1006661 w 2741613"/>
              <a:gd name="T103" fmla="*/ 635492 h 2557463"/>
              <a:gd name="T104" fmla="*/ 893265 w 2741613"/>
              <a:gd name="T105" fmla="*/ 569098 h 2557463"/>
              <a:gd name="T106" fmla="*/ 861497 w 2741613"/>
              <a:gd name="T107" fmla="*/ 458589 h 2557463"/>
              <a:gd name="T108" fmla="*/ 868115 w 2741613"/>
              <a:gd name="T109" fmla="*/ 376093 h 2557463"/>
              <a:gd name="T110" fmla="*/ 514509 w 2741613"/>
              <a:gd name="T111" fmla="*/ 219583 h 2557463"/>
              <a:gd name="T112" fmla="*/ 515613 w 2741613"/>
              <a:gd name="T113" fmla="*/ 155869 h 2557463"/>
              <a:gd name="T114" fmla="*/ 520248 w 2741613"/>
              <a:gd name="T115" fmla="*/ 152562 h 2557463"/>
              <a:gd name="T116" fmla="*/ 791747 w 2741613"/>
              <a:gd name="T117" fmla="*/ 99650 h 2557463"/>
              <a:gd name="T118" fmla="*/ 848917 w 2741613"/>
              <a:gd name="T119" fmla="*/ 59085 h 2557463"/>
              <a:gd name="T120" fmla="*/ 813158 w 2741613"/>
              <a:gd name="T121" fmla="*/ 292558 h 2557463"/>
              <a:gd name="T122" fmla="*/ 481620 w 2741613"/>
              <a:gd name="T123" fmla="*/ 286605 h 2557463"/>
              <a:gd name="T124" fmla="*/ 458664 w 2741613"/>
              <a:gd name="T125" fmla="*/ 50267 h 255746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741613" h="2557463">
                <a:moveTo>
                  <a:pt x="2199444" y="2463800"/>
                </a:moveTo>
                <a:lnTo>
                  <a:pt x="2327275" y="2463800"/>
                </a:lnTo>
                <a:lnTo>
                  <a:pt x="2325367" y="2467928"/>
                </a:lnTo>
                <a:lnTo>
                  <a:pt x="2325685" y="2470150"/>
                </a:lnTo>
                <a:lnTo>
                  <a:pt x="2326003" y="2473325"/>
                </a:lnTo>
                <a:lnTo>
                  <a:pt x="2326321" y="2477770"/>
                </a:lnTo>
                <a:lnTo>
                  <a:pt x="2326321" y="2483803"/>
                </a:lnTo>
                <a:lnTo>
                  <a:pt x="2325685" y="2492058"/>
                </a:lnTo>
                <a:lnTo>
                  <a:pt x="2323777" y="2502218"/>
                </a:lnTo>
                <a:lnTo>
                  <a:pt x="2321233" y="2514283"/>
                </a:lnTo>
                <a:lnTo>
                  <a:pt x="2319326" y="2515235"/>
                </a:lnTo>
                <a:lnTo>
                  <a:pt x="2316464" y="2515870"/>
                </a:lnTo>
                <a:lnTo>
                  <a:pt x="2308514" y="2516505"/>
                </a:lnTo>
                <a:lnTo>
                  <a:pt x="2293568" y="2517140"/>
                </a:lnTo>
                <a:lnTo>
                  <a:pt x="2292614" y="2517140"/>
                </a:lnTo>
                <a:lnTo>
                  <a:pt x="2292296" y="2516823"/>
                </a:lnTo>
                <a:lnTo>
                  <a:pt x="2291024" y="2515235"/>
                </a:lnTo>
                <a:lnTo>
                  <a:pt x="2290388" y="2513965"/>
                </a:lnTo>
                <a:lnTo>
                  <a:pt x="2289435" y="2512060"/>
                </a:lnTo>
                <a:lnTo>
                  <a:pt x="2288799" y="2511425"/>
                </a:lnTo>
                <a:lnTo>
                  <a:pt x="2288163" y="2511108"/>
                </a:lnTo>
                <a:lnTo>
                  <a:pt x="2286891" y="2510790"/>
                </a:lnTo>
                <a:lnTo>
                  <a:pt x="2285937" y="2511108"/>
                </a:lnTo>
                <a:lnTo>
                  <a:pt x="2284029" y="2511425"/>
                </a:lnTo>
                <a:lnTo>
                  <a:pt x="2282121" y="2512695"/>
                </a:lnTo>
                <a:lnTo>
                  <a:pt x="2276397" y="2516188"/>
                </a:lnTo>
                <a:lnTo>
                  <a:pt x="2264313" y="2525078"/>
                </a:lnTo>
                <a:lnTo>
                  <a:pt x="2251594" y="2533333"/>
                </a:lnTo>
                <a:lnTo>
                  <a:pt x="2245234" y="2537143"/>
                </a:lnTo>
                <a:lnTo>
                  <a:pt x="2238238" y="2540636"/>
                </a:lnTo>
                <a:lnTo>
                  <a:pt x="2231243" y="2543811"/>
                </a:lnTo>
                <a:lnTo>
                  <a:pt x="2223929" y="2547303"/>
                </a:lnTo>
                <a:lnTo>
                  <a:pt x="2216615" y="2549843"/>
                </a:lnTo>
                <a:lnTo>
                  <a:pt x="2208665" y="2552066"/>
                </a:lnTo>
                <a:lnTo>
                  <a:pt x="2200716" y="2554606"/>
                </a:lnTo>
                <a:lnTo>
                  <a:pt x="2192130" y="2555876"/>
                </a:lnTo>
                <a:lnTo>
                  <a:pt x="2183226" y="2557146"/>
                </a:lnTo>
                <a:lnTo>
                  <a:pt x="2174004" y="2557463"/>
                </a:lnTo>
                <a:lnTo>
                  <a:pt x="2164147" y="2557463"/>
                </a:lnTo>
                <a:lnTo>
                  <a:pt x="2153971" y="2557146"/>
                </a:lnTo>
                <a:lnTo>
                  <a:pt x="2145703" y="2556193"/>
                </a:lnTo>
                <a:lnTo>
                  <a:pt x="2139026" y="2554923"/>
                </a:lnTo>
                <a:lnTo>
                  <a:pt x="2133302" y="2553336"/>
                </a:lnTo>
                <a:lnTo>
                  <a:pt x="2128850" y="2551113"/>
                </a:lnTo>
                <a:lnTo>
                  <a:pt x="2125352" y="2548891"/>
                </a:lnTo>
                <a:lnTo>
                  <a:pt x="2123762" y="2547303"/>
                </a:lnTo>
                <a:lnTo>
                  <a:pt x="2122808" y="2545716"/>
                </a:lnTo>
                <a:lnTo>
                  <a:pt x="2121854" y="2544446"/>
                </a:lnTo>
                <a:lnTo>
                  <a:pt x="2121536" y="2542858"/>
                </a:lnTo>
                <a:lnTo>
                  <a:pt x="2120900" y="2539366"/>
                </a:lnTo>
                <a:lnTo>
                  <a:pt x="2121218" y="2535873"/>
                </a:lnTo>
                <a:lnTo>
                  <a:pt x="2122490" y="2532380"/>
                </a:lnTo>
                <a:lnTo>
                  <a:pt x="2124398" y="2528570"/>
                </a:lnTo>
                <a:lnTo>
                  <a:pt x="2126624" y="2524443"/>
                </a:lnTo>
                <a:lnTo>
                  <a:pt x="2129486" y="2520633"/>
                </a:lnTo>
                <a:lnTo>
                  <a:pt x="2132984" y="2516505"/>
                </a:lnTo>
                <a:lnTo>
                  <a:pt x="2137118" y="2512060"/>
                </a:lnTo>
                <a:lnTo>
                  <a:pt x="2141252" y="2507933"/>
                </a:lnTo>
                <a:lnTo>
                  <a:pt x="2150155" y="2499678"/>
                </a:lnTo>
                <a:lnTo>
                  <a:pt x="2160013" y="2491740"/>
                </a:lnTo>
                <a:lnTo>
                  <a:pt x="2169871" y="2484120"/>
                </a:lnTo>
                <a:lnTo>
                  <a:pt x="2178774" y="2477770"/>
                </a:lnTo>
                <a:lnTo>
                  <a:pt x="2193402" y="2467610"/>
                </a:lnTo>
                <a:lnTo>
                  <a:pt x="2199444" y="2463800"/>
                </a:lnTo>
                <a:close/>
                <a:moveTo>
                  <a:pt x="417513" y="2463800"/>
                </a:moveTo>
                <a:lnTo>
                  <a:pt x="545027" y="2463800"/>
                </a:lnTo>
                <a:lnTo>
                  <a:pt x="551069" y="2467610"/>
                </a:lnTo>
                <a:lnTo>
                  <a:pt x="565696" y="2477770"/>
                </a:lnTo>
                <a:lnTo>
                  <a:pt x="574918" y="2484120"/>
                </a:lnTo>
                <a:lnTo>
                  <a:pt x="584775" y="2491740"/>
                </a:lnTo>
                <a:lnTo>
                  <a:pt x="594315" y="2499678"/>
                </a:lnTo>
                <a:lnTo>
                  <a:pt x="603537" y="2507933"/>
                </a:lnTo>
                <a:lnTo>
                  <a:pt x="607671" y="2512060"/>
                </a:lnTo>
                <a:lnTo>
                  <a:pt x="611805" y="2516505"/>
                </a:lnTo>
                <a:lnTo>
                  <a:pt x="614984" y="2520633"/>
                </a:lnTo>
                <a:lnTo>
                  <a:pt x="618164" y="2524443"/>
                </a:lnTo>
                <a:lnTo>
                  <a:pt x="620390" y="2528570"/>
                </a:lnTo>
                <a:lnTo>
                  <a:pt x="622298" y="2532380"/>
                </a:lnTo>
                <a:lnTo>
                  <a:pt x="623570" y="2535873"/>
                </a:lnTo>
                <a:lnTo>
                  <a:pt x="623888" y="2539366"/>
                </a:lnTo>
                <a:lnTo>
                  <a:pt x="622934" y="2542858"/>
                </a:lnTo>
                <a:lnTo>
                  <a:pt x="622616" y="2544446"/>
                </a:lnTo>
                <a:lnTo>
                  <a:pt x="621980" y="2545716"/>
                </a:lnTo>
                <a:lnTo>
                  <a:pt x="620708" y="2547303"/>
                </a:lnTo>
                <a:lnTo>
                  <a:pt x="619436" y="2548891"/>
                </a:lnTo>
                <a:lnTo>
                  <a:pt x="615938" y="2551113"/>
                </a:lnTo>
                <a:lnTo>
                  <a:pt x="611487" y="2553336"/>
                </a:lnTo>
                <a:lnTo>
                  <a:pt x="605763" y="2554923"/>
                </a:lnTo>
                <a:lnTo>
                  <a:pt x="599085" y="2556193"/>
                </a:lnTo>
                <a:lnTo>
                  <a:pt x="590817" y="2557146"/>
                </a:lnTo>
                <a:lnTo>
                  <a:pt x="580642" y="2557463"/>
                </a:lnTo>
                <a:lnTo>
                  <a:pt x="570784" y="2557463"/>
                </a:lnTo>
                <a:lnTo>
                  <a:pt x="561244" y="2557146"/>
                </a:lnTo>
                <a:lnTo>
                  <a:pt x="552659" y="2555876"/>
                </a:lnTo>
                <a:lnTo>
                  <a:pt x="544073" y="2554606"/>
                </a:lnTo>
                <a:lnTo>
                  <a:pt x="536123" y="2552066"/>
                </a:lnTo>
                <a:lnTo>
                  <a:pt x="528173" y="2549843"/>
                </a:lnTo>
                <a:lnTo>
                  <a:pt x="520542" y="2547303"/>
                </a:lnTo>
                <a:lnTo>
                  <a:pt x="513546" y="2543811"/>
                </a:lnTo>
                <a:lnTo>
                  <a:pt x="506232" y="2540636"/>
                </a:lnTo>
                <a:lnTo>
                  <a:pt x="499554" y="2537143"/>
                </a:lnTo>
                <a:lnTo>
                  <a:pt x="493195" y="2533333"/>
                </a:lnTo>
                <a:lnTo>
                  <a:pt x="480475" y="2525078"/>
                </a:lnTo>
                <a:lnTo>
                  <a:pt x="468391" y="2516188"/>
                </a:lnTo>
                <a:lnTo>
                  <a:pt x="462668" y="2512695"/>
                </a:lnTo>
                <a:lnTo>
                  <a:pt x="460760" y="2511425"/>
                </a:lnTo>
                <a:lnTo>
                  <a:pt x="458852" y="2511108"/>
                </a:lnTo>
                <a:lnTo>
                  <a:pt x="457580" y="2510790"/>
                </a:lnTo>
                <a:lnTo>
                  <a:pt x="456626" y="2511108"/>
                </a:lnTo>
                <a:lnTo>
                  <a:pt x="455990" y="2511425"/>
                </a:lnTo>
                <a:lnTo>
                  <a:pt x="455036" y="2512060"/>
                </a:lnTo>
                <a:lnTo>
                  <a:pt x="454400" y="2513965"/>
                </a:lnTo>
                <a:lnTo>
                  <a:pt x="453446" y="2515235"/>
                </a:lnTo>
                <a:lnTo>
                  <a:pt x="452492" y="2516823"/>
                </a:lnTo>
                <a:lnTo>
                  <a:pt x="452174" y="2517140"/>
                </a:lnTo>
                <a:lnTo>
                  <a:pt x="450902" y="2517140"/>
                </a:lnTo>
                <a:lnTo>
                  <a:pt x="436274" y="2516505"/>
                </a:lnTo>
                <a:lnTo>
                  <a:pt x="428325" y="2515870"/>
                </a:lnTo>
                <a:lnTo>
                  <a:pt x="425463" y="2515235"/>
                </a:lnTo>
                <a:lnTo>
                  <a:pt x="423555" y="2514283"/>
                </a:lnTo>
                <a:lnTo>
                  <a:pt x="420693" y="2502218"/>
                </a:lnTo>
                <a:lnTo>
                  <a:pt x="419421" y="2492058"/>
                </a:lnTo>
                <a:lnTo>
                  <a:pt x="418149" y="2483803"/>
                </a:lnTo>
                <a:lnTo>
                  <a:pt x="418149" y="2477770"/>
                </a:lnTo>
                <a:lnTo>
                  <a:pt x="418467" y="2473325"/>
                </a:lnTo>
                <a:lnTo>
                  <a:pt x="418785" y="2470150"/>
                </a:lnTo>
                <a:lnTo>
                  <a:pt x="419421" y="2467928"/>
                </a:lnTo>
                <a:lnTo>
                  <a:pt x="417513" y="2463800"/>
                </a:lnTo>
                <a:close/>
                <a:moveTo>
                  <a:pt x="2051490" y="2346325"/>
                </a:moveTo>
                <a:lnTo>
                  <a:pt x="2152651" y="2346325"/>
                </a:lnTo>
                <a:lnTo>
                  <a:pt x="2151061" y="2349527"/>
                </a:lnTo>
                <a:lnTo>
                  <a:pt x="2151697" y="2351449"/>
                </a:lnTo>
                <a:lnTo>
                  <a:pt x="2152015" y="2353690"/>
                </a:lnTo>
                <a:lnTo>
                  <a:pt x="2152333" y="2357533"/>
                </a:lnTo>
                <a:lnTo>
                  <a:pt x="2152015" y="2362336"/>
                </a:lnTo>
                <a:lnTo>
                  <a:pt x="2151697" y="2368741"/>
                </a:lnTo>
                <a:lnTo>
                  <a:pt x="2150106" y="2376747"/>
                </a:lnTo>
                <a:lnTo>
                  <a:pt x="2148198" y="2386674"/>
                </a:lnTo>
                <a:lnTo>
                  <a:pt x="2146289" y="2387314"/>
                </a:lnTo>
                <a:lnTo>
                  <a:pt x="2144062" y="2387634"/>
                </a:lnTo>
                <a:lnTo>
                  <a:pt x="2137700" y="2388595"/>
                </a:lnTo>
                <a:lnTo>
                  <a:pt x="2125929" y="2388915"/>
                </a:lnTo>
                <a:lnTo>
                  <a:pt x="2125611" y="2388915"/>
                </a:lnTo>
                <a:lnTo>
                  <a:pt x="2124975" y="2388595"/>
                </a:lnTo>
                <a:lnTo>
                  <a:pt x="2124021" y="2387314"/>
                </a:lnTo>
                <a:lnTo>
                  <a:pt x="2123702" y="2386354"/>
                </a:lnTo>
                <a:lnTo>
                  <a:pt x="2123066" y="2384752"/>
                </a:lnTo>
                <a:lnTo>
                  <a:pt x="2122112" y="2384432"/>
                </a:lnTo>
                <a:lnTo>
                  <a:pt x="2121794" y="2383792"/>
                </a:lnTo>
                <a:lnTo>
                  <a:pt x="2120521" y="2383792"/>
                </a:lnTo>
                <a:lnTo>
                  <a:pt x="2119885" y="2383792"/>
                </a:lnTo>
                <a:lnTo>
                  <a:pt x="2117022" y="2385073"/>
                </a:lnTo>
                <a:lnTo>
                  <a:pt x="2112250" y="2387955"/>
                </a:lnTo>
                <a:lnTo>
                  <a:pt x="2103025" y="2395000"/>
                </a:lnTo>
                <a:lnTo>
                  <a:pt x="2092845" y="2401724"/>
                </a:lnTo>
                <a:lnTo>
                  <a:pt x="2087437" y="2404927"/>
                </a:lnTo>
                <a:lnTo>
                  <a:pt x="2082347" y="2407489"/>
                </a:lnTo>
                <a:lnTo>
                  <a:pt x="2076621" y="2410371"/>
                </a:lnTo>
                <a:lnTo>
                  <a:pt x="2070895" y="2412612"/>
                </a:lnTo>
                <a:lnTo>
                  <a:pt x="2064850" y="2415174"/>
                </a:lnTo>
                <a:lnTo>
                  <a:pt x="2058806" y="2416775"/>
                </a:lnTo>
                <a:lnTo>
                  <a:pt x="2052444" y="2418376"/>
                </a:lnTo>
                <a:lnTo>
                  <a:pt x="2045763" y="2419657"/>
                </a:lnTo>
                <a:lnTo>
                  <a:pt x="2038447" y="2420618"/>
                </a:lnTo>
                <a:lnTo>
                  <a:pt x="2031448" y="2420938"/>
                </a:lnTo>
                <a:lnTo>
                  <a:pt x="2023495" y="2420938"/>
                </a:lnTo>
                <a:lnTo>
                  <a:pt x="2015542" y="2420618"/>
                </a:lnTo>
                <a:lnTo>
                  <a:pt x="2008862" y="2419977"/>
                </a:lnTo>
                <a:lnTo>
                  <a:pt x="2003454" y="2418697"/>
                </a:lnTo>
                <a:lnTo>
                  <a:pt x="1999000" y="2417736"/>
                </a:lnTo>
                <a:lnTo>
                  <a:pt x="1995501" y="2415814"/>
                </a:lnTo>
                <a:lnTo>
                  <a:pt x="1992638" y="2413893"/>
                </a:lnTo>
                <a:lnTo>
                  <a:pt x="1990729" y="2411652"/>
                </a:lnTo>
                <a:lnTo>
                  <a:pt x="1989456" y="2409410"/>
                </a:lnTo>
                <a:lnTo>
                  <a:pt x="1989138" y="2406528"/>
                </a:lnTo>
                <a:lnTo>
                  <a:pt x="1989456" y="2403966"/>
                </a:lnTo>
                <a:lnTo>
                  <a:pt x="1990411" y="2401084"/>
                </a:lnTo>
                <a:lnTo>
                  <a:pt x="1991683" y="2397882"/>
                </a:lnTo>
                <a:lnTo>
                  <a:pt x="1993592" y="2394679"/>
                </a:lnTo>
                <a:lnTo>
                  <a:pt x="1996137" y="2391477"/>
                </a:lnTo>
                <a:lnTo>
                  <a:pt x="1999000" y="2387955"/>
                </a:lnTo>
                <a:lnTo>
                  <a:pt x="2005362" y="2381230"/>
                </a:lnTo>
                <a:lnTo>
                  <a:pt x="2012679" y="2374825"/>
                </a:lnTo>
                <a:lnTo>
                  <a:pt x="2019996" y="2368421"/>
                </a:lnTo>
                <a:lnTo>
                  <a:pt x="2027949" y="2362336"/>
                </a:lnTo>
                <a:lnTo>
                  <a:pt x="2035265" y="2356893"/>
                </a:lnTo>
                <a:lnTo>
                  <a:pt x="2046718" y="2349527"/>
                </a:lnTo>
                <a:lnTo>
                  <a:pt x="2051490" y="2346325"/>
                </a:lnTo>
                <a:close/>
                <a:moveTo>
                  <a:pt x="592138" y="2346325"/>
                </a:moveTo>
                <a:lnTo>
                  <a:pt x="693618" y="2346325"/>
                </a:lnTo>
                <a:lnTo>
                  <a:pt x="698072" y="2349527"/>
                </a:lnTo>
                <a:lnTo>
                  <a:pt x="709842" y="2356893"/>
                </a:lnTo>
                <a:lnTo>
                  <a:pt x="716841" y="2362336"/>
                </a:lnTo>
                <a:lnTo>
                  <a:pt x="724794" y="2368421"/>
                </a:lnTo>
                <a:lnTo>
                  <a:pt x="732428" y="2374825"/>
                </a:lnTo>
                <a:lnTo>
                  <a:pt x="739427" y="2381230"/>
                </a:lnTo>
                <a:lnTo>
                  <a:pt x="746108" y="2387955"/>
                </a:lnTo>
                <a:lnTo>
                  <a:pt x="748971" y="2391477"/>
                </a:lnTo>
                <a:lnTo>
                  <a:pt x="751197" y="2394679"/>
                </a:lnTo>
                <a:lnTo>
                  <a:pt x="753106" y="2397882"/>
                </a:lnTo>
                <a:lnTo>
                  <a:pt x="754697" y="2401084"/>
                </a:lnTo>
                <a:lnTo>
                  <a:pt x="755333" y="2403966"/>
                </a:lnTo>
                <a:lnTo>
                  <a:pt x="755651" y="2406528"/>
                </a:lnTo>
                <a:lnTo>
                  <a:pt x="755333" y="2409410"/>
                </a:lnTo>
                <a:lnTo>
                  <a:pt x="754379" y="2411652"/>
                </a:lnTo>
                <a:lnTo>
                  <a:pt x="752470" y="2413893"/>
                </a:lnTo>
                <a:lnTo>
                  <a:pt x="749607" y="2415814"/>
                </a:lnTo>
                <a:lnTo>
                  <a:pt x="746108" y="2417736"/>
                </a:lnTo>
                <a:lnTo>
                  <a:pt x="741336" y="2418697"/>
                </a:lnTo>
                <a:lnTo>
                  <a:pt x="736246" y="2419977"/>
                </a:lnTo>
                <a:lnTo>
                  <a:pt x="729565" y="2420618"/>
                </a:lnTo>
                <a:lnTo>
                  <a:pt x="721612" y="2420938"/>
                </a:lnTo>
                <a:lnTo>
                  <a:pt x="713659" y="2420938"/>
                </a:lnTo>
                <a:lnTo>
                  <a:pt x="706343" y="2420618"/>
                </a:lnTo>
                <a:lnTo>
                  <a:pt x="699344" y="2419657"/>
                </a:lnTo>
                <a:lnTo>
                  <a:pt x="692346" y="2418376"/>
                </a:lnTo>
                <a:lnTo>
                  <a:pt x="685983" y="2416775"/>
                </a:lnTo>
                <a:lnTo>
                  <a:pt x="679939" y="2415174"/>
                </a:lnTo>
                <a:lnTo>
                  <a:pt x="673895" y="2412612"/>
                </a:lnTo>
                <a:lnTo>
                  <a:pt x="668487" y="2410371"/>
                </a:lnTo>
                <a:lnTo>
                  <a:pt x="662760" y="2407489"/>
                </a:lnTo>
                <a:lnTo>
                  <a:pt x="657352" y="2404927"/>
                </a:lnTo>
                <a:lnTo>
                  <a:pt x="652263" y="2401724"/>
                </a:lnTo>
                <a:lnTo>
                  <a:pt x="642083" y="2395000"/>
                </a:lnTo>
                <a:lnTo>
                  <a:pt x="632539" y="2387955"/>
                </a:lnTo>
                <a:lnTo>
                  <a:pt x="628086" y="2385073"/>
                </a:lnTo>
                <a:lnTo>
                  <a:pt x="624904" y="2383792"/>
                </a:lnTo>
                <a:lnTo>
                  <a:pt x="624268" y="2383792"/>
                </a:lnTo>
                <a:lnTo>
                  <a:pt x="623314" y="2383792"/>
                </a:lnTo>
                <a:lnTo>
                  <a:pt x="622678" y="2384432"/>
                </a:lnTo>
                <a:lnTo>
                  <a:pt x="622041" y="2384752"/>
                </a:lnTo>
                <a:lnTo>
                  <a:pt x="621405" y="2386354"/>
                </a:lnTo>
                <a:lnTo>
                  <a:pt x="620769" y="2387314"/>
                </a:lnTo>
                <a:lnTo>
                  <a:pt x="620133" y="2388595"/>
                </a:lnTo>
                <a:lnTo>
                  <a:pt x="619496" y="2388915"/>
                </a:lnTo>
                <a:lnTo>
                  <a:pt x="619178" y="2388915"/>
                </a:lnTo>
                <a:lnTo>
                  <a:pt x="607408" y="2388595"/>
                </a:lnTo>
                <a:lnTo>
                  <a:pt x="601045" y="2387634"/>
                </a:lnTo>
                <a:lnTo>
                  <a:pt x="598819" y="2387314"/>
                </a:lnTo>
                <a:lnTo>
                  <a:pt x="596910" y="2386674"/>
                </a:lnTo>
                <a:lnTo>
                  <a:pt x="595001" y="2376747"/>
                </a:lnTo>
                <a:lnTo>
                  <a:pt x="593411" y="2368741"/>
                </a:lnTo>
                <a:lnTo>
                  <a:pt x="593092" y="2362336"/>
                </a:lnTo>
                <a:lnTo>
                  <a:pt x="592774" y="2357533"/>
                </a:lnTo>
                <a:lnTo>
                  <a:pt x="593092" y="2353690"/>
                </a:lnTo>
                <a:lnTo>
                  <a:pt x="593411" y="2351449"/>
                </a:lnTo>
                <a:lnTo>
                  <a:pt x="593729" y="2349527"/>
                </a:lnTo>
                <a:lnTo>
                  <a:pt x="592138" y="2346325"/>
                </a:lnTo>
                <a:close/>
                <a:moveTo>
                  <a:pt x="1474788" y="2290762"/>
                </a:moveTo>
                <a:lnTo>
                  <a:pt x="1567135" y="2290762"/>
                </a:lnTo>
                <a:lnTo>
                  <a:pt x="1571609" y="2293338"/>
                </a:lnTo>
                <a:lnTo>
                  <a:pt x="1582473" y="2300422"/>
                </a:lnTo>
                <a:lnTo>
                  <a:pt x="1588864" y="2305252"/>
                </a:lnTo>
                <a:lnTo>
                  <a:pt x="1595894" y="2310404"/>
                </a:lnTo>
                <a:lnTo>
                  <a:pt x="1602924" y="2316522"/>
                </a:lnTo>
                <a:lnTo>
                  <a:pt x="1609634" y="2322640"/>
                </a:lnTo>
                <a:lnTo>
                  <a:pt x="1615386" y="2328758"/>
                </a:lnTo>
                <a:lnTo>
                  <a:pt x="1617942" y="2331978"/>
                </a:lnTo>
                <a:lnTo>
                  <a:pt x="1620179" y="2334875"/>
                </a:lnTo>
                <a:lnTo>
                  <a:pt x="1621776" y="2337451"/>
                </a:lnTo>
                <a:lnTo>
                  <a:pt x="1623374" y="2340671"/>
                </a:lnTo>
                <a:lnTo>
                  <a:pt x="1624013" y="2343247"/>
                </a:lnTo>
                <a:lnTo>
                  <a:pt x="1624013" y="2345501"/>
                </a:lnTo>
                <a:lnTo>
                  <a:pt x="1623694" y="2348399"/>
                </a:lnTo>
                <a:lnTo>
                  <a:pt x="1622735" y="2350009"/>
                </a:lnTo>
                <a:lnTo>
                  <a:pt x="1620818" y="2352585"/>
                </a:lnTo>
                <a:lnTo>
                  <a:pt x="1618581" y="2353873"/>
                </a:lnTo>
                <a:lnTo>
                  <a:pt x="1615386" y="2355483"/>
                </a:lnTo>
                <a:lnTo>
                  <a:pt x="1611232" y="2357093"/>
                </a:lnTo>
                <a:lnTo>
                  <a:pt x="1606119" y="2357737"/>
                </a:lnTo>
                <a:lnTo>
                  <a:pt x="1600048" y="2358703"/>
                </a:lnTo>
                <a:lnTo>
                  <a:pt x="1593018" y="2359025"/>
                </a:lnTo>
                <a:lnTo>
                  <a:pt x="1585668" y="2359025"/>
                </a:lnTo>
                <a:lnTo>
                  <a:pt x="1578958" y="2358703"/>
                </a:lnTo>
                <a:lnTo>
                  <a:pt x="1572567" y="2357415"/>
                </a:lnTo>
                <a:lnTo>
                  <a:pt x="1566496" y="2356127"/>
                </a:lnTo>
                <a:lnTo>
                  <a:pt x="1560744" y="2355161"/>
                </a:lnTo>
                <a:lnTo>
                  <a:pt x="1554993" y="2353229"/>
                </a:lnTo>
                <a:lnTo>
                  <a:pt x="1549560" y="2351297"/>
                </a:lnTo>
                <a:lnTo>
                  <a:pt x="1544128" y="2349043"/>
                </a:lnTo>
                <a:lnTo>
                  <a:pt x="1539335" y="2346467"/>
                </a:lnTo>
                <a:lnTo>
                  <a:pt x="1529749" y="2340993"/>
                </a:lnTo>
                <a:lnTo>
                  <a:pt x="1520802" y="2334875"/>
                </a:lnTo>
                <a:lnTo>
                  <a:pt x="1511535" y="2328758"/>
                </a:lnTo>
                <a:lnTo>
                  <a:pt x="1507701" y="2326182"/>
                </a:lnTo>
                <a:lnTo>
                  <a:pt x="1505144" y="2324894"/>
                </a:lnTo>
                <a:lnTo>
                  <a:pt x="1503866" y="2324572"/>
                </a:lnTo>
                <a:lnTo>
                  <a:pt x="1503227" y="2324894"/>
                </a:lnTo>
                <a:lnTo>
                  <a:pt x="1502269" y="2325860"/>
                </a:lnTo>
                <a:lnTo>
                  <a:pt x="1501629" y="2326826"/>
                </a:lnTo>
                <a:lnTo>
                  <a:pt x="1500990" y="2328114"/>
                </a:lnTo>
                <a:lnTo>
                  <a:pt x="1500351" y="2329080"/>
                </a:lnTo>
                <a:lnTo>
                  <a:pt x="1499712" y="2329080"/>
                </a:lnTo>
                <a:lnTo>
                  <a:pt x="1499073" y="2329080"/>
                </a:lnTo>
                <a:lnTo>
                  <a:pt x="1488528" y="2328758"/>
                </a:lnTo>
                <a:lnTo>
                  <a:pt x="1482777" y="2328436"/>
                </a:lnTo>
                <a:lnTo>
                  <a:pt x="1480540" y="2328114"/>
                </a:lnTo>
                <a:lnTo>
                  <a:pt x="1478942" y="2327148"/>
                </a:lnTo>
                <a:lnTo>
                  <a:pt x="1477025" y="2318132"/>
                </a:lnTo>
                <a:lnTo>
                  <a:pt x="1476066" y="2310726"/>
                </a:lnTo>
                <a:lnTo>
                  <a:pt x="1475747" y="2305252"/>
                </a:lnTo>
                <a:lnTo>
                  <a:pt x="1475108" y="2300422"/>
                </a:lnTo>
                <a:lnTo>
                  <a:pt x="1475747" y="2297202"/>
                </a:lnTo>
                <a:lnTo>
                  <a:pt x="1476066" y="2294948"/>
                </a:lnTo>
                <a:lnTo>
                  <a:pt x="1476386" y="2293338"/>
                </a:lnTo>
                <a:lnTo>
                  <a:pt x="1474788" y="2290762"/>
                </a:lnTo>
                <a:close/>
                <a:moveTo>
                  <a:pt x="1243723" y="2290762"/>
                </a:moveTo>
                <a:lnTo>
                  <a:pt x="1335088" y="2290762"/>
                </a:lnTo>
                <a:lnTo>
                  <a:pt x="1333507" y="2293338"/>
                </a:lnTo>
                <a:lnTo>
                  <a:pt x="1334140" y="2294948"/>
                </a:lnTo>
                <a:lnTo>
                  <a:pt x="1334140" y="2297202"/>
                </a:lnTo>
                <a:lnTo>
                  <a:pt x="1334456" y="2300422"/>
                </a:lnTo>
                <a:lnTo>
                  <a:pt x="1334456" y="2305252"/>
                </a:lnTo>
                <a:lnTo>
                  <a:pt x="1333824" y="2310726"/>
                </a:lnTo>
                <a:lnTo>
                  <a:pt x="1332559" y="2318132"/>
                </a:lnTo>
                <a:lnTo>
                  <a:pt x="1330978" y="2327148"/>
                </a:lnTo>
                <a:lnTo>
                  <a:pt x="1329398" y="2328114"/>
                </a:lnTo>
                <a:lnTo>
                  <a:pt x="1327185" y="2328436"/>
                </a:lnTo>
                <a:lnTo>
                  <a:pt x="1321494" y="2328758"/>
                </a:lnTo>
                <a:lnTo>
                  <a:pt x="1311061" y="2329080"/>
                </a:lnTo>
                <a:lnTo>
                  <a:pt x="1310113" y="2329080"/>
                </a:lnTo>
                <a:lnTo>
                  <a:pt x="1309797" y="2329080"/>
                </a:lnTo>
                <a:lnTo>
                  <a:pt x="1309165" y="2328114"/>
                </a:lnTo>
                <a:lnTo>
                  <a:pt x="1308848" y="2326826"/>
                </a:lnTo>
                <a:lnTo>
                  <a:pt x="1307900" y="2325860"/>
                </a:lnTo>
                <a:lnTo>
                  <a:pt x="1306952" y="2324894"/>
                </a:lnTo>
                <a:lnTo>
                  <a:pt x="1306003" y="2324572"/>
                </a:lnTo>
                <a:lnTo>
                  <a:pt x="1305371" y="2324894"/>
                </a:lnTo>
                <a:lnTo>
                  <a:pt x="1302842" y="2326182"/>
                </a:lnTo>
                <a:lnTo>
                  <a:pt x="1298732" y="2328758"/>
                </a:lnTo>
                <a:lnTo>
                  <a:pt x="1289880" y="2334875"/>
                </a:lnTo>
                <a:lnTo>
                  <a:pt x="1281028" y="2340993"/>
                </a:lnTo>
                <a:lnTo>
                  <a:pt x="1271228" y="2346467"/>
                </a:lnTo>
                <a:lnTo>
                  <a:pt x="1266485" y="2349043"/>
                </a:lnTo>
                <a:lnTo>
                  <a:pt x="1261111" y="2351297"/>
                </a:lnTo>
                <a:lnTo>
                  <a:pt x="1256053" y="2353229"/>
                </a:lnTo>
                <a:lnTo>
                  <a:pt x="1250362" y="2355161"/>
                </a:lnTo>
                <a:lnTo>
                  <a:pt x="1244356" y="2356127"/>
                </a:lnTo>
                <a:lnTo>
                  <a:pt x="1238349" y="2357415"/>
                </a:lnTo>
                <a:lnTo>
                  <a:pt x="1232026" y="2358703"/>
                </a:lnTo>
                <a:lnTo>
                  <a:pt x="1225387" y="2359025"/>
                </a:lnTo>
                <a:lnTo>
                  <a:pt x="1218116" y="2359025"/>
                </a:lnTo>
                <a:lnTo>
                  <a:pt x="1211161" y="2358703"/>
                </a:lnTo>
                <a:lnTo>
                  <a:pt x="1205154" y="2357737"/>
                </a:lnTo>
                <a:lnTo>
                  <a:pt x="1200096" y="2357093"/>
                </a:lnTo>
                <a:lnTo>
                  <a:pt x="1195986" y="2355483"/>
                </a:lnTo>
                <a:lnTo>
                  <a:pt x="1193141" y="2353873"/>
                </a:lnTo>
                <a:lnTo>
                  <a:pt x="1190295" y="2352585"/>
                </a:lnTo>
                <a:lnTo>
                  <a:pt x="1189031" y="2350009"/>
                </a:lnTo>
                <a:lnTo>
                  <a:pt x="1187766" y="2348399"/>
                </a:lnTo>
                <a:lnTo>
                  <a:pt x="1187450" y="2345501"/>
                </a:lnTo>
                <a:lnTo>
                  <a:pt x="1187766" y="2343247"/>
                </a:lnTo>
                <a:lnTo>
                  <a:pt x="1188715" y="2340671"/>
                </a:lnTo>
                <a:lnTo>
                  <a:pt x="1189663" y="2337451"/>
                </a:lnTo>
                <a:lnTo>
                  <a:pt x="1191560" y="2334875"/>
                </a:lnTo>
                <a:lnTo>
                  <a:pt x="1193457" y="2331978"/>
                </a:lnTo>
                <a:lnTo>
                  <a:pt x="1195986" y="2328758"/>
                </a:lnTo>
                <a:lnTo>
                  <a:pt x="1201676" y="2322640"/>
                </a:lnTo>
                <a:lnTo>
                  <a:pt x="1208315" y="2316522"/>
                </a:lnTo>
                <a:lnTo>
                  <a:pt x="1215271" y="2310404"/>
                </a:lnTo>
                <a:lnTo>
                  <a:pt x="1222226" y="2305252"/>
                </a:lnTo>
                <a:lnTo>
                  <a:pt x="1228865" y="2300422"/>
                </a:lnTo>
                <a:lnTo>
                  <a:pt x="1239613" y="2293338"/>
                </a:lnTo>
                <a:lnTo>
                  <a:pt x="1243723" y="2290762"/>
                </a:lnTo>
                <a:close/>
                <a:moveTo>
                  <a:pt x="1481543" y="1798637"/>
                </a:moveTo>
                <a:lnTo>
                  <a:pt x="1701801" y="1798637"/>
                </a:lnTo>
                <a:lnTo>
                  <a:pt x="1567093" y="2273300"/>
                </a:lnTo>
                <a:lnTo>
                  <a:pt x="1465263" y="2273300"/>
                </a:lnTo>
                <a:lnTo>
                  <a:pt x="1481543" y="1798637"/>
                </a:lnTo>
                <a:close/>
                <a:moveTo>
                  <a:pt x="1119188" y="1798637"/>
                </a:moveTo>
                <a:lnTo>
                  <a:pt x="1336331" y="1798637"/>
                </a:lnTo>
                <a:lnTo>
                  <a:pt x="1346201" y="2272028"/>
                </a:lnTo>
                <a:lnTo>
                  <a:pt x="1240177" y="2273300"/>
                </a:lnTo>
                <a:lnTo>
                  <a:pt x="1119188" y="1798637"/>
                </a:lnTo>
                <a:close/>
                <a:moveTo>
                  <a:pt x="2677270" y="1559805"/>
                </a:moveTo>
                <a:lnTo>
                  <a:pt x="2530833" y="1600780"/>
                </a:lnTo>
                <a:lnTo>
                  <a:pt x="2674417" y="1589663"/>
                </a:lnTo>
                <a:lnTo>
                  <a:pt x="2677270" y="1559805"/>
                </a:lnTo>
                <a:close/>
                <a:moveTo>
                  <a:pt x="64561" y="1559805"/>
                </a:moveTo>
                <a:lnTo>
                  <a:pt x="67742" y="1589663"/>
                </a:lnTo>
                <a:lnTo>
                  <a:pt x="211812" y="1600780"/>
                </a:lnTo>
                <a:lnTo>
                  <a:pt x="64561" y="1559805"/>
                </a:lnTo>
                <a:close/>
                <a:moveTo>
                  <a:pt x="1743293" y="1510232"/>
                </a:moveTo>
                <a:lnTo>
                  <a:pt x="1815377" y="1673934"/>
                </a:lnTo>
                <a:lnTo>
                  <a:pt x="2196121" y="1673934"/>
                </a:lnTo>
                <a:lnTo>
                  <a:pt x="2051635" y="1522922"/>
                </a:lnTo>
                <a:lnTo>
                  <a:pt x="1743293" y="1510232"/>
                </a:lnTo>
                <a:close/>
                <a:moveTo>
                  <a:pt x="1093583" y="1510232"/>
                </a:moveTo>
                <a:lnTo>
                  <a:pt x="785241" y="1522922"/>
                </a:lnTo>
                <a:lnTo>
                  <a:pt x="641072" y="1673934"/>
                </a:lnTo>
                <a:lnTo>
                  <a:pt x="1021499" y="1673934"/>
                </a:lnTo>
                <a:lnTo>
                  <a:pt x="1093583" y="1510232"/>
                </a:lnTo>
                <a:close/>
                <a:moveTo>
                  <a:pt x="840494" y="1363662"/>
                </a:moveTo>
                <a:lnTo>
                  <a:pt x="1955417" y="1363662"/>
                </a:lnTo>
                <a:lnTo>
                  <a:pt x="2368551" y="1768475"/>
                </a:lnTo>
                <a:lnTo>
                  <a:pt x="398463" y="1768475"/>
                </a:lnTo>
                <a:lnTo>
                  <a:pt x="840494" y="1363662"/>
                </a:lnTo>
                <a:close/>
                <a:moveTo>
                  <a:pt x="1125700" y="1131888"/>
                </a:moveTo>
                <a:lnTo>
                  <a:pt x="1123793" y="1132523"/>
                </a:lnTo>
                <a:lnTo>
                  <a:pt x="1121569" y="1134110"/>
                </a:lnTo>
                <a:lnTo>
                  <a:pt x="1118710" y="1136650"/>
                </a:lnTo>
                <a:lnTo>
                  <a:pt x="1111084" y="1144270"/>
                </a:lnTo>
                <a:lnTo>
                  <a:pt x="1101553" y="1155065"/>
                </a:lnTo>
                <a:lnTo>
                  <a:pt x="1077405" y="1184275"/>
                </a:lnTo>
                <a:lnTo>
                  <a:pt x="1046268" y="1220153"/>
                </a:lnTo>
                <a:lnTo>
                  <a:pt x="1059613" y="1236028"/>
                </a:lnTo>
                <a:lnTo>
                  <a:pt x="1064696" y="1242378"/>
                </a:lnTo>
                <a:lnTo>
                  <a:pt x="1070098" y="1248093"/>
                </a:lnTo>
                <a:lnTo>
                  <a:pt x="1074546" y="1252538"/>
                </a:lnTo>
                <a:lnTo>
                  <a:pt x="1078994" y="1256665"/>
                </a:lnTo>
                <a:lnTo>
                  <a:pt x="1083124" y="1260158"/>
                </a:lnTo>
                <a:lnTo>
                  <a:pt x="1087890" y="1263333"/>
                </a:lnTo>
                <a:lnTo>
                  <a:pt x="1092656" y="1266508"/>
                </a:lnTo>
                <a:lnTo>
                  <a:pt x="1098375" y="1269365"/>
                </a:lnTo>
                <a:lnTo>
                  <a:pt x="1111084" y="1276350"/>
                </a:lnTo>
                <a:lnTo>
                  <a:pt x="1127606" y="1284605"/>
                </a:lnTo>
                <a:lnTo>
                  <a:pt x="1149529" y="1295400"/>
                </a:lnTo>
                <a:lnTo>
                  <a:pt x="1139362" y="1143953"/>
                </a:lnTo>
                <a:lnTo>
                  <a:pt x="1136185" y="1141413"/>
                </a:lnTo>
                <a:lnTo>
                  <a:pt x="1133325" y="1138238"/>
                </a:lnTo>
                <a:lnTo>
                  <a:pt x="1126971" y="1132205"/>
                </a:lnTo>
                <a:lnTo>
                  <a:pt x="1126017" y="1131888"/>
                </a:lnTo>
                <a:lnTo>
                  <a:pt x="1125700" y="1131888"/>
                </a:lnTo>
                <a:close/>
                <a:moveTo>
                  <a:pt x="505679" y="1004887"/>
                </a:moveTo>
                <a:lnTo>
                  <a:pt x="511721" y="1004887"/>
                </a:lnTo>
                <a:lnTo>
                  <a:pt x="517446" y="1005205"/>
                </a:lnTo>
                <a:lnTo>
                  <a:pt x="522535" y="1006158"/>
                </a:lnTo>
                <a:lnTo>
                  <a:pt x="528259" y="1007746"/>
                </a:lnTo>
                <a:lnTo>
                  <a:pt x="533348" y="1009969"/>
                </a:lnTo>
                <a:lnTo>
                  <a:pt x="538436" y="1012828"/>
                </a:lnTo>
                <a:lnTo>
                  <a:pt x="543207" y="1015687"/>
                </a:lnTo>
                <a:lnTo>
                  <a:pt x="548296" y="1019498"/>
                </a:lnTo>
                <a:lnTo>
                  <a:pt x="552748" y="1023310"/>
                </a:lnTo>
                <a:lnTo>
                  <a:pt x="557201" y="1028075"/>
                </a:lnTo>
                <a:lnTo>
                  <a:pt x="561335" y="1033157"/>
                </a:lnTo>
                <a:lnTo>
                  <a:pt x="566106" y="1038239"/>
                </a:lnTo>
                <a:lnTo>
                  <a:pt x="570240" y="1044274"/>
                </a:lnTo>
                <a:lnTo>
                  <a:pt x="573738" y="1050309"/>
                </a:lnTo>
                <a:lnTo>
                  <a:pt x="577555" y="1056980"/>
                </a:lnTo>
                <a:lnTo>
                  <a:pt x="581371" y="1063968"/>
                </a:lnTo>
                <a:lnTo>
                  <a:pt x="585188" y="1071274"/>
                </a:lnTo>
                <a:lnTo>
                  <a:pt x="588686" y="1078897"/>
                </a:lnTo>
                <a:lnTo>
                  <a:pt x="591867" y="1086838"/>
                </a:lnTo>
                <a:lnTo>
                  <a:pt x="598227" y="1103673"/>
                </a:lnTo>
                <a:lnTo>
                  <a:pt x="603952" y="1121461"/>
                </a:lnTo>
                <a:lnTo>
                  <a:pt x="609677" y="1140202"/>
                </a:lnTo>
                <a:lnTo>
                  <a:pt x="614447" y="1159260"/>
                </a:lnTo>
                <a:lnTo>
                  <a:pt x="619218" y="1179589"/>
                </a:lnTo>
                <a:lnTo>
                  <a:pt x="623670" y="1200553"/>
                </a:lnTo>
                <a:lnTo>
                  <a:pt x="627487" y="1221518"/>
                </a:lnTo>
                <a:lnTo>
                  <a:pt x="630667" y="1242799"/>
                </a:lnTo>
                <a:lnTo>
                  <a:pt x="634165" y="1264399"/>
                </a:lnTo>
                <a:lnTo>
                  <a:pt x="636710" y="1285681"/>
                </a:lnTo>
                <a:lnTo>
                  <a:pt x="639254" y="1306963"/>
                </a:lnTo>
                <a:lnTo>
                  <a:pt x="641798" y="1327927"/>
                </a:lnTo>
                <a:lnTo>
                  <a:pt x="643389" y="1348574"/>
                </a:lnTo>
                <a:lnTo>
                  <a:pt x="644979" y="1368903"/>
                </a:lnTo>
                <a:lnTo>
                  <a:pt x="647841" y="1407337"/>
                </a:lnTo>
                <a:lnTo>
                  <a:pt x="649431" y="1441960"/>
                </a:lnTo>
                <a:lnTo>
                  <a:pt x="650703" y="1471501"/>
                </a:lnTo>
                <a:lnTo>
                  <a:pt x="651021" y="1495641"/>
                </a:lnTo>
                <a:lnTo>
                  <a:pt x="645933" y="1500088"/>
                </a:lnTo>
                <a:lnTo>
                  <a:pt x="640526" y="1461971"/>
                </a:lnTo>
                <a:lnTo>
                  <a:pt x="635120" y="1423219"/>
                </a:lnTo>
                <a:lnTo>
                  <a:pt x="629713" y="1515335"/>
                </a:lnTo>
                <a:lnTo>
                  <a:pt x="623988" y="1520417"/>
                </a:lnTo>
                <a:lnTo>
                  <a:pt x="225488" y="1414008"/>
                </a:lnTo>
                <a:lnTo>
                  <a:pt x="154884" y="1399079"/>
                </a:lnTo>
                <a:lnTo>
                  <a:pt x="603316" y="1539476"/>
                </a:lnTo>
                <a:lnTo>
                  <a:pt x="319945" y="1798670"/>
                </a:lnTo>
                <a:lnTo>
                  <a:pt x="585824" y="1798670"/>
                </a:lnTo>
                <a:lnTo>
                  <a:pt x="752475" y="1798670"/>
                </a:lnTo>
                <a:lnTo>
                  <a:pt x="687596" y="2326906"/>
                </a:lnTo>
                <a:lnTo>
                  <a:pt x="595365" y="2326906"/>
                </a:lnTo>
                <a:lnTo>
                  <a:pt x="586778" y="1847904"/>
                </a:lnTo>
                <a:lnTo>
                  <a:pt x="581371" y="1857433"/>
                </a:lnTo>
                <a:lnTo>
                  <a:pt x="578509" y="1862516"/>
                </a:lnTo>
                <a:lnTo>
                  <a:pt x="575329" y="1866963"/>
                </a:lnTo>
                <a:lnTo>
                  <a:pt x="531758" y="2443162"/>
                </a:lnTo>
                <a:lnTo>
                  <a:pt x="415356" y="2443162"/>
                </a:lnTo>
                <a:lnTo>
                  <a:pt x="356837" y="1985125"/>
                </a:lnTo>
                <a:lnTo>
                  <a:pt x="349840" y="1985760"/>
                </a:lnTo>
                <a:lnTo>
                  <a:pt x="346024" y="1986078"/>
                </a:lnTo>
                <a:lnTo>
                  <a:pt x="342207" y="1986078"/>
                </a:lnTo>
                <a:lnTo>
                  <a:pt x="337437" y="1985760"/>
                </a:lnTo>
                <a:lnTo>
                  <a:pt x="332348" y="1985443"/>
                </a:lnTo>
                <a:lnTo>
                  <a:pt x="145661" y="1959078"/>
                </a:lnTo>
                <a:lnTo>
                  <a:pt x="141208" y="1957490"/>
                </a:lnTo>
                <a:lnTo>
                  <a:pt x="137074" y="1955267"/>
                </a:lnTo>
                <a:lnTo>
                  <a:pt x="133257" y="1952726"/>
                </a:lnTo>
                <a:lnTo>
                  <a:pt x="129441" y="1949867"/>
                </a:lnTo>
                <a:lnTo>
                  <a:pt x="125624" y="1946055"/>
                </a:lnTo>
                <a:lnTo>
                  <a:pt x="122126" y="1941926"/>
                </a:lnTo>
                <a:lnTo>
                  <a:pt x="119264" y="1937479"/>
                </a:lnTo>
                <a:lnTo>
                  <a:pt x="116401" y="1932397"/>
                </a:lnTo>
                <a:lnTo>
                  <a:pt x="113539" y="1927632"/>
                </a:lnTo>
                <a:lnTo>
                  <a:pt x="110995" y="1921914"/>
                </a:lnTo>
                <a:lnTo>
                  <a:pt x="108768" y="1916197"/>
                </a:lnTo>
                <a:lnTo>
                  <a:pt x="106542" y="1910162"/>
                </a:lnTo>
                <a:lnTo>
                  <a:pt x="102408" y="1897774"/>
                </a:lnTo>
                <a:lnTo>
                  <a:pt x="98909" y="1885068"/>
                </a:lnTo>
                <a:lnTo>
                  <a:pt x="96365" y="1872363"/>
                </a:lnTo>
                <a:lnTo>
                  <a:pt x="93503" y="1859339"/>
                </a:lnTo>
                <a:lnTo>
                  <a:pt x="90004" y="1836152"/>
                </a:lnTo>
                <a:lnTo>
                  <a:pt x="86824" y="1817728"/>
                </a:lnTo>
                <a:lnTo>
                  <a:pt x="85234" y="1811058"/>
                </a:lnTo>
                <a:lnTo>
                  <a:pt x="84280" y="1806293"/>
                </a:lnTo>
                <a:lnTo>
                  <a:pt x="83962" y="1800894"/>
                </a:lnTo>
                <a:lnTo>
                  <a:pt x="76965" y="1730695"/>
                </a:lnTo>
                <a:lnTo>
                  <a:pt x="69968" y="1653826"/>
                </a:lnTo>
                <a:lnTo>
                  <a:pt x="62017" y="1556628"/>
                </a:lnTo>
                <a:lnTo>
                  <a:pt x="52158" y="1552499"/>
                </a:lnTo>
                <a:lnTo>
                  <a:pt x="43571" y="1548687"/>
                </a:lnTo>
                <a:lnTo>
                  <a:pt x="35938" y="1545511"/>
                </a:lnTo>
                <a:lnTo>
                  <a:pt x="29895" y="1542017"/>
                </a:lnTo>
                <a:lnTo>
                  <a:pt x="25443" y="1538523"/>
                </a:lnTo>
                <a:lnTo>
                  <a:pt x="23535" y="1536617"/>
                </a:lnTo>
                <a:lnTo>
                  <a:pt x="21944" y="1535346"/>
                </a:lnTo>
                <a:lnTo>
                  <a:pt x="20990" y="1533758"/>
                </a:lnTo>
                <a:lnTo>
                  <a:pt x="20354" y="1532170"/>
                </a:lnTo>
                <a:lnTo>
                  <a:pt x="19718" y="1530582"/>
                </a:lnTo>
                <a:lnTo>
                  <a:pt x="20354" y="1529311"/>
                </a:lnTo>
                <a:lnTo>
                  <a:pt x="17492" y="1522641"/>
                </a:lnTo>
                <a:lnTo>
                  <a:pt x="15266" y="1515017"/>
                </a:lnTo>
                <a:lnTo>
                  <a:pt x="12721" y="1504853"/>
                </a:lnTo>
                <a:lnTo>
                  <a:pt x="10495" y="1493100"/>
                </a:lnTo>
                <a:lnTo>
                  <a:pt x="8269" y="1479759"/>
                </a:lnTo>
                <a:lnTo>
                  <a:pt x="6043" y="1465148"/>
                </a:lnTo>
                <a:lnTo>
                  <a:pt x="4134" y="1449583"/>
                </a:lnTo>
                <a:lnTo>
                  <a:pt x="2544" y="1432431"/>
                </a:lnTo>
                <a:lnTo>
                  <a:pt x="954" y="1414325"/>
                </a:lnTo>
                <a:lnTo>
                  <a:pt x="318" y="1395267"/>
                </a:lnTo>
                <a:lnTo>
                  <a:pt x="0" y="1375256"/>
                </a:lnTo>
                <a:lnTo>
                  <a:pt x="318" y="1354926"/>
                </a:lnTo>
                <a:lnTo>
                  <a:pt x="954" y="1333962"/>
                </a:lnTo>
                <a:lnTo>
                  <a:pt x="2544" y="1312363"/>
                </a:lnTo>
                <a:lnTo>
                  <a:pt x="4452" y="1290763"/>
                </a:lnTo>
                <a:lnTo>
                  <a:pt x="7315" y="1268846"/>
                </a:lnTo>
                <a:lnTo>
                  <a:pt x="11131" y="1246929"/>
                </a:lnTo>
                <a:lnTo>
                  <a:pt x="13357" y="1236447"/>
                </a:lnTo>
                <a:lnTo>
                  <a:pt x="15584" y="1225647"/>
                </a:lnTo>
                <a:lnTo>
                  <a:pt x="18446" y="1214847"/>
                </a:lnTo>
                <a:lnTo>
                  <a:pt x="21308" y="1204047"/>
                </a:lnTo>
                <a:lnTo>
                  <a:pt x="24489" y="1193248"/>
                </a:lnTo>
                <a:lnTo>
                  <a:pt x="27669" y="1183083"/>
                </a:lnTo>
                <a:lnTo>
                  <a:pt x="31486" y="1172601"/>
                </a:lnTo>
                <a:lnTo>
                  <a:pt x="35302" y="1162436"/>
                </a:lnTo>
                <a:lnTo>
                  <a:pt x="39436" y="1152272"/>
                </a:lnTo>
                <a:lnTo>
                  <a:pt x="43889" y="1142425"/>
                </a:lnTo>
                <a:lnTo>
                  <a:pt x="48978" y="1132578"/>
                </a:lnTo>
                <a:lnTo>
                  <a:pt x="54066" y="1123367"/>
                </a:lnTo>
                <a:lnTo>
                  <a:pt x="59473" y="1113838"/>
                </a:lnTo>
                <a:lnTo>
                  <a:pt x="64879" y="1104944"/>
                </a:lnTo>
                <a:lnTo>
                  <a:pt x="70922" y="1096050"/>
                </a:lnTo>
                <a:lnTo>
                  <a:pt x="77601" y="1087473"/>
                </a:lnTo>
                <a:lnTo>
                  <a:pt x="84280" y="1079215"/>
                </a:lnTo>
                <a:lnTo>
                  <a:pt x="91276" y="1071274"/>
                </a:lnTo>
                <a:lnTo>
                  <a:pt x="98591" y="1063968"/>
                </a:lnTo>
                <a:lnTo>
                  <a:pt x="106542" y="1056662"/>
                </a:lnTo>
                <a:lnTo>
                  <a:pt x="114811" y="1049674"/>
                </a:lnTo>
                <a:lnTo>
                  <a:pt x="123080" y="1043321"/>
                </a:lnTo>
                <a:lnTo>
                  <a:pt x="131985" y="1036651"/>
                </a:lnTo>
                <a:lnTo>
                  <a:pt x="141526" y="1031251"/>
                </a:lnTo>
                <a:lnTo>
                  <a:pt x="150749" y="1025851"/>
                </a:lnTo>
                <a:lnTo>
                  <a:pt x="160926" y="1021087"/>
                </a:lnTo>
                <a:lnTo>
                  <a:pt x="171740" y="1016322"/>
                </a:lnTo>
                <a:lnTo>
                  <a:pt x="182553" y="1012193"/>
                </a:lnTo>
                <a:lnTo>
                  <a:pt x="193684" y="1009016"/>
                </a:lnTo>
                <a:lnTo>
                  <a:pt x="205452" y="1005522"/>
                </a:lnTo>
                <a:lnTo>
                  <a:pt x="209904" y="1005522"/>
                </a:lnTo>
                <a:lnTo>
                  <a:pt x="218809" y="1005840"/>
                </a:lnTo>
                <a:lnTo>
                  <a:pt x="243298" y="1007428"/>
                </a:lnTo>
                <a:lnTo>
                  <a:pt x="280508" y="1009969"/>
                </a:lnTo>
                <a:lnTo>
                  <a:pt x="409313" y="1420361"/>
                </a:lnTo>
                <a:lnTo>
                  <a:pt x="397228" y="1297751"/>
                </a:lnTo>
                <a:lnTo>
                  <a:pt x="390867" y="1077309"/>
                </a:lnTo>
                <a:lnTo>
                  <a:pt x="382598" y="1056345"/>
                </a:lnTo>
                <a:lnTo>
                  <a:pt x="399136" y="1028392"/>
                </a:lnTo>
                <a:lnTo>
                  <a:pt x="436029" y="1028392"/>
                </a:lnTo>
                <a:lnTo>
                  <a:pt x="450976" y="1056345"/>
                </a:lnTo>
                <a:lnTo>
                  <a:pt x="443979" y="1081438"/>
                </a:lnTo>
                <a:lnTo>
                  <a:pt x="489141" y="1401937"/>
                </a:lnTo>
                <a:lnTo>
                  <a:pt x="481508" y="1015369"/>
                </a:lnTo>
                <a:lnTo>
                  <a:pt x="489459" y="1011875"/>
                </a:lnTo>
                <a:lnTo>
                  <a:pt x="495501" y="1009016"/>
                </a:lnTo>
                <a:lnTo>
                  <a:pt x="499000" y="1006793"/>
                </a:lnTo>
                <a:lnTo>
                  <a:pt x="499636" y="1005840"/>
                </a:lnTo>
                <a:lnTo>
                  <a:pt x="499954" y="1005522"/>
                </a:lnTo>
                <a:lnTo>
                  <a:pt x="505679" y="1004887"/>
                </a:lnTo>
                <a:close/>
                <a:moveTo>
                  <a:pt x="2233205" y="1004887"/>
                </a:moveTo>
                <a:lnTo>
                  <a:pt x="2238276" y="1005205"/>
                </a:lnTo>
                <a:lnTo>
                  <a:pt x="2243665" y="1005522"/>
                </a:lnTo>
                <a:lnTo>
                  <a:pt x="2243665" y="1005840"/>
                </a:lnTo>
                <a:lnTo>
                  <a:pt x="2244299" y="1006793"/>
                </a:lnTo>
                <a:lnTo>
                  <a:pt x="2248102" y="1009016"/>
                </a:lnTo>
                <a:lnTo>
                  <a:pt x="2253808" y="1011875"/>
                </a:lnTo>
                <a:lnTo>
                  <a:pt x="2261732" y="1015369"/>
                </a:lnTo>
                <a:lnTo>
                  <a:pt x="2254441" y="1401937"/>
                </a:lnTo>
                <a:lnTo>
                  <a:pt x="2299133" y="1081438"/>
                </a:lnTo>
                <a:lnTo>
                  <a:pt x="2292160" y="1056345"/>
                </a:lnTo>
                <a:lnTo>
                  <a:pt x="2307374" y="1028392"/>
                </a:lnTo>
                <a:lnTo>
                  <a:pt x="2344142" y="1028392"/>
                </a:lnTo>
                <a:lnTo>
                  <a:pt x="2360307" y="1056345"/>
                </a:lnTo>
                <a:lnTo>
                  <a:pt x="2352066" y="1077309"/>
                </a:lnTo>
                <a:lnTo>
                  <a:pt x="2346044" y="1297751"/>
                </a:lnTo>
                <a:lnTo>
                  <a:pt x="2333682" y="1420361"/>
                </a:lnTo>
                <a:lnTo>
                  <a:pt x="2462052" y="1009969"/>
                </a:lnTo>
                <a:lnTo>
                  <a:pt x="2499137" y="1007428"/>
                </a:lnTo>
                <a:lnTo>
                  <a:pt x="2523860" y="1005840"/>
                </a:lnTo>
                <a:lnTo>
                  <a:pt x="2532735" y="1005522"/>
                </a:lnTo>
                <a:lnTo>
                  <a:pt x="2536855" y="1005522"/>
                </a:lnTo>
                <a:lnTo>
                  <a:pt x="2548266" y="1009016"/>
                </a:lnTo>
                <a:lnTo>
                  <a:pt x="2559677" y="1012193"/>
                </a:lnTo>
                <a:lnTo>
                  <a:pt x="2570453" y="1016322"/>
                </a:lnTo>
                <a:lnTo>
                  <a:pt x="2580913" y="1021087"/>
                </a:lnTo>
                <a:lnTo>
                  <a:pt x="2591056" y="1025851"/>
                </a:lnTo>
                <a:lnTo>
                  <a:pt x="2600882" y="1031251"/>
                </a:lnTo>
                <a:lnTo>
                  <a:pt x="2610391" y="1036651"/>
                </a:lnTo>
                <a:lnTo>
                  <a:pt x="2618949" y="1043321"/>
                </a:lnTo>
                <a:lnTo>
                  <a:pt x="2627507" y="1049674"/>
                </a:lnTo>
                <a:lnTo>
                  <a:pt x="2635431" y="1056662"/>
                </a:lnTo>
                <a:lnTo>
                  <a:pt x="2643355" y="1063968"/>
                </a:lnTo>
                <a:lnTo>
                  <a:pt x="2650962" y="1071274"/>
                </a:lnTo>
                <a:lnTo>
                  <a:pt x="2657618" y="1079215"/>
                </a:lnTo>
                <a:lnTo>
                  <a:pt x="2664274" y="1087473"/>
                </a:lnTo>
                <a:lnTo>
                  <a:pt x="2670614" y="1096050"/>
                </a:lnTo>
                <a:lnTo>
                  <a:pt x="2676636" y="1104944"/>
                </a:lnTo>
                <a:lnTo>
                  <a:pt x="2682341" y="1113838"/>
                </a:lnTo>
                <a:lnTo>
                  <a:pt x="2688047" y="1123367"/>
                </a:lnTo>
                <a:lnTo>
                  <a:pt x="2692801" y="1132578"/>
                </a:lnTo>
                <a:lnTo>
                  <a:pt x="2697872" y="1142425"/>
                </a:lnTo>
                <a:lnTo>
                  <a:pt x="2702310" y="1152272"/>
                </a:lnTo>
                <a:lnTo>
                  <a:pt x="2706430" y="1162436"/>
                </a:lnTo>
                <a:lnTo>
                  <a:pt x="2710551" y="1172601"/>
                </a:lnTo>
                <a:lnTo>
                  <a:pt x="2714037" y="1183083"/>
                </a:lnTo>
                <a:lnTo>
                  <a:pt x="2717207" y="1193248"/>
                </a:lnTo>
                <a:lnTo>
                  <a:pt x="2720694" y="1204047"/>
                </a:lnTo>
                <a:lnTo>
                  <a:pt x="2723229" y="1214847"/>
                </a:lnTo>
                <a:lnTo>
                  <a:pt x="2726082" y="1225647"/>
                </a:lnTo>
                <a:lnTo>
                  <a:pt x="2728618" y="1236447"/>
                </a:lnTo>
                <a:lnTo>
                  <a:pt x="2730836" y="1246929"/>
                </a:lnTo>
                <a:lnTo>
                  <a:pt x="2734640" y="1268846"/>
                </a:lnTo>
                <a:lnTo>
                  <a:pt x="2737176" y="1290763"/>
                </a:lnTo>
                <a:lnTo>
                  <a:pt x="2739394" y="1312363"/>
                </a:lnTo>
                <a:lnTo>
                  <a:pt x="2740979" y="1333962"/>
                </a:lnTo>
                <a:lnTo>
                  <a:pt x="2741613" y="1354926"/>
                </a:lnTo>
                <a:lnTo>
                  <a:pt x="2741613" y="1375256"/>
                </a:lnTo>
                <a:lnTo>
                  <a:pt x="2741296" y="1395267"/>
                </a:lnTo>
                <a:lnTo>
                  <a:pt x="2740662" y="1414325"/>
                </a:lnTo>
                <a:lnTo>
                  <a:pt x="2739394" y="1432431"/>
                </a:lnTo>
                <a:lnTo>
                  <a:pt x="2737493" y="1449583"/>
                </a:lnTo>
                <a:lnTo>
                  <a:pt x="2735591" y="1465148"/>
                </a:lnTo>
                <a:lnTo>
                  <a:pt x="2733689" y="1479759"/>
                </a:lnTo>
                <a:lnTo>
                  <a:pt x="2731470" y="1493100"/>
                </a:lnTo>
                <a:lnTo>
                  <a:pt x="2728935" y="1504853"/>
                </a:lnTo>
                <a:lnTo>
                  <a:pt x="2726716" y="1515017"/>
                </a:lnTo>
                <a:lnTo>
                  <a:pt x="2724180" y="1522641"/>
                </a:lnTo>
                <a:lnTo>
                  <a:pt x="2721962" y="1529311"/>
                </a:lnTo>
                <a:lnTo>
                  <a:pt x="2721962" y="1530582"/>
                </a:lnTo>
                <a:lnTo>
                  <a:pt x="2721328" y="1532170"/>
                </a:lnTo>
                <a:lnTo>
                  <a:pt x="2720694" y="1533758"/>
                </a:lnTo>
                <a:lnTo>
                  <a:pt x="2719426" y="1535346"/>
                </a:lnTo>
                <a:lnTo>
                  <a:pt x="2718158" y="1536617"/>
                </a:lnTo>
                <a:lnTo>
                  <a:pt x="2716573" y="1538523"/>
                </a:lnTo>
                <a:lnTo>
                  <a:pt x="2711819" y="1542017"/>
                </a:lnTo>
                <a:lnTo>
                  <a:pt x="2705796" y="1545511"/>
                </a:lnTo>
                <a:lnTo>
                  <a:pt x="2698506" y="1548687"/>
                </a:lnTo>
                <a:lnTo>
                  <a:pt x="2689948" y="1552499"/>
                </a:lnTo>
                <a:lnTo>
                  <a:pt x="2680122" y="1556628"/>
                </a:lnTo>
                <a:lnTo>
                  <a:pt x="2671881" y="1653826"/>
                </a:lnTo>
                <a:lnTo>
                  <a:pt x="2664908" y="1730695"/>
                </a:lnTo>
                <a:lnTo>
                  <a:pt x="2657935" y="1800894"/>
                </a:lnTo>
                <a:lnTo>
                  <a:pt x="2657618" y="1806293"/>
                </a:lnTo>
                <a:lnTo>
                  <a:pt x="2656350" y="1811058"/>
                </a:lnTo>
                <a:lnTo>
                  <a:pt x="2655399" y="1817728"/>
                </a:lnTo>
                <a:lnTo>
                  <a:pt x="2652230" y="1836152"/>
                </a:lnTo>
                <a:lnTo>
                  <a:pt x="2648109" y="1859339"/>
                </a:lnTo>
                <a:lnTo>
                  <a:pt x="2645890" y="1872363"/>
                </a:lnTo>
                <a:lnTo>
                  <a:pt x="2643038" y="1885068"/>
                </a:lnTo>
                <a:lnTo>
                  <a:pt x="2639551" y="1897774"/>
                </a:lnTo>
                <a:lnTo>
                  <a:pt x="2635431" y="1910162"/>
                </a:lnTo>
                <a:lnTo>
                  <a:pt x="2633529" y="1916197"/>
                </a:lnTo>
                <a:lnTo>
                  <a:pt x="2630993" y="1921914"/>
                </a:lnTo>
                <a:lnTo>
                  <a:pt x="2628458" y="1927632"/>
                </a:lnTo>
                <a:lnTo>
                  <a:pt x="2625605" y="1932397"/>
                </a:lnTo>
                <a:lnTo>
                  <a:pt x="2622752" y="1937479"/>
                </a:lnTo>
                <a:lnTo>
                  <a:pt x="2619583" y="1941926"/>
                </a:lnTo>
                <a:lnTo>
                  <a:pt x="2616413" y="1946055"/>
                </a:lnTo>
                <a:lnTo>
                  <a:pt x="2612926" y="1949867"/>
                </a:lnTo>
                <a:lnTo>
                  <a:pt x="2609123" y="1952726"/>
                </a:lnTo>
                <a:lnTo>
                  <a:pt x="2605002" y="1955267"/>
                </a:lnTo>
                <a:lnTo>
                  <a:pt x="2600882" y="1957490"/>
                </a:lnTo>
                <a:lnTo>
                  <a:pt x="2596444" y="1959078"/>
                </a:lnTo>
                <a:lnTo>
                  <a:pt x="2410704" y="1985443"/>
                </a:lnTo>
                <a:lnTo>
                  <a:pt x="2405633" y="1985760"/>
                </a:lnTo>
                <a:lnTo>
                  <a:pt x="2400561" y="1986078"/>
                </a:lnTo>
                <a:lnTo>
                  <a:pt x="2397075" y="1986078"/>
                </a:lnTo>
                <a:lnTo>
                  <a:pt x="2393271" y="1985760"/>
                </a:lnTo>
                <a:lnTo>
                  <a:pt x="2385981" y="1985125"/>
                </a:lnTo>
                <a:lnTo>
                  <a:pt x="2327660" y="2443162"/>
                </a:lnTo>
                <a:lnTo>
                  <a:pt x="2211651" y="2443162"/>
                </a:lnTo>
                <a:lnTo>
                  <a:pt x="2168545" y="1866963"/>
                </a:lnTo>
                <a:lnTo>
                  <a:pt x="2165375" y="1862516"/>
                </a:lnTo>
                <a:lnTo>
                  <a:pt x="2162522" y="1857433"/>
                </a:lnTo>
                <a:lnTo>
                  <a:pt x="2156817" y="1847904"/>
                </a:lnTo>
                <a:lnTo>
                  <a:pt x="2148576" y="2326906"/>
                </a:lnTo>
                <a:lnTo>
                  <a:pt x="2063630" y="2320235"/>
                </a:lnTo>
                <a:lnTo>
                  <a:pt x="1992313" y="1798670"/>
                </a:lnTo>
                <a:lnTo>
                  <a:pt x="2157768" y="1798670"/>
                </a:lnTo>
                <a:lnTo>
                  <a:pt x="2443668" y="1798670"/>
                </a:lnTo>
                <a:lnTo>
                  <a:pt x="2170129" y="1529946"/>
                </a:lnTo>
                <a:lnTo>
                  <a:pt x="2587569" y="1399079"/>
                </a:lnTo>
                <a:lnTo>
                  <a:pt x="2517204" y="1414008"/>
                </a:lnTo>
                <a:lnTo>
                  <a:pt x="2151746" y="1511841"/>
                </a:lnTo>
                <a:lnTo>
                  <a:pt x="2111808" y="1472771"/>
                </a:lnTo>
                <a:lnTo>
                  <a:pt x="2108956" y="1423219"/>
                </a:lnTo>
                <a:lnTo>
                  <a:pt x="2103250" y="1464513"/>
                </a:lnTo>
                <a:lnTo>
                  <a:pt x="2093741" y="1455301"/>
                </a:lnTo>
                <a:lnTo>
                  <a:pt x="2095009" y="1426078"/>
                </a:lnTo>
                <a:lnTo>
                  <a:pt x="2096911" y="1393361"/>
                </a:lnTo>
                <a:lnTo>
                  <a:pt x="2099447" y="1358103"/>
                </a:lnTo>
                <a:lnTo>
                  <a:pt x="2103250" y="1320621"/>
                </a:lnTo>
                <a:lnTo>
                  <a:pt x="2105152" y="1301563"/>
                </a:lnTo>
                <a:lnTo>
                  <a:pt x="2107371" y="1282504"/>
                </a:lnTo>
                <a:lnTo>
                  <a:pt x="2109906" y="1262811"/>
                </a:lnTo>
                <a:lnTo>
                  <a:pt x="2113076" y="1243752"/>
                </a:lnTo>
                <a:lnTo>
                  <a:pt x="2115929" y="1224059"/>
                </a:lnTo>
                <a:lnTo>
                  <a:pt x="2119415" y="1205318"/>
                </a:lnTo>
                <a:lnTo>
                  <a:pt x="2123219" y="1186577"/>
                </a:lnTo>
                <a:lnTo>
                  <a:pt x="2127339" y="1168154"/>
                </a:lnTo>
                <a:lnTo>
                  <a:pt x="2131777" y="1150366"/>
                </a:lnTo>
                <a:lnTo>
                  <a:pt x="2136214" y="1133214"/>
                </a:lnTo>
                <a:lnTo>
                  <a:pt x="2140969" y="1116379"/>
                </a:lnTo>
                <a:lnTo>
                  <a:pt x="2146674" y="1100497"/>
                </a:lnTo>
                <a:lnTo>
                  <a:pt x="2152379" y="1085568"/>
                </a:lnTo>
                <a:lnTo>
                  <a:pt x="2158719" y="1071274"/>
                </a:lnTo>
                <a:lnTo>
                  <a:pt x="2165058" y="1058568"/>
                </a:lnTo>
                <a:lnTo>
                  <a:pt x="2168545" y="1052533"/>
                </a:lnTo>
                <a:lnTo>
                  <a:pt x="2172031" y="1046815"/>
                </a:lnTo>
                <a:lnTo>
                  <a:pt x="2175518" y="1041416"/>
                </a:lnTo>
                <a:lnTo>
                  <a:pt x="2179321" y="1036333"/>
                </a:lnTo>
                <a:lnTo>
                  <a:pt x="2183125" y="1031569"/>
                </a:lnTo>
                <a:lnTo>
                  <a:pt x="2187245" y="1027122"/>
                </a:lnTo>
                <a:lnTo>
                  <a:pt x="2191366" y="1023310"/>
                </a:lnTo>
                <a:lnTo>
                  <a:pt x="2195486" y="1019498"/>
                </a:lnTo>
                <a:lnTo>
                  <a:pt x="2199607" y="1016004"/>
                </a:lnTo>
                <a:lnTo>
                  <a:pt x="2204044" y="1013146"/>
                </a:lnTo>
                <a:lnTo>
                  <a:pt x="2208799" y="1010922"/>
                </a:lnTo>
                <a:lnTo>
                  <a:pt x="2213236" y="1008699"/>
                </a:lnTo>
                <a:lnTo>
                  <a:pt x="2217991" y="1007111"/>
                </a:lnTo>
                <a:lnTo>
                  <a:pt x="2223062" y="1005840"/>
                </a:lnTo>
                <a:lnTo>
                  <a:pt x="2227817" y="1005205"/>
                </a:lnTo>
                <a:lnTo>
                  <a:pt x="2233205" y="1004887"/>
                </a:lnTo>
                <a:close/>
                <a:moveTo>
                  <a:pt x="1560668" y="914401"/>
                </a:moveTo>
                <a:lnTo>
                  <a:pt x="1571788" y="914401"/>
                </a:lnTo>
                <a:lnTo>
                  <a:pt x="1582591" y="915671"/>
                </a:lnTo>
                <a:lnTo>
                  <a:pt x="1594029" y="917258"/>
                </a:lnTo>
                <a:lnTo>
                  <a:pt x="1604514" y="919480"/>
                </a:lnTo>
                <a:lnTo>
                  <a:pt x="1615317" y="922021"/>
                </a:lnTo>
                <a:lnTo>
                  <a:pt x="1625802" y="925196"/>
                </a:lnTo>
                <a:lnTo>
                  <a:pt x="1636287" y="928688"/>
                </a:lnTo>
                <a:lnTo>
                  <a:pt x="1646772" y="933133"/>
                </a:lnTo>
                <a:lnTo>
                  <a:pt x="1656939" y="937261"/>
                </a:lnTo>
                <a:lnTo>
                  <a:pt x="1666788" y="942023"/>
                </a:lnTo>
                <a:lnTo>
                  <a:pt x="1676638" y="946786"/>
                </a:lnTo>
                <a:lnTo>
                  <a:pt x="1686487" y="952183"/>
                </a:lnTo>
                <a:lnTo>
                  <a:pt x="1695384" y="957263"/>
                </a:lnTo>
                <a:lnTo>
                  <a:pt x="1704598" y="962978"/>
                </a:lnTo>
                <a:lnTo>
                  <a:pt x="1712859" y="968693"/>
                </a:lnTo>
                <a:lnTo>
                  <a:pt x="1721120" y="974726"/>
                </a:lnTo>
                <a:lnTo>
                  <a:pt x="1729063" y="980441"/>
                </a:lnTo>
                <a:lnTo>
                  <a:pt x="1736371" y="986473"/>
                </a:lnTo>
                <a:lnTo>
                  <a:pt x="1750033" y="997586"/>
                </a:lnTo>
                <a:lnTo>
                  <a:pt x="1762106" y="1008698"/>
                </a:lnTo>
                <a:lnTo>
                  <a:pt x="1771956" y="1018858"/>
                </a:lnTo>
                <a:lnTo>
                  <a:pt x="1779264" y="1027748"/>
                </a:lnTo>
                <a:lnTo>
                  <a:pt x="1782441" y="1031558"/>
                </a:lnTo>
                <a:lnTo>
                  <a:pt x="1784665" y="1034733"/>
                </a:lnTo>
                <a:lnTo>
                  <a:pt x="1786254" y="1037908"/>
                </a:lnTo>
                <a:lnTo>
                  <a:pt x="1787207" y="1040448"/>
                </a:lnTo>
                <a:lnTo>
                  <a:pt x="1788160" y="1045845"/>
                </a:lnTo>
                <a:lnTo>
                  <a:pt x="1788478" y="1053783"/>
                </a:lnTo>
                <a:lnTo>
                  <a:pt x="1789113" y="1076643"/>
                </a:lnTo>
                <a:lnTo>
                  <a:pt x="1789113" y="1107440"/>
                </a:lnTo>
                <a:lnTo>
                  <a:pt x="1788478" y="1144588"/>
                </a:lnTo>
                <a:lnTo>
                  <a:pt x="1787525" y="1187133"/>
                </a:lnTo>
                <a:lnTo>
                  <a:pt x="1786254" y="1233488"/>
                </a:lnTo>
                <a:lnTo>
                  <a:pt x="1784347" y="1282383"/>
                </a:lnTo>
                <a:lnTo>
                  <a:pt x="1782123" y="1331913"/>
                </a:lnTo>
                <a:lnTo>
                  <a:pt x="1672507" y="1331913"/>
                </a:lnTo>
                <a:lnTo>
                  <a:pt x="1674096" y="1293813"/>
                </a:lnTo>
                <a:lnTo>
                  <a:pt x="1674732" y="1258253"/>
                </a:lnTo>
                <a:lnTo>
                  <a:pt x="1675685" y="1225550"/>
                </a:lnTo>
                <a:lnTo>
                  <a:pt x="1676002" y="1197293"/>
                </a:lnTo>
                <a:lnTo>
                  <a:pt x="1675685" y="1174115"/>
                </a:lnTo>
                <a:lnTo>
                  <a:pt x="1674732" y="1156970"/>
                </a:lnTo>
                <a:lnTo>
                  <a:pt x="1674096" y="1150938"/>
                </a:lnTo>
                <a:lnTo>
                  <a:pt x="1673143" y="1147445"/>
                </a:lnTo>
                <a:lnTo>
                  <a:pt x="1672825" y="1145858"/>
                </a:lnTo>
                <a:lnTo>
                  <a:pt x="1672507" y="1144905"/>
                </a:lnTo>
                <a:lnTo>
                  <a:pt x="1672190" y="1144905"/>
                </a:lnTo>
                <a:lnTo>
                  <a:pt x="1671237" y="1145540"/>
                </a:lnTo>
                <a:lnTo>
                  <a:pt x="1669648" y="1147445"/>
                </a:lnTo>
                <a:lnTo>
                  <a:pt x="1668059" y="1149668"/>
                </a:lnTo>
                <a:lnTo>
                  <a:pt x="1666471" y="1151890"/>
                </a:lnTo>
                <a:lnTo>
                  <a:pt x="1654079" y="1331913"/>
                </a:lnTo>
                <a:lnTo>
                  <a:pt x="1602608" y="1331913"/>
                </a:lnTo>
                <a:lnTo>
                  <a:pt x="1602290" y="1283335"/>
                </a:lnTo>
                <a:lnTo>
                  <a:pt x="1598477" y="1283653"/>
                </a:lnTo>
                <a:lnTo>
                  <a:pt x="1586721" y="1284605"/>
                </a:lnTo>
                <a:lnTo>
                  <a:pt x="1568293" y="1285240"/>
                </a:lnTo>
                <a:lnTo>
                  <a:pt x="1556537" y="1285558"/>
                </a:lnTo>
                <a:lnTo>
                  <a:pt x="1543828" y="1285558"/>
                </a:lnTo>
                <a:lnTo>
                  <a:pt x="1529213" y="1285240"/>
                </a:lnTo>
                <a:lnTo>
                  <a:pt x="1513009" y="1284605"/>
                </a:lnTo>
                <a:lnTo>
                  <a:pt x="1496169" y="1283653"/>
                </a:lnTo>
                <a:lnTo>
                  <a:pt x="1477741" y="1282383"/>
                </a:lnTo>
                <a:lnTo>
                  <a:pt x="1457724" y="1280478"/>
                </a:lnTo>
                <a:lnTo>
                  <a:pt x="1437390" y="1277620"/>
                </a:lnTo>
                <a:lnTo>
                  <a:pt x="1415467" y="1274763"/>
                </a:lnTo>
                <a:lnTo>
                  <a:pt x="1392908" y="1270953"/>
                </a:lnTo>
                <a:lnTo>
                  <a:pt x="1381787" y="1268730"/>
                </a:lnTo>
                <a:lnTo>
                  <a:pt x="1370349" y="1266508"/>
                </a:lnTo>
                <a:lnTo>
                  <a:pt x="1359547" y="1263968"/>
                </a:lnTo>
                <a:lnTo>
                  <a:pt x="1348426" y="1261110"/>
                </a:lnTo>
                <a:lnTo>
                  <a:pt x="1328092" y="1254760"/>
                </a:lnTo>
                <a:lnTo>
                  <a:pt x="1308710" y="1248410"/>
                </a:lnTo>
                <a:lnTo>
                  <a:pt x="1290282" y="1241743"/>
                </a:lnTo>
                <a:lnTo>
                  <a:pt x="1273443" y="1234440"/>
                </a:lnTo>
                <a:lnTo>
                  <a:pt x="1257556" y="1227455"/>
                </a:lnTo>
                <a:lnTo>
                  <a:pt x="1243259" y="1220153"/>
                </a:lnTo>
                <a:lnTo>
                  <a:pt x="1229914" y="1213485"/>
                </a:lnTo>
                <a:lnTo>
                  <a:pt x="1218794" y="1207135"/>
                </a:lnTo>
                <a:lnTo>
                  <a:pt x="1208626" y="1201103"/>
                </a:lnTo>
                <a:lnTo>
                  <a:pt x="1200366" y="1196340"/>
                </a:lnTo>
                <a:lnTo>
                  <a:pt x="1189245" y="1188720"/>
                </a:lnTo>
                <a:lnTo>
                  <a:pt x="1185115" y="1186180"/>
                </a:lnTo>
                <a:lnTo>
                  <a:pt x="1204814" y="1331913"/>
                </a:lnTo>
                <a:lnTo>
                  <a:pt x="1152071" y="1331913"/>
                </a:lnTo>
                <a:lnTo>
                  <a:pt x="1149529" y="1296670"/>
                </a:lnTo>
                <a:lnTo>
                  <a:pt x="1143810" y="1297305"/>
                </a:lnTo>
                <a:lnTo>
                  <a:pt x="1135549" y="1299210"/>
                </a:lnTo>
                <a:lnTo>
                  <a:pt x="1112355" y="1303655"/>
                </a:lnTo>
                <a:lnTo>
                  <a:pt x="1082489" y="1309688"/>
                </a:lnTo>
                <a:lnTo>
                  <a:pt x="1066285" y="1313180"/>
                </a:lnTo>
                <a:lnTo>
                  <a:pt x="1049445" y="1316038"/>
                </a:lnTo>
                <a:lnTo>
                  <a:pt x="1032606" y="1318895"/>
                </a:lnTo>
                <a:lnTo>
                  <a:pt x="1015766" y="1321118"/>
                </a:lnTo>
                <a:lnTo>
                  <a:pt x="999880" y="1322388"/>
                </a:lnTo>
                <a:lnTo>
                  <a:pt x="984629" y="1323658"/>
                </a:lnTo>
                <a:lnTo>
                  <a:pt x="977639" y="1323658"/>
                </a:lnTo>
                <a:lnTo>
                  <a:pt x="970649" y="1323658"/>
                </a:lnTo>
                <a:lnTo>
                  <a:pt x="964295" y="1323340"/>
                </a:lnTo>
                <a:lnTo>
                  <a:pt x="958575" y="1323023"/>
                </a:lnTo>
                <a:lnTo>
                  <a:pt x="953174" y="1322070"/>
                </a:lnTo>
                <a:lnTo>
                  <a:pt x="948090" y="1320483"/>
                </a:lnTo>
                <a:lnTo>
                  <a:pt x="943960" y="1319213"/>
                </a:lnTo>
                <a:lnTo>
                  <a:pt x="940783" y="1317625"/>
                </a:lnTo>
                <a:lnTo>
                  <a:pt x="934746" y="1305560"/>
                </a:lnTo>
                <a:lnTo>
                  <a:pt x="928709" y="1295083"/>
                </a:lnTo>
                <a:lnTo>
                  <a:pt x="917271" y="1275398"/>
                </a:lnTo>
                <a:lnTo>
                  <a:pt x="912505" y="1266508"/>
                </a:lnTo>
                <a:lnTo>
                  <a:pt x="908057" y="1257935"/>
                </a:lnTo>
                <a:lnTo>
                  <a:pt x="904244" y="1249680"/>
                </a:lnTo>
                <a:lnTo>
                  <a:pt x="902338" y="1244918"/>
                </a:lnTo>
                <a:lnTo>
                  <a:pt x="901067" y="1240790"/>
                </a:lnTo>
                <a:lnTo>
                  <a:pt x="900114" y="1236663"/>
                </a:lnTo>
                <a:lnTo>
                  <a:pt x="899161" y="1232535"/>
                </a:lnTo>
                <a:lnTo>
                  <a:pt x="898843" y="1228408"/>
                </a:lnTo>
                <a:lnTo>
                  <a:pt x="898525" y="1223963"/>
                </a:lnTo>
                <a:lnTo>
                  <a:pt x="898843" y="1219835"/>
                </a:lnTo>
                <a:lnTo>
                  <a:pt x="899161" y="1215390"/>
                </a:lnTo>
                <a:lnTo>
                  <a:pt x="900431" y="1210628"/>
                </a:lnTo>
                <a:lnTo>
                  <a:pt x="901385" y="1205865"/>
                </a:lnTo>
                <a:lnTo>
                  <a:pt x="903291" y="1201103"/>
                </a:lnTo>
                <a:lnTo>
                  <a:pt x="905197" y="1195705"/>
                </a:lnTo>
                <a:lnTo>
                  <a:pt x="908057" y="1190943"/>
                </a:lnTo>
                <a:lnTo>
                  <a:pt x="910916" y="1185228"/>
                </a:lnTo>
                <a:lnTo>
                  <a:pt x="914729" y="1179513"/>
                </a:lnTo>
                <a:lnTo>
                  <a:pt x="918542" y="1173480"/>
                </a:lnTo>
                <a:lnTo>
                  <a:pt x="922990" y="1167765"/>
                </a:lnTo>
                <a:lnTo>
                  <a:pt x="928391" y="1161098"/>
                </a:lnTo>
                <a:lnTo>
                  <a:pt x="939512" y="1146810"/>
                </a:lnTo>
                <a:lnTo>
                  <a:pt x="949361" y="1133793"/>
                </a:lnTo>
                <a:lnTo>
                  <a:pt x="967154" y="1109345"/>
                </a:lnTo>
                <a:lnTo>
                  <a:pt x="976050" y="1096963"/>
                </a:lnTo>
                <a:lnTo>
                  <a:pt x="985900" y="1084580"/>
                </a:lnTo>
                <a:lnTo>
                  <a:pt x="997338" y="1070928"/>
                </a:lnTo>
                <a:lnTo>
                  <a:pt x="1004328" y="1063943"/>
                </a:lnTo>
                <a:lnTo>
                  <a:pt x="1011318" y="1056323"/>
                </a:lnTo>
                <a:lnTo>
                  <a:pt x="1017673" y="1045528"/>
                </a:lnTo>
                <a:lnTo>
                  <a:pt x="1024663" y="1035368"/>
                </a:lnTo>
                <a:lnTo>
                  <a:pt x="1031335" y="1025525"/>
                </a:lnTo>
                <a:lnTo>
                  <a:pt x="1038007" y="1016318"/>
                </a:lnTo>
                <a:lnTo>
                  <a:pt x="1044997" y="1008063"/>
                </a:lnTo>
                <a:lnTo>
                  <a:pt x="1051669" y="1000443"/>
                </a:lnTo>
                <a:lnTo>
                  <a:pt x="1058659" y="993141"/>
                </a:lnTo>
                <a:lnTo>
                  <a:pt x="1065967" y="986473"/>
                </a:lnTo>
                <a:lnTo>
                  <a:pt x="1073593" y="980123"/>
                </a:lnTo>
                <a:lnTo>
                  <a:pt x="1080583" y="974091"/>
                </a:lnTo>
                <a:lnTo>
                  <a:pt x="1088208" y="968693"/>
                </a:lnTo>
                <a:lnTo>
                  <a:pt x="1096151" y="963931"/>
                </a:lnTo>
                <a:lnTo>
                  <a:pt x="1104094" y="959168"/>
                </a:lnTo>
                <a:lnTo>
                  <a:pt x="1111720" y="954723"/>
                </a:lnTo>
                <a:lnTo>
                  <a:pt x="1119663" y="950913"/>
                </a:lnTo>
                <a:lnTo>
                  <a:pt x="1127924" y="947738"/>
                </a:lnTo>
                <a:lnTo>
                  <a:pt x="1136185" y="944246"/>
                </a:lnTo>
                <a:lnTo>
                  <a:pt x="1145081" y="941388"/>
                </a:lnTo>
                <a:lnTo>
                  <a:pt x="1153660" y="938531"/>
                </a:lnTo>
                <a:lnTo>
                  <a:pt x="1162238" y="935991"/>
                </a:lnTo>
                <a:lnTo>
                  <a:pt x="1171452" y="933768"/>
                </a:lnTo>
                <a:lnTo>
                  <a:pt x="1180349" y="931863"/>
                </a:lnTo>
                <a:lnTo>
                  <a:pt x="1199412" y="928053"/>
                </a:lnTo>
                <a:lnTo>
                  <a:pt x="1218794" y="924561"/>
                </a:lnTo>
                <a:lnTo>
                  <a:pt x="1239128" y="921703"/>
                </a:lnTo>
                <a:lnTo>
                  <a:pt x="1282021" y="915988"/>
                </a:lnTo>
                <a:lnTo>
                  <a:pt x="1284881" y="915671"/>
                </a:lnTo>
                <a:lnTo>
                  <a:pt x="1287740" y="915671"/>
                </a:lnTo>
                <a:lnTo>
                  <a:pt x="1292824" y="915671"/>
                </a:lnTo>
                <a:lnTo>
                  <a:pt x="1366537" y="1187768"/>
                </a:lnTo>
                <a:lnTo>
                  <a:pt x="1368125" y="1176973"/>
                </a:lnTo>
                <a:lnTo>
                  <a:pt x="1393226" y="990283"/>
                </a:lnTo>
                <a:lnTo>
                  <a:pt x="1386236" y="972186"/>
                </a:lnTo>
                <a:lnTo>
                  <a:pt x="1400216" y="947738"/>
                </a:lnTo>
                <a:lnTo>
                  <a:pt x="1432306" y="947421"/>
                </a:lnTo>
                <a:lnTo>
                  <a:pt x="1445968" y="972186"/>
                </a:lnTo>
                <a:lnTo>
                  <a:pt x="1439614" y="993776"/>
                </a:lnTo>
                <a:lnTo>
                  <a:pt x="1462490" y="1190943"/>
                </a:lnTo>
                <a:lnTo>
                  <a:pt x="1522858" y="924243"/>
                </a:lnTo>
                <a:lnTo>
                  <a:pt x="1529530" y="921386"/>
                </a:lnTo>
                <a:lnTo>
                  <a:pt x="1534932" y="918846"/>
                </a:lnTo>
                <a:lnTo>
                  <a:pt x="1537791" y="916940"/>
                </a:lnTo>
                <a:lnTo>
                  <a:pt x="1538427" y="915988"/>
                </a:lnTo>
                <a:lnTo>
                  <a:pt x="1549865" y="915036"/>
                </a:lnTo>
                <a:lnTo>
                  <a:pt x="1560668" y="914401"/>
                </a:lnTo>
                <a:close/>
                <a:moveTo>
                  <a:pt x="170497" y="661035"/>
                </a:moveTo>
                <a:lnTo>
                  <a:pt x="168576" y="681657"/>
                </a:lnTo>
                <a:lnTo>
                  <a:pt x="168275" y="683619"/>
                </a:lnTo>
                <a:lnTo>
                  <a:pt x="167640" y="691889"/>
                </a:lnTo>
                <a:lnTo>
                  <a:pt x="167640" y="695282"/>
                </a:lnTo>
                <a:lnTo>
                  <a:pt x="167322" y="700477"/>
                </a:lnTo>
                <a:lnTo>
                  <a:pt x="167640" y="700795"/>
                </a:lnTo>
                <a:lnTo>
                  <a:pt x="167640" y="695282"/>
                </a:lnTo>
                <a:lnTo>
                  <a:pt x="168275" y="684891"/>
                </a:lnTo>
                <a:lnTo>
                  <a:pt x="168576" y="681657"/>
                </a:lnTo>
                <a:lnTo>
                  <a:pt x="169545" y="675349"/>
                </a:lnTo>
                <a:lnTo>
                  <a:pt x="170497" y="668033"/>
                </a:lnTo>
                <a:lnTo>
                  <a:pt x="170497" y="664534"/>
                </a:lnTo>
                <a:lnTo>
                  <a:pt x="170497" y="661035"/>
                </a:lnTo>
                <a:close/>
                <a:moveTo>
                  <a:pt x="2571454" y="661035"/>
                </a:moveTo>
                <a:lnTo>
                  <a:pt x="2571454" y="664534"/>
                </a:lnTo>
                <a:lnTo>
                  <a:pt x="2571137" y="668033"/>
                </a:lnTo>
                <a:lnTo>
                  <a:pt x="2572406" y="675349"/>
                </a:lnTo>
                <a:lnTo>
                  <a:pt x="2573358" y="683619"/>
                </a:lnTo>
                <a:lnTo>
                  <a:pt x="2573992" y="691889"/>
                </a:lnTo>
                <a:lnTo>
                  <a:pt x="2574310" y="700795"/>
                </a:lnTo>
                <a:lnTo>
                  <a:pt x="2574627" y="700477"/>
                </a:lnTo>
                <a:lnTo>
                  <a:pt x="2573675" y="684891"/>
                </a:lnTo>
                <a:lnTo>
                  <a:pt x="2571454" y="661035"/>
                </a:lnTo>
                <a:close/>
                <a:moveTo>
                  <a:pt x="197485" y="574519"/>
                </a:moveTo>
                <a:lnTo>
                  <a:pt x="195897" y="575155"/>
                </a:lnTo>
                <a:lnTo>
                  <a:pt x="194310" y="576109"/>
                </a:lnTo>
                <a:lnTo>
                  <a:pt x="192405" y="577381"/>
                </a:lnTo>
                <a:lnTo>
                  <a:pt x="190817" y="579290"/>
                </a:lnTo>
                <a:lnTo>
                  <a:pt x="189230" y="581198"/>
                </a:lnTo>
                <a:lnTo>
                  <a:pt x="186690" y="585969"/>
                </a:lnTo>
                <a:lnTo>
                  <a:pt x="189865" y="582789"/>
                </a:lnTo>
                <a:lnTo>
                  <a:pt x="192722" y="579608"/>
                </a:lnTo>
                <a:lnTo>
                  <a:pt x="195897" y="576745"/>
                </a:lnTo>
                <a:lnTo>
                  <a:pt x="199390" y="574519"/>
                </a:lnTo>
                <a:lnTo>
                  <a:pt x="197485" y="574519"/>
                </a:lnTo>
                <a:close/>
                <a:moveTo>
                  <a:pt x="2542584" y="574518"/>
                </a:moveTo>
                <a:lnTo>
                  <a:pt x="2545757" y="576745"/>
                </a:lnTo>
                <a:lnTo>
                  <a:pt x="2549247" y="579608"/>
                </a:lnTo>
                <a:lnTo>
                  <a:pt x="2552102" y="582788"/>
                </a:lnTo>
                <a:lnTo>
                  <a:pt x="2555274" y="585969"/>
                </a:lnTo>
                <a:lnTo>
                  <a:pt x="2552102" y="581198"/>
                </a:lnTo>
                <a:lnTo>
                  <a:pt x="2550833" y="579290"/>
                </a:lnTo>
                <a:lnTo>
                  <a:pt x="2549247" y="577381"/>
                </a:lnTo>
                <a:lnTo>
                  <a:pt x="2547660" y="576109"/>
                </a:lnTo>
                <a:lnTo>
                  <a:pt x="2545757" y="575155"/>
                </a:lnTo>
                <a:lnTo>
                  <a:pt x="2544488" y="574518"/>
                </a:lnTo>
                <a:lnTo>
                  <a:pt x="2542584" y="574518"/>
                </a:lnTo>
                <a:close/>
                <a:moveTo>
                  <a:pt x="331470" y="485775"/>
                </a:moveTo>
                <a:lnTo>
                  <a:pt x="347662" y="485775"/>
                </a:lnTo>
                <a:lnTo>
                  <a:pt x="363537" y="486729"/>
                </a:lnTo>
                <a:lnTo>
                  <a:pt x="378460" y="488638"/>
                </a:lnTo>
                <a:lnTo>
                  <a:pt x="393700" y="490864"/>
                </a:lnTo>
                <a:lnTo>
                  <a:pt x="407988" y="493409"/>
                </a:lnTo>
                <a:lnTo>
                  <a:pt x="421323" y="497226"/>
                </a:lnTo>
                <a:lnTo>
                  <a:pt x="434658" y="501043"/>
                </a:lnTo>
                <a:lnTo>
                  <a:pt x="447040" y="505178"/>
                </a:lnTo>
                <a:lnTo>
                  <a:pt x="459105" y="509631"/>
                </a:lnTo>
                <a:lnTo>
                  <a:pt x="470535" y="514402"/>
                </a:lnTo>
                <a:lnTo>
                  <a:pt x="481013" y="519491"/>
                </a:lnTo>
                <a:lnTo>
                  <a:pt x="491173" y="524580"/>
                </a:lnTo>
                <a:lnTo>
                  <a:pt x="500698" y="529670"/>
                </a:lnTo>
                <a:lnTo>
                  <a:pt x="509270" y="534759"/>
                </a:lnTo>
                <a:lnTo>
                  <a:pt x="517208" y="539848"/>
                </a:lnTo>
                <a:lnTo>
                  <a:pt x="524510" y="544301"/>
                </a:lnTo>
                <a:lnTo>
                  <a:pt x="536575" y="552889"/>
                </a:lnTo>
                <a:lnTo>
                  <a:pt x="545465" y="559569"/>
                </a:lnTo>
                <a:lnTo>
                  <a:pt x="550863" y="564340"/>
                </a:lnTo>
                <a:lnTo>
                  <a:pt x="552450" y="565612"/>
                </a:lnTo>
                <a:lnTo>
                  <a:pt x="550863" y="569747"/>
                </a:lnTo>
                <a:lnTo>
                  <a:pt x="548005" y="574837"/>
                </a:lnTo>
                <a:lnTo>
                  <a:pt x="544195" y="581198"/>
                </a:lnTo>
                <a:lnTo>
                  <a:pt x="539750" y="587878"/>
                </a:lnTo>
                <a:lnTo>
                  <a:pt x="534035" y="595512"/>
                </a:lnTo>
                <a:lnTo>
                  <a:pt x="530860" y="599647"/>
                </a:lnTo>
                <a:lnTo>
                  <a:pt x="527050" y="603463"/>
                </a:lnTo>
                <a:lnTo>
                  <a:pt x="523240" y="607280"/>
                </a:lnTo>
                <a:lnTo>
                  <a:pt x="518795" y="610779"/>
                </a:lnTo>
                <a:lnTo>
                  <a:pt x="514350" y="614278"/>
                </a:lnTo>
                <a:lnTo>
                  <a:pt x="509588" y="617777"/>
                </a:lnTo>
                <a:lnTo>
                  <a:pt x="504508" y="620640"/>
                </a:lnTo>
                <a:lnTo>
                  <a:pt x="498793" y="623502"/>
                </a:lnTo>
                <a:lnTo>
                  <a:pt x="493078" y="626047"/>
                </a:lnTo>
                <a:lnTo>
                  <a:pt x="487045" y="627955"/>
                </a:lnTo>
                <a:lnTo>
                  <a:pt x="480695" y="629228"/>
                </a:lnTo>
                <a:lnTo>
                  <a:pt x="474028" y="630500"/>
                </a:lnTo>
                <a:lnTo>
                  <a:pt x="466725" y="630818"/>
                </a:lnTo>
                <a:lnTo>
                  <a:pt x="459423" y="630818"/>
                </a:lnTo>
                <a:lnTo>
                  <a:pt x="451803" y="630182"/>
                </a:lnTo>
                <a:lnTo>
                  <a:pt x="443548" y="628910"/>
                </a:lnTo>
                <a:lnTo>
                  <a:pt x="434975" y="626683"/>
                </a:lnTo>
                <a:lnTo>
                  <a:pt x="426403" y="624139"/>
                </a:lnTo>
                <a:lnTo>
                  <a:pt x="417195" y="620322"/>
                </a:lnTo>
                <a:lnTo>
                  <a:pt x="407353" y="615869"/>
                </a:lnTo>
                <a:lnTo>
                  <a:pt x="396557" y="610461"/>
                </a:lnTo>
                <a:lnTo>
                  <a:pt x="385127" y="605690"/>
                </a:lnTo>
                <a:lnTo>
                  <a:pt x="408305" y="616823"/>
                </a:lnTo>
                <a:lnTo>
                  <a:pt x="430848" y="627955"/>
                </a:lnTo>
                <a:lnTo>
                  <a:pt x="441643" y="632727"/>
                </a:lnTo>
                <a:lnTo>
                  <a:pt x="452120" y="637180"/>
                </a:lnTo>
                <a:lnTo>
                  <a:pt x="462280" y="641315"/>
                </a:lnTo>
                <a:lnTo>
                  <a:pt x="472440" y="645132"/>
                </a:lnTo>
                <a:lnTo>
                  <a:pt x="481965" y="648312"/>
                </a:lnTo>
                <a:lnTo>
                  <a:pt x="491173" y="650539"/>
                </a:lnTo>
                <a:lnTo>
                  <a:pt x="500063" y="652129"/>
                </a:lnTo>
                <a:lnTo>
                  <a:pt x="504190" y="652447"/>
                </a:lnTo>
                <a:lnTo>
                  <a:pt x="508318" y="652447"/>
                </a:lnTo>
                <a:lnTo>
                  <a:pt x="512128" y="652447"/>
                </a:lnTo>
                <a:lnTo>
                  <a:pt x="515620" y="652129"/>
                </a:lnTo>
                <a:lnTo>
                  <a:pt x="519430" y="651493"/>
                </a:lnTo>
                <a:lnTo>
                  <a:pt x="522923" y="650539"/>
                </a:lnTo>
                <a:lnTo>
                  <a:pt x="526415" y="649267"/>
                </a:lnTo>
                <a:lnTo>
                  <a:pt x="529590" y="647676"/>
                </a:lnTo>
                <a:lnTo>
                  <a:pt x="532765" y="646086"/>
                </a:lnTo>
                <a:lnTo>
                  <a:pt x="535623" y="643541"/>
                </a:lnTo>
                <a:lnTo>
                  <a:pt x="536893" y="651493"/>
                </a:lnTo>
                <a:lnTo>
                  <a:pt x="537210" y="659127"/>
                </a:lnTo>
                <a:lnTo>
                  <a:pt x="537845" y="673440"/>
                </a:lnTo>
                <a:lnTo>
                  <a:pt x="537845" y="687118"/>
                </a:lnTo>
                <a:lnTo>
                  <a:pt x="537210" y="700159"/>
                </a:lnTo>
                <a:lnTo>
                  <a:pt x="538163" y="699205"/>
                </a:lnTo>
                <a:lnTo>
                  <a:pt x="539433" y="697932"/>
                </a:lnTo>
                <a:lnTo>
                  <a:pt x="540703" y="697296"/>
                </a:lnTo>
                <a:lnTo>
                  <a:pt x="541973" y="696660"/>
                </a:lnTo>
                <a:lnTo>
                  <a:pt x="542925" y="697296"/>
                </a:lnTo>
                <a:lnTo>
                  <a:pt x="543243" y="698251"/>
                </a:lnTo>
                <a:lnTo>
                  <a:pt x="543878" y="699841"/>
                </a:lnTo>
                <a:lnTo>
                  <a:pt x="543878" y="702067"/>
                </a:lnTo>
                <a:lnTo>
                  <a:pt x="544195" y="708429"/>
                </a:lnTo>
                <a:lnTo>
                  <a:pt x="544195" y="716063"/>
                </a:lnTo>
                <a:lnTo>
                  <a:pt x="543878" y="725287"/>
                </a:lnTo>
                <a:lnTo>
                  <a:pt x="542925" y="735466"/>
                </a:lnTo>
                <a:lnTo>
                  <a:pt x="540703" y="757413"/>
                </a:lnTo>
                <a:lnTo>
                  <a:pt x="537528" y="779042"/>
                </a:lnTo>
                <a:lnTo>
                  <a:pt x="534670" y="796536"/>
                </a:lnTo>
                <a:lnTo>
                  <a:pt x="533083" y="802898"/>
                </a:lnTo>
                <a:lnTo>
                  <a:pt x="531813" y="807669"/>
                </a:lnTo>
                <a:lnTo>
                  <a:pt x="531178" y="808623"/>
                </a:lnTo>
                <a:lnTo>
                  <a:pt x="530860" y="809577"/>
                </a:lnTo>
                <a:lnTo>
                  <a:pt x="530543" y="809577"/>
                </a:lnTo>
                <a:lnTo>
                  <a:pt x="529908" y="808623"/>
                </a:lnTo>
                <a:lnTo>
                  <a:pt x="528638" y="820392"/>
                </a:lnTo>
                <a:lnTo>
                  <a:pt x="526733" y="831525"/>
                </a:lnTo>
                <a:lnTo>
                  <a:pt x="524510" y="842657"/>
                </a:lnTo>
                <a:lnTo>
                  <a:pt x="521335" y="853154"/>
                </a:lnTo>
                <a:lnTo>
                  <a:pt x="518478" y="863650"/>
                </a:lnTo>
                <a:lnTo>
                  <a:pt x="514985" y="873829"/>
                </a:lnTo>
                <a:lnTo>
                  <a:pt x="510858" y="883689"/>
                </a:lnTo>
                <a:lnTo>
                  <a:pt x="506730" y="892913"/>
                </a:lnTo>
                <a:lnTo>
                  <a:pt x="502285" y="902138"/>
                </a:lnTo>
                <a:lnTo>
                  <a:pt x="497205" y="911044"/>
                </a:lnTo>
                <a:lnTo>
                  <a:pt x="492443" y="919314"/>
                </a:lnTo>
                <a:lnTo>
                  <a:pt x="486728" y="927584"/>
                </a:lnTo>
                <a:lnTo>
                  <a:pt x="481013" y="935536"/>
                </a:lnTo>
                <a:lnTo>
                  <a:pt x="475615" y="943170"/>
                </a:lnTo>
                <a:lnTo>
                  <a:pt x="469583" y="950167"/>
                </a:lnTo>
                <a:lnTo>
                  <a:pt x="463550" y="957165"/>
                </a:lnTo>
                <a:lnTo>
                  <a:pt x="457200" y="963209"/>
                </a:lnTo>
                <a:lnTo>
                  <a:pt x="450850" y="969252"/>
                </a:lnTo>
                <a:lnTo>
                  <a:pt x="443865" y="974659"/>
                </a:lnTo>
                <a:lnTo>
                  <a:pt x="437198" y="980067"/>
                </a:lnTo>
                <a:lnTo>
                  <a:pt x="430530" y="984838"/>
                </a:lnTo>
                <a:lnTo>
                  <a:pt x="423545" y="989609"/>
                </a:lnTo>
                <a:lnTo>
                  <a:pt x="416878" y="993744"/>
                </a:lnTo>
                <a:lnTo>
                  <a:pt x="410210" y="997243"/>
                </a:lnTo>
                <a:lnTo>
                  <a:pt x="402908" y="1000742"/>
                </a:lnTo>
                <a:lnTo>
                  <a:pt x="396240" y="1003286"/>
                </a:lnTo>
                <a:lnTo>
                  <a:pt x="389255" y="1006149"/>
                </a:lnTo>
                <a:lnTo>
                  <a:pt x="382587" y="1008057"/>
                </a:lnTo>
                <a:lnTo>
                  <a:pt x="375920" y="1009330"/>
                </a:lnTo>
                <a:lnTo>
                  <a:pt x="369252" y="1010602"/>
                </a:lnTo>
                <a:lnTo>
                  <a:pt x="362585" y="1011238"/>
                </a:lnTo>
                <a:lnTo>
                  <a:pt x="356235" y="1011238"/>
                </a:lnTo>
                <a:lnTo>
                  <a:pt x="351155" y="1011238"/>
                </a:lnTo>
                <a:lnTo>
                  <a:pt x="345440" y="1010602"/>
                </a:lnTo>
                <a:lnTo>
                  <a:pt x="339725" y="1009330"/>
                </a:lnTo>
                <a:lnTo>
                  <a:pt x="334010" y="1007421"/>
                </a:lnTo>
                <a:lnTo>
                  <a:pt x="327977" y="1005831"/>
                </a:lnTo>
                <a:lnTo>
                  <a:pt x="321945" y="1002968"/>
                </a:lnTo>
                <a:lnTo>
                  <a:pt x="315595" y="1000105"/>
                </a:lnTo>
                <a:lnTo>
                  <a:pt x="309245" y="996607"/>
                </a:lnTo>
                <a:lnTo>
                  <a:pt x="302895" y="992790"/>
                </a:lnTo>
                <a:lnTo>
                  <a:pt x="296227" y="988655"/>
                </a:lnTo>
                <a:lnTo>
                  <a:pt x="289877" y="984202"/>
                </a:lnTo>
                <a:lnTo>
                  <a:pt x="282892" y="979430"/>
                </a:lnTo>
                <a:lnTo>
                  <a:pt x="276542" y="974023"/>
                </a:lnTo>
                <a:lnTo>
                  <a:pt x="269875" y="968298"/>
                </a:lnTo>
                <a:lnTo>
                  <a:pt x="263207" y="962254"/>
                </a:lnTo>
                <a:lnTo>
                  <a:pt x="256540" y="955893"/>
                </a:lnTo>
                <a:lnTo>
                  <a:pt x="250190" y="949213"/>
                </a:lnTo>
                <a:lnTo>
                  <a:pt x="243840" y="941897"/>
                </a:lnTo>
                <a:lnTo>
                  <a:pt x="237490" y="934900"/>
                </a:lnTo>
                <a:lnTo>
                  <a:pt x="231457" y="927266"/>
                </a:lnTo>
                <a:lnTo>
                  <a:pt x="225425" y="919314"/>
                </a:lnTo>
                <a:lnTo>
                  <a:pt x="219710" y="911044"/>
                </a:lnTo>
                <a:lnTo>
                  <a:pt x="214312" y="902774"/>
                </a:lnTo>
                <a:lnTo>
                  <a:pt x="208915" y="893868"/>
                </a:lnTo>
                <a:lnTo>
                  <a:pt x="203517" y="885280"/>
                </a:lnTo>
                <a:lnTo>
                  <a:pt x="198755" y="875737"/>
                </a:lnTo>
                <a:lnTo>
                  <a:pt x="194310" y="866195"/>
                </a:lnTo>
                <a:lnTo>
                  <a:pt x="190182" y="856971"/>
                </a:lnTo>
                <a:lnTo>
                  <a:pt x="186055" y="846792"/>
                </a:lnTo>
                <a:lnTo>
                  <a:pt x="182245" y="836932"/>
                </a:lnTo>
                <a:lnTo>
                  <a:pt x="179070" y="826754"/>
                </a:lnTo>
                <a:lnTo>
                  <a:pt x="176212" y="816257"/>
                </a:lnTo>
                <a:lnTo>
                  <a:pt x="173990" y="822937"/>
                </a:lnTo>
                <a:lnTo>
                  <a:pt x="172402" y="826117"/>
                </a:lnTo>
                <a:lnTo>
                  <a:pt x="171450" y="828344"/>
                </a:lnTo>
                <a:lnTo>
                  <a:pt x="169862" y="830252"/>
                </a:lnTo>
                <a:lnTo>
                  <a:pt x="168275" y="831525"/>
                </a:lnTo>
                <a:lnTo>
                  <a:pt x="167322" y="832479"/>
                </a:lnTo>
                <a:lnTo>
                  <a:pt x="165417" y="832797"/>
                </a:lnTo>
                <a:lnTo>
                  <a:pt x="163830" y="832479"/>
                </a:lnTo>
                <a:lnTo>
                  <a:pt x="162242" y="831207"/>
                </a:lnTo>
                <a:lnTo>
                  <a:pt x="160655" y="829616"/>
                </a:lnTo>
                <a:lnTo>
                  <a:pt x="159385" y="827390"/>
                </a:lnTo>
                <a:lnTo>
                  <a:pt x="157797" y="824845"/>
                </a:lnTo>
                <a:lnTo>
                  <a:pt x="156210" y="821346"/>
                </a:lnTo>
                <a:lnTo>
                  <a:pt x="153987" y="813076"/>
                </a:lnTo>
                <a:lnTo>
                  <a:pt x="152082" y="803534"/>
                </a:lnTo>
                <a:lnTo>
                  <a:pt x="150495" y="792083"/>
                </a:lnTo>
                <a:lnTo>
                  <a:pt x="149542" y="779678"/>
                </a:lnTo>
                <a:lnTo>
                  <a:pt x="149225" y="766637"/>
                </a:lnTo>
                <a:lnTo>
                  <a:pt x="149542" y="753914"/>
                </a:lnTo>
                <a:lnTo>
                  <a:pt x="150177" y="742781"/>
                </a:lnTo>
                <a:lnTo>
                  <a:pt x="151765" y="732285"/>
                </a:lnTo>
                <a:lnTo>
                  <a:pt x="153352" y="722742"/>
                </a:lnTo>
                <a:lnTo>
                  <a:pt x="155257" y="714790"/>
                </a:lnTo>
                <a:lnTo>
                  <a:pt x="157797" y="708429"/>
                </a:lnTo>
                <a:lnTo>
                  <a:pt x="159067" y="705884"/>
                </a:lnTo>
                <a:lnTo>
                  <a:pt x="160337" y="703976"/>
                </a:lnTo>
                <a:lnTo>
                  <a:pt x="161607" y="702067"/>
                </a:lnTo>
                <a:lnTo>
                  <a:pt x="163195" y="700795"/>
                </a:lnTo>
                <a:lnTo>
                  <a:pt x="158432" y="696024"/>
                </a:lnTo>
                <a:lnTo>
                  <a:pt x="154622" y="690617"/>
                </a:lnTo>
                <a:lnTo>
                  <a:pt x="151447" y="685209"/>
                </a:lnTo>
                <a:lnTo>
                  <a:pt x="148907" y="679166"/>
                </a:lnTo>
                <a:lnTo>
                  <a:pt x="147002" y="672804"/>
                </a:lnTo>
                <a:lnTo>
                  <a:pt x="145097" y="666443"/>
                </a:lnTo>
                <a:lnTo>
                  <a:pt x="143827" y="659763"/>
                </a:lnTo>
                <a:lnTo>
                  <a:pt x="143192" y="653083"/>
                </a:lnTo>
                <a:lnTo>
                  <a:pt x="142875" y="646086"/>
                </a:lnTo>
                <a:lnTo>
                  <a:pt x="142875" y="639088"/>
                </a:lnTo>
                <a:lnTo>
                  <a:pt x="143510" y="632090"/>
                </a:lnTo>
                <a:lnTo>
                  <a:pt x="144145" y="624775"/>
                </a:lnTo>
                <a:lnTo>
                  <a:pt x="145415" y="617777"/>
                </a:lnTo>
                <a:lnTo>
                  <a:pt x="146367" y="610461"/>
                </a:lnTo>
                <a:lnTo>
                  <a:pt x="148272" y="603782"/>
                </a:lnTo>
                <a:lnTo>
                  <a:pt x="149860" y="596466"/>
                </a:lnTo>
                <a:lnTo>
                  <a:pt x="154305" y="583425"/>
                </a:lnTo>
                <a:lnTo>
                  <a:pt x="159385" y="570702"/>
                </a:lnTo>
                <a:lnTo>
                  <a:pt x="164465" y="558933"/>
                </a:lnTo>
                <a:lnTo>
                  <a:pt x="169862" y="548436"/>
                </a:lnTo>
                <a:lnTo>
                  <a:pt x="174942" y="539212"/>
                </a:lnTo>
                <a:lnTo>
                  <a:pt x="180022" y="532214"/>
                </a:lnTo>
                <a:lnTo>
                  <a:pt x="182562" y="529034"/>
                </a:lnTo>
                <a:lnTo>
                  <a:pt x="184467" y="526807"/>
                </a:lnTo>
                <a:lnTo>
                  <a:pt x="186690" y="525535"/>
                </a:lnTo>
                <a:lnTo>
                  <a:pt x="188277" y="524262"/>
                </a:lnTo>
                <a:lnTo>
                  <a:pt x="198120" y="519491"/>
                </a:lnTo>
                <a:lnTo>
                  <a:pt x="207327" y="514720"/>
                </a:lnTo>
                <a:lnTo>
                  <a:pt x="216852" y="510585"/>
                </a:lnTo>
                <a:lnTo>
                  <a:pt x="226377" y="507086"/>
                </a:lnTo>
                <a:lnTo>
                  <a:pt x="235267" y="503587"/>
                </a:lnTo>
                <a:lnTo>
                  <a:pt x="244792" y="500407"/>
                </a:lnTo>
                <a:lnTo>
                  <a:pt x="253682" y="497862"/>
                </a:lnTo>
                <a:lnTo>
                  <a:pt x="262572" y="495317"/>
                </a:lnTo>
                <a:lnTo>
                  <a:pt x="271780" y="493409"/>
                </a:lnTo>
                <a:lnTo>
                  <a:pt x="280352" y="491501"/>
                </a:lnTo>
                <a:lnTo>
                  <a:pt x="288925" y="489910"/>
                </a:lnTo>
                <a:lnTo>
                  <a:pt x="298132" y="488638"/>
                </a:lnTo>
                <a:lnTo>
                  <a:pt x="306387" y="487365"/>
                </a:lnTo>
                <a:lnTo>
                  <a:pt x="314960" y="486729"/>
                </a:lnTo>
                <a:lnTo>
                  <a:pt x="323215" y="486093"/>
                </a:lnTo>
                <a:lnTo>
                  <a:pt x="331470" y="485775"/>
                </a:lnTo>
                <a:close/>
                <a:moveTo>
                  <a:pt x="2394109" y="485775"/>
                </a:moveTo>
                <a:lnTo>
                  <a:pt x="2410607" y="485775"/>
                </a:lnTo>
                <a:lnTo>
                  <a:pt x="2418538" y="486093"/>
                </a:lnTo>
                <a:lnTo>
                  <a:pt x="2427104" y="486729"/>
                </a:lnTo>
                <a:lnTo>
                  <a:pt x="2435352" y="487365"/>
                </a:lnTo>
                <a:lnTo>
                  <a:pt x="2443918" y="488638"/>
                </a:lnTo>
                <a:lnTo>
                  <a:pt x="2452801" y="489910"/>
                </a:lnTo>
                <a:lnTo>
                  <a:pt x="2461367" y="491500"/>
                </a:lnTo>
                <a:lnTo>
                  <a:pt x="2470250" y="493409"/>
                </a:lnTo>
                <a:lnTo>
                  <a:pt x="2479451" y="495317"/>
                </a:lnTo>
                <a:lnTo>
                  <a:pt x="2488334" y="497862"/>
                </a:lnTo>
                <a:lnTo>
                  <a:pt x="2497534" y="500407"/>
                </a:lnTo>
                <a:lnTo>
                  <a:pt x="2506417" y="503587"/>
                </a:lnTo>
                <a:lnTo>
                  <a:pt x="2515935" y="507086"/>
                </a:lnTo>
                <a:lnTo>
                  <a:pt x="2525135" y="510585"/>
                </a:lnTo>
                <a:lnTo>
                  <a:pt x="2534653" y="514720"/>
                </a:lnTo>
                <a:lnTo>
                  <a:pt x="2543853" y="519491"/>
                </a:lnTo>
                <a:lnTo>
                  <a:pt x="2553371" y="524262"/>
                </a:lnTo>
                <a:lnTo>
                  <a:pt x="2555274" y="525535"/>
                </a:lnTo>
                <a:lnTo>
                  <a:pt x="2557178" y="526807"/>
                </a:lnTo>
                <a:lnTo>
                  <a:pt x="2559399" y="529033"/>
                </a:lnTo>
                <a:lnTo>
                  <a:pt x="2561620" y="532214"/>
                </a:lnTo>
                <a:lnTo>
                  <a:pt x="2566378" y="539212"/>
                </a:lnTo>
                <a:lnTo>
                  <a:pt x="2571772" y="548436"/>
                </a:lnTo>
                <a:lnTo>
                  <a:pt x="2577482" y="558933"/>
                </a:lnTo>
                <a:lnTo>
                  <a:pt x="2582558" y="570702"/>
                </a:lnTo>
                <a:lnTo>
                  <a:pt x="2587634" y="583425"/>
                </a:lnTo>
                <a:lnTo>
                  <a:pt x="2591759" y="596466"/>
                </a:lnTo>
                <a:lnTo>
                  <a:pt x="2593662" y="603782"/>
                </a:lnTo>
                <a:lnTo>
                  <a:pt x="2594931" y="610461"/>
                </a:lnTo>
                <a:lnTo>
                  <a:pt x="2596517" y="617777"/>
                </a:lnTo>
                <a:lnTo>
                  <a:pt x="2597786" y="624775"/>
                </a:lnTo>
                <a:lnTo>
                  <a:pt x="2598421" y="632090"/>
                </a:lnTo>
                <a:lnTo>
                  <a:pt x="2598738" y="639088"/>
                </a:lnTo>
                <a:lnTo>
                  <a:pt x="2598738" y="646086"/>
                </a:lnTo>
                <a:lnTo>
                  <a:pt x="2598421" y="653083"/>
                </a:lnTo>
                <a:lnTo>
                  <a:pt x="2598104" y="659763"/>
                </a:lnTo>
                <a:lnTo>
                  <a:pt x="2596517" y="666443"/>
                </a:lnTo>
                <a:lnTo>
                  <a:pt x="2594931" y="672804"/>
                </a:lnTo>
                <a:lnTo>
                  <a:pt x="2592710" y="679166"/>
                </a:lnTo>
                <a:lnTo>
                  <a:pt x="2590172" y="685209"/>
                </a:lnTo>
                <a:lnTo>
                  <a:pt x="2586683" y="690617"/>
                </a:lnTo>
                <a:lnTo>
                  <a:pt x="2583193" y="696024"/>
                </a:lnTo>
                <a:lnTo>
                  <a:pt x="2578434" y="700795"/>
                </a:lnTo>
                <a:lnTo>
                  <a:pt x="2580020" y="702067"/>
                </a:lnTo>
                <a:lnTo>
                  <a:pt x="2581607" y="703976"/>
                </a:lnTo>
                <a:lnTo>
                  <a:pt x="2582558" y="705884"/>
                </a:lnTo>
                <a:lnTo>
                  <a:pt x="2584145" y="708429"/>
                </a:lnTo>
                <a:lnTo>
                  <a:pt x="2586365" y="714790"/>
                </a:lnTo>
                <a:lnTo>
                  <a:pt x="2588269" y="722742"/>
                </a:lnTo>
                <a:lnTo>
                  <a:pt x="2590172" y="732285"/>
                </a:lnTo>
                <a:lnTo>
                  <a:pt x="2591441" y="742781"/>
                </a:lnTo>
                <a:lnTo>
                  <a:pt x="2592076" y="753914"/>
                </a:lnTo>
                <a:lnTo>
                  <a:pt x="2592393" y="766637"/>
                </a:lnTo>
                <a:lnTo>
                  <a:pt x="2592076" y="779678"/>
                </a:lnTo>
                <a:lnTo>
                  <a:pt x="2591441" y="792083"/>
                </a:lnTo>
                <a:lnTo>
                  <a:pt x="2589855" y="803534"/>
                </a:lnTo>
                <a:lnTo>
                  <a:pt x="2587634" y="813076"/>
                </a:lnTo>
                <a:lnTo>
                  <a:pt x="2585414" y="821346"/>
                </a:lnTo>
                <a:lnTo>
                  <a:pt x="2584145" y="824845"/>
                </a:lnTo>
                <a:lnTo>
                  <a:pt x="2582558" y="827390"/>
                </a:lnTo>
                <a:lnTo>
                  <a:pt x="2581289" y="829616"/>
                </a:lnTo>
                <a:lnTo>
                  <a:pt x="2579703" y="831207"/>
                </a:lnTo>
                <a:lnTo>
                  <a:pt x="2577799" y="832479"/>
                </a:lnTo>
                <a:lnTo>
                  <a:pt x="2576213" y="832797"/>
                </a:lnTo>
                <a:lnTo>
                  <a:pt x="2574627" y="832479"/>
                </a:lnTo>
                <a:lnTo>
                  <a:pt x="2573358" y="831525"/>
                </a:lnTo>
                <a:lnTo>
                  <a:pt x="2571772" y="830252"/>
                </a:lnTo>
                <a:lnTo>
                  <a:pt x="2570503" y="828344"/>
                </a:lnTo>
                <a:lnTo>
                  <a:pt x="2569234" y="826117"/>
                </a:lnTo>
                <a:lnTo>
                  <a:pt x="2567965" y="822936"/>
                </a:lnTo>
                <a:lnTo>
                  <a:pt x="2565744" y="816257"/>
                </a:lnTo>
                <a:lnTo>
                  <a:pt x="2562889" y="826753"/>
                </a:lnTo>
                <a:lnTo>
                  <a:pt x="2559399" y="836932"/>
                </a:lnTo>
                <a:lnTo>
                  <a:pt x="2555592" y="846792"/>
                </a:lnTo>
                <a:lnTo>
                  <a:pt x="2551785" y="856971"/>
                </a:lnTo>
                <a:lnTo>
                  <a:pt x="2547343" y="866195"/>
                </a:lnTo>
                <a:lnTo>
                  <a:pt x="2542902" y="875737"/>
                </a:lnTo>
                <a:lnTo>
                  <a:pt x="2537825" y="885280"/>
                </a:lnTo>
                <a:lnTo>
                  <a:pt x="2533067" y="893868"/>
                </a:lnTo>
                <a:lnTo>
                  <a:pt x="2527356" y="902774"/>
                </a:lnTo>
                <a:lnTo>
                  <a:pt x="2522280" y="911044"/>
                </a:lnTo>
                <a:lnTo>
                  <a:pt x="2516252" y="919314"/>
                </a:lnTo>
                <a:lnTo>
                  <a:pt x="2510224" y="927266"/>
                </a:lnTo>
                <a:lnTo>
                  <a:pt x="2504197" y="934900"/>
                </a:lnTo>
                <a:lnTo>
                  <a:pt x="2497851" y="941897"/>
                </a:lnTo>
                <a:lnTo>
                  <a:pt x="2491824" y="949213"/>
                </a:lnTo>
                <a:lnTo>
                  <a:pt x="2484844" y="955893"/>
                </a:lnTo>
                <a:lnTo>
                  <a:pt x="2478499" y="962254"/>
                </a:lnTo>
                <a:lnTo>
                  <a:pt x="2472154" y="968298"/>
                </a:lnTo>
                <a:lnTo>
                  <a:pt x="2465492" y="974023"/>
                </a:lnTo>
                <a:lnTo>
                  <a:pt x="2458829" y="979430"/>
                </a:lnTo>
                <a:lnTo>
                  <a:pt x="2452167" y="984202"/>
                </a:lnTo>
                <a:lnTo>
                  <a:pt x="2445505" y="988654"/>
                </a:lnTo>
                <a:lnTo>
                  <a:pt x="2439159" y="992789"/>
                </a:lnTo>
                <a:lnTo>
                  <a:pt x="2432814" y="996607"/>
                </a:lnTo>
                <a:lnTo>
                  <a:pt x="2426469" y="1000105"/>
                </a:lnTo>
                <a:lnTo>
                  <a:pt x="2420124" y="1002968"/>
                </a:lnTo>
                <a:lnTo>
                  <a:pt x="2413462" y="1005831"/>
                </a:lnTo>
                <a:lnTo>
                  <a:pt x="2408069" y="1007421"/>
                </a:lnTo>
                <a:lnTo>
                  <a:pt x="2402041" y="1009330"/>
                </a:lnTo>
                <a:lnTo>
                  <a:pt x="2396330" y="1010602"/>
                </a:lnTo>
                <a:lnTo>
                  <a:pt x="2390937" y="1011238"/>
                </a:lnTo>
                <a:lnTo>
                  <a:pt x="2385861" y="1011238"/>
                </a:lnTo>
                <a:lnTo>
                  <a:pt x="2379516" y="1011238"/>
                </a:lnTo>
                <a:lnTo>
                  <a:pt x="2372536" y="1010602"/>
                </a:lnTo>
                <a:lnTo>
                  <a:pt x="2366191" y="1009330"/>
                </a:lnTo>
                <a:lnTo>
                  <a:pt x="2359529" y="1008057"/>
                </a:lnTo>
                <a:lnTo>
                  <a:pt x="2352866" y="1006149"/>
                </a:lnTo>
                <a:lnTo>
                  <a:pt x="2345887" y="1003286"/>
                </a:lnTo>
                <a:lnTo>
                  <a:pt x="2338907" y="1000742"/>
                </a:lnTo>
                <a:lnTo>
                  <a:pt x="2331928" y="997243"/>
                </a:lnTo>
                <a:lnTo>
                  <a:pt x="2325265" y="993744"/>
                </a:lnTo>
                <a:lnTo>
                  <a:pt x="2318286" y="989609"/>
                </a:lnTo>
                <a:lnTo>
                  <a:pt x="2311306" y="984838"/>
                </a:lnTo>
                <a:lnTo>
                  <a:pt x="2304644" y="980067"/>
                </a:lnTo>
                <a:lnTo>
                  <a:pt x="2297981" y="974659"/>
                </a:lnTo>
                <a:lnTo>
                  <a:pt x="2291636" y="969252"/>
                </a:lnTo>
                <a:lnTo>
                  <a:pt x="2284974" y="963208"/>
                </a:lnTo>
                <a:lnTo>
                  <a:pt x="2278629" y="957165"/>
                </a:lnTo>
                <a:lnTo>
                  <a:pt x="2272284" y="950167"/>
                </a:lnTo>
                <a:lnTo>
                  <a:pt x="2266256" y="943170"/>
                </a:lnTo>
                <a:lnTo>
                  <a:pt x="2260545" y="935536"/>
                </a:lnTo>
                <a:lnTo>
                  <a:pt x="2255152" y="927584"/>
                </a:lnTo>
                <a:lnTo>
                  <a:pt x="2249759" y="919314"/>
                </a:lnTo>
                <a:lnTo>
                  <a:pt x="2244365" y="911044"/>
                </a:lnTo>
                <a:lnTo>
                  <a:pt x="2239924" y="902138"/>
                </a:lnTo>
                <a:lnTo>
                  <a:pt x="2235482" y="892913"/>
                </a:lnTo>
                <a:lnTo>
                  <a:pt x="2231041" y="883689"/>
                </a:lnTo>
                <a:lnTo>
                  <a:pt x="2227234" y="873829"/>
                </a:lnTo>
                <a:lnTo>
                  <a:pt x="2223744" y="863650"/>
                </a:lnTo>
                <a:lnTo>
                  <a:pt x="2220571" y="853154"/>
                </a:lnTo>
                <a:lnTo>
                  <a:pt x="2217716" y="842657"/>
                </a:lnTo>
                <a:lnTo>
                  <a:pt x="2215178" y="831525"/>
                </a:lnTo>
                <a:lnTo>
                  <a:pt x="2213275" y="820392"/>
                </a:lnTo>
                <a:lnTo>
                  <a:pt x="2211688" y="808623"/>
                </a:lnTo>
                <a:lnTo>
                  <a:pt x="2211371" y="809577"/>
                </a:lnTo>
                <a:lnTo>
                  <a:pt x="2211054" y="809577"/>
                </a:lnTo>
                <a:lnTo>
                  <a:pt x="2210737" y="808623"/>
                </a:lnTo>
                <a:lnTo>
                  <a:pt x="2210419" y="807669"/>
                </a:lnTo>
                <a:lnTo>
                  <a:pt x="2208833" y="802898"/>
                </a:lnTo>
                <a:lnTo>
                  <a:pt x="2207564" y="796536"/>
                </a:lnTo>
                <a:lnTo>
                  <a:pt x="2204391" y="779042"/>
                </a:lnTo>
                <a:lnTo>
                  <a:pt x="2201536" y="757413"/>
                </a:lnTo>
                <a:lnTo>
                  <a:pt x="2198998" y="735465"/>
                </a:lnTo>
                <a:lnTo>
                  <a:pt x="2198364" y="725287"/>
                </a:lnTo>
                <a:lnTo>
                  <a:pt x="2198046" y="716063"/>
                </a:lnTo>
                <a:lnTo>
                  <a:pt x="2197412" y="708429"/>
                </a:lnTo>
                <a:lnTo>
                  <a:pt x="2198046" y="702067"/>
                </a:lnTo>
                <a:lnTo>
                  <a:pt x="2198364" y="699841"/>
                </a:lnTo>
                <a:lnTo>
                  <a:pt x="2198681" y="698250"/>
                </a:lnTo>
                <a:lnTo>
                  <a:pt x="2199315" y="697296"/>
                </a:lnTo>
                <a:lnTo>
                  <a:pt x="2200267" y="696660"/>
                </a:lnTo>
                <a:lnTo>
                  <a:pt x="2201219" y="697296"/>
                </a:lnTo>
                <a:lnTo>
                  <a:pt x="2202488" y="697932"/>
                </a:lnTo>
                <a:lnTo>
                  <a:pt x="2204074" y="699205"/>
                </a:lnTo>
                <a:lnTo>
                  <a:pt x="2205026" y="700159"/>
                </a:lnTo>
                <a:lnTo>
                  <a:pt x="2204391" y="687118"/>
                </a:lnTo>
                <a:lnTo>
                  <a:pt x="2204074" y="673440"/>
                </a:lnTo>
                <a:lnTo>
                  <a:pt x="2204709" y="659127"/>
                </a:lnTo>
                <a:lnTo>
                  <a:pt x="2205343" y="651493"/>
                </a:lnTo>
                <a:lnTo>
                  <a:pt x="2206295" y="643541"/>
                </a:lnTo>
                <a:lnTo>
                  <a:pt x="2209150" y="646086"/>
                </a:lnTo>
                <a:lnTo>
                  <a:pt x="2212323" y="647676"/>
                </a:lnTo>
                <a:lnTo>
                  <a:pt x="2215495" y="649267"/>
                </a:lnTo>
                <a:lnTo>
                  <a:pt x="2218985" y="650539"/>
                </a:lnTo>
                <a:lnTo>
                  <a:pt x="2222475" y="651493"/>
                </a:lnTo>
                <a:lnTo>
                  <a:pt x="2225965" y="652129"/>
                </a:lnTo>
                <a:lnTo>
                  <a:pt x="2229772" y="652447"/>
                </a:lnTo>
                <a:lnTo>
                  <a:pt x="2233896" y="652447"/>
                </a:lnTo>
                <a:lnTo>
                  <a:pt x="2238020" y="652447"/>
                </a:lnTo>
                <a:lnTo>
                  <a:pt x="2242145" y="652129"/>
                </a:lnTo>
                <a:lnTo>
                  <a:pt x="2251028" y="650539"/>
                </a:lnTo>
                <a:lnTo>
                  <a:pt x="2259911" y="648312"/>
                </a:lnTo>
                <a:lnTo>
                  <a:pt x="2269746" y="645132"/>
                </a:lnTo>
                <a:lnTo>
                  <a:pt x="2279581" y="641315"/>
                </a:lnTo>
                <a:lnTo>
                  <a:pt x="2289733" y="637180"/>
                </a:lnTo>
                <a:lnTo>
                  <a:pt x="2300519" y="632726"/>
                </a:lnTo>
                <a:lnTo>
                  <a:pt x="2310989" y="627955"/>
                </a:lnTo>
                <a:lnTo>
                  <a:pt x="2333514" y="616823"/>
                </a:lnTo>
                <a:lnTo>
                  <a:pt x="2356991" y="605690"/>
                </a:lnTo>
                <a:lnTo>
                  <a:pt x="2345569" y="610461"/>
                </a:lnTo>
                <a:lnTo>
                  <a:pt x="2334466" y="615868"/>
                </a:lnTo>
                <a:lnTo>
                  <a:pt x="2324948" y="620322"/>
                </a:lnTo>
                <a:lnTo>
                  <a:pt x="2315430" y="624138"/>
                </a:lnTo>
                <a:lnTo>
                  <a:pt x="2306865" y="626683"/>
                </a:lnTo>
                <a:lnTo>
                  <a:pt x="2298616" y="628910"/>
                </a:lnTo>
                <a:lnTo>
                  <a:pt x="2290367" y="630182"/>
                </a:lnTo>
                <a:lnTo>
                  <a:pt x="2282436" y="630818"/>
                </a:lnTo>
                <a:lnTo>
                  <a:pt x="2275456" y="630818"/>
                </a:lnTo>
                <a:lnTo>
                  <a:pt x="2268160" y="630500"/>
                </a:lnTo>
                <a:lnTo>
                  <a:pt x="2261497" y="629228"/>
                </a:lnTo>
                <a:lnTo>
                  <a:pt x="2255152" y="627955"/>
                </a:lnTo>
                <a:lnTo>
                  <a:pt x="2248807" y="626047"/>
                </a:lnTo>
                <a:lnTo>
                  <a:pt x="2243096" y="623502"/>
                </a:lnTo>
                <a:lnTo>
                  <a:pt x="2237703" y="620640"/>
                </a:lnTo>
                <a:lnTo>
                  <a:pt x="2232627" y="617777"/>
                </a:lnTo>
                <a:lnTo>
                  <a:pt x="2227551" y="614278"/>
                </a:lnTo>
                <a:lnTo>
                  <a:pt x="2223109" y="610779"/>
                </a:lnTo>
                <a:lnTo>
                  <a:pt x="2218985" y="607280"/>
                </a:lnTo>
                <a:lnTo>
                  <a:pt x="2214861" y="603463"/>
                </a:lnTo>
                <a:lnTo>
                  <a:pt x="2211371" y="599647"/>
                </a:lnTo>
                <a:lnTo>
                  <a:pt x="2208198" y="595512"/>
                </a:lnTo>
                <a:lnTo>
                  <a:pt x="2202171" y="587878"/>
                </a:lnTo>
                <a:lnTo>
                  <a:pt x="2197412" y="581198"/>
                </a:lnTo>
                <a:lnTo>
                  <a:pt x="2193922" y="574837"/>
                </a:lnTo>
                <a:lnTo>
                  <a:pt x="2191701" y="569747"/>
                </a:lnTo>
                <a:lnTo>
                  <a:pt x="2189163" y="565612"/>
                </a:lnTo>
                <a:lnTo>
                  <a:pt x="2191067" y="564340"/>
                </a:lnTo>
                <a:lnTo>
                  <a:pt x="2196777" y="559569"/>
                </a:lnTo>
                <a:lnTo>
                  <a:pt x="2205343" y="552889"/>
                </a:lnTo>
                <a:lnTo>
                  <a:pt x="2217399" y="544301"/>
                </a:lnTo>
                <a:lnTo>
                  <a:pt x="2225013" y="539848"/>
                </a:lnTo>
                <a:lnTo>
                  <a:pt x="2232944" y="534759"/>
                </a:lnTo>
                <a:lnTo>
                  <a:pt x="2241510" y="529670"/>
                </a:lnTo>
                <a:lnTo>
                  <a:pt x="2251028" y="524580"/>
                </a:lnTo>
                <a:lnTo>
                  <a:pt x="2260545" y="519491"/>
                </a:lnTo>
                <a:lnTo>
                  <a:pt x="2271649" y="514402"/>
                </a:lnTo>
                <a:lnTo>
                  <a:pt x="2282753" y="509631"/>
                </a:lnTo>
                <a:lnTo>
                  <a:pt x="2294809" y="505178"/>
                </a:lnTo>
                <a:lnTo>
                  <a:pt x="2307182" y="501043"/>
                </a:lnTo>
                <a:lnTo>
                  <a:pt x="2320506" y="497226"/>
                </a:lnTo>
                <a:lnTo>
                  <a:pt x="2334466" y="493409"/>
                </a:lnTo>
                <a:lnTo>
                  <a:pt x="2348742" y="490864"/>
                </a:lnTo>
                <a:lnTo>
                  <a:pt x="2363336" y="488638"/>
                </a:lnTo>
                <a:lnTo>
                  <a:pt x="2378564" y="486729"/>
                </a:lnTo>
                <a:lnTo>
                  <a:pt x="2394109" y="485775"/>
                </a:lnTo>
                <a:close/>
                <a:moveTo>
                  <a:pt x="1429386" y="468312"/>
                </a:moveTo>
                <a:lnTo>
                  <a:pt x="1442086" y="468630"/>
                </a:lnTo>
                <a:lnTo>
                  <a:pt x="1454151" y="469899"/>
                </a:lnTo>
                <a:lnTo>
                  <a:pt x="1465898" y="471802"/>
                </a:lnTo>
                <a:lnTo>
                  <a:pt x="1477011" y="474023"/>
                </a:lnTo>
                <a:lnTo>
                  <a:pt x="1487488" y="476562"/>
                </a:lnTo>
                <a:lnTo>
                  <a:pt x="1497649" y="479734"/>
                </a:lnTo>
                <a:lnTo>
                  <a:pt x="1507491" y="482907"/>
                </a:lnTo>
                <a:lnTo>
                  <a:pt x="1516699" y="486714"/>
                </a:lnTo>
                <a:lnTo>
                  <a:pt x="1525271" y="490522"/>
                </a:lnTo>
                <a:lnTo>
                  <a:pt x="1533526" y="494646"/>
                </a:lnTo>
                <a:lnTo>
                  <a:pt x="1541146" y="498771"/>
                </a:lnTo>
                <a:lnTo>
                  <a:pt x="1547814" y="502896"/>
                </a:lnTo>
                <a:lnTo>
                  <a:pt x="1554164" y="507020"/>
                </a:lnTo>
                <a:lnTo>
                  <a:pt x="1565594" y="514952"/>
                </a:lnTo>
                <a:lnTo>
                  <a:pt x="1574166" y="522250"/>
                </a:lnTo>
                <a:lnTo>
                  <a:pt x="1580516" y="527643"/>
                </a:lnTo>
                <a:lnTo>
                  <a:pt x="1585596" y="532720"/>
                </a:lnTo>
                <a:lnTo>
                  <a:pt x="1584009" y="536527"/>
                </a:lnTo>
                <a:lnTo>
                  <a:pt x="1581469" y="540652"/>
                </a:lnTo>
                <a:lnTo>
                  <a:pt x="1578611" y="546046"/>
                </a:lnTo>
                <a:lnTo>
                  <a:pt x="1574484" y="552074"/>
                </a:lnTo>
                <a:lnTo>
                  <a:pt x="1569721" y="558419"/>
                </a:lnTo>
                <a:lnTo>
                  <a:pt x="1563054" y="565399"/>
                </a:lnTo>
                <a:lnTo>
                  <a:pt x="1559879" y="568572"/>
                </a:lnTo>
                <a:lnTo>
                  <a:pt x="1556386" y="571745"/>
                </a:lnTo>
                <a:lnTo>
                  <a:pt x="1552259" y="575235"/>
                </a:lnTo>
                <a:lnTo>
                  <a:pt x="1548131" y="577773"/>
                </a:lnTo>
                <a:lnTo>
                  <a:pt x="1543686" y="580311"/>
                </a:lnTo>
                <a:lnTo>
                  <a:pt x="1538606" y="582850"/>
                </a:lnTo>
                <a:lnTo>
                  <a:pt x="1533844" y="584753"/>
                </a:lnTo>
                <a:lnTo>
                  <a:pt x="1528446" y="586657"/>
                </a:lnTo>
                <a:lnTo>
                  <a:pt x="1523049" y="588243"/>
                </a:lnTo>
                <a:lnTo>
                  <a:pt x="1517016" y="588878"/>
                </a:lnTo>
                <a:lnTo>
                  <a:pt x="1510984" y="589512"/>
                </a:lnTo>
                <a:lnTo>
                  <a:pt x="1503999" y="589512"/>
                </a:lnTo>
                <a:lnTo>
                  <a:pt x="1497331" y="588878"/>
                </a:lnTo>
                <a:lnTo>
                  <a:pt x="1490346" y="587926"/>
                </a:lnTo>
                <a:lnTo>
                  <a:pt x="1483043" y="586022"/>
                </a:lnTo>
                <a:lnTo>
                  <a:pt x="1475106" y="583484"/>
                </a:lnTo>
                <a:lnTo>
                  <a:pt x="1467168" y="580311"/>
                </a:lnTo>
                <a:lnTo>
                  <a:pt x="1458913" y="576187"/>
                </a:lnTo>
                <a:lnTo>
                  <a:pt x="1449388" y="571745"/>
                </a:lnTo>
                <a:lnTo>
                  <a:pt x="1439546" y="567620"/>
                </a:lnTo>
                <a:lnTo>
                  <a:pt x="1479233" y="586657"/>
                </a:lnTo>
                <a:lnTo>
                  <a:pt x="1498284" y="594906"/>
                </a:lnTo>
                <a:lnTo>
                  <a:pt x="1506856" y="598714"/>
                </a:lnTo>
                <a:lnTo>
                  <a:pt x="1515746" y="601886"/>
                </a:lnTo>
                <a:lnTo>
                  <a:pt x="1524001" y="604425"/>
                </a:lnTo>
                <a:lnTo>
                  <a:pt x="1531939" y="606646"/>
                </a:lnTo>
                <a:lnTo>
                  <a:pt x="1539559" y="607915"/>
                </a:lnTo>
                <a:lnTo>
                  <a:pt x="1546544" y="608232"/>
                </a:lnTo>
                <a:lnTo>
                  <a:pt x="1550036" y="608232"/>
                </a:lnTo>
                <a:lnTo>
                  <a:pt x="1553529" y="607915"/>
                </a:lnTo>
                <a:lnTo>
                  <a:pt x="1556704" y="607280"/>
                </a:lnTo>
                <a:lnTo>
                  <a:pt x="1559879" y="606646"/>
                </a:lnTo>
                <a:lnTo>
                  <a:pt x="1562736" y="605376"/>
                </a:lnTo>
                <a:lnTo>
                  <a:pt x="1565594" y="604107"/>
                </a:lnTo>
                <a:lnTo>
                  <a:pt x="1568451" y="602521"/>
                </a:lnTo>
                <a:lnTo>
                  <a:pt x="1570674" y="600617"/>
                </a:lnTo>
                <a:lnTo>
                  <a:pt x="1571944" y="607280"/>
                </a:lnTo>
                <a:lnTo>
                  <a:pt x="1572261" y="614260"/>
                </a:lnTo>
                <a:lnTo>
                  <a:pt x="1572896" y="626634"/>
                </a:lnTo>
                <a:lnTo>
                  <a:pt x="1572579" y="638691"/>
                </a:lnTo>
                <a:lnTo>
                  <a:pt x="1572261" y="649795"/>
                </a:lnTo>
                <a:lnTo>
                  <a:pt x="1574166" y="647574"/>
                </a:lnTo>
                <a:lnTo>
                  <a:pt x="1575119" y="647257"/>
                </a:lnTo>
                <a:lnTo>
                  <a:pt x="1576389" y="646940"/>
                </a:lnTo>
                <a:lnTo>
                  <a:pt x="1577976" y="647257"/>
                </a:lnTo>
                <a:lnTo>
                  <a:pt x="1578929" y="647892"/>
                </a:lnTo>
                <a:lnTo>
                  <a:pt x="1580516" y="649478"/>
                </a:lnTo>
                <a:lnTo>
                  <a:pt x="1582104" y="651382"/>
                </a:lnTo>
                <a:lnTo>
                  <a:pt x="1583056" y="653920"/>
                </a:lnTo>
                <a:lnTo>
                  <a:pt x="1584326" y="656775"/>
                </a:lnTo>
                <a:lnTo>
                  <a:pt x="1586549" y="663756"/>
                </a:lnTo>
                <a:lnTo>
                  <a:pt x="1588136" y="672322"/>
                </a:lnTo>
                <a:lnTo>
                  <a:pt x="1589406" y="682158"/>
                </a:lnTo>
                <a:lnTo>
                  <a:pt x="1590359" y="692945"/>
                </a:lnTo>
                <a:lnTo>
                  <a:pt x="1590676" y="704685"/>
                </a:lnTo>
                <a:lnTo>
                  <a:pt x="1590359" y="716424"/>
                </a:lnTo>
                <a:lnTo>
                  <a:pt x="1589406" y="727211"/>
                </a:lnTo>
                <a:lnTo>
                  <a:pt x="1588136" y="737047"/>
                </a:lnTo>
                <a:lnTo>
                  <a:pt x="1586549" y="745613"/>
                </a:lnTo>
                <a:lnTo>
                  <a:pt x="1584326" y="752911"/>
                </a:lnTo>
                <a:lnTo>
                  <a:pt x="1583056" y="755449"/>
                </a:lnTo>
                <a:lnTo>
                  <a:pt x="1582104" y="757987"/>
                </a:lnTo>
                <a:lnTo>
                  <a:pt x="1580516" y="759891"/>
                </a:lnTo>
                <a:lnTo>
                  <a:pt x="1578929" y="761477"/>
                </a:lnTo>
                <a:lnTo>
                  <a:pt x="1577976" y="762112"/>
                </a:lnTo>
                <a:lnTo>
                  <a:pt x="1576389" y="762429"/>
                </a:lnTo>
                <a:lnTo>
                  <a:pt x="1574801" y="762112"/>
                </a:lnTo>
                <a:lnTo>
                  <a:pt x="1573214" y="761160"/>
                </a:lnTo>
                <a:lnTo>
                  <a:pt x="1571944" y="759573"/>
                </a:lnTo>
                <a:lnTo>
                  <a:pt x="1570674" y="757670"/>
                </a:lnTo>
                <a:lnTo>
                  <a:pt x="1569086" y="755131"/>
                </a:lnTo>
                <a:lnTo>
                  <a:pt x="1568134" y="751641"/>
                </a:lnTo>
                <a:lnTo>
                  <a:pt x="1565911" y="744027"/>
                </a:lnTo>
                <a:lnTo>
                  <a:pt x="1564641" y="754180"/>
                </a:lnTo>
                <a:lnTo>
                  <a:pt x="1562736" y="764015"/>
                </a:lnTo>
                <a:lnTo>
                  <a:pt x="1560831" y="773851"/>
                </a:lnTo>
                <a:lnTo>
                  <a:pt x="1558291" y="782735"/>
                </a:lnTo>
                <a:lnTo>
                  <a:pt x="1555751" y="792253"/>
                </a:lnTo>
                <a:lnTo>
                  <a:pt x="1552576" y="800819"/>
                </a:lnTo>
                <a:lnTo>
                  <a:pt x="1549401" y="809703"/>
                </a:lnTo>
                <a:lnTo>
                  <a:pt x="1545591" y="817953"/>
                </a:lnTo>
                <a:lnTo>
                  <a:pt x="1541781" y="825567"/>
                </a:lnTo>
                <a:lnTo>
                  <a:pt x="1537336" y="833182"/>
                </a:lnTo>
                <a:lnTo>
                  <a:pt x="1532574" y="840797"/>
                </a:lnTo>
                <a:lnTo>
                  <a:pt x="1528129" y="847777"/>
                </a:lnTo>
                <a:lnTo>
                  <a:pt x="1523366" y="854757"/>
                </a:lnTo>
                <a:lnTo>
                  <a:pt x="1518286" y="861102"/>
                </a:lnTo>
                <a:lnTo>
                  <a:pt x="1513206" y="867448"/>
                </a:lnTo>
                <a:lnTo>
                  <a:pt x="1507491" y="873476"/>
                </a:lnTo>
                <a:lnTo>
                  <a:pt x="1502411" y="878553"/>
                </a:lnTo>
                <a:lnTo>
                  <a:pt x="1496696" y="883946"/>
                </a:lnTo>
                <a:lnTo>
                  <a:pt x="1490663" y="889340"/>
                </a:lnTo>
                <a:lnTo>
                  <a:pt x="1484948" y="893782"/>
                </a:lnTo>
                <a:lnTo>
                  <a:pt x="1478916" y="897907"/>
                </a:lnTo>
                <a:lnTo>
                  <a:pt x="1472883" y="901714"/>
                </a:lnTo>
                <a:lnTo>
                  <a:pt x="1466851" y="905521"/>
                </a:lnTo>
                <a:lnTo>
                  <a:pt x="1460818" y="908377"/>
                </a:lnTo>
                <a:lnTo>
                  <a:pt x="1454786" y="911232"/>
                </a:lnTo>
                <a:lnTo>
                  <a:pt x="1448753" y="914088"/>
                </a:lnTo>
                <a:lnTo>
                  <a:pt x="1442721" y="915991"/>
                </a:lnTo>
                <a:lnTo>
                  <a:pt x="1437323" y="917895"/>
                </a:lnTo>
                <a:lnTo>
                  <a:pt x="1431291" y="918847"/>
                </a:lnTo>
                <a:lnTo>
                  <a:pt x="1425576" y="920116"/>
                </a:lnTo>
                <a:lnTo>
                  <a:pt x="1419861" y="920751"/>
                </a:lnTo>
                <a:lnTo>
                  <a:pt x="1414146" y="920751"/>
                </a:lnTo>
                <a:lnTo>
                  <a:pt x="1409701" y="920751"/>
                </a:lnTo>
                <a:lnTo>
                  <a:pt x="1404938" y="920116"/>
                </a:lnTo>
                <a:lnTo>
                  <a:pt x="1399858" y="918847"/>
                </a:lnTo>
                <a:lnTo>
                  <a:pt x="1394778" y="917260"/>
                </a:lnTo>
                <a:lnTo>
                  <a:pt x="1389381" y="915357"/>
                </a:lnTo>
                <a:lnTo>
                  <a:pt x="1384301" y="913770"/>
                </a:lnTo>
                <a:lnTo>
                  <a:pt x="1378903" y="910915"/>
                </a:lnTo>
                <a:lnTo>
                  <a:pt x="1373188" y="908059"/>
                </a:lnTo>
                <a:lnTo>
                  <a:pt x="1367791" y="904569"/>
                </a:lnTo>
                <a:lnTo>
                  <a:pt x="1362076" y="900762"/>
                </a:lnTo>
                <a:lnTo>
                  <a:pt x="1356043" y="896955"/>
                </a:lnTo>
                <a:lnTo>
                  <a:pt x="1350328" y="892513"/>
                </a:lnTo>
                <a:lnTo>
                  <a:pt x="1344296" y="888071"/>
                </a:lnTo>
                <a:lnTo>
                  <a:pt x="1338581" y="883312"/>
                </a:lnTo>
                <a:lnTo>
                  <a:pt x="1333183" y="877918"/>
                </a:lnTo>
                <a:lnTo>
                  <a:pt x="1327468" y="872207"/>
                </a:lnTo>
                <a:lnTo>
                  <a:pt x="1321753" y="866813"/>
                </a:lnTo>
                <a:lnTo>
                  <a:pt x="1316038" y="860151"/>
                </a:lnTo>
                <a:lnTo>
                  <a:pt x="1310641" y="854122"/>
                </a:lnTo>
                <a:lnTo>
                  <a:pt x="1305243" y="847459"/>
                </a:lnTo>
                <a:lnTo>
                  <a:pt x="1299846" y="840797"/>
                </a:lnTo>
                <a:lnTo>
                  <a:pt x="1295083" y="833499"/>
                </a:lnTo>
                <a:lnTo>
                  <a:pt x="1290321" y="826202"/>
                </a:lnTo>
                <a:lnTo>
                  <a:pt x="1285558" y="818587"/>
                </a:lnTo>
                <a:lnTo>
                  <a:pt x="1281113" y="810655"/>
                </a:lnTo>
                <a:lnTo>
                  <a:pt x="1276668" y="802723"/>
                </a:lnTo>
                <a:lnTo>
                  <a:pt x="1272858" y="794474"/>
                </a:lnTo>
                <a:lnTo>
                  <a:pt x="1269048" y="786225"/>
                </a:lnTo>
                <a:lnTo>
                  <a:pt x="1265238" y="777658"/>
                </a:lnTo>
                <a:lnTo>
                  <a:pt x="1262381" y="768457"/>
                </a:lnTo>
                <a:lnTo>
                  <a:pt x="1259523" y="759891"/>
                </a:lnTo>
                <a:lnTo>
                  <a:pt x="1256983" y="751007"/>
                </a:lnTo>
                <a:lnTo>
                  <a:pt x="1254761" y="757035"/>
                </a:lnTo>
                <a:lnTo>
                  <a:pt x="1252538" y="761477"/>
                </a:lnTo>
                <a:lnTo>
                  <a:pt x="1251586" y="763063"/>
                </a:lnTo>
                <a:lnTo>
                  <a:pt x="1250316" y="764015"/>
                </a:lnTo>
                <a:lnTo>
                  <a:pt x="1248728" y="764967"/>
                </a:lnTo>
                <a:lnTo>
                  <a:pt x="1247776" y="765284"/>
                </a:lnTo>
                <a:lnTo>
                  <a:pt x="1246188" y="764967"/>
                </a:lnTo>
                <a:lnTo>
                  <a:pt x="1244601" y="764015"/>
                </a:lnTo>
                <a:lnTo>
                  <a:pt x="1243648" y="762429"/>
                </a:lnTo>
                <a:lnTo>
                  <a:pt x="1242061" y="760842"/>
                </a:lnTo>
                <a:lnTo>
                  <a:pt x="1240791" y="758304"/>
                </a:lnTo>
                <a:lnTo>
                  <a:pt x="1239838" y="755449"/>
                </a:lnTo>
                <a:lnTo>
                  <a:pt x="1237616" y="748151"/>
                </a:lnTo>
                <a:lnTo>
                  <a:pt x="1236028" y="739585"/>
                </a:lnTo>
                <a:lnTo>
                  <a:pt x="1234441" y="729749"/>
                </a:lnTo>
                <a:lnTo>
                  <a:pt x="1233806" y="718962"/>
                </a:lnTo>
                <a:lnTo>
                  <a:pt x="1233488" y="707223"/>
                </a:lnTo>
                <a:lnTo>
                  <a:pt x="1233806" y="695801"/>
                </a:lnTo>
                <a:lnTo>
                  <a:pt x="1234441" y="684696"/>
                </a:lnTo>
                <a:lnTo>
                  <a:pt x="1236028" y="675178"/>
                </a:lnTo>
                <a:lnTo>
                  <a:pt x="1237616" y="666294"/>
                </a:lnTo>
                <a:lnTo>
                  <a:pt x="1239838" y="659631"/>
                </a:lnTo>
                <a:lnTo>
                  <a:pt x="1240791" y="656775"/>
                </a:lnTo>
                <a:lnTo>
                  <a:pt x="1242061" y="653920"/>
                </a:lnTo>
                <a:lnTo>
                  <a:pt x="1243648" y="652016"/>
                </a:lnTo>
                <a:lnTo>
                  <a:pt x="1244601" y="651064"/>
                </a:lnTo>
                <a:lnTo>
                  <a:pt x="1246188" y="649795"/>
                </a:lnTo>
                <a:lnTo>
                  <a:pt x="1247776" y="649478"/>
                </a:lnTo>
                <a:lnTo>
                  <a:pt x="1248411" y="649795"/>
                </a:lnTo>
                <a:lnTo>
                  <a:pt x="1249363" y="650113"/>
                </a:lnTo>
                <a:lnTo>
                  <a:pt x="1249681" y="642815"/>
                </a:lnTo>
                <a:lnTo>
                  <a:pt x="1250316" y="635201"/>
                </a:lnTo>
                <a:lnTo>
                  <a:pt x="1250951" y="628220"/>
                </a:lnTo>
                <a:lnTo>
                  <a:pt x="1252221" y="622192"/>
                </a:lnTo>
                <a:lnTo>
                  <a:pt x="1251586" y="613943"/>
                </a:lnTo>
                <a:lnTo>
                  <a:pt x="1250951" y="606328"/>
                </a:lnTo>
                <a:lnTo>
                  <a:pt x="1250951" y="599031"/>
                </a:lnTo>
                <a:lnTo>
                  <a:pt x="1251586" y="592368"/>
                </a:lnTo>
                <a:lnTo>
                  <a:pt x="1251903" y="586022"/>
                </a:lnTo>
                <a:lnTo>
                  <a:pt x="1252856" y="579994"/>
                </a:lnTo>
                <a:lnTo>
                  <a:pt x="1254126" y="574283"/>
                </a:lnTo>
                <a:lnTo>
                  <a:pt x="1255713" y="569207"/>
                </a:lnTo>
                <a:lnTo>
                  <a:pt x="1257618" y="564130"/>
                </a:lnTo>
                <a:lnTo>
                  <a:pt x="1259841" y="559688"/>
                </a:lnTo>
                <a:lnTo>
                  <a:pt x="1262063" y="555564"/>
                </a:lnTo>
                <a:lnTo>
                  <a:pt x="1264603" y="551756"/>
                </a:lnTo>
                <a:lnTo>
                  <a:pt x="1267143" y="548266"/>
                </a:lnTo>
                <a:lnTo>
                  <a:pt x="1270636" y="545411"/>
                </a:lnTo>
                <a:lnTo>
                  <a:pt x="1273811" y="542873"/>
                </a:lnTo>
                <a:lnTo>
                  <a:pt x="1277303" y="540017"/>
                </a:lnTo>
                <a:lnTo>
                  <a:pt x="1261746" y="540017"/>
                </a:lnTo>
                <a:lnTo>
                  <a:pt x="1249363" y="540969"/>
                </a:lnTo>
                <a:lnTo>
                  <a:pt x="1239203" y="541286"/>
                </a:lnTo>
                <a:lnTo>
                  <a:pt x="1246188" y="537479"/>
                </a:lnTo>
                <a:lnTo>
                  <a:pt x="1253808" y="532720"/>
                </a:lnTo>
                <a:lnTo>
                  <a:pt x="1261111" y="527326"/>
                </a:lnTo>
                <a:lnTo>
                  <a:pt x="1268413" y="521615"/>
                </a:lnTo>
                <a:lnTo>
                  <a:pt x="1282701" y="511145"/>
                </a:lnTo>
                <a:lnTo>
                  <a:pt x="1289368" y="506703"/>
                </a:lnTo>
                <a:lnTo>
                  <a:pt x="1295401" y="502896"/>
                </a:lnTo>
                <a:lnTo>
                  <a:pt x="1303973" y="498771"/>
                </a:lnTo>
                <a:lnTo>
                  <a:pt x="1311911" y="494964"/>
                </a:lnTo>
                <a:lnTo>
                  <a:pt x="1320166" y="491156"/>
                </a:lnTo>
                <a:lnTo>
                  <a:pt x="1328103" y="487984"/>
                </a:lnTo>
                <a:lnTo>
                  <a:pt x="1336041" y="484811"/>
                </a:lnTo>
                <a:lnTo>
                  <a:pt x="1343978" y="482273"/>
                </a:lnTo>
                <a:lnTo>
                  <a:pt x="1359536" y="477831"/>
                </a:lnTo>
                <a:lnTo>
                  <a:pt x="1374141" y="474023"/>
                </a:lnTo>
                <a:lnTo>
                  <a:pt x="1388746" y="471485"/>
                </a:lnTo>
                <a:lnTo>
                  <a:pt x="1402716" y="469581"/>
                </a:lnTo>
                <a:lnTo>
                  <a:pt x="1416051" y="468630"/>
                </a:lnTo>
                <a:lnTo>
                  <a:pt x="1429386" y="468312"/>
                </a:lnTo>
                <a:close/>
                <a:moveTo>
                  <a:pt x="750948" y="302529"/>
                </a:moveTo>
                <a:lnTo>
                  <a:pt x="748724" y="302846"/>
                </a:lnTo>
                <a:lnTo>
                  <a:pt x="746818" y="303797"/>
                </a:lnTo>
                <a:lnTo>
                  <a:pt x="744912" y="304431"/>
                </a:lnTo>
                <a:lnTo>
                  <a:pt x="743641" y="306017"/>
                </a:lnTo>
                <a:lnTo>
                  <a:pt x="742053" y="307602"/>
                </a:lnTo>
                <a:lnTo>
                  <a:pt x="741417" y="309188"/>
                </a:lnTo>
                <a:lnTo>
                  <a:pt x="740464" y="311725"/>
                </a:lnTo>
                <a:lnTo>
                  <a:pt x="740464" y="313310"/>
                </a:lnTo>
                <a:lnTo>
                  <a:pt x="740464" y="315847"/>
                </a:lnTo>
                <a:lnTo>
                  <a:pt x="741417" y="318067"/>
                </a:lnTo>
                <a:lnTo>
                  <a:pt x="742053" y="319970"/>
                </a:lnTo>
                <a:lnTo>
                  <a:pt x="743641" y="321238"/>
                </a:lnTo>
                <a:lnTo>
                  <a:pt x="744912" y="322507"/>
                </a:lnTo>
                <a:lnTo>
                  <a:pt x="746818" y="323458"/>
                </a:lnTo>
                <a:lnTo>
                  <a:pt x="748724" y="324410"/>
                </a:lnTo>
                <a:lnTo>
                  <a:pt x="750948" y="324410"/>
                </a:lnTo>
                <a:lnTo>
                  <a:pt x="988881" y="324410"/>
                </a:lnTo>
                <a:lnTo>
                  <a:pt x="991105" y="324410"/>
                </a:lnTo>
                <a:lnTo>
                  <a:pt x="993011" y="323458"/>
                </a:lnTo>
                <a:lnTo>
                  <a:pt x="994917" y="322507"/>
                </a:lnTo>
                <a:lnTo>
                  <a:pt x="996506" y="321238"/>
                </a:lnTo>
                <a:lnTo>
                  <a:pt x="997776" y="319970"/>
                </a:lnTo>
                <a:lnTo>
                  <a:pt x="998729" y="318067"/>
                </a:lnTo>
                <a:lnTo>
                  <a:pt x="999365" y="315847"/>
                </a:lnTo>
                <a:lnTo>
                  <a:pt x="999365" y="313310"/>
                </a:lnTo>
                <a:lnTo>
                  <a:pt x="999365" y="311725"/>
                </a:lnTo>
                <a:lnTo>
                  <a:pt x="998729" y="309188"/>
                </a:lnTo>
                <a:lnTo>
                  <a:pt x="997776" y="307602"/>
                </a:lnTo>
                <a:lnTo>
                  <a:pt x="996506" y="306017"/>
                </a:lnTo>
                <a:lnTo>
                  <a:pt x="994917" y="304431"/>
                </a:lnTo>
                <a:lnTo>
                  <a:pt x="993011" y="303797"/>
                </a:lnTo>
                <a:lnTo>
                  <a:pt x="991105" y="302846"/>
                </a:lnTo>
                <a:lnTo>
                  <a:pt x="988881" y="302529"/>
                </a:lnTo>
                <a:lnTo>
                  <a:pt x="750948" y="302529"/>
                </a:lnTo>
                <a:close/>
                <a:moveTo>
                  <a:pt x="748724" y="219444"/>
                </a:moveTo>
                <a:lnTo>
                  <a:pt x="746818" y="220396"/>
                </a:lnTo>
                <a:lnTo>
                  <a:pt x="744912" y="221347"/>
                </a:lnTo>
                <a:lnTo>
                  <a:pt x="743641" y="222615"/>
                </a:lnTo>
                <a:lnTo>
                  <a:pt x="742053" y="224201"/>
                </a:lnTo>
                <a:lnTo>
                  <a:pt x="741417" y="226104"/>
                </a:lnTo>
                <a:lnTo>
                  <a:pt x="740464" y="228323"/>
                </a:lnTo>
                <a:lnTo>
                  <a:pt x="740464" y="230543"/>
                </a:lnTo>
                <a:lnTo>
                  <a:pt x="740464" y="232763"/>
                </a:lnTo>
                <a:lnTo>
                  <a:pt x="741417" y="234666"/>
                </a:lnTo>
                <a:lnTo>
                  <a:pt x="742053" y="236568"/>
                </a:lnTo>
                <a:lnTo>
                  <a:pt x="743641" y="237837"/>
                </a:lnTo>
                <a:lnTo>
                  <a:pt x="744912" y="239423"/>
                </a:lnTo>
                <a:lnTo>
                  <a:pt x="746818" y="240374"/>
                </a:lnTo>
                <a:lnTo>
                  <a:pt x="748724" y="241008"/>
                </a:lnTo>
                <a:lnTo>
                  <a:pt x="750948" y="241325"/>
                </a:lnTo>
                <a:lnTo>
                  <a:pt x="1133738" y="241325"/>
                </a:lnTo>
                <a:lnTo>
                  <a:pt x="1135644" y="241008"/>
                </a:lnTo>
                <a:lnTo>
                  <a:pt x="1137868" y="240374"/>
                </a:lnTo>
                <a:lnTo>
                  <a:pt x="1139456" y="239423"/>
                </a:lnTo>
                <a:lnTo>
                  <a:pt x="1141045" y="237837"/>
                </a:lnTo>
                <a:lnTo>
                  <a:pt x="1142316" y="236568"/>
                </a:lnTo>
                <a:lnTo>
                  <a:pt x="1143586" y="234666"/>
                </a:lnTo>
                <a:lnTo>
                  <a:pt x="1143904" y="232763"/>
                </a:lnTo>
                <a:lnTo>
                  <a:pt x="1144222" y="230543"/>
                </a:lnTo>
                <a:lnTo>
                  <a:pt x="1143904" y="228323"/>
                </a:lnTo>
                <a:lnTo>
                  <a:pt x="1143586" y="226104"/>
                </a:lnTo>
                <a:lnTo>
                  <a:pt x="1142316" y="224201"/>
                </a:lnTo>
                <a:lnTo>
                  <a:pt x="1141045" y="222615"/>
                </a:lnTo>
                <a:lnTo>
                  <a:pt x="1139456" y="221347"/>
                </a:lnTo>
                <a:lnTo>
                  <a:pt x="1137868" y="220396"/>
                </a:lnTo>
                <a:lnTo>
                  <a:pt x="1135644" y="219444"/>
                </a:lnTo>
                <a:lnTo>
                  <a:pt x="1133738" y="219444"/>
                </a:lnTo>
                <a:lnTo>
                  <a:pt x="750948" y="219444"/>
                </a:lnTo>
                <a:lnTo>
                  <a:pt x="748724" y="219444"/>
                </a:lnTo>
                <a:close/>
                <a:moveTo>
                  <a:pt x="748724" y="141751"/>
                </a:moveTo>
                <a:lnTo>
                  <a:pt x="746818" y="142702"/>
                </a:lnTo>
                <a:lnTo>
                  <a:pt x="744912" y="143336"/>
                </a:lnTo>
                <a:lnTo>
                  <a:pt x="743641" y="144922"/>
                </a:lnTo>
                <a:lnTo>
                  <a:pt x="742053" y="146191"/>
                </a:lnTo>
                <a:lnTo>
                  <a:pt x="741417" y="148093"/>
                </a:lnTo>
                <a:lnTo>
                  <a:pt x="740464" y="150630"/>
                </a:lnTo>
                <a:lnTo>
                  <a:pt x="740464" y="152216"/>
                </a:lnTo>
                <a:lnTo>
                  <a:pt x="740464" y="154753"/>
                </a:lnTo>
                <a:lnTo>
                  <a:pt x="741417" y="156972"/>
                </a:lnTo>
                <a:lnTo>
                  <a:pt x="742053" y="158875"/>
                </a:lnTo>
                <a:lnTo>
                  <a:pt x="743641" y="160144"/>
                </a:lnTo>
                <a:lnTo>
                  <a:pt x="744912" y="161729"/>
                </a:lnTo>
                <a:lnTo>
                  <a:pt x="746818" y="162363"/>
                </a:lnTo>
                <a:lnTo>
                  <a:pt x="748724" y="163315"/>
                </a:lnTo>
                <a:lnTo>
                  <a:pt x="750948" y="163315"/>
                </a:lnTo>
                <a:lnTo>
                  <a:pt x="1133738" y="163315"/>
                </a:lnTo>
                <a:lnTo>
                  <a:pt x="1135644" y="163315"/>
                </a:lnTo>
                <a:lnTo>
                  <a:pt x="1137868" y="162363"/>
                </a:lnTo>
                <a:lnTo>
                  <a:pt x="1139456" y="161729"/>
                </a:lnTo>
                <a:lnTo>
                  <a:pt x="1141045" y="160144"/>
                </a:lnTo>
                <a:lnTo>
                  <a:pt x="1142316" y="158875"/>
                </a:lnTo>
                <a:lnTo>
                  <a:pt x="1143586" y="156972"/>
                </a:lnTo>
                <a:lnTo>
                  <a:pt x="1143904" y="154753"/>
                </a:lnTo>
                <a:lnTo>
                  <a:pt x="1144222" y="152216"/>
                </a:lnTo>
                <a:lnTo>
                  <a:pt x="1143904" y="150630"/>
                </a:lnTo>
                <a:lnTo>
                  <a:pt x="1143586" y="148093"/>
                </a:lnTo>
                <a:lnTo>
                  <a:pt x="1142316" y="146191"/>
                </a:lnTo>
                <a:lnTo>
                  <a:pt x="1141045" y="144922"/>
                </a:lnTo>
                <a:lnTo>
                  <a:pt x="1139456" y="143336"/>
                </a:lnTo>
                <a:lnTo>
                  <a:pt x="1137868" y="142702"/>
                </a:lnTo>
                <a:lnTo>
                  <a:pt x="1135644" y="141751"/>
                </a:lnTo>
                <a:lnTo>
                  <a:pt x="1133738" y="141751"/>
                </a:lnTo>
                <a:lnTo>
                  <a:pt x="750948" y="141751"/>
                </a:lnTo>
                <a:lnTo>
                  <a:pt x="748724" y="141751"/>
                </a:lnTo>
                <a:close/>
                <a:moveTo>
                  <a:pt x="789068" y="0"/>
                </a:moveTo>
                <a:lnTo>
                  <a:pt x="1085770" y="0"/>
                </a:lnTo>
                <a:lnTo>
                  <a:pt x="1093712" y="317"/>
                </a:lnTo>
                <a:lnTo>
                  <a:pt x="1101336" y="635"/>
                </a:lnTo>
                <a:lnTo>
                  <a:pt x="1108960" y="1903"/>
                </a:lnTo>
                <a:lnTo>
                  <a:pt x="1116267" y="2854"/>
                </a:lnTo>
                <a:lnTo>
                  <a:pt x="1123573" y="4757"/>
                </a:lnTo>
                <a:lnTo>
                  <a:pt x="1130562" y="6660"/>
                </a:lnTo>
                <a:lnTo>
                  <a:pt x="1137868" y="8879"/>
                </a:lnTo>
                <a:lnTo>
                  <a:pt x="1144539" y="12051"/>
                </a:lnTo>
                <a:lnTo>
                  <a:pt x="1151210" y="14905"/>
                </a:lnTo>
                <a:lnTo>
                  <a:pt x="1157881" y="18393"/>
                </a:lnTo>
                <a:lnTo>
                  <a:pt x="1164235" y="21564"/>
                </a:lnTo>
                <a:lnTo>
                  <a:pt x="1170270" y="25687"/>
                </a:lnTo>
                <a:lnTo>
                  <a:pt x="1176306" y="29809"/>
                </a:lnTo>
                <a:lnTo>
                  <a:pt x="1181706" y="34566"/>
                </a:lnTo>
                <a:lnTo>
                  <a:pt x="1187424" y="39006"/>
                </a:lnTo>
                <a:lnTo>
                  <a:pt x="1192507" y="44079"/>
                </a:lnTo>
                <a:lnTo>
                  <a:pt x="1197590" y="49153"/>
                </a:lnTo>
                <a:lnTo>
                  <a:pt x="1202037" y="54861"/>
                </a:lnTo>
                <a:lnTo>
                  <a:pt x="1206802" y="60252"/>
                </a:lnTo>
                <a:lnTo>
                  <a:pt x="1210932" y="66277"/>
                </a:lnTo>
                <a:lnTo>
                  <a:pt x="1215062" y="72303"/>
                </a:lnTo>
                <a:lnTo>
                  <a:pt x="1218238" y="78645"/>
                </a:lnTo>
                <a:lnTo>
                  <a:pt x="1221733" y="84987"/>
                </a:lnTo>
                <a:lnTo>
                  <a:pt x="1224592" y="91964"/>
                </a:lnTo>
                <a:lnTo>
                  <a:pt x="1227768" y="98623"/>
                </a:lnTo>
                <a:lnTo>
                  <a:pt x="1229992" y="105917"/>
                </a:lnTo>
                <a:lnTo>
                  <a:pt x="1231898" y="112893"/>
                </a:lnTo>
                <a:lnTo>
                  <a:pt x="1233804" y="120187"/>
                </a:lnTo>
                <a:lnTo>
                  <a:pt x="1234757" y="127481"/>
                </a:lnTo>
                <a:lnTo>
                  <a:pt x="1236028" y="135092"/>
                </a:lnTo>
                <a:lnTo>
                  <a:pt x="1236345" y="143019"/>
                </a:lnTo>
                <a:lnTo>
                  <a:pt x="1236663" y="150630"/>
                </a:lnTo>
                <a:lnTo>
                  <a:pt x="1236663" y="296186"/>
                </a:lnTo>
                <a:lnTo>
                  <a:pt x="1236345" y="303797"/>
                </a:lnTo>
                <a:lnTo>
                  <a:pt x="1236028" y="311725"/>
                </a:lnTo>
                <a:lnTo>
                  <a:pt x="1234757" y="319019"/>
                </a:lnTo>
                <a:lnTo>
                  <a:pt x="1233804" y="326629"/>
                </a:lnTo>
                <a:lnTo>
                  <a:pt x="1231898" y="333606"/>
                </a:lnTo>
                <a:lnTo>
                  <a:pt x="1229992" y="340900"/>
                </a:lnTo>
                <a:lnTo>
                  <a:pt x="1227768" y="347876"/>
                </a:lnTo>
                <a:lnTo>
                  <a:pt x="1224592" y="354853"/>
                </a:lnTo>
                <a:lnTo>
                  <a:pt x="1221733" y="361512"/>
                </a:lnTo>
                <a:lnTo>
                  <a:pt x="1218238" y="367854"/>
                </a:lnTo>
                <a:lnTo>
                  <a:pt x="1215062" y="374197"/>
                </a:lnTo>
                <a:lnTo>
                  <a:pt x="1210932" y="380222"/>
                </a:lnTo>
                <a:lnTo>
                  <a:pt x="1206802" y="386247"/>
                </a:lnTo>
                <a:lnTo>
                  <a:pt x="1202037" y="391955"/>
                </a:lnTo>
                <a:lnTo>
                  <a:pt x="1197590" y="397346"/>
                </a:lnTo>
                <a:lnTo>
                  <a:pt x="1192507" y="402420"/>
                </a:lnTo>
                <a:lnTo>
                  <a:pt x="1187424" y="407811"/>
                </a:lnTo>
                <a:lnTo>
                  <a:pt x="1181706" y="412251"/>
                </a:lnTo>
                <a:lnTo>
                  <a:pt x="1176306" y="416690"/>
                </a:lnTo>
                <a:lnTo>
                  <a:pt x="1170270" y="420813"/>
                </a:lnTo>
                <a:lnTo>
                  <a:pt x="1164235" y="424935"/>
                </a:lnTo>
                <a:lnTo>
                  <a:pt x="1157881" y="428423"/>
                </a:lnTo>
                <a:lnTo>
                  <a:pt x="1151210" y="431912"/>
                </a:lnTo>
                <a:lnTo>
                  <a:pt x="1144539" y="434766"/>
                </a:lnTo>
                <a:lnTo>
                  <a:pt x="1137868" y="437303"/>
                </a:lnTo>
                <a:lnTo>
                  <a:pt x="1130562" y="440157"/>
                </a:lnTo>
                <a:lnTo>
                  <a:pt x="1123573" y="442059"/>
                </a:lnTo>
                <a:lnTo>
                  <a:pt x="1116267" y="443645"/>
                </a:lnTo>
                <a:lnTo>
                  <a:pt x="1108960" y="444914"/>
                </a:lnTo>
                <a:lnTo>
                  <a:pt x="1101336" y="446182"/>
                </a:lnTo>
                <a:lnTo>
                  <a:pt x="1093712" y="446499"/>
                </a:lnTo>
                <a:lnTo>
                  <a:pt x="1085770" y="446816"/>
                </a:lnTo>
                <a:lnTo>
                  <a:pt x="1060675" y="446816"/>
                </a:lnTo>
                <a:lnTo>
                  <a:pt x="1084500" y="523875"/>
                </a:lnTo>
                <a:lnTo>
                  <a:pt x="945996" y="446816"/>
                </a:lnTo>
                <a:lnTo>
                  <a:pt x="789068" y="446816"/>
                </a:lnTo>
                <a:lnTo>
                  <a:pt x="781444" y="446499"/>
                </a:lnTo>
                <a:lnTo>
                  <a:pt x="773502" y="446182"/>
                </a:lnTo>
                <a:lnTo>
                  <a:pt x="766196" y="444914"/>
                </a:lnTo>
                <a:lnTo>
                  <a:pt x="758889" y="443645"/>
                </a:lnTo>
                <a:lnTo>
                  <a:pt x="751583" y="442059"/>
                </a:lnTo>
                <a:lnTo>
                  <a:pt x="744277" y="440157"/>
                </a:lnTo>
                <a:lnTo>
                  <a:pt x="737288" y="437303"/>
                </a:lnTo>
                <a:lnTo>
                  <a:pt x="730299" y="434766"/>
                </a:lnTo>
                <a:lnTo>
                  <a:pt x="723946" y="431912"/>
                </a:lnTo>
                <a:lnTo>
                  <a:pt x="717275" y="428423"/>
                </a:lnTo>
                <a:lnTo>
                  <a:pt x="710921" y="424935"/>
                </a:lnTo>
                <a:lnTo>
                  <a:pt x="704886" y="420813"/>
                </a:lnTo>
                <a:lnTo>
                  <a:pt x="698850" y="416690"/>
                </a:lnTo>
                <a:lnTo>
                  <a:pt x="693132" y="412251"/>
                </a:lnTo>
                <a:lnTo>
                  <a:pt x="687731" y="407811"/>
                </a:lnTo>
                <a:lnTo>
                  <a:pt x="682649" y="402420"/>
                </a:lnTo>
                <a:lnTo>
                  <a:pt x="677566" y="397346"/>
                </a:lnTo>
                <a:lnTo>
                  <a:pt x="672801" y="391955"/>
                </a:lnTo>
                <a:lnTo>
                  <a:pt x="668354" y="386247"/>
                </a:lnTo>
                <a:lnTo>
                  <a:pt x="664224" y="380222"/>
                </a:lnTo>
                <a:lnTo>
                  <a:pt x="660094" y="374197"/>
                </a:lnTo>
                <a:lnTo>
                  <a:pt x="656600" y="367854"/>
                </a:lnTo>
                <a:lnTo>
                  <a:pt x="653106" y="361512"/>
                </a:lnTo>
                <a:lnTo>
                  <a:pt x="650247" y="354853"/>
                </a:lnTo>
                <a:lnTo>
                  <a:pt x="647705" y="347876"/>
                </a:lnTo>
                <a:lnTo>
                  <a:pt x="644846" y="340900"/>
                </a:lnTo>
                <a:lnTo>
                  <a:pt x="642940" y="333606"/>
                </a:lnTo>
                <a:lnTo>
                  <a:pt x="641669" y="326629"/>
                </a:lnTo>
                <a:lnTo>
                  <a:pt x="640081" y="319019"/>
                </a:lnTo>
                <a:lnTo>
                  <a:pt x="638810" y="311725"/>
                </a:lnTo>
                <a:lnTo>
                  <a:pt x="638493" y="303797"/>
                </a:lnTo>
                <a:lnTo>
                  <a:pt x="638175" y="296186"/>
                </a:lnTo>
                <a:lnTo>
                  <a:pt x="638175" y="150630"/>
                </a:lnTo>
                <a:lnTo>
                  <a:pt x="638493" y="143019"/>
                </a:lnTo>
                <a:lnTo>
                  <a:pt x="638810" y="135092"/>
                </a:lnTo>
                <a:lnTo>
                  <a:pt x="640081" y="127481"/>
                </a:lnTo>
                <a:lnTo>
                  <a:pt x="641669" y="120187"/>
                </a:lnTo>
                <a:lnTo>
                  <a:pt x="642940" y="112893"/>
                </a:lnTo>
                <a:lnTo>
                  <a:pt x="644846" y="105917"/>
                </a:lnTo>
                <a:lnTo>
                  <a:pt x="647705" y="98623"/>
                </a:lnTo>
                <a:lnTo>
                  <a:pt x="650247" y="91964"/>
                </a:lnTo>
                <a:lnTo>
                  <a:pt x="653106" y="84987"/>
                </a:lnTo>
                <a:lnTo>
                  <a:pt x="656600" y="78645"/>
                </a:lnTo>
                <a:lnTo>
                  <a:pt x="660094" y="72303"/>
                </a:lnTo>
                <a:lnTo>
                  <a:pt x="664224" y="66277"/>
                </a:lnTo>
                <a:lnTo>
                  <a:pt x="668354" y="60252"/>
                </a:lnTo>
                <a:lnTo>
                  <a:pt x="672801" y="54861"/>
                </a:lnTo>
                <a:lnTo>
                  <a:pt x="677566" y="49153"/>
                </a:lnTo>
                <a:lnTo>
                  <a:pt x="682649" y="44079"/>
                </a:lnTo>
                <a:lnTo>
                  <a:pt x="687731" y="39006"/>
                </a:lnTo>
                <a:lnTo>
                  <a:pt x="693132" y="34566"/>
                </a:lnTo>
                <a:lnTo>
                  <a:pt x="698850" y="29809"/>
                </a:lnTo>
                <a:lnTo>
                  <a:pt x="704886" y="25687"/>
                </a:lnTo>
                <a:lnTo>
                  <a:pt x="710921" y="21564"/>
                </a:lnTo>
                <a:lnTo>
                  <a:pt x="717275" y="18393"/>
                </a:lnTo>
                <a:lnTo>
                  <a:pt x="723946" y="14905"/>
                </a:lnTo>
                <a:lnTo>
                  <a:pt x="730299" y="12051"/>
                </a:lnTo>
                <a:lnTo>
                  <a:pt x="737288" y="8879"/>
                </a:lnTo>
                <a:lnTo>
                  <a:pt x="744277" y="6660"/>
                </a:lnTo>
                <a:lnTo>
                  <a:pt x="751583" y="4757"/>
                </a:lnTo>
                <a:lnTo>
                  <a:pt x="758889" y="2854"/>
                </a:lnTo>
                <a:lnTo>
                  <a:pt x="766196" y="1903"/>
                </a:lnTo>
                <a:lnTo>
                  <a:pt x="773502" y="635"/>
                </a:lnTo>
                <a:lnTo>
                  <a:pt x="781444" y="317"/>
                </a:lnTo>
                <a:lnTo>
                  <a:pt x="789068" y="0"/>
                </a:lnTo>
                <a:close/>
              </a:path>
            </a:pathLst>
          </a:custGeom>
          <a:solidFill>
            <a:schemeClr val="lt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320" name="KSO_Shape"/>
          <p:cNvSpPr>
            <a:spLocks noChangeAspect="1"/>
          </p:cNvSpPr>
          <p:nvPr>
            <p:custDataLst>
              <p:tags r:id="rId18"/>
            </p:custDataLst>
          </p:nvPr>
        </p:nvSpPr>
        <p:spPr bwMode="auto">
          <a:xfrm>
            <a:off x="1951835" y="2718263"/>
            <a:ext cx="786408" cy="540000"/>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chemeClr val="lt1"/>
          </a:solidFill>
          <a:ln>
            <a:noFill/>
          </a:ln>
        </p:spPr>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solidFill>
                <a:prstClr val="black"/>
              </a:solidFill>
              <a:latin typeface="微软雅黑" panose="020B0503020204020204" pitchFamily="34" charset="-122"/>
              <a:ea typeface="微软雅黑" panose="020B0503020204020204" pitchFamily="34" charset="-122"/>
            </a:endParaRPr>
          </a:p>
        </p:txBody>
      </p:sp>
      <p:sp>
        <p:nvSpPr>
          <p:cNvPr id="324" name="文本框 323"/>
          <p:cNvSpPr txBox="1"/>
          <p:nvPr/>
        </p:nvSpPr>
        <p:spPr>
          <a:xfrm>
            <a:off x="3268421" y="991441"/>
            <a:ext cx="672494" cy="460375"/>
          </a:xfrm>
          <a:prstGeom prst="rect">
            <a:avLst/>
          </a:prstGeom>
          <a:noFill/>
        </p:spPr>
        <p:txBody>
          <a:bodyPr wrap="square" rtlCol="0">
            <a:spAutoFit/>
          </a:bodyPr>
          <a:lstStyle/>
          <a:p>
            <a:pPr algn="ctr"/>
            <a:r>
              <a:rPr lang="zh-CN" altLang="en-US" sz="2400" b="1" spc="50" dirty="0" smtClean="0">
                <a:ln w="9525" cmpd="sng">
                  <a:solidFill>
                    <a:schemeClr val="lt1"/>
                  </a:solidFill>
                  <a:prstDash val="solid"/>
                </a:ln>
                <a:solidFill>
                  <a:srgbClr val="70AD47">
                    <a:tint val="1000"/>
                  </a:srgbClr>
                </a:solidFill>
                <a:effectLst>
                  <a:glow rad="38100">
                    <a:srgbClr val="0070C0">
                      <a:alpha val="40000"/>
                    </a:srgbClr>
                  </a:glow>
                </a:effectLst>
                <a:latin typeface="微软雅黑" panose="020B0503020204020204" pitchFamily="34" charset="-122"/>
                <a:ea typeface="微软雅黑" panose="020B0503020204020204" pitchFamily="34" charset="-122"/>
              </a:rPr>
              <a:t>外</a:t>
            </a:r>
            <a:endParaRPr lang="zh-CN" altLang="en-US" sz="2400" b="1" spc="50" dirty="0" smtClean="0">
              <a:ln w="9525" cmpd="sng">
                <a:solidFill>
                  <a:schemeClr val="lt1"/>
                </a:solidFill>
                <a:prstDash val="solid"/>
              </a:ln>
              <a:solidFill>
                <a:srgbClr val="70AD47">
                  <a:tint val="1000"/>
                </a:srgbClr>
              </a:solidFill>
              <a:effectLst>
                <a:glow rad="38100">
                  <a:srgbClr val="0070C0">
                    <a:alpha val="40000"/>
                  </a:srgbClr>
                </a:glow>
              </a:effectLst>
              <a:latin typeface="微软雅黑" panose="020B0503020204020204" pitchFamily="34" charset="-122"/>
              <a:ea typeface="微软雅黑" panose="020B0503020204020204" pitchFamily="34" charset="-122"/>
            </a:endParaRPr>
          </a:p>
        </p:txBody>
      </p:sp>
      <p:sp>
        <p:nvSpPr>
          <p:cNvPr id="325" name="文本框 324"/>
          <p:cNvSpPr txBox="1"/>
          <p:nvPr/>
        </p:nvSpPr>
        <p:spPr>
          <a:xfrm>
            <a:off x="658035" y="3303291"/>
            <a:ext cx="672494" cy="460375"/>
          </a:xfrm>
          <a:prstGeom prst="rect">
            <a:avLst/>
          </a:prstGeom>
          <a:noFill/>
        </p:spPr>
        <p:txBody>
          <a:bodyPr wrap="square" rtlCol="0">
            <a:spAutoFit/>
          </a:bodyPr>
          <a:lstStyle/>
          <a:p>
            <a:pPr algn="ctr"/>
            <a:r>
              <a:rPr lang="zh-CN" altLang="en-US" sz="2400" b="1" spc="50" dirty="0">
                <a:ln w="9525" cmpd="sng">
                  <a:solidFill>
                    <a:schemeClr val="lt1"/>
                  </a:solidFill>
                  <a:prstDash val="solid"/>
                </a:ln>
                <a:solidFill>
                  <a:srgbClr val="70AD47">
                    <a:tint val="1000"/>
                  </a:srgbClr>
                </a:solidFill>
                <a:effectLst>
                  <a:glow rad="38100">
                    <a:srgbClr val="0070C0">
                      <a:alpha val="40000"/>
                    </a:srgbClr>
                  </a:glow>
                </a:effectLst>
                <a:latin typeface="微软雅黑" panose="020B0503020204020204" pitchFamily="34" charset="-122"/>
                <a:ea typeface="微软雅黑" panose="020B0503020204020204" pitchFamily="34" charset="-122"/>
              </a:rPr>
              <a:t>部</a:t>
            </a:r>
            <a:endParaRPr lang="zh-CN" altLang="en-US" sz="2400" b="1" spc="50" dirty="0">
              <a:ln w="9525" cmpd="sng">
                <a:solidFill>
                  <a:schemeClr val="lt1"/>
                </a:solidFill>
                <a:prstDash val="solid"/>
              </a:ln>
              <a:solidFill>
                <a:srgbClr val="70AD47">
                  <a:tint val="1000"/>
                </a:srgbClr>
              </a:solidFill>
              <a:effectLst>
                <a:glow rad="38100">
                  <a:srgbClr val="0070C0">
                    <a:alpha val="40000"/>
                  </a:srgbClr>
                </a:glow>
              </a:effectLst>
              <a:latin typeface="微软雅黑" panose="020B0503020204020204" pitchFamily="34" charset="-122"/>
              <a:ea typeface="微软雅黑" panose="020B0503020204020204" pitchFamily="34" charset="-122"/>
            </a:endParaRPr>
          </a:p>
        </p:txBody>
      </p:sp>
      <p:sp>
        <p:nvSpPr>
          <p:cNvPr id="326" name="文本框 325"/>
          <p:cNvSpPr txBox="1"/>
          <p:nvPr/>
        </p:nvSpPr>
        <p:spPr>
          <a:xfrm>
            <a:off x="3268421" y="5993131"/>
            <a:ext cx="672494" cy="460375"/>
          </a:xfrm>
          <a:prstGeom prst="rect">
            <a:avLst/>
          </a:prstGeom>
          <a:noFill/>
        </p:spPr>
        <p:txBody>
          <a:bodyPr wrap="square" rtlCol="0">
            <a:spAutoFit/>
          </a:bodyPr>
          <a:lstStyle/>
          <a:p>
            <a:pPr algn="ctr"/>
            <a:r>
              <a:rPr lang="zh-CN" altLang="en-US" sz="2400" b="1" spc="50" dirty="0" smtClean="0">
                <a:ln w="9525" cmpd="sng">
                  <a:solidFill>
                    <a:schemeClr val="lt1"/>
                  </a:solidFill>
                  <a:prstDash val="solid"/>
                </a:ln>
                <a:solidFill>
                  <a:srgbClr val="70AD47">
                    <a:tint val="1000"/>
                  </a:srgbClr>
                </a:solidFill>
                <a:effectLst>
                  <a:glow rad="38100">
                    <a:srgbClr val="0070C0">
                      <a:alpha val="40000"/>
                    </a:srgbClr>
                  </a:glow>
                </a:effectLst>
                <a:latin typeface="微软雅黑" panose="020B0503020204020204" pitchFamily="34" charset="-122"/>
                <a:ea typeface="微软雅黑" panose="020B0503020204020204" pitchFamily="34" charset="-122"/>
              </a:rPr>
              <a:t>协</a:t>
            </a:r>
            <a:endParaRPr lang="zh-CN" altLang="en-US" sz="2400" b="1" spc="50" dirty="0" smtClean="0">
              <a:ln w="9525" cmpd="sng">
                <a:solidFill>
                  <a:schemeClr val="lt1"/>
                </a:solidFill>
                <a:prstDash val="solid"/>
              </a:ln>
              <a:solidFill>
                <a:srgbClr val="70AD47">
                  <a:tint val="1000"/>
                </a:srgbClr>
              </a:solidFill>
              <a:effectLst>
                <a:glow rad="38100">
                  <a:srgbClr val="0070C0">
                    <a:alpha val="40000"/>
                  </a:srgbClr>
                </a:glow>
              </a:effectLst>
              <a:latin typeface="微软雅黑" panose="020B0503020204020204" pitchFamily="34" charset="-122"/>
              <a:ea typeface="微软雅黑" panose="020B0503020204020204" pitchFamily="34" charset="-122"/>
            </a:endParaRPr>
          </a:p>
        </p:txBody>
      </p:sp>
      <p:sp>
        <p:nvSpPr>
          <p:cNvPr id="327" name="文本框 326"/>
          <p:cNvSpPr txBox="1"/>
          <p:nvPr/>
        </p:nvSpPr>
        <p:spPr>
          <a:xfrm>
            <a:off x="5698272" y="3303291"/>
            <a:ext cx="672494" cy="460375"/>
          </a:xfrm>
          <a:prstGeom prst="rect">
            <a:avLst/>
          </a:prstGeom>
          <a:noFill/>
        </p:spPr>
        <p:txBody>
          <a:bodyPr wrap="square" rtlCol="0">
            <a:spAutoFit/>
          </a:bodyPr>
          <a:lstStyle/>
          <a:p>
            <a:pPr algn="ctr"/>
            <a:r>
              <a:rPr lang="zh-CN" altLang="en-US" sz="2400" b="1" spc="50" dirty="0" smtClean="0">
                <a:ln w="9525" cmpd="sng">
                  <a:solidFill>
                    <a:schemeClr val="lt1"/>
                  </a:solidFill>
                  <a:prstDash val="solid"/>
                </a:ln>
                <a:solidFill>
                  <a:srgbClr val="70AD47">
                    <a:tint val="1000"/>
                  </a:srgbClr>
                </a:solidFill>
                <a:effectLst>
                  <a:glow rad="38100">
                    <a:srgbClr val="0070C0">
                      <a:alpha val="40000"/>
                    </a:srgbClr>
                  </a:glow>
                </a:effectLst>
                <a:latin typeface="微软雅黑" panose="020B0503020204020204" pitchFamily="34" charset="-122"/>
                <a:ea typeface="微软雅黑" panose="020B0503020204020204" pitchFamily="34" charset="-122"/>
              </a:rPr>
              <a:t>调</a:t>
            </a:r>
            <a:endParaRPr lang="zh-CN" altLang="en-US" sz="2400" b="1" spc="50" dirty="0" smtClean="0">
              <a:ln w="9525" cmpd="sng">
                <a:solidFill>
                  <a:schemeClr val="lt1"/>
                </a:solidFill>
                <a:prstDash val="solid"/>
              </a:ln>
              <a:solidFill>
                <a:srgbClr val="70AD47">
                  <a:tint val="1000"/>
                </a:srgbClr>
              </a:solidFill>
              <a:effectLst>
                <a:glow rad="38100">
                  <a:srgbClr val="0070C0">
                    <a:alpha val="40000"/>
                  </a:srgbClr>
                </a:glow>
              </a:effectLst>
              <a:latin typeface="微软雅黑" panose="020B0503020204020204" pitchFamily="34" charset="-122"/>
              <a:ea typeface="微软雅黑" panose="020B0503020204020204" pitchFamily="34" charset="-122"/>
            </a:endParaRPr>
          </a:p>
        </p:txBody>
      </p:sp>
      <p:grpSp>
        <p:nvGrpSpPr>
          <p:cNvPr id="328" name="그룹 1"/>
          <p:cNvGrpSpPr/>
          <p:nvPr/>
        </p:nvGrpSpPr>
        <p:grpSpPr>
          <a:xfrm>
            <a:off x="7014108" y="1314882"/>
            <a:ext cx="3126495" cy="2942493"/>
            <a:chOff x="450045" y="1995261"/>
            <a:chExt cx="3440697" cy="3709410"/>
          </a:xfrm>
        </p:grpSpPr>
        <p:sp>
          <p:nvSpPr>
            <p:cNvPr id="329" name="MH_Picture_4"/>
            <p:cNvSpPr/>
            <p:nvPr>
              <p:custDataLst>
                <p:tags r:id="rId19"/>
              </p:custDataLst>
            </p:nvPr>
          </p:nvSpPr>
          <p:spPr bwMode="auto">
            <a:xfrm>
              <a:off x="1296109" y="3616439"/>
              <a:ext cx="1728192" cy="2088232"/>
            </a:xfrm>
            <a:prstGeom prst="rect">
              <a:avLst/>
            </a:prstGeom>
            <a:blipFill dpi="0" rotWithShape="1">
              <a:blip r:embed="rId20">
                <a:extLst>
                  <a:ext uri="{28A0092B-C50C-407E-A947-70E740481C1C}">
                    <a14:useLocalDpi xmlns:a14="http://schemas.microsoft.com/office/drawing/2010/main" val="0"/>
                  </a:ext>
                </a:extLst>
              </a:blip>
              <a:srcRect/>
              <a:stretch>
                <a:fillRect/>
              </a:stretch>
            </a:blipFill>
            <a:ln w="25400">
              <a:solidFill>
                <a:srgbClr val="FFFFFF"/>
              </a:solidFill>
            </a:ln>
            <a:effectLst>
              <a:outerShdw blurRad="50800" sx="103000" sy="103000" algn="ctr" rotWithShape="0">
                <a:prstClr val="black">
                  <a:alpha val="15000"/>
                </a:prstClr>
              </a:outerShdw>
            </a:effectLst>
          </p:spPr>
          <p:txBody>
            <a:bodyPr rtlCol="0" anchor="ctr"/>
            <a:lstStyle/>
            <a:p>
              <a:pPr algn="ctr">
                <a:spcBef>
                  <a:spcPct val="0"/>
                </a:spcBef>
              </a:pPr>
              <a:endParaRPr lang="zh-CN" altLang="en-US">
                <a:solidFill>
                  <a:srgbClr val="FFFFFF"/>
                </a:solidFill>
                <a:latin typeface="微软雅黑" panose="020B0503020204020204" pitchFamily="34" charset="-122"/>
                <a:ea typeface="微软雅黑" panose="020B0503020204020204" pitchFamily="34" charset="-122"/>
              </a:endParaRPr>
            </a:p>
          </p:txBody>
        </p:sp>
        <p:sp>
          <p:nvSpPr>
            <p:cNvPr id="330" name="MH_Picture_1"/>
            <p:cNvSpPr/>
            <p:nvPr>
              <p:custDataLst>
                <p:tags r:id="rId21"/>
              </p:custDataLst>
            </p:nvPr>
          </p:nvSpPr>
          <p:spPr bwMode="auto">
            <a:xfrm rot="20489966">
              <a:off x="450045" y="1995261"/>
              <a:ext cx="1728192" cy="2088232"/>
            </a:xfrm>
            <a:prstGeom prst="rect">
              <a:avLst/>
            </a:prstGeom>
            <a:blipFill dpi="0" rotWithShape="1">
              <a:blip r:embed="rId22">
                <a:extLst>
                  <a:ext uri="{28A0092B-C50C-407E-A947-70E740481C1C}">
                    <a14:useLocalDpi xmlns:a14="http://schemas.microsoft.com/office/drawing/2010/main" val="0"/>
                  </a:ext>
                </a:extLst>
              </a:blip>
              <a:srcRect/>
              <a:stretch>
                <a:fillRect/>
              </a:stretch>
            </a:blipFill>
            <a:ln w="25400">
              <a:solidFill>
                <a:srgbClr val="FFFFFF"/>
              </a:solidFill>
            </a:ln>
            <a:effectLst>
              <a:outerShdw blurRad="50800" sx="103000" sy="103000" algn="ctr" rotWithShape="0">
                <a:prstClr val="black">
                  <a:alpha val="15000"/>
                </a:prstClr>
              </a:outerShdw>
            </a:effectLst>
          </p:spPr>
          <p:txBody>
            <a:bodyPr rtlCol="0" anchor="ctr"/>
            <a:lstStyle/>
            <a:p>
              <a:pPr algn="ctr"/>
              <a:endParaRPr lang="zh-CN" altLang="en-US">
                <a:solidFill>
                  <a:srgbClr val="FFFFFF"/>
                </a:solidFill>
                <a:latin typeface="微软雅黑" panose="020B0503020204020204" pitchFamily="34" charset="-122"/>
                <a:ea typeface="微软雅黑" panose="020B0503020204020204" pitchFamily="34" charset="-122"/>
              </a:endParaRPr>
            </a:p>
          </p:txBody>
        </p:sp>
        <p:sp>
          <p:nvSpPr>
            <p:cNvPr id="331" name="MH_Picture_2"/>
            <p:cNvSpPr/>
            <p:nvPr>
              <p:custDataLst>
                <p:tags r:id="rId23"/>
              </p:custDataLst>
            </p:nvPr>
          </p:nvSpPr>
          <p:spPr bwMode="auto">
            <a:xfrm rot="1036824">
              <a:off x="2162550" y="2135685"/>
              <a:ext cx="1728192" cy="2088232"/>
            </a:xfrm>
            <a:prstGeom prst="rect">
              <a:avLst/>
            </a:prstGeom>
            <a:blipFill dpi="0" rotWithShape="1">
              <a:blip r:embed="rId24">
                <a:extLst>
                  <a:ext uri="{28A0092B-C50C-407E-A947-70E740481C1C}">
                    <a14:useLocalDpi xmlns:a14="http://schemas.microsoft.com/office/drawing/2010/main" val="0"/>
                  </a:ext>
                </a:extLst>
              </a:blip>
              <a:srcRect/>
              <a:stretch>
                <a:fillRect/>
              </a:stretch>
            </a:blipFill>
            <a:ln w="25400">
              <a:solidFill>
                <a:srgbClr val="FFFFFF"/>
              </a:solidFill>
            </a:ln>
            <a:effectLst>
              <a:outerShdw blurRad="50800" sx="103000" sy="103000" algn="ctr" rotWithShape="0">
                <a:prstClr val="black">
                  <a:alpha val="15000"/>
                </a:prstClr>
              </a:outerShdw>
            </a:effectLst>
          </p:spPr>
          <p:txBody>
            <a:bodyPr rtlCol="0" anchor="ctr"/>
            <a:lstStyle/>
            <a:p>
              <a:pPr algn="ctr">
                <a:spcBef>
                  <a:spcPct val="0"/>
                </a:spcBef>
              </a:pPr>
              <a:endParaRPr lang="zh-CN" altLang="en-US">
                <a:solidFill>
                  <a:srgbClr val="FFFFFF"/>
                </a:solidFill>
                <a:latin typeface="微软雅黑" panose="020B0503020204020204" pitchFamily="34" charset="-122"/>
                <a:ea typeface="微软雅黑" panose="020B0503020204020204" pitchFamily="34" charset="-122"/>
              </a:endParaRPr>
            </a:p>
          </p:txBody>
        </p:sp>
      </p:grpSp>
      <p:sp>
        <p:nvSpPr>
          <p:cNvPr id="332" name="椭圆 331"/>
          <p:cNvSpPr/>
          <p:nvPr/>
        </p:nvSpPr>
        <p:spPr>
          <a:xfrm>
            <a:off x="5754308" y="4652478"/>
            <a:ext cx="5628640" cy="473075"/>
          </a:xfrm>
          <a:prstGeom prst="ellipse">
            <a:avLst/>
          </a:prstGeom>
          <a:noFill/>
          <a:ln w="25400" cap="flat" cmpd="sng" algn="ctr">
            <a:noFill/>
            <a:prstDash val="solid"/>
          </a:ln>
          <a:effectLst/>
        </p:spPr>
        <p:txBody>
          <a:bodyPr rtlCol="0" anchor="ctr"/>
          <a:lstStyle/>
          <a:p>
            <a:pPr algn="ctr" defTabSz="914400">
              <a:defRPr/>
            </a:pPr>
            <a:r>
              <a:rPr lang="zh-CN" altLang="en-US" sz="2800" b="1" kern="0" dirty="0" smtClean="0">
                <a:solidFill>
                  <a:srgbClr val="1640B6">
                    <a:lumMod val="75000"/>
                  </a:srgbClr>
                </a:solidFill>
                <a:latin typeface="微软雅黑" panose="020B0503020204020204" pitchFamily="34" charset="-122"/>
                <a:ea typeface="微软雅黑" panose="020B0503020204020204" pitchFamily="34" charset="-122"/>
              </a:rPr>
              <a:t>共建安全生产管理体系</a:t>
            </a:r>
            <a:endParaRPr lang="zh-CN" altLang="en-US" sz="2800" b="1" kern="0" dirty="0" smtClean="0">
              <a:solidFill>
                <a:srgbClr val="1640B6">
                  <a:lumMod val="75000"/>
                </a:srgbClr>
              </a:solidFill>
              <a:latin typeface="微软雅黑" panose="020B0503020204020204" pitchFamily="34" charset="-122"/>
              <a:ea typeface="微软雅黑" panose="020B0503020204020204" pitchFamily="34" charset="-122"/>
            </a:endParaRPr>
          </a:p>
        </p:txBody>
      </p:sp>
      <p:sp>
        <p:nvSpPr>
          <p:cNvPr id="333" name="文本框 3"/>
          <p:cNvSpPr txBox="1"/>
          <p:nvPr/>
        </p:nvSpPr>
        <p:spPr>
          <a:xfrm>
            <a:off x="4672587" y="5125553"/>
            <a:ext cx="7934325" cy="865505"/>
          </a:xfrm>
          <a:prstGeom prst="rect">
            <a:avLst/>
          </a:prstGeom>
          <a:noFill/>
          <a:ln w="9525">
            <a:noFill/>
          </a:ln>
        </p:spPr>
        <p:txBody>
          <a:bodyPr wrap="square">
            <a:spAutoFit/>
          </a:bodyPr>
          <a:lstStyle/>
          <a:p>
            <a:pPr marL="285750" indent="-285750" algn="ctr">
              <a:lnSpc>
                <a:spcPct val="140000"/>
              </a:lnSpc>
              <a:buFont typeface="Wingdings" panose="05000000000000000000" charset="0"/>
              <a:buChar char="Ø"/>
            </a:pPr>
            <a:r>
              <a:rPr lang="zh-CN" altLang="en-US"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以会议</a:t>
            </a:r>
            <a:r>
              <a:rPr lang="zh-CN" altLang="en-US"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、文件、培</a:t>
            </a:r>
            <a:r>
              <a:rPr lang="zh-CN" altLang="en-US"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训、宣传等方式，组织内部沟通</a:t>
            </a:r>
            <a:r>
              <a:rPr lang="en-US" altLang="zh-CN" b="1"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5</a:t>
            </a:r>
            <a:r>
              <a:rPr lang="zh-CN" altLang="en-US" b="1"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次</a:t>
            </a:r>
            <a:endParaRPr lang="zh-CN" altLang="en-US" b="1"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gn="ctr">
              <a:lnSpc>
                <a:spcPct val="140000"/>
              </a:lnSpc>
              <a:buFont typeface="Wingdings" panose="05000000000000000000" charset="0"/>
              <a:buChar char="Ø"/>
            </a:pPr>
            <a:r>
              <a:rPr lang="zh-CN" altLang="en-US"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签订外来人员风险告知书</a:t>
            </a:r>
            <a:r>
              <a:rPr lang="en-US" altLang="zh-CN" b="1"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5</a:t>
            </a:r>
            <a:r>
              <a:rPr lang="zh-CN" altLang="en-US" b="1"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份</a:t>
            </a:r>
            <a:r>
              <a:rPr lang="zh-CN" altLang="en-US"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그림 1"/>
          <p:cNvPicPr>
            <a:picLocks noChangeAspect="1"/>
          </p:cNvPicPr>
          <p:nvPr/>
        </p:nvPicPr>
        <p:blipFill>
          <a:blip r:embed="rId25" cstate="print"/>
          <a:stretch>
            <a:fillRect/>
          </a:stretch>
        </p:blipFill>
        <p:spPr>
          <a:xfrm>
            <a:off x="10578822" y="214868"/>
            <a:ext cx="1211984" cy="540000"/>
          </a:xfrm>
          <a:prstGeom prst="rect">
            <a:avLst/>
          </a:prstGeom>
        </p:spPr>
      </p:pic>
    </p:spTree>
    <p:custDataLst>
      <p:tags r:id="rId26"/>
    </p:custDataLst>
  </p:cSld>
  <p:clrMapOvr>
    <a:masterClrMapping/>
  </p:clrMapOvr>
  <p:transition advClick="0"/>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3" name="图形 22"/>
          <p:cNvPicPr>
            <a:picLocks noChangeAspect="1"/>
          </p:cNvPicPr>
          <p:nvPr>
            <p:custDataLst>
              <p:tags r:id="rId1"/>
            </p:custDataLst>
          </p:nvPr>
        </p:nvPicPr>
        <p:blipFill>
          <a:blip r:embed="rId2">
            <a:extLst>
              <a:ext uri="{96DAC541-7B7A-43D3-8B79-37D633B846F1}">
                <asvg:svgBlip xmlns:asvg="http://schemas.microsoft.com/office/drawing/2016/SVG/main" r:embed="rId3"/>
              </a:ext>
            </a:extLst>
          </a:blip>
          <a:stretch>
            <a:fillRect/>
          </a:stretch>
        </p:blipFill>
        <p:spPr>
          <a:xfrm>
            <a:off x="0" y="0"/>
            <a:ext cx="720090" cy="720090"/>
          </a:xfrm>
          <a:prstGeom prst="rect">
            <a:avLst/>
          </a:prstGeom>
        </p:spPr>
      </p:pic>
      <p:pic>
        <p:nvPicPr>
          <p:cNvPr id="6" name="图形 22"/>
          <p:cNvPicPr>
            <a:picLocks noChangeAspect="1"/>
          </p:cNvPicPr>
          <p:nvPr>
            <p:custDataLst>
              <p:tags r:id="rId4"/>
            </p:custDataLst>
          </p:nvPr>
        </p:nvPicPr>
        <p:blipFill>
          <a:blip r:embed="rId5">
            <a:extLst>
              <a:ext uri="{96DAC541-7B7A-43D3-8B79-37D633B846F1}">
                <asvg:svgBlip xmlns:asvg="http://schemas.microsoft.com/office/drawing/2016/SVG/main" r:embed="rId6"/>
              </a:ext>
            </a:extLst>
          </a:blip>
          <a:stretch>
            <a:fillRect/>
          </a:stretch>
        </p:blipFill>
        <p:spPr>
          <a:xfrm>
            <a:off x="11471910" y="-5379"/>
            <a:ext cx="720090" cy="720090"/>
          </a:xfrm>
          <a:prstGeom prst="rect">
            <a:avLst/>
          </a:prstGeom>
        </p:spPr>
      </p:pic>
      <p:sp>
        <p:nvSpPr>
          <p:cNvPr id="9" name="矩形 8"/>
          <p:cNvSpPr/>
          <p:nvPr>
            <p:custDataLst>
              <p:tags r:id="rId7"/>
            </p:custDataLst>
          </p:nvPr>
        </p:nvSpPr>
        <p:spPr bwMode="auto">
          <a:xfrm>
            <a:off x="6167980" y="837724"/>
            <a:ext cx="4678692" cy="2110616"/>
          </a:xfrm>
          <a:prstGeom prst="rect">
            <a:avLst/>
          </a:prstGeom>
          <a:solidFill>
            <a:schemeClr val="accent2"/>
          </a:solidFill>
          <a:ln w="9525" cap="flat" cmpd="sng" algn="ctr">
            <a:solidFill>
              <a:schemeClr val="accent1">
                <a:lumMod val="60000"/>
                <a:lumOff val="40000"/>
              </a:schemeClr>
            </a:solidFill>
            <a:prstDash val="solid"/>
            <a:round/>
            <a:headEnd type="none" w="med" len="med"/>
            <a:tailEnd type="none" w="med" len="med"/>
          </a:ln>
          <a:effectLst/>
        </p:spPr>
        <p:txBody>
          <a:bodyPr vert="horz" wrap="square" lIns="91404" tIns="45702" rIns="91404" bIns="45702" numCol="1" rtlCol="0" anchor="t" anchorCtr="0" compatLnSpc="1"/>
          <a:lstStyle/>
          <a:p>
            <a:pPr defTabSz="913765" fontAlgn="base">
              <a:spcBef>
                <a:spcPct val="0"/>
              </a:spcBef>
              <a:spcAft>
                <a:spcPct val="0"/>
              </a:spcAft>
            </a:pPr>
            <a:endParaRPr lang="zh-CN" altLang="en-US" sz="1800">
              <a:solidFill>
                <a:srgbClr val="294A5A"/>
              </a:solidFill>
              <a:latin typeface="微软雅黑" panose="020B0503020204020204" pitchFamily="34" charset="-122"/>
              <a:ea typeface="微软雅黑" panose="020B0503020204020204" pitchFamily="34" charset="-122"/>
            </a:endParaRPr>
          </a:p>
        </p:txBody>
      </p:sp>
      <p:sp>
        <p:nvSpPr>
          <p:cNvPr id="10" name="矩形 9"/>
          <p:cNvSpPr/>
          <p:nvPr>
            <p:custDataLst>
              <p:tags r:id="rId8"/>
            </p:custDataLst>
          </p:nvPr>
        </p:nvSpPr>
        <p:spPr bwMode="auto">
          <a:xfrm>
            <a:off x="985429" y="837724"/>
            <a:ext cx="4678692" cy="2110616"/>
          </a:xfrm>
          <a:prstGeom prst="rect">
            <a:avLst/>
          </a:prstGeom>
          <a:solidFill>
            <a:schemeClr val="accent2"/>
          </a:solidFill>
          <a:ln w="9525" cap="flat" cmpd="sng" algn="ctr">
            <a:solidFill>
              <a:schemeClr val="accent1">
                <a:lumMod val="60000"/>
                <a:lumOff val="40000"/>
              </a:schemeClr>
            </a:solidFill>
            <a:prstDash val="solid"/>
            <a:round/>
            <a:headEnd type="none" w="med" len="med"/>
            <a:tailEnd type="none" w="med" len="med"/>
          </a:ln>
          <a:effectLst/>
        </p:spPr>
        <p:txBody>
          <a:bodyPr vert="horz" wrap="square" lIns="91404" tIns="45702" rIns="91404" bIns="45702" numCol="1" rtlCol="0" anchor="t" anchorCtr="0" compatLnSpc="1"/>
          <a:lstStyle/>
          <a:p>
            <a:pPr defTabSz="913765" fontAlgn="base">
              <a:spcBef>
                <a:spcPct val="0"/>
              </a:spcBef>
              <a:spcAft>
                <a:spcPct val="0"/>
              </a:spcAft>
            </a:pPr>
            <a:endParaRPr lang="zh-CN" altLang="en-US" sz="1800">
              <a:solidFill>
                <a:srgbClr val="294A5A"/>
              </a:solidFill>
              <a:latin typeface="微软雅黑" panose="020B0503020204020204" pitchFamily="34" charset="-122"/>
              <a:ea typeface="微软雅黑" panose="020B0503020204020204" pitchFamily="34" charset="-122"/>
            </a:endParaRPr>
          </a:p>
        </p:txBody>
      </p:sp>
      <p:sp>
        <p:nvSpPr>
          <p:cNvPr id="11" name="矩形 10"/>
          <p:cNvSpPr/>
          <p:nvPr>
            <p:custDataLst>
              <p:tags r:id="rId9"/>
            </p:custDataLst>
          </p:nvPr>
        </p:nvSpPr>
        <p:spPr bwMode="auto">
          <a:xfrm>
            <a:off x="6167980" y="4053378"/>
            <a:ext cx="4678692" cy="2110616"/>
          </a:xfrm>
          <a:prstGeom prst="rect">
            <a:avLst/>
          </a:prstGeom>
          <a:solidFill>
            <a:schemeClr val="accent2"/>
          </a:solidFill>
          <a:ln w="9525" cap="flat" cmpd="sng" algn="ctr">
            <a:solidFill>
              <a:schemeClr val="accent1">
                <a:lumMod val="60000"/>
                <a:lumOff val="40000"/>
              </a:schemeClr>
            </a:solidFill>
            <a:prstDash val="solid"/>
            <a:round/>
            <a:headEnd type="none" w="med" len="med"/>
            <a:tailEnd type="none" w="med" len="med"/>
          </a:ln>
          <a:effectLst/>
        </p:spPr>
        <p:txBody>
          <a:bodyPr vert="horz" wrap="square" lIns="91404" tIns="45702" rIns="91404" bIns="45702" numCol="1" rtlCol="0" anchor="t" anchorCtr="0" compatLnSpc="1"/>
          <a:lstStyle/>
          <a:p>
            <a:pPr defTabSz="913765" fontAlgn="base">
              <a:spcBef>
                <a:spcPct val="0"/>
              </a:spcBef>
              <a:spcAft>
                <a:spcPct val="0"/>
              </a:spcAft>
            </a:pPr>
            <a:endParaRPr lang="zh-CN" altLang="en-US" sz="1800">
              <a:solidFill>
                <a:srgbClr val="294A5A"/>
              </a:solidFill>
              <a:latin typeface="微软雅黑" panose="020B0503020204020204" pitchFamily="34" charset="-122"/>
              <a:ea typeface="微软雅黑" panose="020B0503020204020204" pitchFamily="34" charset="-122"/>
            </a:endParaRPr>
          </a:p>
        </p:txBody>
      </p:sp>
      <p:sp>
        <p:nvSpPr>
          <p:cNvPr id="12" name="矩形 11"/>
          <p:cNvSpPr/>
          <p:nvPr>
            <p:custDataLst>
              <p:tags r:id="rId10"/>
            </p:custDataLst>
          </p:nvPr>
        </p:nvSpPr>
        <p:spPr bwMode="auto">
          <a:xfrm>
            <a:off x="985429" y="4053378"/>
            <a:ext cx="4678692" cy="2110616"/>
          </a:xfrm>
          <a:prstGeom prst="rect">
            <a:avLst/>
          </a:prstGeom>
          <a:solidFill>
            <a:schemeClr val="accent2"/>
          </a:solidFill>
          <a:ln w="9525" cap="flat" cmpd="sng" algn="ctr">
            <a:solidFill>
              <a:schemeClr val="accent1">
                <a:lumMod val="60000"/>
                <a:lumOff val="40000"/>
              </a:schemeClr>
            </a:solidFill>
            <a:prstDash val="solid"/>
            <a:round/>
            <a:headEnd type="none" w="med" len="med"/>
            <a:tailEnd type="none" w="med" len="med"/>
          </a:ln>
          <a:effectLst/>
        </p:spPr>
        <p:txBody>
          <a:bodyPr vert="horz" wrap="square" lIns="91404" tIns="45702" rIns="91404" bIns="45702" numCol="1" rtlCol="0" anchor="t" anchorCtr="0" compatLnSpc="1"/>
          <a:lstStyle/>
          <a:p>
            <a:pPr defTabSz="913765" fontAlgn="base">
              <a:spcBef>
                <a:spcPct val="0"/>
              </a:spcBef>
              <a:spcAft>
                <a:spcPct val="0"/>
              </a:spcAft>
            </a:pPr>
            <a:endParaRPr lang="zh-CN" altLang="en-US" sz="1800">
              <a:solidFill>
                <a:srgbClr val="294A5A"/>
              </a:solidFill>
              <a:latin typeface="微软雅黑" panose="020B0503020204020204" pitchFamily="34" charset="-122"/>
              <a:ea typeface="微软雅黑" panose="020B0503020204020204" pitchFamily="34" charset="-122"/>
            </a:endParaRPr>
          </a:p>
        </p:txBody>
      </p:sp>
      <p:grpSp>
        <p:nvGrpSpPr>
          <p:cNvPr id="2" name="组合 1"/>
          <p:cNvGrpSpPr/>
          <p:nvPr/>
        </p:nvGrpSpPr>
        <p:grpSpPr>
          <a:xfrm>
            <a:off x="1229534" y="1297771"/>
            <a:ext cx="1010843" cy="1010843"/>
            <a:chOff x="1230014" y="1296938"/>
            <a:chExt cx="1011238" cy="1011238"/>
          </a:xfrm>
        </p:grpSpPr>
        <p:sp>
          <p:nvSpPr>
            <p:cNvPr id="14" name="Oval 13"/>
            <p:cNvSpPr>
              <a:spLocks noChangeArrowheads="1"/>
            </p:cNvSpPr>
            <p:nvPr>
              <p:custDataLst>
                <p:tags r:id="rId11"/>
              </p:custDataLst>
            </p:nvPr>
          </p:nvSpPr>
          <p:spPr bwMode="auto">
            <a:xfrm>
              <a:off x="1230014" y="1296938"/>
              <a:ext cx="1011238" cy="1011238"/>
            </a:xfrm>
            <a:prstGeom prst="ellipse">
              <a:avLst/>
            </a:prstGeom>
            <a:solidFill>
              <a:schemeClr val="dk1"/>
            </a:solidFill>
            <a:ln>
              <a:noFill/>
            </a:ln>
          </p:spPr>
          <p:txBody>
            <a:bodyPr vert="horz" wrap="square" lIns="91404" tIns="45702" rIns="91404" bIns="45702" numCol="1" anchor="t" anchorCtr="0" compatLnSpc="1"/>
            <a:lstStyle/>
            <a:p>
              <a:pPr defTabSz="913765" fontAlgn="base">
                <a:spcBef>
                  <a:spcPct val="0"/>
                </a:spcBef>
                <a:spcAft>
                  <a:spcPct val="0"/>
                </a:spcAft>
              </a:pPr>
              <a:endParaRPr lang="zh-CN" altLang="en-US" sz="1800">
                <a:solidFill>
                  <a:srgbClr val="294A5A"/>
                </a:solidFill>
                <a:latin typeface="微软雅黑" panose="020B0503020204020204" pitchFamily="34" charset="-122"/>
                <a:ea typeface="微软雅黑" panose="020B0503020204020204" pitchFamily="34" charset="-122"/>
              </a:endParaRPr>
            </a:p>
          </p:txBody>
        </p:sp>
        <p:sp>
          <p:nvSpPr>
            <p:cNvPr id="15" name="TextBox 14"/>
            <p:cNvSpPr txBox="1"/>
            <p:nvPr/>
          </p:nvSpPr>
          <p:spPr>
            <a:xfrm>
              <a:off x="1282081" y="1429117"/>
              <a:ext cx="868522" cy="707031"/>
            </a:xfrm>
            <a:prstGeom prst="rect">
              <a:avLst/>
            </a:prstGeom>
            <a:noFill/>
          </p:spPr>
          <p:txBody>
            <a:bodyPr wrap="square" rtlCol="0">
              <a:spAutoFit/>
            </a:bodyPr>
            <a:lstStyle/>
            <a:p>
              <a:pPr algn="ctr" defTabSz="913765" fontAlgn="base">
                <a:spcBef>
                  <a:spcPct val="0"/>
                </a:spcBef>
                <a:spcAft>
                  <a:spcPct val="0"/>
                </a:spcAft>
              </a:pPr>
              <a:r>
                <a:rPr lang="en-US" altLang="zh-CN" sz="4000" dirty="0">
                  <a:solidFill>
                    <a:srgbClr val="FFFFFF"/>
                  </a:solidFill>
                  <a:latin typeface="微软雅黑" panose="020B0503020204020204" pitchFamily="34" charset="-122"/>
                  <a:ea typeface="微软雅黑" panose="020B0503020204020204" pitchFamily="34" charset="-122"/>
                </a:rPr>
                <a:t>01</a:t>
              </a:r>
              <a:endParaRPr lang="en-US" altLang="zh-CN" sz="4000" dirty="0">
                <a:solidFill>
                  <a:srgbClr val="FFFFFF"/>
                </a:solidFill>
                <a:latin typeface="微软雅黑" panose="020B0503020204020204" pitchFamily="34" charset="-122"/>
                <a:ea typeface="微软雅黑" panose="020B0503020204020204" pitchFamily="34" charset="-122"/>
              </a:endParaRPr>
            </a:p>
          </p:txBody>
        </p:sp>
      </p:grpSp>
      <p:sp>
        <p:nvSpPr>
          <p:cNvPr id="16" name="TextBox 15"/>
          <p:cNvSpPr txBox="1"/>
          <p:nvPr/>
        </p:nvSpPr>
        <p:spPr>
          <a:xfrm>
            <a:off x="2497006" y="1053664"/>
            <a:ext cx="2951175" cy="398780"/>
          </a:xfrm>
          <a:prstGeom prst="rect">
            <a:avLst/>
          </a:prstGeom>
          <a:noFill/>
        </p:spPr>
        <p:txBody>
          <a:bodyPr wrap="square" rtlCol="0">
            <a:spAutoFit/>
          </a:bodyPr>
          <a:lstStyle/>
          <a:p>
            <a:pPr defTabSz="913765" fontAlgn="base">
              <a:spcBef>
                <a:spcPct val="0"/>
              </a:spcBef>
              <a:spcAft>
                <a:spcPct val="0"/>
              </a:spcAft>
            </a:pPr>
            <a:r>
              <a:rPr lang="zh-CN" altLang="en-US" sz="2000" b="1" dirty="0" smtClean="0">
                <a:solidFill>
                  <a:schemeClr val="lt1"/>
                </a:solidFill>
                <a:latin typeface="微软雅黑" panose="020B0503020204020204" pitchFamily="34" charset="-122"/>
                <a:ea typeface="微软雅黑" panose="020B0503020204020204" pitchFamily="34" charset="-122"/>
                <a:cs typeface="微软雅黑" panose="020B0503020204020204" pitchFamily="34" charset="-122"/>
              </a:rPr>
              <a:t>双重体系的意义  </a:t>
            </a:r>
            <a:endParaRPr lang="zh-CN" altLang="en-US" sz="2000" b="1" dirty="0" smtClean="0">
              <a:solidFill>
                <a:schemeClr val="l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7" name="TextBox 16"/>
          <p:cNvSpPr txBox="1"/>
          <p:nvPr/>
        </p:nvSpPr>
        <p:spPr>
          <a:xfrm>
            <a:off x="2512498" y="1392329"/>
            <a:ext cx="3151623" cy="1568450"/>
          </a:xfrm>
          <a:prstGeom prst="rect">
            <a:avLst/>
          </a:prstGeom>
          <a:noFill/>
        </p:spPr>
        <p:txBody>
          <a:bodyPr wrap="square" rtlCol="0">
            <a:spAutoFit/>
          </a:bodyPr>
          <a:lstStyle/>
          <a:p>
            <a:pPr defTabSz="913765" fontAlgn="base">
              <a:spcBef>
                <a:spcPct val="0"/>
              </a:spcBef>
              <a:spcAft>
                <a:spcPct val="0"/>
              </a:spcAft>
            </a:pPr>
            <a:r>
              <a:rPr lang="zh-CN" altLang="en-US" sz="1600" dirty="0" smtClean="0">
                <a:solidFill>
                  <a:schemeClr val="lt1"/>
                </a:solidFill>
                <a:latin typeface="微软雅黑" panose="020B0503020204020204" pitchFamily="34" charset="-122"/>
                <a:ea typeface="微软雅黑" panose="020B0503020204020204" pitchFamily="34" charset="-122"/>
              </a:rPr>
              <a:t>双重预防体系是现有</a:t>
            </a:r>
            <a:r>
              <a:rPr lang="zh-CN" altLang="en-US" sz="1600" dirty="0">
                <a:solidFill>
                  <a:schemeClr val="lt1"/>
                </a:solidFill>
                <a:latin typeface="微软雅黑" panose="020B0503020204020204" pitchFamily="34" charset="-122"/>
                <a:ea typeface="微软雅黑" panose="020B0503020204020204" pitchFamily="34" charset="-122"/>
              </a:rPr>
              <a:t>职业健康体系及标准化体系基于风险管理基础上的深化</a:t>
            </a:r>
            <a:r>
              <a:rPr lang="zh-CN" altLang="en-US" sz="1600" dirty="0" smtClean="0">
                <a:solidFill>
                  <a:schemeClr val="lt1"/>
                </a:solidFill>
                <a:latin typeface="微软雅黑" panose="020B0503020204020204" pitchFamily="34" charset="-122"/>
                <a:ea typeface="微软雅黑" panose="020B0503020204020204" pitchFamily="34" charset="-122"/>
              </a:rPr>
              <a:t>，实现了风</a:t>
            </a:r>
            <a:r>
              <a:rPr lang="zh-CN" altLang="en-US" sz="1600" dirty="0">
                <a:solidFill>
                  <a:schemeClr val="lt1"/>
                </a:solidFill>
                <a:latin typeface="微软雅黑" panose="020B0503020204020204" pitchFamily="34" charset="-122"/>
                <a:ea typeface="微软雅黑" panose="020B0503020204020204" pitchFamily="34" charset="-122"/>
              </a:rPr>
              <a:t>险的分级管</a:t>
            </a:r>
            <a:r>
              <a:rPr lang="zh-CN" altLang="en-US" sz="1600" dirty="0" smtClean="0">
                <a:solidFill>
                  <a:schemeClr val="lt1"/>
                </a:solidFill>
                <a:latin typeface="微软雅黑" panose="020B0503020204020204" pitchFamily="34" charset="-122"/>
                <a:ea typeface="微软雅黑" panose="020B0503020204020204" pitchFamily="34" charset="-122"/>
              </a:rPr>
              <a:t>控和关</a:t>
            </a:r>
            <a:r>
              <a:rPr lang="zh-CN" altLang="en-US" sz="1600" dirty="0">
                <a:solidFill>
                  <a:schemeClr val="lt1"/>
                </a:solidFill>
                <a:latin typeface="微软雅黑" panose="020B0503020204020204" pitchFamily="34" charset="-122"/>
                <a:ea typeface="微软雅黑" panose="020B0503020204020204" pitchFamily="34" charset="-122"/>
              </a:rPr>
              <a:t>口前移、自下而上，解决了以往想不到，不敢想，做不到的问题</a:t>
            </a:r>
            <a:r>
              <a:rPr lang="zh-CN" altLang="en-US" sz="1600" dirty="0" smtClean="0">
                <a:solidFill>
                  <a:schemeClr val="lt1"/>
                </a:solidFill>
                <a:latin typeface="微软雅黑" panose="020B0503020204020204" pitchFamily="34" charset="-122"/>
                <a:ea typeface="微软雅黑" panose="020B0503020204020204" pitchFamily="34" charset="-122"/>
              </a:rPr>
              <a:t>。</a:t>
            </a:r>
            <a:endParaRPr lang="zh-CN" altLang="en-US" sz="1600" dirty="0" smtClean="0">
              <a:solidFill>
                <a:schemeClr val="lt1"/>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6468228" y="1297771"/>
            <a:ext cx="1010843" cy="1010843"/>
            <a:chOff x="6470754" y="1296938"/>
            <a:chExt cx="1011238" cy="1011238"/>
          </a:xfrm>
        </p:grpSpPr>
        <p:sp>
          <p:nvSpPr>
            <p:cNvPr id="19" name="Oval 13"/>
            <p:cNvSpPr>
              <a:spLocks noChangeArrowheads="1"/>
            </p:cNvSpPr>
            <p:nvPr>
              <p:custDataLst>
                <p:tags r:id="rId12"/>
              </p:custDataLst>
            </p:nvPr>
          </p:nvSpPr>
          <p:spPr bwMode="auto">
            <a:xfrm>
              <a:off x="6470754" y="1296938"/>
              <a:ext cx="1011238" cy="1011238"/>
            </a:xfrm>
            <a:prstGeom prst="ellipse">
              <a:avLst/>
            </a:prstGeom>
            <a:solidFill>
              <a:schemeClr val="lt2"/>
            </a:solidFill>
            <a:ln>
              <a:noFill/>
            </a:ln>
          </p:spPr>
          <p:txBody>
            <a:bodyPr vert="horz" wrap="square" lIns="91404" tIns="45702" rIns="91404" bIns="45702" numCol="1" anchor="t" anchorCtr="0" compatLnSpc="1"/>
            <a:lstStyle/>
            <a:p>
              <a:pPr defTabSz="913765" fontAlgn="base">
                <a:spcBef>
                  <a:spcPct val="0"/>
                </a:spcBef>
                <a:spcAft>
                  <a:spcPct val="0"/>
                </a:spcAft>
              </a:pPr>
              <a:endParaRPr lang="zh-CN" altLang="en-US" sz="1800">
                <a:solidFill>
                  <a:srgbClr val="294A5A"/>
                </a:solidFill>
                <a:latin typeface="微软雅黑" panose="020B0503020204020204" pitchFamily="34" charset="-122"/>
                <a:ea typeface="微软雅黑" panose="020B0503020204020204" pitchFamily="34" charset="-122"/>
              </a:endParaRPr>
            </a:p>
          </p:txBody>
        </p:sp>
        <p:sp>
          <p:nvSpPr>
            <p:cNvPr id="20" name="TextBox 19"/>
            <p:cNvSpPr txBox="1"/>
            <p:nvPr/>
          </p:nvSpPr>
          <p:spPr>
            <a:xfrm>
              <a:off x="6522821" y="1429117"/>
              <a:ext cx="868522" cy="707031"/>
            </a:xfrm>
            <a:prstGeom prst="rect">
              <a:avLst/>
            </a:prstGeom>
            <a:noFill/>
          </p:spPr>
          <p:txBody>
            <a:bodyPr wrap="square" rtlCol="0">
              <a:spAutoFit/>
            </a:bodyPr>
            <a:lstStyle/>
            <a:p>
              <a:pPr algn="ctr" defTabSz="913765" fontAlgn="base">
                <a:spcBef>
                  <a:spcPct val="0"/>
                </a:spcBef>
                <a:spcAft>
                  <a:spcPct val="0"/>
                </a:spcAft>
              </a:pPr>
              <a:r>
                <a:rPr lang="en-US" altLang="zh-CN" sz="4000" dirty="0">
                  <a:solidFill>
                    <a:schemeClr val="dk1"/>
                  </a:solidFill>
                  <a:latin typeface="微软雅黑" panose="020B0503020204020204" pitchFamily="34" charset="-122"/>
                  <a:ea typeface="微软雅黑" panose="020B0503020204020204" pitchFamily="34" charset="-122"/>
                </a:rPr>
                <a:t>02</a:t>
              </a:r>
              <a:endParaRPr lang="en-US" altLang="zh-CN" sz="4000" dirty="0">
                <a:solidFill>
                  <a:schemeClr val="dk1"/>
                </a:solidFill>
                <a:latin typeface="微软雅黑" panose="020B0503020204020204" pitchFamily="34" charset="-122"/>
                <a:ea typeface="微软雅黑" panose="020B0503020204020204" pitchFamily="34" charset="-122"/>
              </a:endParaRPr>
            </a:p>
          </p:txBody>
        </p:sp>
      </p:grpSp>
      <p:sp>
        <p:nvSpPr>
          <p:cNvPr id="21" name="TextBox 20"/>
          <p:cNvSpPr txBox="1"/>
          <p:nvPr/>
        </p:nvSpPr>
        <p:spPr>
          <a:xfrm>
            <a:off x="7707124" y="955239"/>
            <a:ext cx="2951176" cy="398780"/>
          </a:xfrm>
          <a:prstGeom prst="rect">
            <a:avLst/>
          </a:prstGeom>
          <a:noFill/>
        </p:spPr>
        <p:txBody>
          <a:bodyPr wrap="square" rtlCol="0">
            <a:spAutoFit/>
          </a:bodyPr>
          <a:lstStyle/>
          <a:p>
            <a:pPr defTabSz="913765" fontAlgn="base">
              <a:spcBef>
                <a:spcPct val="0"/>
              </a:spcBef>
              <a:spcAft>
                <a:spcPct val="0"/>
              </a:spcAft>
            </a:pPr>
            <a:r>
              <a:rPr lang="zh-CN" altLang="en-US" sz="2000" b="1" dirty="0" smtClean="0">
                <a:solidFill>
                  <a:schemeClr val="lt1"/>
                </a:solidFill>
                <a:latin typeface="微软雅黑" panose="020B0503020204020204" pitchFamily="34" charset="-122"/>
                <a:ea typeface="微软雅黑" panose="020B0503020204020204" pitchFamily="34" charset="-122"/>
              </a:rPr>
              <a:t>基层员工参与</a:t>
            </a:r>
            <a:endParaRPr lang="zh-CN" altLang="en-US" sz="2000" b="1" dirty="0" smtClean="0">
              <a:solidFill>
                <a:schemeClr val="lt1"/>
              </a:solidFill>
              <a:latin typeface="微软雅黑" panose="020B0503020204020204" pitchFamily="34" charset="-122"/>
              <a:ea typeface="微软雅黑" panose="020B0503020204020204" pitchFamily="34" charset="-122"/>
            </a:endParaRPr>
          </a:p>
        </p:txBody>
      </p:sp>
      <p:sp>
        <p:nvSpPr>
          <p:cNvPr id="22" name="TextBox 21"/>
          <p:cNvSpPr txBox="1"/>
          <p:nvPr/>
        </p:nvSpPr>
        <p:spPr>
          <a:xfrm>
            <a:off x="7672070" y="1379855"/>
            <a:ext cx="3014980" cy="1568450"/>
          </a:xfrm>
          <a:prstGeom prst="rect">
            <a:avLst/>
          </a:prstGeom>
          <a:noFill/>
        </p:spPr>
        <p:txBody>
          <a:bodyPr wrap="square" rtlCol="0">
            <a:spAutoFit/>
          </a:bodyPr>
          <a:lstStyle/>
          <a:p>
            <a:pPr defTabSz="913765" fontAlgn="base">
              <a:spcBef>
                <a:spcPct val="0"/>
              </a:spcBef>
              <a:spcAft>
                <a:spcPct val="0"/>
              </a:spcAft>
            </a:pPr>
            <a:r>
              <a:rPr lang="zh-CN" altLang="en-US" sz="1600" dirty="0" smtClean="0">
                <a:solidFill>
                  <a:schemeClr val="lt1"/>
                </a:solidFill>
                <a:latin typeface="微软雅黑" panose="020B0503020204020204" pitchFamily="34" charset="-122"/>
                <a:ea typeface="微软雅黑" panose="020B0503020204020204" pitchFamily="34" charset="-122"/>
              </a:rPr>
              <a:t>通过基</a:t>
            </a:r>
            <a:r>
              <a:rPr lang="zh-CN" altLang="en-US" sz="1600" dirty="0">
                <a:solidFill>
                  <a:schemeClr val="lt1"/>
                </a:solidFill>
                <a:latin typeface="微软雅黑" panose="020B0503020204020204" pitchFamily="34" charset="-122"/>
                <a:ea typeface="微软雅黑" panose="020B0503020204020204" pitchFamily="34" charset="-122"/>
              </a:rPr>
              <a:t>层员工参</a:t>
            </a:r>
            <a:r>
              <a:rPr lang="zh-CN" altLang="en-US" sz="1600" dirty="0" smtClean="0">
                <a:solidFill>
                  <a:schemeClr val="lt1"/>
                </a:solidFill>
                <a:latin typeface="微软雅黑" panose="020B0503020204020204" pitchFamily="34" charset="-122"/>
                <a:ea typeface="微软雅黑" panose="020B0503020204020204" pitchFamily="34" charset="-122"/>
              </a:rPr>
              <a:t>与，更</a:t>
            </a:r>
            <a:r>
              <a:rPr lang="zh-CN" altLang="en-US" sz="1600" dirty="0">
                <a:solidFill>
                  <a:schemeClr val="lt1"/>
                </a:solidFill>
                <a:latin typeface="微软雅黑" panose="020B0503020204020204" pitchFamily="34" charset="-122"/>
                <a:ea typeface="微软雅黑" panose="020B0503020204020204" pitchFamily="34" charset="-122"/>
              </a:rPr>
              <a:t>好</a:t>
            </a:r>
            <a:r>
              <a:rPr lang="zh-CN" altLang="en-US" sz="1600" dirty="0" smtClean="0">
                <a:solidFill>
                  <a:schemeClr val="lt1"/>
                </a:solidFill>
                <a:latin typeface="微软雅黑" panose="020B0503020204020204" pitchFamily="34" charset="-122"/>
                <a:ea typeface="微软雅黑" panose="020B0503020204020204" pitchFamily="34" charset="-122"/>
              </a:rPr>
              <a:t>的让员工掌</a:t>
            </a:r>
            <a:r>
              <a:rPr lang="zh-CN" altLang="en-US" sz="1600" dirty="0">
                <a:solidFill>
                  <a:schemeClr val="lt1"/>
                </a:solidFill>
                <a:latin typeface="微软雅黑" panose="020B0503020204020204" pitchFamily="34" charset="-122"/>
                <a:ea typeface="微软雅黑" panose="020B0503020204020204" pitchFamily="34" charset="-122"/>
              </a:rPr>
              <a:t>握本岗位的风险等级和分布情况，免费获取更多安全精品资料，请关注微信公众号〔安全生产管理〕；便于管控措施的落实。</a:t>
            </a:r>
            <a:endParaRPr lang="zh-CN" altLang="en-US" sz="1600" dirty="0">
              <a:solidFill>
                <a:schemeClr val="lt1"/>
              </a:solidFill>
              <a:latin typeface="微软雅黑" panose="020B0503020204020204" pitchFamily="34" charset="-122"/>
              <a:ea typeface="微软雅黑" panose="020B0503020204020204" pitchFamily="34" charset="-122"/>
            </a:endParaRPr>
          </a:p>
        </p:txBody>
      </p:sp>
      <p:grpSp>
        <p:nvGrpSpPr>
          <p:cNvPr id="4" name="组合 3"/>
          <p:cNvGrpSpPr/>
          <p:nvPr/>
        </p:nvGrpSpPr>
        <p:grpSpPr>
          <a:xfrm>
            <a:off x="1229534" y="4513424"/>
            <a:ext cx="1010843" cy="1010843"/>
            <a:chOff x="1230014" y="4513848"/>
            <a:chExt cx="1011238" cy="1011238"/>
          </a:xfrm>
        </p:grpSpPr>
        <p:sp>
          <p:nvSpPr>
            <p:cNvPr id="24" name="Oval 13"/>
            <p:cNvSpPr>
              <a:spLocks noChangeArrowheads="1"/>
            </p:cNvSpPr>
            <p:nvPr>
              <p:custDataLst>
                <p:tags r:id="rId13"/>
              </p:custDataLst>
            </p:nvPr>
          </p:nvSpPr>
          <p:spPr bwMode="auto">
            <a:xfrm>
              <a:off x="1230014" y="4513848"/>
              <a:ext cx="1011238" cy="1011238"/>
            </a:xfrm>
            <a:prstGeom prst="ellipse">
              <a:avLst/>
            </a:prstGeom>
            <a:solidFill>
              <a:schemeClr val="dk2"/>
            </a:solidFill>
            <a:ln>
              <a:noFill/>
            </a:ln>
          </p:spPr>
          <p:txBody>
            <a:bodyPr vert="horz" wrap="square" lIns="91404" tIns="45702" rIns="91404" bIns="45702" numCol="1" anchor="t" anchorCtr="0" compatLnSpc="1"/>
            <a:lstStyle/>
            <a:p>
              <a:pPr defTabSz="913765" fontAlgn="base">
                <a:spcBef>
                  <a:spcPct val="0"/>
                </a:spcBef>
                <a:spcAft>
                  <a:spcPct val="0"/>
                </a:spcAft>
              </a:pPr>
              <a:endParaRPr lang="zh-CN" altLang="en-US" sz="1800">
                <a:solidFill>
                  <a:srgbClr val="294A5A"/>
                </a:solidFill>
                <a:latin typeface="微软雅黑" panose="020B0503020204020204" pitchFamily="34" charset="-122"/>
                <a:ea typeface="微软雅黑" panose="020B0503020204020204" pitchFamily="34" charset="-122"/>
              </a:endParaRPr>
            </a:p>
          </p:txBody>
        </p:sp>
        <p:sp>
          <p:nvSpPr>
            <p:cNvPr id="25" name="TextBox 24"/>
            <p:cNvSpPr txBox="1"/>
            <p:nvPr/>
          </p:nvSpPr>
          <p:spPr>
            <a:xfrm>
              <a:off x="1282081" y="4646027"/>
              <a:ext cx="868522" cy="707031"/>
            </a:xfrm>
            <a:prstGeom prst="rect">
              <a:avLst/>
            </a:prstGeom>
            <a:noFill/>
          </p:spPr>
          <p:txBody>
            <a:bodyPr wrap="square" rtlCol="0">
              <a:spAutoFit/>
            </a:bodyPr>
            <a:lstStyle/>
            <a:p>
              <a:pPr algn="ctr" defTabSz="913765" fontAlgn="base">
                <a:spcBef>
                  <a:spcPct val="0"/>
                </a:spcBef>
                <a:spcAft>
                  <a:spcPct val="0"/>
                </a:spcAft>
              </a:pPr>
              <a:r>
                <a:rPr lang="en-US" altLang="zh-CN" sz="4000" dirty="0">
                  <a:solidFill>
                    <a:schemeClr val="dk1"/>
                  </a:solidFill>
                  <a:latin typeface="微软雅黑" panose="020B0503020204020204" pitchFamily="34" charset="-122"/>
                  <a:ea typeface="微软雅黑" panose="020B0503020204020204" pitchFamily="34" charset="-122"/>
                </a:rPr>
                <a:t>03</a:t>
              </a:r>
              <a:endParaRPr lang="en-US" altLang="zh-CN" sz="4000" dirty="0">
                <a:solidFill>
                  <a:schemeClr val="dk1"/>
                </a:solidFill>
                <a:latin typeface="微软雅黑" panose="020B0503020204020204" pitchFamily="34" charset="-122"/>
                <a:ea typeface="微软雅黑" panose="020B0503020204020204" pitchFamily="34" charset="-122"/>
              </a:endParaRPr>
            </a:p>
          </p:txBody>
        </p:sp>
      </p:grpSp>
      <p:sp>
        <p:nvSpPr>
          <p:cNvPr id="26" name="TextBox 25"/>
          <p:cNvSpPr txBox="1"/>
          <p:nvPr/>
        </p:nvSpPr>
        <p:spPr>
          <a:xfrm>
            <a:off x="2497006" y="4269318"/>
            <a:ext cx="3219162" cy="398780"/>
          </a:xfrm>
          <a:prstGeom prst="rect">
            <a:avLst/>
          </a:prstGeom>
          <a:noFill/>
        </p:spPr>
        <p:txBody>
          <a:bodyPr wrap="square" rtlCol="0">
            <a:spAutoFit/>
          </a:bodyPr>
          <a:lstStyle/>
          <a:p>
            <a:pPr defTabSz="913765" fontAlgn="base">
              <a:spcBef>
                <a:spcPct val="0"/>
              </a:spcBef>
              <a:spcAft>
                <a:spcPct val="0"/>
              </a:spcAft>
            </a:pPr>
            <a:r>
              <a:rPr lang="zh-CN" altLang="en-US" sz="2000" b="1" dirty="0">
                <a:solidFill>
                  <a:schemeClr val="lt1"/>
                </a:solidFill>
                <a:latin typeface="微软雅黑" panose="020B0503020204020204" pitchFamily="34" charset="-122"/>
                <a:ea typeface="微软雅黑" panose="020B0503020204020204" pitchFamily="34" charset="-122"/>
              </a:rPr>
              <a:t>非</a:t>
            </a:r>
            <a:r>
              <a:rPr lang="zh-CN" altLang="en-US" sz="2000" b="1" dirty="0" smtClean="0">
                <a:solidFill>
                  <a:schemeClr val="lt1"/>
                </a:solidFill>
                <a:latin typeface="微软雅黑" panose="020B0503020204020204" pitchFamily="34" charset="-122"/>
                <a:ea typeface="微软雅黑" panose="020B0503020204020204" pitchFamily="34" charset="-122"/>
              </a:rPr>
              <a:t>常好的安全培训教材</a:t>
            </a:r>
            <a:endParaRPr lang="zh-CN" altLang="en-US" sz="2000" b="1" dirty="0" smtClean="0">
              <a:solidFill>
                <a:schemeClr val="lt1"/>
              </a:solidFill>
              <a:latin typeface="微软雅黑" panose="020B0503020204020204" pitchFamily="34" charset="-122"/>
              <a:ea typeface="微软雅黑" panose="020B0503020204020204" pitchFamily="34" charset="-122"/>
            </a:endParaRPr>
          </a:p>
        </p:txBody>
      </p:sp>
      <p:sp>
        <p:nvSpPr>
          <p:cNvPr id="27" name="TextBox 26"/>
          <p:cNvSpPr txBox="1"/>
          <p:nvPr/>
        </p:nvSpPr>
        <p:spPr>
          <a:xfrm>
            <a:off x="2512498" y="4809387"/>
            <a:ext cx="2935683" cy="1322070"/>
          </a:xfrm>
          <a:prstGeom prst="rect">
            <a:avLst/>
          </a:prstGeom>
          <a:noFill/>
        </p:spPr>
        <p:txBody>
          <a:bodyPr wrap="square" rtlCol="0">
            <a:spAutoFit/>
          </a:bodyPr>
          <a:lstStyle/>
          <a:p>
            <a:pPr defTabSz="913765" fontAlgn="base">
              <a:spcBef>
                <a:spcPct val="0"/>
              </a:spcBef>
              <a:spcAft>
                <a:spcPct val="0"/>
              </a:spcAft>
            </a:pPr>
            <a:r>
              <a:rPr lang="zh-CN" altLang="en-US" sz="1600" dirty="0">
                <a:solidFill>
                  <a:schemeClr val="lt1"/>
                </a:solidFill>
                <a:latin typeface="微软雅黑" panose="020B0503020204020204" pitchFamily="34" charset="-122"/>
                <a:ea typeface="微软雅黑" panose="020B0503020204020204" pitchFamily="34" charset="-122"/>
              </a:rPr>
              <a:t>全</a:t>
            </a:r>
            <a:r>
              <a:rPr lang="zh-CN" altLang="en-US" sz="1600" dirty="0" smtClean="0">
                <a:solidFill>
                  <a:schemeClr val="lt1"/>
                </a:solidFill>
                <a:latin typeface="微软雅黑" panose="020B0503020204020204" pitchFamily="34" charset="-122"/>
                <a:ea typeface="微软雅黑" panose="020B0503020204020204" pitchFamily="34" charset="-122"/>
              </a:rPr>
              <a:t>厂、厂、车间、班组有哪些作业活动、设备设施，容易发生的事故类型、管控层级是几级，现有哪些管控措施，是非常好的各层级安全培训教材。</a:t>
            </a:r>
            <a:endParaRPr lang="zh-CN" altLang="en-US" sz="1600" dirty="0" smtClean="0">
              <a:solidFill>
                <a:schemeClr val="lt1"/>
              </a:solidFill>
              <a:latin typeface="微软雅黑" panose="020B0503020204020204" pitchFamily="34" charset="-122"/>
              <a:ea typeface="微软雅黑" panose="020B0503020204020204" pitchFamily="34" charset="-122"/>
            </a:endParaRPr>
          </a:p>
        </p:txBody>
      </p:sp>
      <p:grpSp>
        <p:nvGrpSpPr>
          <p:cNvPr id="5" name="组合 4"/>
          <p:cNvGrpSpPr/>
          <p:nvPr/>
        </p:nvGrpSpPr>
        <p:grpSpPr>
          <a:xfrm>
            <a:off x="6468228" y="4513424"/>
            <a:ext cx="1010843" cy="1010843"/>
            <a:chOff x="6470754" y="4513848"/>
            <a:chExt cx="1011238" cy="1011238"/>
          </a:xfrm>
        </p:grpSpPr>
        <p:sp>
          <p:nvSpPr>
            <p:cNvPr id="29" name="Oval 13"/>
            <p:cNvSpPr>
              <a:spLocks noChangeArrowheads="1"/>
            </p:cNvSpPr>
            <p:nvPr>
              <p:custDataLst>
                <p:tags r:id="rId14"/>
              </p:custDataLst>
            </p:nvPr>
          </p:nvSpPr>
          <p:spPr bwMode="auto">
            <a:xfrm>
              <a:off x="6470754" y="4513848"/>
              <a:ext cx="1011238" cy="1011238"/>
            </a:xfrm>
            <a:prstGeom prst="ellipse">
              <a:avLst/>
            </a:prstGeom>
            <a:solidFill>
              <a:schemeClr val="lt1"/>
            </a:solidFill>
            <a:ln>
              <a:noFill/>
            </a:ln>
          </p:spPr>
          <p:txBody>
            <a:bodyPr vert="horz" wrap="square" lIns="91404" tIns="45702" rIns="91404" bIns="45702" numCol="1" anchor="t" anchorCtr="0" compatLnSpc="1"/>
            <a:lstStyle/>
            <a:p>
              <a:pPr defTabSz="913765" fontAlgn="base">
                <a:spcBef>
                  <a:spcPct val="0"/>
                </a:spcBef>
                <a:spcAft>
                  <a:spcPct val="0"/>
                </a:spcAft>
              </a:pPr>
              <a:endParaRPr lang="zh-CN" altLang="en-US" sz="1800">
                <a:solidFill>
                  <a:srgbClr val="294A5A"/>
                </a:solidFill>
                <a:latin typeface="微软雅黑" panose="020B0503020204020204" pitchFamily="34" charset="-122"/>
                <a:ea typeface="微软雅黑" panose="020B0503020204020204" pitchFamily="34" charset="-122"/>
              </a:endParaRPr>
            </a:p>
          </p:txBody>
        </p:sp>
        <p:sp>
          <p:nvSpPr>
            <p:cNvPr id="30" name="TextBox 29"/>
            <p:cNvSpPr txBox="1"/>
            <p:nvPr/>
          </p:nvSpPr>
          <p:spPr>
            <a:xfrm>
              <a:off x="6522821" y="4646027"/>
              <a:ext cx="868522" cy="707031"/>
            </a:xfrm>
            <a:prstGeom prst="rect">
              <a:avLst/>
            </a:prstGeom>
            <a:noFill/>
          </p:spPr>
          <p:txBody>
            <a:bodyPr wrap="square" rtlCol="0">
              <a:spAutoFit/>
            </a:bodyPr>
            <a:lstStyle/>
            <a:p>
              <a:pPr algn="ctr" defTabSz="913765" fontAlgn="base">
                <a:spcBef>
                  <a:spcPct val="0"/>
                </a:spcBef>
                <a:spcAft>
                  <a:spcPct val="0"/>
                </a:spcAft>
              </a:pPr>
              <a:r>
                <a:rPr lang="en-US" altLang="zh-CN" sz="4000" dirty="0">
                  <a:solidFill>
                    <a:schemeClr val="dk1"/>
                  </a:solidFill>
                  <a:latin typeface="微软雅黑" panose="020B0503020204020204" pitchFamily="34" charset="-122"/>
                  <a:ea typeface="微软雅黑" panose="020B0503020204020204" pitchFamily="34" charset="-122"/>
                </a:rPr>
                <a:t>04</a:t>
              </a:r>
              <a:endParaRPr lang="en-US" altLang="zh-CN" sz="4000" dirty="0">
                <a:solidFill>
                  <a:schemeClr val="dk1"/>
                </a:solidFill>
                <a:latin typeface="微软雅黑" panose="020B0503020204020204" pitchFamily="34" charset="-122"/>
                <a:ea typeface="微软雅黑" panose="020B0503020204020204" pitchFamily="34" charset="-122"/>
              </a:endParaRPr>
            </a:p>
          </p:txBody>
        </p:sp>
      </p:grpSp>
      <p:sp>
        <p:nvSpPr>
          <p:cNvPr id="31" name="TextBox 30"/>
          <p:cNvSpPr txBox="1"/>
          <p:nvPr/>
        </p:nvSpPr>
        <p:spPr>
          <a:xfrm>
            <a:off x="7735700" y="4269318"/>
            <a:ext cx="3030271" cy="398780"/>
          </a:xfrm>
          <a:prstGeom prst="rect">
            <a:avLst/>
          </a:prstGeom>
          <a:noFill/>
        </p:spPr>
        <p:txBody>
          <a:bodyPr wrap="square" rtlCol="0">
            <a:spAutoFit/>
          </a:bodyPr>
          <a:lstStyle/>
          <a:p>
            <a:pPr defTabSz="913765" fontAlgn="base">
              <a:spcBef>
                <a:spcPct val="0"/>
              </a:spcBef>
              <a:spcAft>
                <a:spcPct val="0"/>
              </a:spcAft>
            </a:pPr>
            <a:r>
              <a:rPr lang="zh-CN" altLang="en-US" sz="2000" b="1" dirty="0" smtClean="0">
                <a:solidFill>
                  <a:schemeClr val="lt1"/>
                </a:solidFill>
                <a:latin typeface="微软雅黑" panose="020B0503020204020204" pitchFamily="34" charset="-122"/>
                <a:ea typeface="微软雅黑" panose="020B0503020204020204" pitchFamily="34" charset="-122"/>
              </a:rPr>
              <a:t>解决了查什么怎么查问题</a:t>
            </a:r>
            <a:endParaRPr lang="zh-CN" altLang="en-US" sz="2000" b="1" dirty="0" smtClean="0">
              <a:solidFill>
                <a:schemeClr val="lt1"/>
              </a:solidFill>
              <a:latin typeface="微软雅黑" panose="020B0503020204020204" pitchFamily="34" charset="-122"/>
              <a:ea typeface="微软雅黑" panose="020B0503020204020204" pitchFamily="34" charset="-122"/>
            </a:endParaRPr>
          </a:p>
        </p:txBody>
      </p:sp>
      <p:sp>
        <p:nvSpPr>
          <p:cNvPr id="32" name="TextBox 31"/>
          <p:cNvSpPr txBox="1"/>
          <p:nvPr/>
        </p:nvSpPr>
        <p:spPr>
          <a:xfrm>
            <a:off x="7751192" y="4645551"/>
            <a:ext cx="2935683" cy="1568450"/>
          </a:xfrm>
          <a:prstGeom prst="rect">
            <a:avLst/>
          </a:prstGeom>
          <a:noFill/>
        </p:spPr>
        <p:txBody>
          <a:bodyPr wrap="square" rtlCol="0">
            <a:spAutoFit/>
          </a:bodyPr>
          <a:lstStyle/>
          <a:p>
            <a:pPr defTabSz="913765" fontAlgn="base">
              <a:spcBef>
                <a:spcPct val="0"/>
              </a:spcBef>
              <a:spcAft>
                <a:spcPct val="0"/>
              </a:spcAft>
            </a:pPr>
            <a:r>
              <a:rPr lang="zh-CN" altLang="en-US" sz="1600" dirty="0" smtClean="0">
                <a:solidFill>
                  <a:schemeClr val="lt1"/>
                </a:solidFill>
                <a:latin typeface="微软雅黑" panose="020B0503020204020204" pitchFamily="34" charset="-122"/>
                <a:ea typeface="微软雅黑" panose="020B0503020204020204" pitchFamily="34" charset="-122"/>
              </a:rPr>
              <a:t>夯实了安全生产基层基础管理，加强了源头管理，解决了生产一线查什么、怎么查问题，责任落实到基层，管理做在了基层，真正实现了关口前移，隐患排查治理做在事故前面。</a:t>
            </a:r>
            <a:endParaRPr lang="zh-CN" altLang="en-US" sz="1600" dirty="0" smtClean="0">
              <a:solidFill>
                <a:schemeClr val="lt1"/>
              </a:solidFill>
              <a:latin typeface="微软雅黑" panose="020B0503020204020204" pitchFamily="34" charset="-122"/>
              <a:ea typeface="微软雅黑" panose="020B0503020204020204" pitchFamily="34" charset="-122"/>
            </a:endParaRPr>
          </a:p>
        </p:txBody>
      </p:sp>
      <p:sp>
        <p:nvSpPr>
          <p:cNvPr id="33" name="矩形 32"/>
          <p:cNvSpPr/>
          <p:nvPr>
            <p:custDataLst>
              <p:tags r:id="rId15"/>
            </p:custDataLst>
          </p:nvPr>
        </p:nvSpPr>
        <p:spPr bwMode="auto">
          <a:xfrm>
            <a:off x="1" y="3069100"/>
            <a:ext cx="12192000" cy="863759"/>
          </a:xfrm>
          <a:prstGeom prst="rect">
            <a:avLst/>
          </a:prstGeom>
          <a:solidFill>
            <a:schemeClr val="accent1"/>
          </a:solidFill>
          <a:ln w="9525" cap="flat" cmpd="sng" algn="ctr">
            <a:noFill/>
            <a:prstDash val="solid"/>
            <a:round/>
            <a:headEnd type="none" w="med" len="med"/>
            <a:tailEnd type="none" w="med" len="med"/>
          </a:ln>
          <a:effectLst/>
        </p:spPr>
        <p:txBody>
          <a:bodyPr vert="horz" wrap="square" lIns="91404" tIns="45702" rIns="91404" bIns="45702" numCol="1" rtlCol="0" anchor="t" anchorCtr="0" compatLnSpc="1"/>
          <a:lstStyle/>
          <a:p>
            <a:pPr defTabSz="913765" fontAlgn="base">
              <a:spcBef>
                <a:spcPct val="0"/>
              </a:spcBef>
              <a:spcAft>
                <a:spcPct val="0"/>
              </a:spcAft>
            </a:pPr>
            <a:endParaRPr lang="zh-CN" altLang="en-US" sz="1800">
              <a:solidFill>
                <a:srgbClr val="294A5A"/>
              </a:solidFill>
              <a:latin typeface="微软雅黑" panose="020B0503020204020204" pitchFamily="34" charset="-122"/>
              <a:ea typeface="微软雅黑" panose="020B0503020204020204" pitchFamily="34" charset="-122"/>
            </a:endParaRPr>
          </a:p>
        </p:txBody>
      </p:sp>
      <p:sp>
        <p:nvSpPr>
          <p:cNvPr id="34" name="TextBox 33"/>
          <p:cNvSpPr txBox="1"/>
          <p:nvPr/>
        </p:nvSpPr>
        <p:spPr>
          <a:xfrm>
            <a:off x="4584473" y="3252738"/>
            <a:ext cx="2214880" cy="583565"/>
          </a:xfrm>
          <a:prstGeom prst="rect">
            <a:avLst/>
          </a:prstGeom>
          <a:noFill/>
        </p:spPr>
        <p:txBody>
          <a:bodyPr wrap="none" rtlCol="0">
            <a:spAutoFit/>
          </a:bodyPr>
          <a:lstStyle/>
          <a:p>
            <a:pPr algn="ctr" defTabSz="913765" fontAlgn="base">
              <a:spcBef>
                <a:spcPct val="0"/>
              </a:spcBef>
              <a:spcAft>
                <a:spcPct val="0"/>
              </a:spcAft>
            </a:pPr>
            <a:r>
              <a:rPr lang="zh-CN" altLang="en-US" sz="3200" b="1" dirty="0" smtClean="0">
                <a:solidFill>
                  <a:srgbClr val="FFFFFF"/>
                </a:solidFill>
                <a:latin typeface="微软雅黑" panose="020B0503020204020204" pitchFamily="34" charset="-122"/>
                <a:ea typeface="微软雅黑" panose="020B0503020204020204" pitchFamily="34" charset="-122"/>
              </a:rPr>
              <a:t>感悟与后记</a:t>
            </a:r>
            <a:endParaRPr lang="zh-CN" altLang="en-US" sz="3200" b="1" dirty="0" smtClean="0">
              <a:solidFill>
                <a:srgbClr val="FFFFFF"/>
              </a:solidFill>
              <a:latin typeface="微软雅黑" panose="020B0503020204020204" pitchFamily="34" charset="-122"/>
              <a:ea typeface="微软雅黑" panose="020B0503020204020204" pitchFamily="34" charset="-122"/>
            </a:endParaRPr>
          </a:p>
        </p:txBody>
      </p:sp>
    </p:spTree>
    <p:custDataLst>
      <p:tags r:id="rId16"/>
    </p:custDataLst>
  </p:cSld>
  <p:clrMapOvr>
    <a:masterClrMapping/>
  </p:clrMapOvr>
  <mc:AlternateContent xmlns:mc="http://schemas.openxmlformats.org/markup-compatibility/2006">
    <mc:Choice xmlns:p14="http://schemas.microsoft.com/office/powerpoint/2010/main" Requires="p14">
      <p:transition spd="slow" p14:dur="800" advClick="0">
        <p14:prism/>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par>
                          <p:cTn id="8" fill="hold">
                            <p:stCondLst>
                              <p:cond delay="500"/>
                            </p:stCondLst>
                            <p:childTnLst>
                              <p:par>
                                <p:cTn id="9" presetID="31" presetClass="entr" presetSubtype="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p:cTn id="11" dur="400" fill="hold"/>
                                        <p:tgtEl>
                                          <p:spTgt spid="34"/>
                                        </p:tgtEl>
                                        <p:attrNameLst>
                                          <p:attrName>ppt_w</p:attrName>
                                        </p:attrNameLst>
                                      </p:cBhvr>
                                      <p:tavLst>
                                        <p:tav tm="0">
                                          <p:val>
                                            <p:fltVal val="0"/>
                                          </p:val>
                                        </p:tav>
                                        <p:tav tm="100000">
                                          <p:val>
                                            <p:strVal val="#ppt_w"/>
                                          </p:val>
                                        </p:tav>
                                      </p:tavLst>
                                    </p:anim>
                                    <p:anim calcmode="lin" valueType="num">
                                      <p:cBhvr>
                                        <p:cTn id="12" dur="400" fill="hold"/>
                                        <p:tgtEl>
                                          <p:spTgt spid="34"/>
                                        </p:tgtEl>
                                        <p:attrNameLst>
                                          <p:attrName>ppt_h</p:attrName>
                                        </p:attrNameLst>
                                      </p:cBhvr>
                                      <p:tavLst>
                                        <p:tav tm="0">
                                          <p:val>
                                            <p:fltVal val="0"/>
                                          </p:val>
                                        </p:tav>
                                        <p:tav tm="100000">
                                          <p:val>
                                            <p:strVal val="#ppt_h"/>
                                          </p:val>
                                        </p:tav>
                                      </p:tavLst>
                                    </p:anim>
                                    <p:anim calcmode="lin" valueType="num">
                                      <p:cBhvr>
                                        <p:cTn id="13" dur="400" fill="hold"/>
                                        <p:tgtEl>
                                          <p:spTgt spid="34"/>
                                        </p:tgtEl>
                                        <p:attrNameLst>
                                          <p:attrName>style.rotation</p:attrName>
                                        </p:attrNameLst>
                                      </p:cBhvr>
                                      <p:tavLst>
                                        <p:tav tm="0">
                                          <p:val>
                                            <p:fltVal val="90"/>
                                          </p:val>
                                        </p:tav>
                                        <p:tav tm="100000">
                                          <p:val>
                                            <p:fltVal val="0"/>
                                          </p:val>
                                        </p:tav>
                                      </p:tavLst>
                                    </p:anim>
                                    <p:animEffect transition="in" filter="fade">
                                      <p:cBhvr>
                                        <p:cTn id="14" dur="400"/>
                                        <p:tgtEl>
                                          <p:spTgt spid="34"/>
                                        </p:tgtEl>
                                      </p:cBhvr>
                                    </p:animEffect>
                                  </p:childTnLst>
                                </p:cTn>
                              </p:par>
                              <p:par>
                                <p:cTn id="15" presetID="8" presetClass="emph" presetSubtype="0" fill="hold" grpId="1" nodeType="withEffect">
                                  <p:stCondLst>
                                    <p:cond delay="0"/>
                                  </p:stCondLst>
                                  <p:childTnLst>
                                    <p:animRot by="21600000">
                                      <p:cBhvr>
                                        <p:cTn id="16" dur="400" fill="hold"/>
                                        <p:tgtEl>
                                          <p:spTgt spid="34"/>
                                        </p:tgtEl>
                                        <p:attrNameLst>
                                          <p:attrName>r</p:attrName>
                                        </p:attrNameLst>
                                      </p:cBhvr>
                                    </p:animRot>
                                  </p:childTnLst>
                                </p:cTn>
                              </p:par>
                            </p:childTnLst>
                          </p:cTn>
                        </p:par>
                        <p:par>
                          <p:cTn id="17" fill="hold">
                            <p:stCondLst>
                              <p:cond delay="1000"/>
                            </p:stCondLst>
                            <p:childTnLst>
                              <p:par>
                                <p:cTn id="18" presetID="53" presetClass="entr" presetSubtype="528"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fltVal val="0.5"/>
                                          </p:val>
                                        </p:tav>
                                        <p:tav tm="100000">
                                          <p:val>
                                            <p:strVal val="#ppt_x"/>
                                          </p:val>
                                        </p:tav>
                                      </p:tavLst>
                                    </p:anim>
                                    <p:anim calcmode="lin" valueType="num">
                                      <p:cBhvr>
                                        <p:cTn id="24" dur="500" fill="hold"/>
                                        <p:tgtEl>
                                          <p:spTgt spid="10"/>
                                        </p:tgtEl>
                                        <p:attrNameLst>
                                          <p:attrName>ppt_y</p:attrName>
                                        </p:attrNameLst>
                                      </p:cBhvr>
                                      <p:tavLst>
                                        <p:tav tm="0">
                                          <p:val>
                                            <p:fltVal val="0.5"/>
                                          </p:val>
                                        </p:tav>
                                        <p:tav tm="100000">
                                          <p:val>
                                            <p:strVal val="#ppt_y"/>
                                          </p:val>
                                        </p:tav>
                                      </p:tavLst>
                                    </p:anim>
                                  </p:childTnLst>
                                </p:cTn>
                              </p:par>
                              <p:par>
                                <p:cTn id="25" presetID="53" presetClass="entr" presetSubtype="528"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anim calcmode="lin" valueType="num">
                                      <p:cBhvr>
                                        <p:cTn id="30" dur="500" fill="hold"/>
                                        <p:tgtEl>
                                          <p:spTgt spid="9"/>
                                        </p:tgtEl>
                                        <p:attrNameLst>
                                          <p:attrName>ppt_x</p:attrName>
                                        </p:attrNameLst>
                                      </p:cBhvr>
                                      <p:tavLst>
                                        <p:tav tm="0">
                                          <p:val>
                                            <p:fltVal val="0.5"/>
                                          </p:val>
                                        </p:tav>
                                        <p:tav tm="100000">
                                          <p:val>
                                            <p:strVal val="#ppt_x"/>
                                          </p:val>
                                        </p:tav>
                                      </p:tavLst>
                                    </p:anim>
                                    <p:anim calcmode="lin" valueType="num">
                                      <p:cBhvr>
                                        <p:cTn id="31" dur="500" fill="hold"/>
                                        <p:tgtEl>
                                          <p:spTgt spid="9"/>
                                        </p:tgtEl>
                                        <p:attrNameLst>
                                          <p:attrName>ppt_y</p:attrName>
                                        </p:attrNameLst>
                                      </p:cBhvr>
                                      <p:tavLst>
                                        <p:tav tm="0">
                                          <p:val>
                                            <p:fltVal val="0.5"/>
                                          </p:val>
                                        </p:tav>
                                        <p:tav tm="100000">
                                          <p:val>
                                            <p:strVal val="#ppt_y"/>
                                          </p:val>
                                        </p:tav>
                                      </p:tavLst>
                                    </p:anim>
                                  </p:childTnLst>
                                </p:cTn>
                              </p:par>
                              <p:par>
                                <p:cTn id="32" presetID="53" presetClass="entr" presetSubtype="528"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Effect transition="in" filter="fade">
                                      <p:cBhvr>
                                        <p:cTn id="36" dur="500"/>
                                        <p:tgtEl>
                                          <p:spTgt spid="11"/>
                                        </p:tgtEl>
                                      </p:cBhvr>
                                    </p:animEffect>
                                    <p:anim calcmode="lin" valueType="num">
                                      <p:cBhvr>
                                        <p:cTn id="37" dur="500" fill="hold"/>
                                        <p:tgtEl>
                                          <p:spTgt spid="11"/>
                                        </p:tgtEl>
                                        <p:attrNameLst>
                                          <p:attrName>ppt_x</p:attrName>
                                        </p:attrNameLst>
                                      </p:cBhvr>
                                      <p:tavLst>
                                        <p:tav tm="0">
                                          <p:val>
                                            <p:fltVal val="0.5"/>
                                          </p:val>
                                        </p:tav>
                                        <p:tav tm="100000">
                                          <p:val>
                                            <p:strVal val="#ppt_x"/>
                                          </p:val>
                                        </p:tav>
                                      </p:tavLst>
                                    </p:anim>
                                    <p:anim calcmode="lin" valueType="num">
                                      <p:cBhvr>
                                        <p:cTn id="38" dur="500" fill="hold"/>
                                        <p:tgtEl>
                                          <p:spTgt spid="11"/>
                                        </p:tgtEl>
                                        <p:attrNameLst>
                                          <p:attrName>ppt_y</p:attrName>
                                        </p:attrNameLst>
                                      </p:cBhvr>
                                      <p:tavLst>
                                        <p:tav tm="0">
                                          <p:val>
                                            <p:fltVal val="0.5"/>
                                          </p:val>
                                        </p:tav>
                                        <p:tav tm="100000">
                                          <p:val>
                                            <p:strVal val="#ppt_y"/>
                                          </p:val>
                                        </p:tav>
                                      </p:tavLst>
                                    </p:anim>
                                  </p:childTnLst>
                                </p:cTn>
                              </p:par>
                              <p:par>
                                <p:cTn id="39" presetID="53" presetClass="entr" presetSubtype="528"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500" fill="hold"/>
                                        <p:tgtEl>
                                          <p:spTgt spid="12"/>
                                        </p:tgtEl>
                                        <p:attrNameLst>
                                          <p:attrName>ppt_w</p:attrName>
                                        </p:attrNameLst>
                                      </p:cBhvr>
                                      <p:tavLst>
                                        <p:tav tm="0">
                                          <p:val>
                                            <p:fltVal val="0"/>
                                          </p:val>
                                        </p:tav>
                                        <p:tav tm="100000">
                                          <p:val>
                                            <p:strVal val="#ppt_w"/>
                                          </p:val>
                                        </p:tav>
                                      </p:tavLst>
                                    </p:anim>
                                    <p:anim calcmode="lin" valueType="num">
                                      <p:cBhvr>
                                        <p:cTn id="42" dur="500" fill="hold"/>
                                        <p:tgtEl>
                                          <p:spTgt spid="12"/>
                                        </p:tgtEl>
                                        <p:attrNameLst>
                                          <p:attrName>ppt_h</p:attrName>
                                        </p:attrNameLst>
                                      </p:cBhvr>
                                      <p:tavLst>
                                        <p:tav tm="0">
                                          <p:val>
                                            <p:fltVal val="0"/>
                                          </p:val>
                                        </p:tav>
                                        <p:tav tm="100000">
                                          <p:val>
                                            <p:strVal val="#ppt_h"/>
                                          </p:val>
                                        </p:tav>
                                      </p:tavLst>
                                    </p:anim>
                                    <p:animEffect transition="in" filter="fade">
                                      <p:cBhvr>
                                        <p:cTn id="43" dur="500"/>
                                        <p:tgtEl>
                                          <p:spTgt spid="12"/>
                                        </p:tgtEl>
                                      </p:cBhvr>
                                    </p:animEffect>
                                    <p:anim calcmode="lin" valueType="num">
                                      <p:cBhvr>
                                        <p:cTn id="44" dur="500" fill="hold"/>
                                        <p:tgtEl>
                                          <p:spTgt spid="12"/>
                                        </p:tgtEl>
                                        <p:attrNameLst>
                                          <p:attrName>ppt_x</p:attrName>
                                        </p:attrNameLst>
                                      </p:cBhvr>
                                      <p:tavLst>
                                        <p:tav tm="0">
                                          <p:val>
                                            <p:fltVal val="0.5"/>
                                          </p:val>
                                        </p:tav>
                                        <p:tav tm="100000">
                                          <p:val>
                                            <p:strVal val="#ppt_x"/>
                                          </p:val>
                                        </p:tav>
                                      </p:tavLst>
                                    </p:anim>
                                    <p:anim calcmode="lin" valueType="num">
                                      <p:cBhvr>
                                        <p:cTn id="45" dur="500" fill="hold"/>
                                        <p:tgtEl>
                                          <p:spTgt spid="12"/>
                                        </p:tgtEl>
                                        <p:attrNameLst>
                                          <p:attrName>ppt_y</p:attrName>
                                        </p:attrNameLst>
                                      </p:cBhvr>
                                      <p:tavLst>
                                        <p:tav tm="0">
                                          <p:val>
                                            <p:fltVal val="0.5"/>
                                          </p:val>
                                        </p:tav>
                                        <p:tav tm="100000">
                                          <p:val>
                                            <p:strVal val="#ppt_y"/>
                                          </p:val>
                                        </p:tav>
                                      </p:tavLst>
                                    </p:anim>
                                  </p:childTnLst>
                                </p:cTn>
                              </p:par>
                            </p:childTnLst>
                          </p:cTn>
                        </p:par>
                        <p:par>
                          <p:cTn id="46" fill="hold">
                            <p:stCondLst>
                              <p:cond delay="1500"/>
                            </p:stCondLst>
                            <p:childTnLst>
                              <p:par>
                                <p:cTn id="47" presetID="1" presetClass="entr" presetSubtype="0" fill="hold" nodeType="afterEffect">
                                  <p:stCondLst>
                                    <p:cond delay="0"/>
                                  </p:stCondLst>
                                  <p:childTnLst>
                                    <p:set>
                                      <p:cBhvr>
                                        <p:cTn id="48" dur="1" fill="hold">
                                          <p:stCondLst>
                                            <p:cond delay="0"/>
                                          </p:stCondLst>
                                        </p:cTn>
                                        <p:tgtEl>
                                          <p:spTgt spid="2"/>
                                        </p:tgtEl>
                                        <p:attrNameLst>
                                          <p:attrName>style.visibility</p:attrName>
                                        </p:attrNameLst>
                                      </p:cBhvr>
                                      <p:to>
                                        <p:strVal val="visible"/>
                                      </p:to>
                                    </p:set>
                                  </p:childTnLst>
                                </p:cTn>
                              </p:par>
                              <p:par>
                                <p:cTn id="49" presetID="56" presetClass="path" presetSubtype="0" accel="50000" decel="50000" fill="hold" nodeType="withEffect">
                                  <p:stCondLst>
                                    <p:cond delay="0"/>
                                  </p:stCondLst>
                                  <p:childTnLst>
                                    <p:animMotion origin="layout" path="M 3.39058E-6 1.56337E-6 L 0.33398 0.24745 " pathEditMode="relative" rAng="0" ptsTypes="AA">
                                      <p:cBhvr>
                                        <p:cTn id="50" dur="500" spd="-100000" fill="hold"/>
                                        <p:tgtEl>
                                          <p:spTgt spid="2"/>
                                        </p:tgtEl>
                                        <p:attrNameLst>
                                          <p:attrName>ppt_x</p:attrName>
                                          <p:attrName>ppt_y</p:attrName>
                                        </p:attrNameLst>
                                      </p:cBhvr>
                                      <p:rCtr x="16693" y="12373"/>
                                    </p:animMotion>
                                  </p:childTnLst>
                                </p:cTn>
                              </p:par>
                              <p:par>
                                <p:cTn id="51" presetID="1" presetClass="entr" presetSubtype="0" fill="hold" nodeType="withEffect">
                                  <p:stCondLst>
                                    <p:cond delay="0"/>
                                  </p:stCondLst>
                                  <p:childTnLst>
                                    <p:set>
                                      <p:cBhvr>
                                        <p:cTn id="52" dur="1" fill="hold">
                                          <p:stCondLst>
                                            <p:cond delay="0"/>
                                          </p:stCondLst>
                                        </p:cTn>
                                        <p:tgtEl>
                                          <p:spTgt spid="3"/>
                                        </p:tgtEl>
                                        <p:attrNameLst>
                                          <p:attrName>style.visibility</p:attrName>
                                        </p:attrNameLst>
                                      </p:cBhvr>
                                      <p:to>
                                        <p:strVal val="visible"/>
                                      </p:to>
                                    </p:set>
                                  </p:childTnLst>
                                </p:cTn>
                              </p:par>
                              <p:par>
                                <p:cTn id="53" presetID="56" presetClass="path" presetSubtype="0" accel="50000" decel="50000" fill="hold" nodeType="withEffect">
                                  <p:stCondLst>
                                    <p:cond delay="0"/>
                                  </p:stCondLst>
                                  <p:childTnLst>
                                    <p:animMotion origin="layout" path="M 1.2152E-6 1.56337E-6 L -0.0955 0.24745 " pathEditMode="relative" rAng="0" ptsTypes="AA">
                                      <p:cBhvr>
                                        <p:cTn id="54" dur="500" spd="-100000" fill="hold"/>
                                        <p:tgtEl>
                                          <p:spTgt spid="3"/>
                                        </p:tgtEl>
                                        <p:attrNameLst>
                                          <p:attrName>ppt_x</p:attrName>
                                          <p:attrName>ppt_y</p:attrName>
                                        </p:attrNameLst>
                                      </p:cBhvr>
                                      <p:rCtr x="-4775" y="12373"/>
                                    </p:animMotion>
                                  </p:childTnLst>
                                </p:cTn>
                              </p:par>
                              <p:par>
                                <p:cTn id="55" presetID="1" presetClass="entr" presetSubtype="0" fill="hold" nodeType="withEffect">
                                  <p:stCondLst>
                                    <p:cond delay="0"/>
                                  </p:stCondLst>
                                  <p:childTnLst>
                                    <p:set>
                                      <p:cBhvr>
                                        <p:cTn id="56" dur="1" fill="hold">
                                          <p:stCondLst>
                                            <p:cond delay="0"/>
                                          </p:stCondLst>
                                        </p:cTn>
                                        <p:tgtEl>
                                          <p:spTgt spid="4"/>
                                        </p:tgtEl>
                                        <p:attrNameLst>
                                          <p:attrName>style.visibility</p:attrName>
                                        </p:attrNameLst>
                                      </p:cBhvr>
                                      <p:to>
                                        <p:strVal val="visible"/>
                                      </p:to>
                                    </p:set>
                                  </p:childTnLst>
                                </p:cTn>
                              </p:par>
                              <p:par>
                                <p:cTn id="57" presetID="56" presetClass="path" presetSubtype="0" accel="50000" decel="50000" fill="hold" nodeType="withEffect">
                                  <p:stCondLst>
                                    <p:cond delay="0"/>
                                  </p:stCondLst>
                                  <p:childTnLst>
                                    <p:animMotion origin="layout" path="M 3.39058E-6 3.92229E-6 L 0.33398 -0.2211 " pathEditMode="relative" rAng="0" ptsTypes="AA">
                                      <p:cBhvr>
                                        <p:cTn id="58" dur="500" spd="-100000" fill="hold"/>
                                        <p:tgtEl>
                                          <p:spTgt spid="4"/>
                                        </p:tgtEl>
                                        <p:attrNameLst>
                                          <p:attrName>ppt_x</p:attrName>
                                          <p:attrName>ppt_y</p:attrName>
                                        </p:attrNameLst>
                                      </p:cBhvr>
                                      <p:rCtr x="16693" y="-11055"/>
                                    </p:animMotion>
                                  </p:childTnLst>
                                </p:cTn>
                              </p:par>
                              <p:par>
                                <p:cTn id="59" presetID="1" presetClass="entr" presetSubtype="0" fill="hold" nodeType="withEffect">
                                  <p:stCondLst>
                                    <p:cond delay="0"/>
                                  </p:stCondLst>
                                  <p:childTnLst>
                                    <p:set>
                                      <p:cBhvr>
                                        <p:cTn id="60" dur="1" fill="hold">
                                          <p:stCondLst>
                                            <p:cond delay="0"/>
                                          </p:stCondLst>
                                        </p:cTn>
                                        <p:tgtEl>
                                          <p:spTgt spid="5"/>
                                        </p:tgtEl>
                                        <p:attrNameLst>
                                          <p:attrName>style.visibility</p:attrName>
                                        </p:attrNameLst>
                                      </p:cBhvr>
                                      <p:to>
                                        <p:strVal val="visible"/>
                                      </p:to>
                                    </p:set>
                                  </p:childTnLst>
                                </p:cTn>
                              </p:par>
                              <p:par>
                                <p:cTn id="61" presetID="56" presetClass="path" presetSubtype="0" accel="50000" decel="50000" fill="hold" nodeType="withEffect">
                                  <p:stCondLst>
                                    <p:cond delay="0"/>
                                  </p:stCondLst>
                                  <p:childTnLst>
                                    <p:animMotion origin="layout" path="M 1.2152E-6 3.92229E-6 L -0.0955 -0.2211 " pathEditMode="relative" rAng="0" ptsTypes="AA">
                                      <p:cBhvr>
                                        <p:cTn id="62" dur="500" spd="-100000" fill="hold"/>
                                        <p:tgtEl>
                                          <p:spTgt spid="5"/>
                                        </p:tgtEl>
                                        <p:attrNameLst>
                                          <p:attrName>ppt_x</p:attrName>
                                          <p:attrName>ppt_y</p:attrName>
                                        </p:attrNameLst>
                                      </p:cBhvr>
                                      <p:rCtr x="-4775" y="-11055"/>
                                    </p:animMotion>
                                  </p:childTnLst>
                                </p:cTn>
                              </p:par>
                            </p:childTnLst>
                          </p:cTn>
                        </p:par>
                        <p:par>
                          <p:cTn id="63" fill="hold">
                            <p:stCondLst>
                              <p:cond delay="1500"/>
                            </p:stCondLst>
                            <p:childTnLst>
                              <p:par>
                                <p:cTn id="64" presetID="22" presetClass="entr" presetSubtype="8" fill="hold" grpId="0" nodeType="after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wipe(left)">
                                      <p:cBhvr>
                                        <p:cTn id="66" dur="500"/>
                                        <p:tgtEl>
                                          <p:spTgt spid="16"/>
                                        </p:tgtEl>
                                      </p:cBhvr>
                                    </p:animEffect>
                                  </p:childTnLst>
                                </p:cTn>
                              </p:par>
                            </p:childTnLst>
                          </p:cTn>
                        </p:par>
                        <p:par>
                          <p:cTn id="67" fill="hold">
                            <p:stCondLst>
                              <p:cond delay="2000"/>
                            </p:stCondLst>
                            <p:childTnLst>
                              <p:par>
                                <p:cTn id="68" presetID="22" presetClass="entr" presetSubtype="1" fill="hold" grpId="0" nodeType="after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wipe(up)">
                                      <p:cBhvr>
                                        <p:cTn id="70" dur="500"/>
                                        <p:tgtEl>
                                          <p:spTgt spid="17"/>
                                        </p:tgtEl>
                                      </p:cBhvr>
                                    </p:animEffect>
                                  </p:childTnLst>
                                </p:cTn>
                              </p:par>
                            </p:childTnLst>
                          </p:cTn>
                        </p:par>
                        <p:par>
                          <p:cTn id="71" fill="hold">
                            <p:stCondLst>
                              <p:cond delay="2500"/>
                            </p:stCondLst>
                            <p:childTnLst>
                              <p:par>
                                <p:cTn id="72" presetID="22" presetClass="entr" presetSubtype="8" fill="hold" grpId="0" nodeType="after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wipe(left)">
                                      <p:cBhvr>
                                        <p:cTn id="74" dur="500"/>
                                        <p:tgtEl>
                                          <p:spTgt spid="21"/>
                                        </p:tgtEl>
                                      </p:cBhvr>
                                    </p:animEffect>
                                  </p:childTnLst>
                                </p:cTn>
                              </p:par>
                            </p:childTnLst>
                          </p:cTn>
                        </p:par>
                        <p:par>
                          <p:cTn id="75" fill="hold">
                            <p:stCondLst>
                              <p:cond delay="3000"/>
                            </p:stCondLst>
                            <p:childTnLst>
                              <p:par>
                                <p:cTn id="76" presetID="22" presetClass="entr" presetSubtype="1" fill="hold" grpId="0" nodeType="afterEffect">
                                  <p:stCondLst>
                                    <p:cond delay="0"/>
                                  </p:stCondLst>
                                  <p:childTnLst>
                                    <p:set>
                                      <p:cBhvr>
                                        <p:cTn id="77" dur="1" fill="hold">
                                          <p:stCondLst>
                                            <p:cond delay="0"/>
                                          </p:stCondLst>
                                        </p:cTn>
                                        <p:tgtEl>
                                          <p:spTgt spid="22"/>
                                        </p:tgtEl>
                                        <p:attrNameLst>
                                          <p:attrName>style.visibility</p:attrName>
                                        </p:attrNameLst>
                                      </p:cBhvr>
                                      <p:to>
                                        <p:strVal val="visible"/>
                                      </p:to>
                                    </p:set>
                                    <p:animEffect transition="in" filter="wipe(up)">
                                      <p:cBhvr>
                                        <p:cTn id="78" dur="500"/>
                                        <p:tgtEl>
                                          <p:spTgt spid="22"/>
                                        </p:tgtEl>
                                      </p:cBhvr>
                                    </p:animEffect>
                                  </p:childTnLst>
                                </p:cTn>
                              </p:par>
                            </p:childTnLst>
                          </p:cTn>
                        </p:par>
                        <p:par>
                          <p:cTn id="79" fill="hold">
                            <p:stCondLst>
                              <p:cond delay="3500"/>
                            </p:stCondLst>
                            <p:childTnLst>
                              <p:par>
                                <p:cTn id="80" presetID="22" presetClass="entr" presetSubtype="8" fill="hold" grpId="0" nodeType="afterEffect">
                                  <p:stCondLst>
                                    <p:cond delay="0"/>
                                  </p:stCondLst>
                                  <p:childTnLst>
                                    <p:set>
                                      <p:cBhvr>
                                        <p:cTn id="81" dur="1" fill="hold">
                                          <p:stCondLst>
                                            <p:cond delay="0"/>
                                          </p:stCondLst>
                                        </p:cTn>
                                        <p:tgtEl>
                                          <p:spTgt spid="26"/>
                                        </p:tgtEl>
                                        <p:attrNameLst>
                                          <p:attrName>style.visibility</p:attrName>
                                        </p:attrNameLst>
                                      </p:cBhvr>
                                      <p:to>
                                        <p:strVal val="visible"/>
                                      </p:to>
                                    </p:set>
                                    <p:animEffect transition="in" filter="wipe(left)">
                                      <p:cBhvr>
                                        <p:cTn id="82" dur="500"/>
                                        <p:tgtEl>
                                          <p:spTgt spid="26"/>
                                        </p:tgtEl>
                                      </p:cBhvr>
                                    </p:animEffect>
                                  </p:childTnLst>
                                </p:cTn>
                              </p:par>
                            </p:childTnLst>
                          </p:cTn>
                        </p:par>
                        <p:par>
                          <p:cTn id="83" fill="hold">
                            <p:stCondLst>
                              <p:cond delay="4000"/>
                            </p:stCondLst>
                            <p:childTnLst>
                              <p:par>
                                <p:cTn id="84" presetID="22" presetClass="entr" presetSubtype="1" fill="hold" grpId="0" nodeType="afterEffect">
                                  <p:stCondLst>
                                    <p:cond delay="0"/>
                                  </p:stCondLst>
                                  <p:childTnLst>
                                    <p:set>
                                      <p:cBhvr>
                                        <p:cTn id="85" dur="1" fill="hold">
                                          <p:stCondLst>
                                            <p:cond delay="0"/>
                                          </p:stCondLst>
                                        </p:cTn>
                                        <p:tgtEl>
                                          <p:spTgt spid="27"/>
                                        </p:tgtEl>
                                        <p:attrNameLst>
                                          <p:attrName>style.visibility</p:attrName>
                                        </p:attrNameLst>
                                      </p:cBhvr>
                                      <p:to>
                                        <p:strVal val="visible"/>
                                      </p:to>
                                    </p:set>
                                    <p:animEffect transition="in" filter="wipe(up)">
                                      <p:cBhvr>
                                        <p:cTn id="86" dur="500"/>
                                        <p:tgtEl>
                                          <p:spTgt spid="27"/>
                                        </p:tgtEl>
                                      </p:cBhvr>
                                    </p:animEffect>
                                  </p:childTnLst>
                                </p:cTn>
                              </p:par>
                            </p:childTnLst>
                          </p:cTn>
                        </p:par>
                        <p:par>
                          <p:cTn id="87" fill="hold">
                            <p:stCondLst>
                              <p:cond delay="4500"/>
                            </p:stCondLst>
                            <p:childTnLst>
                              <p:par>
                                <p:cTn id="88" presetID="22" presetClass="entr" presetSubtype="8" fill="hold" grpId="0" nodeType="afterEffect">
                                  <p:stCondLst>
                                    <p:cond delay="0"/>
                                  </p:stCondLst>
                                  <p:childTnLst>
                                    <p:set>
                                      <p:cBhvr>
                                        <p:cTn id="89" dur="1" fill="hold">
                                          <p:stCondLst>
                                            <p:cond delay="0"/>
                                          </p:stCondLst>
                                        </p:cTn>
                                        <p:tgtEl>
                                          <p:spTgt spid="31"/>
                                        </p:tgtEl>
                                        <p:attrNameLst>
                                          <p:attrName>style.visibility</p:attrName>
                                        </p:attrNameLst>
                                      </p:cBhvr>
                                      <p:to>
                                        <p:strVal val="visible"/>
                                      </p:to>
                                    </p:set>
                                    <p:animEffect transition="in" filter="wipe(left)">
                                      <p:cBhvr>
                                        <p:cTn id="90" dur="500"/>
                                        <p:tgtEl>
                                          <p:spTgt spid="31"/>
                                        </p:tgtEl>
                                      </p:cBhvr>
                                    </p:animEffect>
                                  </p:childTnLst>
                                </p:cTn>
                              </p:par>
                            </p:childTnLst>
                          </p:cTn>
                        </p:par>
                        <p:par>
                          <p:cTn id="91" fill="hold">
                            <p:stCondLst>
                              <p:cond delay="5000"/>
                            </p:stCondLst>
                            <p:childTnLst>
                              <p:par>
                                <p:cTn id="92" presetID="22" presetClass="entr" presetSubtype="1" fill="hold" grpId="0" nodeType="afterEffect">
                                  <p:stCondLst>
                                    <p:cond delay="0"/>
                                  </p:stCondLst>
                                  <p:childTnLst>
                                    <p:set>
                                      <p:cBhvr>
                                        <p:cTn id="93" dur="1" fill="hold">
                                          <p:stCondLst>
                                            <p:cond delay="0"/>
                                          </p:stCondLst>
                                        </p:cTn>
                                        <p:tgtEl>
                                          <p:spTgt spid="32"/>
                                        </p:tgtEl>
                                        <p:attrNameLst>
                                          <p:attrName>style.visibility</p:attrName>
                                        </p:attrNameLst>
                                      </p:cBhvr>
                                      <p:to>
                                        <p:strVal val="visible"/>
                                      </p:to>
                                    </p:set>
                                    <p:animEffect transition="in" filter="wipe(up)">
                                      <p:cBhvr>
                                        <p:cTn id="9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0" grpId="0" bldLvl="0" animBg="1"/>
      <p:bldP spid="11" grpId="0" bldLvl="0" animBg="1"/>
      <p:bldP spid="12" grpId="0" bldLvl="0" animBg="1"/>
      <p:bldP spid="16" grpId="0"/>
      <p:bldP spid="17" grpId="0"/>
      <p:bldP spid="21" grpId="0"/>
      <p:bldP spid="22" grpId="0"/>
      <p:bldP spid="26" grpId="0"/>
      <p:bldP spid="27" grpId="0"/>
      <p:bldP spid="31" grpId="0"/>
      <p:bldP spid="32" grpId="0"/>
      <p:bldP spid="33" grpId="0" bldLvl="0" animBg="1"/>
      <p:bldP spid="34" grpId="0"/>
      <p:bldP spid="34" grpId="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custDataLst>
              <p:tags r:id="rId1"/>
            </p:custDataLst>
          </p:nvPr>
        </p:nvPicPr>
        <p:blipFill>
          <a:blip r:embed="rId2" cstate="email">
            <a:extLst>
              <a:ext uri="{28A0092B-C50C-407E-A947-70E740481C1C}">
                <a14:useLocalDpi xmlns:a14="http://schemas.microsoft.com/office/drawing/2010/main" val="0"/>
              </a:ext>
            </a:extLst>
          </a:blip>
          <a:stretch>
            <a:fillRect/>
          </a:stretch>
        </p:blipFill>
        <p:spPr>
          <a:xfrm>
            <a:off x="6480043" y="1"/>
            <a:ext cx="6814568" cy="6863391"/>
          </a:xfrm>
          <a:prstGeom prst="rect">
            <a:avLst/>
          </a:prstGeom>
        </p:spPr>
      </p:pic>
      <p:grpSp>
        <p:nvGrpSpPr>
          <p:cNvPr id="4" name="组合 3"/>
          <p:cNvGrpSpPr/>
          <p:nvPr/>
        </p:nvGrpSpPr>
        <p:grpSpPr>
          <a:xfrm>
            <a:off x="143339" y="1796820"/>
            <a:ext cx="5612912" cy="1596233"/>
            <a:chOff x="107504" y="1347614"/>
            <a:chExt cx="4209684" cy="1197175"/>
          </a:xfrm>
        </p:grpSpPr>
        <p:grpSp>
          <p:nvGrpSpPr>
            <p:cNvPr id="5" name="组合 4"/>
            <p:cNvGrpSpPr/>
            <p:nvPr/>
          </p:nvGrpSpPr>
          <p:grpSpPr>
            <a:xfrm>
              <a:off x="150181" y="1347614"/>
              <a:ext cx="1197175" cy="1197175"/>
              <a:chOff x="304800" y="673100"/>
              <a:chExt cx="4000500" cy="4000500"/>
            </a:xfrm>
            <a:effectLst>
              <a:outerShdw blurRad="444500" dist="254000" dir="8100000" algn="tr" rotWithShape="0">
                <a:prstClr val="black">
                  <a:alpha val="50000"/>
                </a:prstClr>
              </a:outerShdw>
            </a:effectLst>
          </p:grpSpPr>
          <p:sp>
            <p:nvSpPr>
              <p:cNvPr id="10" name="同心圆 9"/>
              <p:cNvSpPr/>
              <p:nvPr>
                <p:custDataLst>
                  <p:tags r:id="rId3"/>
                </p:custDataLst>
              </p:nvPr>
            </p:nvSpPr>
            <p:spPr>
              <a:xfrm>
                <a:off x="304800" y="673100"/>
                <a:ext cx="4000500" cy="4000500"/>
              </a:xfrm>
              <a:prstGeom prst="donut">
                <a:avLst>
                  <a:gd name="adj" fmla="val 4879"/>
                </a:avLst>
              </a:prstGeom>
              <a:gradFill>
                <a:gsLst>
                  <a:gs pos="0">
                    <a:srgbClr val="FFFFFF"/>
                  </a:gs>
                  <a:gs pos="55000">
                    <a:srgbClr val="F2F2F2">
                      <a:lumMod val="95000"/>
                    </a:srgbClr>
                  </a:gs>
                  <a:gs pos="100000">
                    <a:srgbClr val="A6A6A6">
                      <a:lumMod val="65000"/>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srgbClr val="007CD0"/>
                  </a:solidFill>
                </a:endParaRPr>
              </a:p>
            </p:txBody>
          </p:sp>
          <p:sp>
            <p:nvSpPr>
              <p:cNvPr id="11" name="椭圆 10"/>
              <p:cNvSpPr/>
              <p:nvPr>
                <p:custDataLst>
                  <p:tags r:id="rId4"/>
                </p:custDataLst>
              </p:nvPr>
            </p:nvSpPr>
            <p:spPr>
              <a:xfrm>
                <a:off x="392112" y="760412"/>
                <a:ext cx="3825874" cy="3825874"/>
              </a:xfrm>
              <a:prstGeom prst="ellipse">
                <a:avLst/>
              </a:prstGeom>
              <a:gradFill>
                <a:gsLst>
                  <a:gs pos="0">
                    <a:srgbClr val="FFFFFF"/>
                  </a:gs>
                  <a:gs pos="51000">
                    <a:srgbClr val="F2F2F2">
                      <a:lumMod val="95000"/>
                    </a:srgbClr>
                  </a:gs>
                  <a:gs pos="100000">
                    <a:srgbClr val="BFBFBF">
                      <a:lumMod val="75000"/>
                    </a:srgb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srgbClr val="007CD0"/>
                  </a:solidFill>
                </a:endParaRPr>
              </a:p>
            </p:txBody>
          </p:sp>
        </p:grpSp>
        <p:sp>
          <p:nvSpPr>
            <p:cNvPr id="27" name="TextBox 12"/>
            <p:cNvSpPr txBox="1"/>
            <p:nvPr>
              <p:custDataLst>
                <p:tags r:id="rId5"/>
              </p:custDataLst>
            </p:nvPr>
          </p:nvSpPr>
          <p:spPr>
            <a:xfrm>
              <a:off x="107504" y="1606608"/>
              <a:ext cx="1257356" cy="677157"/>
            </a:xfrm>
            <a:prstGeom prst="rect">
              <a:avLst/>
            </a:prstGeom>
            <a:noFill/>
          </p:spPr>
          <p:txBody>
            <a:bodyPr wrap="square" lIns="0" tIns="0" rIns="0" bIns="0" rtlCol="0">
              <a:spAutoFit/>
            </a:bodyPr>
            <a:lstStyle/>
            <a:p>
              <a:pPr marL="0" lvl="0" indent="0" algn="ctr">
                <a:lnSpc>
                  <a:spcPct val="100000"/>
                </a:lnSpc>
                <a:spcBef>
                  <a:spcPts val="0"/>
                </a:spcBef>
                <a:spcAft>
                  <a:spcPts val="0"/>
                </a:spcAft>
                <a:buSzPct val="100000"/>
              </a:pPr>
              <a:r>
                <a:rPr lang="zh-CN" altLang="en-US" sz="2400" dirty="0">
                  <a:solidFill>
                    <a:schemeClr val="dk1"/>
                  </a:solidFill>
                </a:rPr>
                <a:t>非</a:t>
              </a:r>
              <a:endParaRPr lang="zh-CN" altLang="en-US" sz="2400" dirty="0">
                <a:solidFill>
                  <a:schemeClr val="dk1"/>
                </a:solidFill>
              </a:endParaRPr>
            </a:p>
          </p:txBody>
        </p:sp>
        <p:grpSp>
          <p:nvGrpSpPr>
            <p:cNvPr id="30" name="组合 29"/>
            <p:cNvGrpSpPr/>
            <p:nvPr/>
          </p:nvGrpSpPr>
          <p:grpSpPr>
            <a:xfrm>
              <a:off x="1158293" y="1347614"/>
              <a:ext cx="1197175" cy="1197175"/>
              <a:chOff x="304800" y="673100"/>
              <a:chExt cx="4000500" cy="4000500"/>
            </a:xfrm>
            <a:effectLst>
              <a:outerShdw blurRad="444500" dist="254000" dir="8100000" algn="tr" rotWithShape="0">
                <a:prstClr val="black">
                  <a:alpha val="50000"/>
                </a:prstClr>
              </a:outerShdw>
            </a:effectLst>
          </p:grpSpPr>
          <p:sp>
            <p:nvSpPr>
              <p:cNvPr id="33" name="同心圆 32"/>
              <p:cNvSpPr/>
              <p:nvPr>
                <p:custDataLst>
                  <p:tags r:id="rId6"/>
                </p:custDataLst>
              </p:nvPr>
            </p:nvSpPr>
            <p:spPr>
              <a:xfrm>
                <a:off x="304800" y="673100"/>
                <a:ext cx="4000500" cy="4000500"/>
              </a:xfrm>
              <a:prstGeom prst="donut">
                <a:avLst>
                  <a:gd name="adj" fmla="val 4879"/>
                </a:avLst>
              </a:prstGeom>
              <a:gradFill>
                <a:gsLst>
                  <a:gs pos="0">
                    <a:srgbClr val="FFFFFF"/>
                  </a:gs>
                  <a:gs pos="55000">
                    <a:srgbClr val="F2F2F2">
                      <a:lumMod val="95000"/>
                    </a:srgbClr>
                  </a:gs>
                  <a:gs pos="100000">
                    <a:srgbClr val="A6A6A6">
                      <a:lumMod val="65000"/>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srgbClr val="007CD0"/>
                  </a:solidFill>
                </a:endParaRPr>
              </a:p>
            </p:txBody>
          </p:sp>
          <p:sp>
            <p:nvSpPr>
              <p:cNvPr id="34" name="椭圆 33"/>
              <p:cNvSpPr/>
              <p:nvPr>
                <p:custDataLst>
                  <p:tags r:id="rId7"/>
                </p:custDataLst>
              </p:nvPr>
            </p:nvSpPr>
            <p:spPr>
              <a:xfrm>
                <a:off x="392112" y="760412"/>
                <a:ext cx="3825874" cy="3825874"/>
              </a:xfrm>
              <a:prstGeom prst="ellipse">
                <a:avLst/>
              </a:prstGeom>
              <a:gradFill>
                <a:gsLst>
                  <a:gs pos="0">
                    <a:srgbClr val="FFFFFF"/>
                  </a:gs>
                  <a:gs pos="51000">
                    <a:srgbClr val="F2F2F2">
                      <a:lumMod val="95000"/>
                    </a:srgbClr>
                  </a:gs>
                  <a:gs pos="100000">
                    <a:srgbClr val="BFBFBF">
                      <a:lumMod val="75000"/>
                    </a:srgb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srgbClr val="007CD0"/>
                  </a:solidFill>
                </a:endParaRPr>
              </a:p>
            </p:txBody>
          </p:sp>
        </p:grpSp>
        <p:sp>
          <p:nvSpPr>
            <p:cNvPr id="35" name="TextBox 16"/>
            <p:cNvSpPr txBox="1"/>
            <p:nvPr>
              <p:custDataLst>
                <p:tags r:id="rId8"/>
              </p:custDataLst>
            </p:nvPr>
          </p:nvSpPr>
          <p:spPr>
            <a:xfrm>
              <a:off x="1115616" y="1606608"/>
              <a:ext cx="1257356" cy="677157"/>
            </a:xfrm>
            <a:prstGeom prst="rect">
              <a:avLst/>
            </a:prstGeom>
            <a:noFill/>
          </p:spPr>
          <p:txBody>
            <a:bodyPr wrap="square" lIns="0" tIns="0" rIns="0" bIns="0" rtlCol="0">
              <a:spAutoFit/>
            </a:bodyPr>
            <a:lstStyle/>
            <a:p>
              <a:pPr marL="0" lvl="0" indent="0" algn="ctr">
                <a:lnSpc>
                  <a:spcPct val="100000"/>
                </a:lnSpc>
                <a:spcBef>
                  <a:spcPts val="0"/>
                </a:spcBef>
                <a:spcAft>
                  <a:spcPts val="0"/>
                </a:spcAft>
                <a:buSzPct val="100000"/>
              </a:pPr>
              <a:r>
                <a:rPr lang="zh-CN" altLang="en-US" sz="7400" dirty="0">
                  <a:solidFill>
                    <a:schemeClr val="dk1"/>
                  </a:solidFill>
                </a:rPr>
                <a:t>常</a:t>
              </a:r>
              <a:endParaRPr lang="zh-CN" altLang="en-US" sz="7400" dirty="0">
                <a:solidFill>
                  <a:schemeClr val="dk1"/>
                </a:solidFill>
              </a:endParaRPr>
            </a:p>
          </p:txBody>
        </p:sp>
        <p:grpSp>
          <p:nvGrpSpPr>
            <p:cNvPr id="36" name="组合 35"/>
            <p:cNvGrpSpPr/>
            <p:nvPr/>
          </p:nvGrpSpPr>
          <p:grpSpPr>
            <a:xfrm>
              <a:off x="2094396" y="1347614"/>
              <a:ext cx="1197175" cy="1197175"/>
              <a:chOff x="304800" y="673100"/>
              <a:chExt cx="4000500" cy="4000500"/>
            </a:xfrm>
            <a:effectLst>
              <a:outerShdw blurRad="444500" dist="254000" dir="8100000" algn="tr" rotWithShape="0">
                <a:prstClr val="black">
                  <a:alpha val="50000"/>
                </a:prstClr>
              </a:outerShdw>
            </a:effectLst>
          </p:grpSpPr>
          <p:sp>
            <p:nvSpPr>
              <p:cNvPr id="37" name="同心圆 36"/>
              <p:cNvSpPr/>
              <p:nvPr>
                <p:custDataLst>
                  <p:tags r:id="rId9"/>
                </p:custDataLst>
              </p:nvPr>
            </p:nvSpPr>
            <p:spPr>
              <a:xfrm>
                <a:off x="304800" y="673100"/>
                <a:ext cx="4000500" cy="4000500"/>
              </a:xfrm>
              <a:prstGeom prst="donut">
                <a:avLst>
                  <a:gd name="adj" fmla="val 4879"/>
                </a:avLst>
              </a:prstGeom>
              <a:gradFill>
                <a:gsLst>
                  <a:gs pos="0">
                    <a:srgbClr val="FFFFFF"/>
                  </a:gs>
                  <a:gs pos="55000">
                    <a:srgbClr val="F2F2F2">
                      <a:lumMod val="95000"/>
                    </a:srgbClr>
                  </a:gs>
                  <a:gs pos="100000">
                    <a:srgbClr val="A6A6A6">
                      <a:lumMod val="65000"/>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srgbClr val="007CD0"/>
                  </a:solidFill>
                </a:endParaRPr>
              </a:p>
            </p:txBody>
          </p:sp>
          <p:sp>
            <p:nvSpPr>
              <p:cNvPr id="38" name="椭圆 37"/>
              <p:cNvSpPr/>
              <p:nvPr>
                <p:custDataLst>
                  <p:tags r:id="rId10"/>
                </p:custDataLst>
              </p:nvPr>
            </p:nvSpPr>
            <p:spPr>
              <a:xfrm>
                <a:off x="392112" y="760412"/>
                <a:ext cx="3825874" cy="3825874"/>
              </a:xfrm>
              <a:prstGeom prst="ellipse">
                <a:avLst/>
              </a:prstGeom>
              <a:gradFill>
                <a:gsLst>
                  <a:gs pos="0">
                    <a:srgbClr val="FFFFFF"/>
                  </a:gs>
                  <a:gs pos="51000">
                    <a:srgbClr val="F2F2F2">
                      <a:lumMod val="95000"/>
                    </a:srgbClr>
                  </a:gs>
                  <a:gs pos="100000">
                    <a:srgbClr val="BFBFBF">
                      <a:lumMod val="75000"/>
                    </a:srgb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srgbClr val="007CD0"/>
                  </a:solidFill>
                </a:endParaRPr>
              </a:p>
            </p:txBody>
          </p:sp>
        </p:grpSp>
        <p:sp>
          <p:nvSpPr>
            <p:cNvPr id="39" name="TextBox 20"/>
            <p:cNvSpPr txBox="1"/>
            <p:nvPr/>
          </p:nvSpPr>
          <p:spPr>
            <a:xfrm>
              <a:off x="2051720" y="1606608"/>
              <a:ext cx="1257356" cy="677157"/>
            </a:xfrm>
            <a:prstGeom prst="rect">
              <a:avLst/>
            </a:prstGeom>
            <a:noFill/>
          </p:spPr>
          <p:txBody>
            <a:bodyPr wrap="square" lIns="0" tIns="0" rIns="0" bIns="0" rtlCol="0">
              <a:spAutoFit/>
            </a:bodyPr>
            <a:lstStyle/>
            <a:p>
              <a:pPr algn="ctr" defTabSz="1218565"/>
              <a:r>
                <a:rPr lang="zh-CN" altLang="en-US" sz="5865" b="1" dirty="0" smtClean="0">
                  <a:solidFill>
                    <a:srgbClr val="007CD0"/>
                  </a:solidFill>
                  <a:latin typeface="微软雅黑" panose="020B0503020204020204" pitchFamily="34" charset="-122"/>
                  <a:ea typeface="微软雅黑" panose="020B0503020204020204" pitchFamily="34" charset="-122"/>
                </a:rPr>
                <a:t>感</a:t>
              </a:r>
              <a:endParaRPr lang="zh-CN" altLang="en-US" sz="5865" b="1" dirty="0" smtClean="0">
                <a:solidFill>
                  <a:srgbClr val="007CD0"/>
                </a:solidFill>
                <a:latin typeface="微软雅黑" panose="020B0503020204020204" pitchFamily="34" charset="-122"/>
                <a:ea typeface="微软雅黑" panose="020B0503020204020204" pitchFamily="34" charset="-122"/>
              </a:endParaRPr>
            </a:p>
          </p:txBody>
        </p:sp>
        <p:grpSp>
          <p:nvGrpSpPr>
            <p:cNvPr id="40" name="组合 39"/>
            <p:cNvGrpSpPr/>
            <p:nvPr/>
          </p:nvGrpSpPr>
          <p:grpSpPr>
            <a:xfrm>
              <a:off x="3102509" y="1347614"/>
              <a:ext cx="1197175" cy="1197175"/>
              <a:chOff x="304800" y="673100"/>
              <a:chExt cx="4000500" cy="4000500"/>
            </a:xfrm>
            <a:effectLst>
              <a:outerShdw blurRad="444500" dist="254000" dir="8100000" algn="tr" rotWithShape="0">
                <a:prstClr val="black">
                  <a:alpha val="50000"/>
                </a:prstClr>
              </a:outerShdw>
            </a:effectLst>
          </p:grpSpPr>
          <p:sp>
            <p:nvSpPr>
              <p:cNvPr id="41" name="同心圆 40"/>
              <p:cNvSpPr/>
              <p:nvPr>
                <p:custDataLst>
                  <p:tags r:id="rId11"/>
                </p:custDataLst>
              </p:nvPr>
            </p:nvSpPr>
            <p:spPr>
              <a:xfrm>
                <a:off x="304800" y="673100"/>
                <a:ext cx="4000500" cy="4000500"/>
              </a:xfrm>
              <a:prstGeom prst="donut">
                <a:avLst>
                  <a:gd name="adj" fmla="val 4879"/>
                </a:avLst>
              </a:prstGeom>
              <a:gradFill>
                <a:gsLst>
                  <a:gs pos="0">
                    <a:srgbClr val="FFFFFF"/>
                  </a:gs>
                  <a:gs pos="55000">
                    <a:srgbClr val="F2F2F2">
                      <a:lumMod val="95000"/>
                    </a:srgbClr>
                  </a:gs>
                  <a:gs pos="100000">
                    <a:srgbClr val="A6A6A6">
                      <a:lumMod val="65000"/>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srgbClr val="007CD0"/>
                  </a:solidFill>
                </a:endParaRPr>
              </a:p>
            </p:txBody>
          </p:sp>
          <p:sp>
            <p:nvSpPr>
              <p:cNvPr id="42" name="椭圆 41"/>
              <p:cNvSpPr/>
              <p:nvPr>
                <p:custDataLst>
                  <p:tags r:id="rId12"/>
                </p:custDataLst>
              </p:nvPr>
            </p:nvSpPr>
            <p:spPr>
              <a:xfrm>
                <a:off x="392112" y="760412"/>
                <a:ext cx="3825874" cy="3825874"/>
              </a:xfrm>
              <a:prstGeom prst="ellipse">
                <a:avLst/>
              </a:prstGeom>
              <a:gradFill>
                <a:gsLst>
                  <a:gs pos="0">
                    <a:srgbClr val="FFFFFF"/>
                  </a:gs>
                  <a:gs pos="51000">
                    <a:srgbClr val="F2F2F2">
                      <a:lumMod val="95000"/>
                    </a:srgbClr>
                  </a:gs>
                  <a:gs pos="100000">
                    <a:srgbClr val="BFBFBF">
                      <a:lumMod val="75000"/>
                    </a:srgb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srgbClr val="007CD0"/>
                  </a:solidFill>
                </a:endParaRPr>
              </a:p>
            </p:txBody>
          </p:sp>
        </p:grpSp>
        <p:sp>
          <p:nvSpPr>
            <p:cNvPr id="43" name="TextBox 24"/>
            <p:cNvSpPr txBox="1"/>
            <p:nvPr/>
          </p:nvSpPr>
          <p:spPr>
            <a:xfrm>
              <a:off x="3059832" y="1606608"/>
              <a:ext cx="1257356" cy="677157"/>
            </a:xfrm>
            <a:prstGeom prst="rect">
              <a:avLst/>
            </a:prstGeom>
            <a:noFill/>
          </p:spPr>
          <p:txBody>
            <a:bodyPr wrap="square" lIns="0" tIns="0" rIns="0" bIns="0" rtlCol="0">
              <a:spAutoFit/>
            </a:bodyPr>
            <a:lstStyle/>
            <a:p>
              <a:pPr algn="ctr" defTabSz="1218565"/>
              <a:r>
                <a:rPr lang="zh-CN" altLang="en-US" sz="5865" b="1" dirty="0" smtClean="0">
                  <a:solidFill>
                    <a:srgbClr val="007CD0"/>
                  </a:solidFill>
                  <a:latin typeface="微软雅黑" panose="020B0503020204020204" pitchFamily="34" charset="-122"/>
                  <a:ea typeface="微软雅黑" panose="020B0503020204020204" pitchFamily="34" charset="-122"/>
                </a:rPr>
                <a:t>谢</a:t>
              </a:r>
              <a:endParaRPr lang="zh-CN" altLang="en-US" sz="5865" b="1" dirty="0" smtClean="0">
                <a:solidFill>
                  <a:srgbClr val="007CD0"/>
                </a:solidFill>
                <a:latin typeface="微软雅黑" panose="020B0503020204020204" pitchFamily="34" charset="-122"/>
                <a:ea typeface="微软雅黑" panose="020B0503020204020204" pitchFamily="34" charset="-122"/>
              </a:endParaRPr>
            </a:p>
          </p:txBody>
        </p:sp>
      </p:grpSp>
      <p:grpSp>
        <p:nvGrpSpPr>
          <p:cNvPr id="44" name="组合 43"/>
          <p:cNvGrpSpPr/>
          <p:nvPr/>
        </p:nvGrpSpPr>
        <p:grpSpPr>
          <a:xfrm>
            <a:off x="911426" y="5244117"/>
            <a:ext cx="1248137" cy="466684"/>
            <a:chOff x="814328" y="3198515"/>
            <a:chExt cx="2797200" cy="432536"/>
          </a:xfrm>
        </p:grpSpPr>
        <p:grpSp>
          <p:nvGrpSpPr>
            <p:cNvPr id="45" name="组合 44"/>
            <p:cNvGrpSpPr/>
            <p:nvPr/>
          </p:nvGrpSpPr>
          <p:grpSpPr>
            <a:xfrm>
              <a:off x="814328" y="3198515"/>
              <a:ext cx="2797200" cy="432536"/>
              <a:chOff x="4304043" y="1153927"/>
              <a:chExt cx="7914744" cy="2757793"/>
            </a:xfrm>
            <a:effectLst>
              <a:outerShdw blurRad="381000" dist="254000" dir="8100000" algn="tr" rotWithShape="0">
                <a:prstClr val="black">
                  <a:alpha val="40000"/>
                </a:prstClr>
              </a:outerShdw>
            </a:effectLst>
          </p:grpSpPr>
          <p:sp>
            <p:nvSpPr>
              <p:cNvPr id="46" name="圆角矩形 45"/>
              <p:cNvSpPr/>
              <p:nvPr>
                <p:custDataLst>
                  <p:tags r:id="rId13"/>
                </p:custDataLst>
              </p:nvPr>
            </p:nvSpPr>
            <p:spPr>
              <a:xfrm>
                <a:off x="4304043" y="1153927"/>
                <a:ext cx="7914744" cy="2757793"/>
              </a:xfrm>
              <a:prstGeom prst="roundRect">
                <a:avLst/>
              </a:prstGeom>
              <a:gradFill>
                <a:gsLst>
                  <a:gs pos="0">
                    <a:srgbClr val="FFFFFF"/>
                  </a:gs>
                  <a:gs pos="0">
                    <a:srgbClr val="FFFFFF"/>
                  </a:gs>
                  <a:gs pos="62000">
                    <a:srgbClr val="F2F2F2">
                      <a:lumMod val="95000"/>
                    </a:srgbClr>
                  </a:gs>
                  <a:gs pos="100000">
                    <a:srgbClr val="D9D9D9">
                      <a:lumMod val="85000"/>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8565"/>
                <a:endParaRPr lang="zh-CN" altLang="en-US">
                  <a:solidFill>
                    <a:srgbClr val="007CD0"/>
                  </a:solidFill>
                </a:endParaRPr>
              </a:p>
            </p:txBody>
          </p:sp>
          <p:sp>
            <p:nvSpPr>
              <p:cNvPr id="47" name="圆角矩形 46"/>
              <p:cNvSpPr/>
              <p:nvPr>
                <p:custDataLst>
                  <p:tags r:id="rId14"/>
                </p:custDataLst>
              </p:nvPr>
            </p:nvSpPr>
            <p:spPr>
              <a:xfrm>
                <a:off x="4351924" y="1240601"/>
                <a:ext cx="7812881" cy="258445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8565"/>
                <a:endParaRPr lang="zh-CN" altLang="en-US">
                  <a:solidFill>
                    <a:srgbClr val="007CD0"/>
                  </a:solidFill>
                </a:endParaRPr>
              </a:p>
            </p:txBody>
          </p:sp>
        </p:grpSp>
        <p:sp>
          <p:nvSpPr>
            <p:cNvPr id="48" name="TextBox 27"/>
            <p:cNvSpPr txBox="1"/>
            <p:nvPr>
              <p:custDataLst>
                <p:tags r:id="rId15"/>
              </p:custDataLst>
            </p:nvPr>
          </p:nvSpPr>
          <p:spPr>
            <a:xfrm>
              <a:off x="1114548" y="3229184"/>
              <a:ext cx="2191135" cy="342307"/>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pPr defTabSz="1218565"/>
              <a:r>
                <a:rPr lang="zh-CN" altLang="en-US" sz="2400" dirty="0">
                  <a:solidFill>
                    <a:srgbClr val="007CD0"/>
                  </a:solidFill>
                </a:rPr>
                <a:t>汇报人</a:t>
              </a:r>
              <a:endParaRPr lang="zh-CN" altLang="en-US" sz="2400" dirty="0">
                <a:solidFill>
                  <a:srgbClr val="007CD0"/>
                </a:solidFill>
              </a:endParaRPr>
            </a:p>
          </p:txBody>
        </p:sp>
      </p:grpSp>
      <p:sp>
        <p:nvSpPr>
          <p:cNvPr id="49" name="文本占位符 48"/>
          <p:cNvSpPr/>
          <p:nvPr>
            <p:ph type="body" idx="1"/>
            <p:custDataLst>
              <p:tags r:id="rId16"/>
            </p:custDataLst>
          </p:nvPr>
        </p:nvSpPr>
        <p:spPr/>
        <p:txBody>
          <a:bodyPr/>
          <a:p>
            <a:pPr marL="0" lvl="0" indent="0" algn="ctr">
              <a:lnSpc>
                <a:spcPct val="100000"/>
              </a:lnSpc>
              <a:spcBef>
                <a:spcPts val="0"/>
              </a:spcBef>
              <a:spcAft>
                <a:spcPts val="0"/>
              </a:spcAft>
              <a:buSzPct val="100000"/>
              <a:buNone/>
            </a:pPr>
            <a:r>
              <a:rPr lang="zh-CN" altLang="en-US" sz="2400" dirty="0">
                <a:solidFill>
                  <a:schemeClr val="lt1"/>
                </a:solidFill>
              </a:rPr>
              <a:t>非</a:t>
            </a:r>
            <a:endParaRPr lang="zh-CN" altLang="en-US" sz="2400" dirty="0">
              <a:solidFill>
                <a:schemeClr val="lt1"/>
              </a:solidFill>
            </a:endParaRPr>
          </a:p>
        </p:txBody>
      </p:sp>
      <p:sp>
        <p:nvSpPr>
          <p:cNvPr id="50" name="标题 49"/>
          <p:cNvSpPr/>
          <p:nvPr>
            <p:ph type="title"/>
            <p:custDataLst>
              <p:tags r:id="rId17"/>
            </p:custDataLst>
          </p:nvPr>
        </p:nvSpPr>
        <p:spPr>
          <a:xfrm>
            <a:off x="1652270" y="2930762"/>
            <a:ext cx="8890064" cy="2254647"/>
          </a:xfrm>
        </p:spPr>
        <p:txBody>
          <a:bodyPr/>
          <a:p>
            <a:pPr marL="0" lvl="0" indent="0" algn="ctr">
              <a:lnSpc>
                <a:spcPct val="100000"/>
              </a:lnSpc>
              <a:spcBef>
                <a:spcPts val="0"/>
              </a:spcBef>
              <a:spcAft>
                <a:spcPts val="0"/>
              </a:spcAft>
              <a:buSzPct val="100000"/>
              <a:buNone/>
            </a:pPr>
            <a:r>
              <a:rPr lang="zh-CN" altLang="en-US" sz="7400" dirty="0">
                <a:solidFill>
                  <a:schemeClr val="lt1"/>
                </a:solidFill>
              </a:rPr>
              <a:t>常</a:t>
            </a:r>
            <a:endParaRPr lang="zh-CN" altLang="en-US" sz="7400" dirty="0">
              <a:solidFill>
                <a:schemeClr val="lt1"/>
              </a:solidFill>
            </a:endParaRPr>
          </a:p>
        </p:txBody>
      </p:sp>
    </p:spTree>
    <p:custDataLst>
      <p:tags r:id="rId18"/>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63" presetClass="path" presetSubtype="0" accel="50000" decel="50000" fill="hold" nodeType="afterEffect">
                                  <p:stCondLst>
                                    <p:cond delay="0"/>
                                  </p:stCondLst>
                                  <p:childTnLst>
                                    <p:animMotion origin="layout" path="M -0.89227 1.26735E-6 L -0.64221 1.26735E-6 " pathEditMode="relative" rAng="0" ptsTypes="AA">
                                      <p:cBhvr>
                                        <p:cTn id="9" dur="600" fill="hold"/>
                                        <p:tgtEl>
                                          <p:spTgt spid="3"/>
                                        </p:tgtEl>
                                        <p:attrNameLst>
                                          <p:attrName>ppt_x</p:attrName>
                                          <p:attrName>ppt_y</p:attrName>
                                        </p:attrNameLst>
                                      </p:cBhvr>
                                      <p:rCtr x="12503" y="0"/>
                                    </p:animMotion>
                                  </p:childTnLst>
                                </p:cTn>
                              </p:par>
                            </p:childTnLst>
                          </p:cTn>
                        </p:par>
                        <p:par>
                          <p:cTn id="10" fill="hold">
                            <p:stCondLst>
                              <p:cond delay="1000"/>
                            </p:stCondLst>
                            <p:childTnLst>
                              <p:par>
                                <p:cTn id="11" presetID="63" presetClass="path" presetSubtype="0" accel="50000" decel="50000" fill="hold" nodeType="afterEffect">
                                  <p:stCondLst>
                                    <p:cond delay="0"/>
                                  </p:stCondLst>
                                  <p:childTnLst>
                                    <p:animMotion origin="layout" path="M -0.64221 1.26735E-6 L -0.05504 1.26735E-6 " pathEditMode="relative" rAng="0" ptsTypes="AA">
                                      <p:cBhvr>
                                        <p:cTn id="12" dur="2000" fill="hold"/>
                                        <p:tgtEl>
                                          <p:spTgt spid="3"/>
                                        </p:tgtEl>
                                        <p:attrNameLst>
                                          <p:attrName>ppt_x</p:attrName>
                                          <p:attrName>ppt_y</p:attrName>
                                        </p:attrNameLst>
                                      </p:cBhvr>
                                      <p:rCtr x="29352" y="0"/>
                                    </p:animMotion>
                                  </p:childTnLst>
                                </p:cTn>
                              </p:par>
                              <p:par>
                                <p:cTn id="13" presetID="22" presetClass="entr" presetSubtype="8" fill="hold" nodeType="withEffect">
                                  <p:stCondLst>
                                    <p:cond delay="50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1500"/>
                                        <p:tgtEl>
                                          <p:spTgt spid="4"/>
                                        </p:tgtEl>
                                      </p:cBhvr>
                                    </p:animEffect>
                                  </p:childTnLst>
                                </p:cTn>
                              </p:par>
                            </p:childTnLst>
                          </p:cTn>
                        </p:par>
                        <p:par>
                          <p:cTn id="16" fill="hold">
                            <p:stCondLst>
                              <p:cond delay="3000"/>
                            </p:stCondLst>
                            <p:childTnLst>
                              <p:par>
                                <p:cTn id="17" presetID="12" presetClass="entr" presetSubtype="8"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 calcmode="lin" valueType="num">
                                      <p:cBhvr additive="base">
                                        <p:cTn id="19" dur="350"/>
                                        <p:tgtEl>
                                          <p:spTgt spid="44"/>
                                        </p:tgtEl>
                                        <p:attrNameLst>
                                          <p:attrName>ppt_x</p:attrName>
                                        </p:attrNameLst>
                                      </p:cBhvr>
                                      <p:tavLst>
                                        <p:tav tm="0">
                                          <p:val>
                                            <p:strVal val="#ppt_x-#ppt_w*1.125000"/>
                                          </p:val>
                                        </p:tav>
                                        <p:tav tm="100000">
                                          <p:val>
                                            <p:strVal val="#ppt_x"/>
                                          </p:val>
                                        </p:tav>
                                      </p:tavLst>
                                    </p:anim>
                                    <p:animEffect transition="in" filter="wipe(right)">
                                      <p:cBhvr>
                                        <p:cTn id="20" dur="35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2930103" y="5197760"/>
            <a:ext cx="6345007" cy="913007"/>
          </a:xfrm>
          <a:prstGeom prst="rect">
            <a:avLst/>
          </a:prstGeom>
          <a:noFill/>
        </p:spPr>
        <p:txBody>
          <a:bodyPr wrap="none" rtlCol="0">
            <a:spAutoFit/>
          </a:bodyPr>
          <a:p>
            <a:pPr algn="ctr" defTabSz="913765">
              <a:defRPr/>
            </a:pPr>
            <a:r>
              <a:rPr lang="zh-CN" altLang="en-US" sz="5335" b="1" dirty="0" smtClean="0">
                <a:solidFill>
                  <a:prstClr val="black"/>
                </a:solidFill>
                <a:latin typeface="微软雅黑" panose="020B0503020204020204" pitchFamily="34" charset="-122"/>
              </a:rPr>
              <a:t>请专家老师点评指导</a:t>
            </a:r>
            <a:endParaRPr lang="zh-CN" altLang="en-US" sz="5335" b="1" dirty="0" smtClean="0">
              <a:solidFill>
                <a:prstClr val="black"/>
              </a:solidFill>
              <a:latin typeface="微软雅黑" panose="020B0503020204020204" pitchFamily="34" charset="-122"/>
            </a:endParaRPr>
          </a:p>
        </p:txBody>
      </p:sp>
      <p:sp>
        <p:nvSpPr>
          <p:cNvPr id="345" name="Freeform 11"/>
          <p:cNvSpPr/>
          <p:nvPr>
            <p:custDataLst>
              <p:tags r:id="rId2"/>
            </p:custDataLst>
          </p:nvPr>
        </p:nvSpPr>
        <p:spPr>
          <a:xfrm>
            <a:off x="11149680" y="4540262"/>
            <a:ext cx="223206" cy="223210"/>
          </a:xfrm>
          <a:custGeom>
            <a:avLst/>
            <a:gdLst>
              <a:gd name="connsiteX0" fmla="*/ 177485 w 223206"/>
              <a:gd name="connsiteY0" fmla="*/ 0 h 223210"/>
              <a:gd name="connsiteX1" fmla="*/ 223206 w 223206"/>
              <a:gd name="connsiteY1" fmla="*/ 2 h 223210"/>
              <a:gd name="connsiteX2" fmla="*/ 223203 w 223206"/>
              <a:gd name="connsiteY2" fmla="*/ 222887 h 223210"/>
              <a:gd name="connsiteX3" fmla="*/ 222885 w 223206"/>
              <a:gd name="connsiteY3" fmla="*/ 222886 h 223210"/>
              <a:gd name="connsiteX4" fmla="*/ 222885 w 223206"/>
              <a:gd name="connsiteY4" fmla="*/ 223210 h 223210"/>
              <a:gd name="connsiteX5" fmla="*/ 0 w 223206"/>
              <a:gd name="connsiteY5" fmla="*/ 223203 h 223210"/>
              <a:gd name="connsiteX6" fmla="*/ 1 w 223206"/>
              <a:gd name="connsiteY6" fmla="*/ 177486 h 223210"/>
              <a:gd name="connsiteX7" fmla="*/ 177482 w 223206"/>
              <a:gd name="connsiteY7" fmla="*/ 177482 h 223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3206" h="223210">
                <a:moveTo>
                  <a:pt x="177485" y="0"/>
                </a:moveTo>
                <a:lnTo>
                  <a:pt x="223206" y="2"/>
                </a:lnTo>
                <a:lnTo>
                  <a:pt x="223203" y="222887"/>
                </a:lnTo>
                <a:lnTo>
                  <a:pt x="222885" y="222886"/>
                </a:lnTo>
                <a:lnTo>
                  <a:pt x="222885" y="223210"/>
                </a:lnTo>
                <a:lnTo>
                  <a:pt x="0" y="223203"/>
                </a:lnTo>
                <a:lnTo>
                  <a:pt x="1" y="177486"/>
                </a:lnTo>
                <a:lnTo>
                  <a:pt x="177482" y="177482"/>
                </a:lnTo>
                <a:close/>
              </a:path>
            </a:pathLst>
          </a:custGeom>
          <a:solidFill>
            <a:schemeClr val="dk1">
              <a:lumMod val="75000"/>
              <a:lumOff val="25000"/>
            </a:schemeClr>
          </a:solidFill>
          <a:ln>
            <a:solidFill>
              <a:schemeClr val="dk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fontScale="40000"/>
          </a:bodyPr>
          <a:p>
            <a:pPr algn="ctr"/>
            <a:endParaRPr lang="zh-CN" altLang="en-US">
              <a:solidFill>
                <a:schemeClr val="lt1"/>
              </a:solidFill>
              <a:latin typeface="Arial" panose="020B0604020202020204" pitchFamily="34" charset="0"/>
              <a:ea typeface="微软雅黑" panose="020B0503020204020204" pitchFamily="34" charset="-122"/>
            </a:endParaRPr>
          </a:p>
        </p:txBody>
      </p:sp>
      <p:sp>
        <p:nvSpPr>
          <p:cNvPr id="173" name="Freeform 8"/>
          <p:cNvSpPr/>
          <p:nvPr>
            <p:custDataLst>
              <p:tags r:id="rId3"/>
            </p:custDataLst>
          </p:nvPr>
        </p:nvSpPr>
        <p:spPr>
          <a:xfrm>
            <a:off x="4527586" y="2045508"/>
            <a:ext cx="223203" cy="222886"/>
          </a:xfrm>
          <a:custGeom>
            <a:avLst/>
            <a:gdLst>
              <a:gd name="connsiteX0" fmla="*/ 1 w 223203"/>
              <a:gd name="connsiteY0" fmla="*/ 0 h 222886"/>
              <a:gd name="connsiteX1" fmla="*/ 45721 w 223203"/>
              <a:gd name="connsiteY1" fmla="*/ 2 h 222886"/>
              <a:gd name="connsiteX2" fmla="*/ 45722 w 223203"/>
              <a:gd name="connsiteY2" fmla="*/ 318 h 222886"/>
              <a:gd name="connsiteX3" fmla="*/ 223203 w 223203"/>
              <a:gd name="connsiteY3" fmla="*/ 318 h 222886"/>
              <a:gd name="connsiteX4" fmla="*/ 223203 w 223203"/>
              <a:gd name="connsiteY4" fmla="*/ 46040 h 222886"/>
              <a:gd name="connsiteX5" fmla="*/ 45718 w 223203"/>
              <a:gd name="connsiteY5" fmla="*/ 46037 h 222886"/>
              <a:gd name="connsiteX6" fmla="*/ 45722 w 223203"/>
              <a:gd name="connsiteY6" fmla="*/ 222886 h 222886"/>
              <a:gd name="connsiteX7" fmla="*/ 0 w 223203"/>
              <a:gd name="connsiteY7" fmla="*/ 222886 h 22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3203" h="222886">
                <a:moveTo>
                  <a:pt x="1" y="0"/>
                </a:moveTo>
                <a:lnTo>
                  <a:pt x="45721" y="2"/>
                </a:lnTo>
                <a:lnTo>
                  <a:pt x="45722" y="318"/>
                </a:lnTo>
                <a:lnTo>
                  <a:pt x="223203" y="318"/>
                </a:lnTo>
                <a:lnTo>
                  <a:pt x="223203" y="46040"/>
                </a:lnTo>
                <a:lnTo>
                  <a:pt x="45718" y="46037"/>
                </a:lnTo>
                <a:lnTo>
                  <a:pt x="45722" y="222886"/>
                </a:lnTo>
                <a:lnTo>
                  <a:pt x="0" y="222886"/>
                </a:lnTo>
                <a:close/>
              </a:path>
            </a:pathLst>
          </a:custGeom>
          <a:solidFill>
            <a:schemeClr val="dk1">
              <a:lumMod val="75000"/>
              <a:lumOff val="25000"/>
            </a:schemeClr>
          </a:solidFill>
          <a:ln>
            <a:solidFill>
              <a:schemeClr val="dk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fontScale="40000"/>
          </a:bodyPr>
          <a:p>
            <a:pPr algn="r"/>
            <a:endParaRPr lang="zh-CN" altLang="en-US">
              <a:solidFill>
                <a:schemeClr val="lt1"/>
              </a:solidFill>
              <a:latin typeface="Arial" panose="020B0604020202020204" pitchFamily="34" charset="0"/>
              <a:ea typeface="微软雅黑" panose="020B0503020204020204" pitchFamily="34" charset="-122"/>
            </a:endParaRPr>
          </a:p>
        </p:txBody>
      </p:sp>
      <p:sp>
        <p:nvSpPr>
          <p:cNvPr id="10" name="标题 9"/>
          <p:cNvSpPr/>
          <p:nvPr>
            <p:ph type="ctrTitle" idx="2"/>
            <p:custDataLst>
              <p:tags r:id="rId4"/>
            </p:custDataLst>
          </p:nvPr>
        </p:nvSpPr>
        <p:spPr>
          <a:xfrm>
            <a:off x="4625288" y="2373457"/>
            <a:ext cx="6646785" cy="2111913"/>
          </a:xfrm>
        </p:spPr>
        <p:txBody>
          <a:bodyPr/>
          <a:p>
            <a:pPr marL="0" indent="0" algn="l">
              <a:lnSpc>
                <a:spcPct val="100000"/>
              </a:lnSpc>
              <a:spcBef>
                <a:spcPts val="0"/>
              </a:spcBef>
              <a:spcAft>
                <a:spcPts val="0"/>
              </a:spcAft>
              <a:buSzPct val="100000"/>
              <a:buNone/>
            </a:pPr>
            <a:r>
              <a:rPr lang="zh-CN" altLang="en-US" sz="4000" dirty="0">
                <a:solidFill>
                  <a:schemeClr val="accent1"/>
                </a:solidFill>
              </a:rPr>
              <a:t>安全</a:t>
            </a:r>
            <a:endParaRPr lang="zh-CN" altLang="en-US" sz="4000" dirty="0">
              <a:solidFill>
                <a:schemeClr val="accent1"/>
              </a:solidFill>
            </a:endParaRPr>
          </a:p>
        </p:txBody>
      </p:sp>
    </p:spTree>
    <p:custDataLst>
      <p:tags r:id="rId5"/>
    </p:custDataLst>
  </p:cSld>
  <p:clrMapOvr>
    <a:masterClrMapping/>
  </p:clrMapOvr>
  <mc:AlternateContent xmlns:mc="http://schemas.openxmlformats.org/markup-compatibility/2006">
    <mc:Choice xmlns:p14="http://schemas.microsoft.com/office/powerpoint/2010/main" Requires="p14">
      <p:transition spd="slow" p14:dur="1600" advClick="0">
        <p14:gallery dir="l"/>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2204" y="-566285"/>
            <a:ext cx="12187593" cy="8116936"/>
          </a:xfrm>
          <a:prstGeom prst="rect">
            <a:avLst/>
          </a:prstGeom>
        </p:spPr>
      </p:pic>
      <p:sp>
        <p:nvSpPr>
          <p:cNvPr id="4" name="TextBox 13"/>
          <p:cNvSpPr txBox="1"/>
          <p:nvPr>
            <p:custDataLst>
              <p:tags r:id="rId3"/>
            </p:custDataLst>
          </p:nvPr>
        </p:nvSpPr>
        <p:spPr>
          <a:xfrm>
            <a:off x="3042749" y="2320225"/>
            <a:ext cx="1126545" cy="1446215"/>
          </a:xfrm>
          <a:prstGeom prst="rect">
            <a:avLst/>
          </a:prstGeom>
          <a:noFill/>
        </p:spPr>
        <p:txBody>
          <a:bodyPr wrap="square" rtlCol="0">
            <a:spAutoFit/>
          </a:bodyPr>
          <a:p>
            <a:pPr algn="ctr" defTabSz="913765"/>
            <a:r>
              <a:rPr lang="en-US" altLang="zh-CN" sz="8800" b="1" dirty="0" smtClean="0">
                <a:solidFill>
                  <a:srgbClr val="0070C0"/>
                </a:solidFill>
                <a:latin typeface="微软雅黑" panose="020B0503020204020204" pitchFamily="34" charset="-122"/>
                <a:ea typeface="微软雅黑" panose="020B0503020204020204" pitchFamily="34" charset="-122"/>
              </a:rPr>
              <a:t>2</a:t>
            </a:r>
            <a:endParaRPr lang="en-US" altLang="zh-CN" sz="8800" b="1" dirty="0" smtClean="0">
              <a:solidFill>
                <a:srgbClr val="0070C0"/>
              </a:solidFill>
              <a:latin typeface="微软雅黑" panose="020B0503020204020204" pitchFamily="34" charset="-122"/>
              <a:ea typeface="微软雅黑" panose="020B0503020204020204" pitchFamily="34" charset="-122"/>
            </a:endParaRPr>
          </a:p>
        </p:txBody>
      </p:sp>
      <p:sp>
        <p:nvSpPr>
          <p:cNvPr id="345" name="Freeform 11"/>
          <p:cNvSpPr/>
          <p:nvPr>
            <p:custDataLst>
              <p:tags r:id="rId4"/>
            </p:custDataLst>
          </p:nvPr>
        </p:nvSpPr>
        <p:spPr>
          <a:xfrm>
            <a:off x="11149680" y="4589280"/>
            <a:ext cx="223206" cy="223210"/>
          </a:xfrm>
          <a:custGeom>
            <a:avLst/>
            <a:gdLst>
              <a:gd name="connsiteX0" fmla="*/ 177485 w 223206"/>
              <a:gd name="connsiteY0" fmla="*/ 0 h 223210"/>
              <a:gd name="connsiteX1" fmla="*/ 223206 w 223206"/>
              <a:gd name="connsiteY1" fmla="*/ 2 h 223210"/>
              <a:gd name="connsiteX2" fmla="*/ 223203 w 223206"/>
              <a:gd name="connsiteY2" fmla="*/ 222887 h 223210"/>
              <a:gd name="connsiteX3" fmla="*/ 222885 w 223206"/>
              <a:gd name="connsiteY3" fmla="*/ 222886 h 223210"/>
              <a:gd name="connsiteX4" fmla="*/ 222885 w 223206"/>
              <a:gd name="connsiteY4" fmla="*/ 223210 h 223210"/>
              <a:gd name="connsiteX5" fmla="*/ 0 w 223206"/>
              <a:gd name="connsiteY5" fmla="*/ 223203 h 223210"/>
              <a:gd name="connsiteX6" fmla="*/ 1 w 223206"/>
              <a:gd name="connsiteY6" fmla="*/ 177486 h 223210"/>
              <a:gd name="connsiteX7" fmla="*/ 177482 w 223206"/>
              <a:gd name="connsiteY7" fmla="*/ 177482 h 223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3206" h="223210">
                <a:moveTo>
                  <a:pt x="177485" y="0"/>
                </a:moveTo>
                <a:lnTo>
                  <a:pt x="223206" y="2"/>
                </a:lnTo>
                <a:lnTo>
                  <a:pt x="223203" y="222887"/>
                </a:lnTo>
                <a:lnTo>
                  <a:pt x="222885" y="222886"/>
                </a:lnTo>
                <a:lnTo>
                  <a:pt x="222885" y="223210"/>
                </a:lnTo>
                <a:lnTo>
                  <a:pt x="0" y="223203"/>
                </a:lnTo>
                <a:lnTo>
                  <a:pt x="1" y="177486"/>
                </a:lnTo>
                <a:lnTo>
                  <a:pt x="177482" y="177482"/>
                </a:lnTo>
                <a:close/>
              </a:path>
            </a:pathLst>
          </a:custGeom>
          <a:solidFill>
            <a:schemeClr val="dk1">
              <a:lumMod val="75000"/>
              <a:lumOff val="25000"/>
            </a:schemeClr>
          </a:solidFill>
          <a:ln>
            <a:solidFill>
              <a:schemeClr val="dk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fontScale="40000"/>
          </a:bodyPr>
          <a:p>
            <a:pPr algn="ctr"/>
            <a:endParaRPr lang="zh-CN" altLang="en-US">
              <a:solidFill>
                <a:schemeClr val="lt1"/>
              </a:solidFill>
              <a:latin typeface="Arial" panose="020B0604020202020204" pitchFamily="34" charset="0"/>
              <a:ea typeface="微软雅黑" panose="020B0503020204020204" pitchFamily="34" charset="-122"/>
            </a:endParaRPr>
          </a:p>
        </p:txBody>
      </p:sp>
      <p:sp>
        <p:nvSpPr>
          <p:cNvPr id="173" name="Freeform 8"/>
          <p:cNvSpPr/>
          <p:nvPr>
            <p:custDataLst>
              <p:tags r:id="rId5"/>
            </p:custDataLst>
          </p:nvPr>
        </p:nvSpPr>
        <p:spPr>
          <a:xfrm>
            <a:off x="4527586" y="2045508"/>
            <a:ext cx="223203" cy="222886"/>
          </a:xfrm>
          <a:custGeom>
            <a:avLst/>
            <a:gdLst>
              <a:gd name="connsiteX0" fmla="*/ 1 w 223203"/>
              <a:gd name="connsiteY0" fmla="*/ 0 h 222886"/>
              <a:gd name="connsiteX1" fmla="*/ 45721 w 223203"/>
              <a:gd name="connsiteY1" fmla="*/ 2 h 222886"/>
              <a:gd name="connsiteX2" fmla="*/ 45722 w 223203"/>
              <a:gd name="connsiteY2" fmla="*/ 318 h 222886"/>
              <a:gd name="connsiteX3" fmla="*/ 223203 w 223203"/>
              <a:gd name="connsiteY3" fmla="*/ 318 h 222886"/>
              <a:gd name="connsiteX4" fmla="*/ 223203 w 223203"/>
              <a:gd name="connsiteY4" fmla="*/ 46040 h 222886"/>
              <a:gd name="connsiteX5" fmla="*/ 45718 w 223203"/>
              <a:gd name="connsiteY5" fmla="*/ 46037 h 222886"/>
              <a:gd name="connsiteX6" fmla="*/ 45722 w 223203"/>
              <a:gd name="connsiteY6" fmla="*/ 222886 h 222886"/>
              <a:gd name="connsiteX7" fmla="*/ 0 w 223203"/>
              <a:gd name="connsiteY7" fmla="*/ 222886 h 22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3203" h="222886">
                <a:moveTo>
                  <a:pt x="1" y="0"/>
                </a:moveTo>
                <a:lnTo>
                  <a:pt x="45721" y="2"/>
                </a:lnTo>
                <a:lnTo>
                  <a:pt x="45722" y="318"/>
                </a:lnTo>
                <a:lnTo>
                  <a:pt x="223203" y="318"/>
                </a:lnTo>
                <a:lnTo>
                  <a:pt x="223203" y="46040"/>
                </a:lnTo>
                <a:lnTo>
                  <a:pt x="45718" y="46037"/>
                </a:lnTo>
                <a:lnTo>
                  <a:pt x="45722" y="222886"/>
                </a:lnTo>
                <a:lnTo>
                  <a:pt x="0" y="222886"/>
                </a:lnTo>
                <a:close/>
              </a:path>
            </a:pathLst>
          </a:custGeom>
          <a:solidFill>
            <a:schemeClr val="dk1">
              <a:lumMod val="75000"/>
              <a:lumOff val="25000"/>
            </a:schemeClr>
          </a:solidFill>
          <a:ln>
            <a:solidFill>
              <a:schemeClr val="dk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fontScale="40000"/>
          </a:bodyPr>
          <a:p>
            <a:pPr algn="r"/>
            <a:endParaRPr lang="zh-CN" altLang="en-US">
              <a:solidFill>
                <a:schemeClr val="lt1"/>
              </a:solidFill>
              <a:latin typeface="Arial" panose="020B0604020202020204" pitchFamily="34" charset="0"/>
              <a:ea typeface="微软雅黑" panose="020B0503020204020204" pitchFamily="34" charset="-122"/>
            </a:endParaRPr>
          </a:p>
        </p:txBody>
      </p:sp>
      <p:sp>
        <p:nvSpPr>
          <p:cNvPr id="5" name="标题 4"/>
          <p:cNvSpPr/>
          <p:nvPr>
            <p:ph type="ctrTitle" idx="2"/>
            <p:custDataLst>
              <p:tags r:id="rId6"/>
            </p:custDataLst>
          </p:nvPr>
        </p:nvSpPr>
        <p:spPr/>
        <p:txBody>
          <a:bodyPr/>
          <a:p>
            <a:pPr marL="0" indent="0" algn="l">
              <a:lnSpc>
                <a:spcPct val="100000"/>
              </a:lnSpc>
              <a:spcBef>
                <a:spcPts val="0"/>
              </a:spcBef>
              <a:spcAft>
                <a:spcPts val="0"/>
              </a:spcAft>
              <a:buSzPct val="100000"/>
              <a:buNone/>
            </a:pPr>
            <a:r>
              <a:rPr lang="zh-CN" altLang="en-US" sz="4000" dirty="0">
                <a:solidFill>
                  <a:schemeClr val="tx1"/>
                </a:solidFill>
              </a:rPr>
              <a:t>基本管理</a:t>
            </a:r>
            <a:endParaRPr lang="zh-CN" altLang="en-US" sz="4000" dirty="0">
              <a:solidFill>
                <a:schemeClr val="tx1"/>
              </a:solidFill>
            </a:endParaRPr>
          </a:p>
        </p:txBody>
      </p:sp>
    </p:spTree>
    <p:custDataLst>
      <p:tags r:id="rId7"/>
    </p:custData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3" name="图形 22"/>
          <p:cNvPicPr>
            <a:picLocks noChangeAspect="1"/>
          </p:cNvPicPr>
          <p:nvPr>
            <p:custDataLst>
              <p:tags r:id="rId1"/>
            </p:custDataLst>
          </p:nvPr>
        </p:nvPicPr>
        <p:blipFill>
          <a:blip r:embed="rId2">
            <a:extLst>
              <a:ext uri="{96DAC541-7B7A-43D3-8B79-37D633B846F1}">
                <asvg:svgBlip xmlns:asvg="http://schemas.microsoft.com/office/drawing/2016/SVG/main" r:embed="rId3"/>
              </a:ext>
            </a:extLst>
          </a:blip>
          <a:stretch>
            <a:fillRect/>
          </a:stretch>
        </p:blipFill>
        <p:spPr>
          <a:xfrm>
            <a:off x="0" y="0"/>
            <a:ext cx="720090" cy="720090"/>
          </a:xfrm>
          <a:prstGeom prst="rect">
            <a:avLst/>
          </a:prstGeom>
        </p:spPr>
      </p:pic>
      <p:pic>
        <p:nvPicPr>
          <p:cNvPr id="6" name="图形 22"/>
          <p:cNvPicPr>
            <a:picLocks noChangeAspect="1"/>
          </p:cNvPicPr>
          <p:nvPr>
            <p:custDataLst>
              <p:tags r:id="rId4"/>
            </p:custDataLst>
          </p:nvPr>
        </p:nvPicPr>
        <p:blipFill>
          <a:blip r:embed="rId5">
            <a:extLst>
              <a:ext uri="{96DAC541-7B7A-43D3-8B79-37D633B846F1}">
                <asvg:svgBlip xmlns:asvg="http://schemas.microsoft.com/office/drawing/2016/SVG/main" r:embed="rId6"/>
              </a:ext>
            </a:extLst>
          </a:blip>
          <a:stretch>
            <a:fillRect/>
          </a:stretch>
        </p:blipFill>
        <p:spPr>
          <a:xfrm>
            <a:off x="11471910" y="-5379"/>
            <a:ext cx="720090" cy="720090"/>
          </a:xfrm>
          <a:prstGeom prst="rect">
            <a:avLst/>
          </a:prstGeom>
        </p:spPr>
      </p:pic>
      <p:sp>
        <p:nvSpPr>
          <p:cNvPr id="100" name="文本框 8"/>
          <p:cNvSpPr txBox="1"/>
          <p:nvPr/>
        </p:nvSpPr>
        <p:spPr>
          <a:xfrm>
            <a:off x="1604066" y="234101"/>
            <a:ext cx="3775320" cy="578444"/>
          </a:xfrm>
          <a:prstGeom prst="roundRect">
            <a:avLst/>
          </a:prstGeom>
          <a:noFill/>
        </p:spPr>
        <p:txBody>
          <a:bodyPr wrap="square" rtlCol="0">
            <a:spAutoFit/>
            <a:scene3d>
              <a:camera prst="orthographicFront"/>
              <a:lightRig rig="threePt" dir="t"/>
            </a:scene3d>
            <a:sp3d contourW="12700"/>
          </a:bodyPr>
          <a:lstStyle/>
          <a:p>
            <a:pPr defTabSz="914400"/>
            <a:r>
              <a:rPr lang="en-US" altLang="zh-CN" sz="2800" b="1" dirty="0" smtClean="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2. </a:t>
            </a:r>
            <a:r>
              <a:rPr lang="zh-CN" altLang="en-US" sz="2800" b="1" dirty="0" smtClean="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基本管理</a:t>
            </a:r>
            <a:endParaRPr lang="zh-CN" altLang="en-US" sz="2800" b="1" dirty="0" smtClean="0">
              <a:solidFill>
                <a:srgbClr val="0070C0"/>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46" name="组合 5"/>
          <p:cNvGrpSpPr/>
          <p:nvPr/>
        </p:nvGrpSpPr>
        <p:grpSpPr>
          <a:xfrm>
            <a:off x="7367575" y="3114683"/>
            <a:ext cx="1624939" cy="1624939"/>
            <a:chOff x="3962648" y="2819400"/>
            <a:chExt cx="1218704" cy="1218704"/>
          </a:xfrm>
        </p:grpSpPr>
        <p:grpSp>
          <p:nvGrpSpPr>
            <p:cNvPr id="47" name="组合 6"/>
            <p:cNvGrpSpPr/>
            <p:nvPr/>
          </p:nvGrpSpPr>
          <p:grpSpPr>
            <a:xfrm>
              <a:off x="3962648" y="2819400"/>
              <a:ext cx="1218704" cy="1218704"/>
              <a:chOff x="304800" y="673100"/>
              <a:chExt cx="4000500" cy="4000500"/>
            </a:xfrm>
            <a:effectLst>
              <a:outerShdw blurRad="444500" dist="254000" dir="8100000" algn="tr" rotWithShape="0">
                <a:prstClr val="black">
                  <a:alpha val="50000"/>
                </a:prstClr>
              </a:outerShdw>
            </a:effectLst>
          </p:grpSpPr>
          <p:sp>
            <p:nvSpPr>
              <p:cNvPr id="49" name="同心圆 8"/>
              <p:cNvSpPr/>
              <p:nvPr>
                <p:custDataLst>
                  <p:tags r:id="rId7"/>
                </p:custDataLst>
              </p:nvPr>
            </p:nvSpPr>
            <p:spPr>
              <a:xfrm>
                <a:off x="304800" y="673100"/>
                <a:ext cx="4000500" cy="4000500"/>
              </a:xfrm>
              <a:prstGeom prst="donut">
                <a:avLst>
                  <a:gd name="adj" fmla="val 4879"/>
                </a:avLst>
              </a:prstGeom>
              <a:gradFill>
                <a:gsLst>
                  <a:gs pos="0">
                    <a:srgbClr val="FFFFFF"/>
                  </a:gs>
                  <a:gs pos="55000">
                    <a:srgbClr val="F2F2F2">
                      <a:lumMod val="95000"/>
                    </a:srgbClr>
                  </a:gs>
                  <a:gs pos="100000">
                    <a:srgbClr val="A6A6A6">
                      <a:lumMod val="65000"/>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1600">
                  <a:solidFill>
                    <a:prstClr val="black"/>
                  </a:solidFill>
                  <a:latin typeface="微软雅黑" panose="020B0503020204020204" pitchFamily="34" charset="-122"/>
                  <a:ea typeface="微软雅黑" panose="020B0503020204020204" pitchFamily="34" charset="-122"/>
                </a:endParaRPr>
              </a:p>
            </p:txBody>
          </p:sp>
          <p:sp>
            <p:nvSpPr>
              <p:cNvPr id="50" name="椭圆 9"/>
              <p:cNvSpPr/>
              <p:nvPr>
                <p:custDataLst>
                  <p:tags r:id="rId8"/>
                </p:custDataLst>
              </p:nvPr>
            </p:nvSpPr>
            <p:spPr>
              <a:xfrm>
                <a:off x="392112" y="760412"/>
                <a:ext cx="3825874" cy="3825874"/>
              </a:xfrm>
              <a:prstGeom prst="ellipse">
                <a:avLst/>
              </a:prstGeom>
              <a:gradFill>
                <a:gsLst>
                  <a:gs pos="0">
                    <a:srgbClr val="FFFFFF"/>
                  </a:gs>
                  <a:gs pos="51000">
                    <a:srgbClr val="F2F2F2">
                      <a:lumMod val="95000"/>
                    </a:srgbClr>
                  </a:gs>
                  <a:gs pos="100000">
                    <a:srgbClr val="BFBFBF">
                      <a:lumMod val="75000"/>
                    </a:srgb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1600">
                  <a:solidFill>
                    <a:prstClr val="white"/>
                  </a:solidFill>
                  <a:latin typeface="微软雅黑" panose="020B0503020204020204" pitchFamily="34" charset="-122"/>
                  <a:ea typeface="微软雅黑" panose="020B0503020204020204" pitchFamily="34" charset="-122"/>
                </a:endParaRPr>
              </a:p>
            </p:txBody>
          </p:sp>
        </p:grpSp>
        <p:sp>
          <p:nvSpPr>
            <p:cNvPr id="48" name="TextBox 47"/>
            <p:cNvSpPr txBox="1"/>
            <p:nvPr/>
          </p:nvSpPr>
          <p:spPr>
            <a:xfrm>
              <a:off x="4267943" y="3108951"/>
              <a:ext cx="594360" cy="622459"/>
            </a:xfrm>
            <a:prstGeom prst="rect">
              <a:avLst/>
            </a:prstGeom>
            <a:noFill/>
          </p:spPr>
          <p:txBody>
            <a:bodyPr wrap="none" rtlCol="0">
              <a:spAutoFit/>
            </a:bodyPr>
            <a:lstStyle/>
            <a:p>
              <a:pPr algn="ctr" defTabSz="1218565"/>
              <a:r>
                <a:rPr lang="zh-CN" altLang="en-US" sz="2400" b="1" dirty="0">
                  <a:solidFill>
                    <a:prstClr val="black">
                      <a:lumMod val="95000"/>
                      <a:lumOff val="5000"/>
                    </a:prstClr>
                  </a:solidFill>
                  <a:latin typeface="微软雅黑" panose="020B0503020204020204" pitchFamily="34" charset="-122"/>
                  <a:ea typeface="微软雅黑" panose="020B0503020204020204" pitchFamily="34" charset="-122"/>
                </a:rPr>
                <a:t>基</a:t>
              </a:r>
              <a:r>
                <a:rPr lang="zh-CN" altLang="en-US" sz="2400" b="1" dirty="0" smtClean="0">
                  <a:solidFill>
                    <a:prstClr val="black">
                      <a:lumMod val="95000"/>
                      <a:lumOff val="5000"/>
                    </a:prstClr>
                  </a:solidFill>
                  <a:latin typeface="微软雅黑" panose="020B0503020204020204" pitchFamily="34" charset="-122"/>
                  <a:ea typeface="微软雅黑" panose="020B0503020204020204" pitchFamily="34" charset="-122"/>
                </a:rPr>
                <a:t>本</a:t>
              </a:r>
              <a:endParaRPr lang="en-US" altLang="zh-CN" sz="2400" b="1" dirty="0" smtClean="0">
                <a:solidFill>
                  <a:prstClr val="black">
                    <a:lumMod val="95000"/>
                    <a:lumOff val="5000"/>
                  </a:prstClr>
                </a:solidFill>
                <a:latin typeface="微软雅黑" panose="020B0503020204020204" pitchFamily="34" charset="-122"/>
                <a:ea typeface="微软雅黑" panose="020B0503020204020204" pitchFamily="34" charset="-122"/>
              </a:endParaRPr>
            </a:p>
            <a:p>
              <a:pPr algn="ctr" defTabSz="1218565"/>
              <a:r>
                <a:rPr lang="zh-CN" altLang="en-US" sz="2400" b="1" dirty="0">
                  <a:solidFill>
                    <a:prstClr val="black">
                      <a:lumMod val="95000"/>
                      <a:lumOff val="5000"/>
                    </a:prstClr>
                  </a:solidFill>
                  <a:latin typeface="微软雅黑" panose="020B0503020204020204" pitchFamily="34" charset="-122"/>
                  <a:ea typeface="微软雅黑" panose="020B0503020204020204" pitchFamily="34" charset="-122"/>
                </a:rPr>
                <a:t>管理</a:t>
              </a:r>
              <a:endParaRPr lang="zh-CN" altLang="en-US" sz="2400" b="1" dirty="0">
                <a:solidFill>
                  <a:prstClr val="black">
                    <a:lumMod val="95000"/>
                    <a:lumOff val="5000"/>
                  </a:prstClr>
                </a:solidFill>
                <a:latin typeface="微软雅黑" panose="020B0503020204020204" pitchFamily="34" charset="-122"/>
                <a:ea typeface="微软雅黑" panose="020B0503020204020204" pitchFamily="34" charset="-122"/>
              </a:endParaRPr>
            </a:p>
          </p:txBody>
        </p:sp>
      </p:grpSp>
      <p:sp>
        <p:nvSpPr>
          <p:cNvPr id="51" name="椭圆 10"/>
          <p:cNvSpPr/>
          <p:nvPr/>
        </p:nvSpPr>
        <p:spPr>
          <a:xfrm>
            <a:off x="6066149" y="2934065"/>
            <a:ext cx="946852" cy="946852"/>
          </a:xfrm>
          <a:prstGeom prst="ellipse">
            <a:avLst/>
          </a:prstGeom>
          <a:solidFill>
            <a:srgbClr val="007CD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1600">
              <a:solidFill>
                <a:prstClr val="white"/>
              </a:solidFill>
              <a:latin typeface="微软雅黑" panose="020B0503020204020204" pitchFamily="34" charset="-122"/>
              <a:ea typeface="微软雅黑" panose="020B0503020204020204" pitchFamily="34" charset="-122"/>
            </a:endParaRPr>
          </a:p>
        </p:txBody>
      </p:sp>
      <p:sp>
        <p:nvSpPr>
          <p:cNvPr id="52" name="椭圆 11"/>
          <p:cNvSpPr/>
          <p:nvPr/>
        </p:nvSpPr>
        <p:spPr>
          <a:xfrm>
            <a:off x="7706619" y="1604798"/>
            <a:ext cx="946852" cy="946852"/>
          </a:xfrm>
          <a:prstGeom prst="ellipse">
            <a:avLst/>
          </a:prstGeom>
          <a:solidFill>
            <a:srgbClr val="007CD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1600" dirty="0">
              <a:solidFill>
                <a:prstClr val="white"/>
              </a:solidFill>
              <a:latin typeface="微软雅黑" panose="020B0503020204020204" pitchFamily="34" charset="-122"/>
              <a:ea typeface="微软雅黑" panose="020B0503020204020204" pitchFamily="34" charset="-122"/>
            </a:endParaRPr>
          </a:p>
        </p:txBody>
      </p:sp>
      <p:sp>
        <p:nvSpPr>
          <p:cNvPr id="53" name="椭圆 12"/>
          <p:cNvSpPr/>
          <p:nvPr/>
        </p:nvSpPr>
        <p:spPr>
          <a:xfrm>
            <a:off x="9366085" y="2934065"/>
            <a:ext cx="946852" cy="946852"/>
          </a:xfrm>
          <a:prstGeom prst="ellipse">
            <a:avLst/>
          </a:prstGeom>
          <a:solidFill>
            <a:srgbClr val="007CD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1600">
              <a:solidFill>
                <a:prstClr val="white"/>
              </a:solidFill>
              <a:latin typeface="微软雅黑" panose="020B0503020204020204" pitchFamily="34" charset="-122"/>
              <a:ea typeface="微软雅黑" panose="020B0503020204020204" pitchFamily="34" charset="-122"/>
            </a:endParaRPr>
          </a:p>
        </p:txBody>
      </p:sp>
      <p:sp>
        <p:nvSpPr>
          <p:cNvPr id="54" name="椭圆 13"/>
          <p:cNvSpPr/>
          <p:nvPr/>
        </p:nvSpPr>
        <p:spPr>
          <a:xfrm>
            <a:off x="8710626" y="4858155"/>
            <a:ext cx="946852" cy="946852"/>
          </a:xfrm>
          <a:prstGeom prst="ellipse">
            <a:avLst/>
          </a:prstGeom>
          <a:solidFill>
            <a:srgbClr val="007CD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1600">
              <a:solidFill>
                <a:prstClr val="white"/>
              </a:solidFill>
              <a:latin typeface="微软雅黑" panose="020B0503020204020204" pitchFamily="34" charset="-122"/>
              <a:ea typeface="微软雅黑" panose="020B0503020204020204" pitchFamily="34" charset="-122"/>
            </a:endParaRPr>
          </a:p>
        </p:txBody>
      </p:sp>
      <p:sp>
        <p:nvSpPr>
          <p:cNvPr id="55" name="椭圆 14"/>
          <p:cNvSpPr/>
          <p:nvPr/>
        </p:nvSpPr>
        <p:spPr>
          <a:xfrm>
            <a:off x="6719483" y="4841222"/>
            <a:ext cx="946852" cy="946852"/>
          </a:xfrm>
          <a:prstGeom prst="ellipse">
            <a:avLst/>
          </a:prstGeom>
          <a:solidFill>
            <a:srgbClr val="007CD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1600">
              <a:solidFill>
                <a:prstClr val="white"/>
              </a:solidFill>
              <a:latin typeface="微软雅黑" panose="020B0503020204020204" pitchFamily="34" charset="-122"/>
              <a:ea typeface="微软雅黑" panose="020B0503020204020204" pitchFamily="34" charset="-122"/>
            </a:endParaRPr>
          </a:p>
        </p:txBody>
      </p:sp>
      <p:sp>
        <p:nvSpPr>
          <p:cNvPr id="56" name="TextBox 55"/>
          <p:cNvSpPr txBox="1"/>
          <p:nvPr/>
        </p:nvSpPr>
        <p:spPr>
          <a:xfrm>
            <a:off x="6412711" y="1844561"/>
            <a:ext cx="1132840" cy="378460"/>
          </a:xfrm>
          <a:prstGeom prst="rect">
            <a:avLst/>
          </a:prstGeom>
          <a:noFill/>
        </p:spPr>
        <p:txBody>
          <a:bodyPr wrap="none" rtlCol="0">
            <a:spAutoFit/>
          </a:bodyPr>
          <a:lstStyle/>
          <a:p>
            <a:pPr algn="ctr" defTabSz="1218565"/>
            <a:r>
              <a:rPr lang="zh-CN" altLang="en-US" sz="1865" b="1" dirty="0">
                <a:solidFill>
                  <a:prstClr val="black">
                    <a:lumMod val="65000"/>
                    <a:lumOff val="35000"/>
                  </a:prstClr>
                </a:solidFill>
                <a:latin typeface="微软雅黑" panose="020B0503020204020204" pitchFamily="34" charset="-122"/>
                <a:ea typeface="微软雅黑" panose="020B0503020204020204" pitchFamily="34" charset="-122"/>
              </a:rPr>
              <a:t>组织机</a:t>
            </a:r>
            <a:r>
              <a:rPr lang="zh-CN" altLang="en-US" sz="1865" b="1" dirty="0" smtClean="0">
                <a:solidFill>
                  <a:prstClr val="black">
                    <a:lumMod val="65000"/>
                    <a:lumOff val="35000"/>
                  </a:prstClr>
                </a:solidFill>
                <a:latin typeface="微软雅黑" panose="020B0503020204020204" pitchFamily="34" charset="-122"/>
                <a:ea typeface="微软雅黑" panose="020B0503020204020204" pitchFamily="34" charset="-122"/>
              </a:rPr>
              <a:t>构</a:t>
            </a:r>
            <a:endParaRPr lang="zh-CN" altLang="en-US" sz="1865" b="1" dirty="0" smtClean="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57" name="TextBox 56"/>
          <p:cNvSpPr txBox="1"/>
          <p:nvPr/>
        </p:nvSpPr>
        <p:spPr>
          <a:xfrm>
            <a:off x="10460871" y="3199903"/>
            <a:ext cx="1132840" cy="378460"/>
          </a:xfrm>
          <a:prstGeom prst="rect">
            <a:avLst/>
          </a:prstGeom>
          <a:noFill/>
        </p:spPr>
        <p:txBody>
          <a:bodyPr wrap="none" rtlCol="0">
            <a:spAutoFit/>
          </a:bodyPr>
          <a:lstStyle/>
          <a:p>
            <a:pPr defTabSz="1218565"/>
            <a:r>
              <a:rPr lang="zh-CN" altLang="en-US" sz="1865" b="1" dirty="0" smtClean="0">
                <a:solidFill>
                  <a:prstClr val="black">
                    <a:lumMod val="65000"/>
                    <a:lumOff val="35000"/>
                  </a:prstClr>
                </a:solidFill>
                <a:latin typeface="微软雅黑" panose="020B0503020204020204" pitchFamily="34" charset="-122"/>
                <a:ea typeface="微软雅黑" panose="020B0503020204020204" pitchFamily="34" charset="-122"/>
              </a:rPr>
              <a:t>实施方案</a:t>
            </a:r>
            <a:endParaRPr lang="zh-CN" altLang="en-US" sz="1865" b="1" dirty="0" smtClean="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58" name="TextBox 57"/>
          <p:cNvSpPr txBox="1"/>
          <p:nvPr/>
        </p:nvSpPr>
        <p:spPr>
          <a:xfrm>
            <a:off x="9785327" y="5202616"/>
            <a:ext cx="1132840" cy="378460"/>
          </a:xfrm>
          <a:prstGeom prst="rect">
            <a:avLst/>
          </a:prstGeom>
          <a:noFill/>
        </p:spPr>
        <p:txBody>
          <a:bodyPr wrap="none" rtlCol="0">
            <a:spAutoFit/>
          </a:bodyPr>
          <a:lstStyle/>
          <a:p>
            <a:pPr defTabSz="1218565"/>
            <a:r>
              <a:rPr lang="zh-CN" altLang="en-US" sz="1865" b="1" dirty="0" smtClean="0">
                <a:solidFill>
                  <a:prstClr val="black">
                    <a:lumMod val="65000"/>
                    <a:lumOff val="35000"/>
                  </a:prstClr>
                </a:solidFill>
                <a:latin typeface="微软雅黑" panose="020B0503020204020204" pitchFamily="34" charset="-122"/>
                <a:ea typeface="微软雅黑" panose="020B0503020204020204" pitchFamily="34" charset="-122"/>
              </a:rPr>
              <a:t>全员培训</a:t>
            </a:r>
            <a:endParaRPr lang="zh-CN" altLang="en-US" sz="1865" b="1" dirty="0" smtClean="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59" name="TextBox 58"/>
          <p:cNvSpPr txBox="1"/>
          <p:nvPr/>
        </p:nvSpPr>
        <p:spPr>
          <a:xfrm>
            <a:off x="4702287" y="3244540"/>
            <a:ext cx="1132840" cy="378460"/>
          </a:xfrm>
          <a:prstGeom prst="rect">
            <a:avLst/>
          </a:prstGeom>
          <a:noFill/>
        </p:spPr>
        <p:txBody>
          <a:bodyPr wrap="none" rtlCol="0">
            <a:spAutoFit/>
          </a:bodyPr>
          <a:lstStyle/>
          <a:p>
            <a:pPr algn="ctr" defTabSz="1218565"/>
            <a:r>
              <a:rPr lang="zh-CN" altLang="en-US" sz="1865" b="1" dirty="0" smtClean="0">
                <a:solidFill>
                  <a:prstClr val="black">
                    <a:lumMod val="65000"/>
                    <a:lumOff val="35000"/>
                  </a:prstClr>
                </a:solidFill>
                <a:latin typeface="微软雅黑" panose="020B0503020204020204" pitchFamily="34" charset="-122"/>
                <a:ea typeface="微软雅黑" panose="020B0503020204020204" pitchFamily="34" charset="-122"/>
              </a:rPr>
              <a:t>责任考核</a:t>
            </a:r>
            <a:endParaRPr lang="zh-CN" altLang="en-US" sz="1865" b="1" dirty="0" smtClean="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60" name="TextBox 59"/>
          <p:cNvSpPr txBox="1"/>
          <p:nvPr/>
        </p:nvSpPr>
        <p:spPr>
          <a:xfrm>
            <a:off x="5382995" y="5136159"/>
            <a:ext cx="1132840" cy="378460"/>
          </a:xfrm>
          <a:prstGeom prst="rect">
            <a:avLst/>
          </a:prstGeom>
          <a:noFill/>
        </p:spPr>
        <p:txBody>
          <a:bodyPr wrap="none" rtlCol="0">
            <a:spAutoFit/>
          </a:bodyPr>
          <a:lstStyle/>
          <a:p>
            <a:pPr algn="ctr" defTabSz="1218565"/>
            <a:r>
              <a:rPr lang="zh-CN" altLang="en-US" sz="1865" b="1" dirty="0" smtClean="0">
                <a:solidFill>
                  <a:prstClr val="black">
                    <a:lumMod val="65000"/>
                    <a:lumOff val="35000"/>
                  </a:prstClr>
                </a:solidFill>
                <a:latin typeface="微软雅黑" panose="020B0503020204020204" pitchFamily="34" charset="-122"/>
                <a:ea typeface="微软雅黑" panose="020B0503020204020204" pitchFamily="34" charset="-122"/>
              </a:rPr>
              <a:t>体系文件</a:t>
            </a:r>
            <a:endParaRPr lang="zh-CN" altLang="en-US" sz="1865" b="1" dirty="0" smtClean="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61" name="TextBox 60"/>
          <p:cNvSpPr txBox="1"/>
          <p:nvPr/>
        </p:nvSpPr>
        <p:spPr>
          <a:xfrm>
            <a:off x="7733650" y="1910805"/>
            <a:ext cx="895145" cy="328930"/>
          </a:xfrm>
          <a:prstGeom prst="rect">
            <a:avLst/>
          </a:prstGeom>
          <a:noFill/>
        </p:spPr>
        <p:txBody>
          <a:bodyPr wrap="square" lIns="0" tIns="0" rIns="0" bIns="0" rtlCol="0">
            <a:spAutoFit/>
          </a:bodyPr>
          <a:lstStyle/>
          <a:p>
            <a:pPr algn="ctr" defTabSz="1218565"/>
            <a:r>
              <a:rPr lang="en-US" altLang="zh-CN" sz="2135" b="1" dirty="0" smtClean="0">
                <a:solidFill>
                  <a:prstClr val="white"/>
                </a:solidFill>
                <a:latin typeface="微软雅黑" panose="020B0503020204020204" pitchFamily="34" charset="-122"/>
                <a:ea typeface="微软雅黑" panose="020B0503020204020204" pitchFamily="34" charset="-122"/>
              </a:rPr>
              <a:t>1</a:t>
            </a:r>
            <a:endParaRPr lang="en-US" altLang="zh-CN" sz="2135" b="1" dirty="0" smtClean="0">
              <a:solidFill>
                <a:prstClr val="white"/>
              </a:solidFill>
              <a:latin typeface="微软雅黑" panose="020B0503020204020204" pitchFamily="34" charset="-122"/>
              <a:ea typeface="微软雅黑" panose="020B0503020204020204" pitchFamily="34" charset="-122"/>
            </a:endParaRPr>
          </a:p>
        </p:txBody>
      </p:sp>
      <p:sp>
        <p:nvSpPr>
          <p:cNvPr id="62" name="TextBox 61"/>
          <p:cNvSpPr txBox="1"/>
          <p:nvPr/>
        </p:nvSpPr>
        <p:spPr>
          <a:xfrm>
            <a:off x="6083986" y="3246913"/>
            <a:ext cx="895145" cy="328930"/>
          </a:xfrm>
          <a:prstGeom prst="rect">
            <a:avLst/>
          </a:prstGeom>
          <a:noFill/>
        </p:spPr>
        <p:txBody>
          <a:bodyPr wrap="square" lIns="0" tIns="0" rIns="0" bIns="0" rtlCol="0">
            <a:spAutoFit/>
          </a:bodyPr>
          <a:lstStyle/>
          <a:p>
            <a:pPr algn="ctr" defTabSz="1218565"/>
            <a:r>
              <a:rPr lang="en-US" altLang="zh-CN" sz="2135" b="1" dirty="0" smtClean="0">
                <a:solidFill>
                  <a:prstClr val="white"/>
                </a:solidFill>
                <a:latin typeface="微软雅黑" panose="020B0503020204020204" pitchFamily="34" charset="-122"/>
                <a:ea typeface="微软雅黑" panose="020B0503020204020204" pitchFamily="34" charset="-122"/>
              </a:rPr>
              <a:t>5</a:t>
            </a:r>
            <a:endParaRPr lang="en-US" altLang="zh-CN" sz="2135" b="1" dirty="0" smtClean="0">
              <a:solidFill>
                <a:prstClr val="white"/>
              </a:solidFill>
              <a:latin typeface="微软雅黑" panose="020B0503020204020204" pitchFamily="34" charset="-122"/>
              <a:ea typeface="微软雅黑" panose="020B0503020204020204" pitchFamily="34" charset="-122"/>
            </a:endParaRPr>
          </a:p>
        </p:txBody>
      </p:sp>
      <p:sp>
        <p:nvSpPr>
          <p:cNvPr id="63" name="TextBox 62"/>
          <p:cNvSpPr txBox="1"/>
          <p:nvPr/>
        </p:nvSpPr>
        <p:spPr>
          <a:xfrm>
            <a:off x="9391937" y="3246913"/>
            <a:ext cx="895145" cy="328930"/>
          </a:xfrm>
          <a:prstGeom prst="rect">
            <a:avLst/>
          </a:prstGeom>
          <a:noFill/>
        </p:spPr>
        <p:txBody>
          <a:bodyPr wrap="square" lIns="0" tIns="0" rIns="0" bIns="0" rtlCol="0">
            <a:spAutoFit/>
          </a:bodyPr>
          <a:lstStyle/>
          <a:p>
            <a:pPr algn="ctr" defTabSz="1218565"/>
            <a:r>
              <a:rPr lang="en-US" altLang="zh-CN" sz="2135" b="1" dirty="0" smtClean="0">
                <a:solidFill>
                  <a:prstClr val="white"/>
                </a:solidFill>
                <a:latin typeface="微软雅黑" panose="020B0503020204020204" pitchFamily="34" charset="-122"/>
                <a:ea typeface="微软雅黑" panose="020B0503020204020204" pitchFamily="34" charset="-122"/>
              </a:rPr>
              <a:t>2</a:t>
            </a:r>
            <a:endParaRPr lang="en-US" altLang="zh-CN" sz="2135" b="1" dirty="0" smtClean="0">
              <a:solidFill>
                <a:prstClr val="white"/>
              </a:solidFill>
              <a:latin typeface="微软雅黑" panose="020B0503020204020204" pitchFamily="34" charset="-122"/>
              <a:ea typeface="微软雅黑" panose="020B0503020204020204" pitchFamily="34" charset="-122"/>
            </a:endParaRPr>
          </a:p>
        </p:txBody>
      </p:sp>
      <p:sp>
        <p:nvSpPr>
          <p:cNvPr id="64" name="TextBox 63"/>
          <p:cNvSpPr txBox="1"/>
          <p:nvPr/>
        </p:nvSpPr>
        <p:spPr>
          <a:xfrm>
            <a:off x="6745336" y="5167433"/>
            <a:ext cx="895145" cy="328930"/>
          </a:xfrm>
          <a:prstGeom prst="rect">
            <a:avLst/>
          </a:prstGeom>
          <a:noFill/>
        </p:spPr>
        <p:txBody>
          <a:bodyPr wrap="square" lIns="0" tIns="0" rIns="0" bIns="0" rtlCol="0">
            <a:spAutoFit/>
          </a:bodyPr>
          <a:lstStyle/>
          <a:p>
            <a:pPr algn="ctr" defTabSz="1218565"/>
            <a:r>
              <a:rPr lang="en-US" altLang="zh-CN" sz="2135" b="1" dirty="0" smtClean="0">
                <a:solidFill>
                  <a:prstClr val="white"/>
                </a:solidFill>
                <a:latin typeface="微软雅黑" panose="020B0503020204020204" pitchFamily="34" charset="-122"/>
                <a:ea typeface="微软雅黑" panose="020B0503020204020204" pitchFamily="34" charset="-122"/>
              </a:rPr>
              <a:t>4</a:t>
            </a:r>
            <a:endParaRPr lang="en-US" altLang="zh-CN" sz="2135" b="1" dirty="0" smtClean="0">
              <a:solidFill>
                <a:prstClr val="white"/>
              </a:solidFill>
              <a:latin typeface="微软雅黑" panose="020B0503020204020204" pitchFamily="34" charset="-122"/>
              <a:ea typeface="微软雅黑" panose="020B0503020204020204" pitchFamily="34" charset="-122"/>
            </a:endParaRPr>
          </a:p>
        </p:txBody>
      </p:sp>
      <p:sp>
        <p:nvSpPr>
          <p:cNvPr id="65" name="TextBox 64"/>
          <p:cNvSpPr txBox="1"/>
          <p:nvPr/>
        </p:nvSpPr>
        <p:spPr>
          <a:xfrm>
            <a:off x="8728466" y="5177196"/>
            <a:ext cx="895145" cy="328930"/>
          </a:xfrm>
          <a:prstGeom prst="rect">
            <a:avLst/>
          </a:prstGeom>
          <a:noFill/>
        </p:spPr>
        <p:txBody>
          <a:bodyPr wrap="square" lIns="0" tIns="0" rIns="0" bIns="0" rtlCol="0">
            <a:spAutoFit/>
          </a:bodyPr>
          <a:lstStyle/>
          <a:p>
            <a:pPr algn="ctr" defTabSz="1218565"/>
            <a:r>
              <a:rPr lang="en-US" altLang="zh-CN" sz="2135" b="1" dirty="0" smtClean="0">
                <a:solidFill>
                  <a:prstClr val="white"/>
                </a:solidFill>
                <a:latin typeface="微软雅黑" panose="020B0503020204020204" pitchFamily="34" charset="-122"/>
                <a:ea typeface="微软雅黑" panose="020B0503020204020204" pitchFamily="34" charset="-122"/>
              </a:rPr>
              <a:t>3</a:t>
            </a:r>
            <a:endParaRPr lang="en-US" altLang="zh-CN" sz="2135" b="1" dirty="0" smtClean="0">
              <a:solidFill>
                <a:prstClr val="white"/>
              </a:solidFill>
              <a:latin typeface="微软雅黑" panose="020B0503020204020204" pitchFamily="34" charset="-122"/>
              <a:ea typeface="微软雅黑" panose="020B0503020204020204" pitchFamily="34" charset="-122"/>
            </a:endParaRPr>
          </a:p>
        </p:txBody>
      </p:sp>
      <p:pic>
        <p:nvPicPr>
          <p:cNvPr id="66" name="Picture 27" descr="展望"/>
          <p:cNvPicPr>
            <a:picLocks noChangeAspect="1" noChangeArrowheads="1"/>
          </p:cNvPicPr>
          <p:nvPr>
            <p:custDataLst>
              <p:tags r:id="rId9"/>
            </p:custDataLst>
          </p:nvPr>
        </p:nvPicPr>
        <p:blipFill>
          <a:blip r:embed="rId10">
            <a:extLst>
              <a:ext uri="{28A0092B-C50C-407E-A947-70E740481C1C}">
                <a14:useLocalDpi xmlns:a14="http://schemas.microsoft.com/office/drawing/2010/main" val="0"/>
              </a:ext>
            </a:extLst>
          </a:blip>
          <a:srcRect/>
          <a:stretch>
            <a:fillRect/>
          </a:stretch>
        </p:blipFill>
        <p:spPr bwMode="auto">
          <a:xfrm>
            <a:off x="973668" y="2044701"/>
            <a:ext cx="3088217" cy="4400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1"/>
    </p:custData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wipe(down)">
                                      <p:cBhvr>
                                        <p:cTn id="7" dur="500"/>
                                        <p:tgtEl>
                                          <p:spTgt spid="66"/>
                                        </p:tgtEl>
                                      </p:cBhvr>
                                    </p:animEffect>
                                  </p:childTnLst>
                                </p:cTn>
                              </p:par>
                            </p:childTnLst>
                          </p:cTn>
                        </p:par>
                        <p:par>
                          <p:cTn id="8" fill="hold">
                            <p:stCondLst>
                              <p:cond delay="500"/>
                            </p:stCondLst>
                            <p:childTnLst>
                              <p:par>
                                <p:cTn id="9" presetID="53" presetClass="entr" presetSubtype="528" fill="hold" nodeType="afterEffect">
                                  <p:stCondLst>
                                    <p:cond delay="0"/>
                                  </p:stCondLst>
                                  <p:childTnLst>
                                    <p:set>
                                      <p:cBhvr>
                                        <p:cTn id="10" dur="1" fill="hold">
                                          <p:stCondLst>
                                            <p:cond delay="0"/>
                                          </p:stCondLst>
                                        </p:cTn>
                                        <p:tgtEl>
                                          <p:spTgt spid="46"/>
                                        </p:tgtEl>
                                        <p:attrNameLst>
                                          <p:attrName>style.visibility</p:attrName>
                                        </p:attrNameLst>
                                      </p:cBhvr>
                                      <p:to>
                                        <p:strVal val="visible"/>
                                      </p:to>
                                    </p:set>
                                    <p:anim calcmode="lin" valueType="num">
                                      <p:cBhvr>
                                        <p:cTn id="11" dur="500" fill="hold"/>
                                        <p:tgtEl>
                                          <p:spTgt spid="46"/>
                                        </p:tgtEl>
                                        <p:attrNameLst>
                                          <p:attrName>ppt_w</p:attrName>
                                        </p:attrNameLst>
                                      </p:cBhvr>
                                      <p:tavLst>
                                        <p:tav tm="0">
                                          <p:val>
                                            <p:fltVal val="0"/>
                                          </p:val>
                                        </p:tav>
                                        <p:tav tm="100000">
                                          <p:val>
                                            <p:strVal val="#ppt_w"/>
                                          </p:val>
                                        </p:tav>
                                      </p:tavLst>
                                    </p:anim>
                                    <p:anim calcmode="lin" valueType="num">
                                      <p:cBhvr>
                                        <p:cTn id="12" dur="500" fill="hold"/>
                                        <p:tgtEl>
                                          <p:spTgt spid="46"/>
                                        </p:tgtEl>
                                        <p:attrNameLst>
                                          <p:attrName>ppt_h</p:attrName>
                                        </p:attrNameLst>
                                      </p:cBhvr>
                                      <p:tavLst>
                                        <p:tav tm="0">
                                          <p:val>
                                            <p:fltVal val="0"/>
                                          </p:val>
                                        </p:tav>
                                        <p:tav tm="100000">
                                          <p:val>
                                            <p:strVal val="#ppt_h"/>
                                          </p:val>
                                        </p:tav>
                                      </p:tavLst>
                                    </p:anim>
                                    <p:animEffect transition="in" filter="fade">
                                      <p:cBhvr>
                                        <p:cTn id="13" dur="500"/>
                                        <p:tgtEl>
                                          <p:spTgt spid="46"/>
                                        </p:tgtEl>
                                      </p:cBhvr>
                                    </p:animEffect>
                                    <p:anim calcmode="lin" valueType="num">
                                      <p:cBhvr>
                                        <p:cTn id="14" dur="500" fill="hold"/>
                                        <p:tgtEl>
                                          <p:spTgt spid="46"/>
                                        </p:tgtEl>
                                        <p:attrNameLst>
                                          <p:attrName>ppt_x</p:attrName>
                                        </p:attrNameLst>
                                      </p:cBhvr>
                                      <p:tavLst>
                                        <p:tav tm="0">
                                          <p:val>
                                            <p:fltVal val="0.5"/>
                                          </p:val>
                                        </p:tav>
                                        <p:tav tm="100000">
                                          <p:val>
                                            <p:strVal val="#ppt_x"/>
                                          </p:val>
                                        </p:tav>
                                      </p:tavLst>
                                    </p:anim>
                                    <p:anim calcmode="lin" valueType="num">
                                      <p:cBhvr>
                                        <p:cTn id="15" dur="500" fill="hold"/>
                                        <p:tgtEl>
                                          <p:spTgt spid="46"/>
                                        </p:tgtEl>
                                        <p:attrNameLst>
                                          <p:attrName>ppt_y</p:attrName>
                                        </p:attrNameLst>
                                      </p:cBhvr>
                                      <p:tavLst>
                                        <p:tav tm="0">
                                          <p:val>
                                            <p:fltVal val="0.5"/>
                                          </p:val>
                                        </p:tav>
                                        <p:tav tm="100000">
                                          <p:val>
                                            <p:strVal val="#ppt_y"/>
                                          </p:val>
                                        </p:tav>
                                      </p:tavLst>
                                    </p:anim>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52"/>
                                        </p:tgtEl>
                                        <p:attrNameLst>
                                          <p:attrName>style.visibility</p:attrName>
                                        </p:attrNameLst>
                                      </p:cBhvr>
                                      <p:to>
                                        <p:strVal val="visible"/>
                                      </p:to>
                                    </p:set>
                                    <p:anim calcmode="lin" valueType="num">
                                      <p:cBhvr>
                                        <p:cTn id="19" dur="500" fill="hold"/>
                                        <p:tgtEl>
                                          <p:spTgt spid="52"/>
                                        </p:tgtEl>
                                        <p:attrNameLst>
                                          <p:attrName>ppt_w</p:attrName>
                                        </p:attrNameLst>
                                      </p:cBhvr>
                                      <p:tavLst>
                                        <p:tav tm="0">
                                          <p:val>
                                            <p:fltVal val="0"/>
                                          </p:val>
                                        </p:tav>
                                        <p:tav tm="100000">
                                          <p:val>
                                            <p:strVal val="#ppt_w"/>
                                          </p:val>
                                        </p:tav>
                                      </p:tavLst>
                                    </p:anim>
                                    <p:anim calcmode="lin" valueType="num">
                                      <p:cBhvr>
                                        <p:cTn id="20" dur="500" fill="hold"/>
                                        <p:tgtEl>
                                          <p:spTgt spid="52"/>
                                        </p:tgtEl>
                                        <p:attrNameLst>
                                          <p:attrName>ppt_h</p:attrName>
                                        </p:attrNameLst>
                                      </p:cBhvr>
                                      <p:tavLst>
                                        <p:tav tm="0">
                                          <p:val>
                                            <p:fltVal val="0"/>
                                          </p:val>
                                        </p:tav>
                                        <p:tav tm="100000">
                                          <p:val>
                                            <p:strVal val="#ppt_h"/>
                                          </p:val>
                                        </p:tav>
                                      </p:tavLst>
                                    </p:anim>
                                    <p:animEffect transition="in" filter="fade">
                                      <p:cBhvr>
                                        <p:cTn id="21" dur="500"/>
                                        <p:tgtEl>
                                          <p:spTgt spid="52"/>
                                        </p:tgtEl>
                                      </p:cBhvr>
                                    </p:animEffect>
                                  </p:childTnLst>
                                </p:cTn>
                              </p:par>
                              <p:par>
                                <p:cTn id="22" presetID="53" presetClass="entr" presetSubtype="16" fill="hold" grpId="0" nodeType="withEffect">
                                  <p:stCondLst>
                                    <p:cond delay="100"/>
                                  </p:stCondLst>
                                  <p:childTnLst>
                                    <p:set>
                                      <p:cBhvr>
                                        <p:cTn id="23" dur="1" fill="hold">
                                          <p:stCondLst>
                                            <p:cond delay="0"/>
                                          </p:stCondLst>
                                        </p:cTn>
                                        <p:tgtEl>
                                          <p:spTgt spid="51"/>
                                        </p:tgtEl>
                                        <p:attrNameLst>
                                          <p:attrName>style.visibility</p:attrName>
                                        </p:attrNameLst>
                                      </p:cBhvr>
                                      <p:to>
                                        <p:strVal val="visible"/>
                                      </p:to>
                                    </p:set>
                                    <p:anim calcmode="lin" valueType="num">
                                      <p:cBhvr>
                                        <p:cTn id="24" dur="500" fill="hold"/>
                                        <p:tgtEl>
                                          <p:spTgt spid="51"/>
                                        </p:tgtEl>
                                        <p:attrNameLst>
                                          <p:attrName>ppt_w</p:attrName>
                                        </p:attrNameLst>
                                      </p:cBhvr>
                                      <p:tavLst>
                                        <p:tav tm="0">
                                          <p:val>
                                            <p:fltVal val="0"/>
                                          </p:val>
                                        </p:tav>
                                        <p:tav tm="100000">
                                          <p:val>
                                            <p:strVal val="#ppt_w"/>
                                          </p:val>
                                        </p:tav>
                                      </p:tavLst>
                                    </p:anim>
                                    <p:anim calcmode="lin" valueType="num">
                                      <p:cBhvr>
                                        <p:cTn id="25" dur="500" fill="hold"/>
                                        <p:tgtEl>
                                          <p:spTgt spid="51"/>
                                        </p:tgtEl>
                                        <p:attrNameLst>
                                          <p:attrName>ppt_h</p:attrName>
                                        </p:attrNameLst>
                                      </p:cBhvr>
                                      <p:tavLst>
                                        <p:tav tm="0">
                                          <p:val>
                                            <p:fltVal val="0"/>
                                          </p:val>
                                        </p:tav>
                                        <p:tav tm="100000">
                                          <p:val>
                                            <p:strVal val="#ppt_h"/>
                                          </p:val>
                                        </p:tav>
                                      </p:tavLst>
                                    </p:anim>
                                    <p:animEffect transition="in" filter="fade">
                                      <p:cBhvr>
                                        <p:cTn id="26" dur="500"/>
                                        <p:tgtEl>
                                          <p:spTgt spid="51"/>
                                        </p:tgtEl>
                                      </p:cBhvr>
                                    </p:animEffect>
                                  </p:childTnLst>
                                </p:cTn>
                              </p:par>
                              <p:par>
                                <p:cTn id="27" presetID="53" presetClass="entr" presetSubtype="16" fill="hold" grpId="0" nodeType="withEffect">
                                  <p:stCondLst>
                                    <p:cond delay="200"/>
                                  </p:stCondLst>
                                  <p:childTnLst>
                                    <p:set>
                                      <p:cBhvr>
                                        <p:cTn id="28" dur="1" fill="hold">
                                          <p:stCondLst>
                                            <p:cond delay="0"/>
                                          </p:stCondLst>
                                        </p:cTn>
                                        <p:tgtEl>
                                          <p:spTgt spid="55"/>
                                        </p:tgtEl>
                                        <p:attrNameLst>
                                          <p:attrName>style.visibility</p:attrName>
                                        </p:attrNameLst>
                                      </p:cBhvr>
                                      <p:to>
                                        <p:strVal val="visible"/>
                                      </p:to>
                                    </p:set>
                                    <p:anim calcmode="lin" valueType="num">
                                      <p:cBhvr>
                                        <p:cTn id="29" dur="500" fill="hold"/>
                                        <p:tgtEl>
                                          <p:spTgt spid="55"/>
                                        </p:tgtEl>
                                        <p:attrNameLst>
                                          <p:attrName>ppt_w</p:attrName>
                                        </p:attrNameLst>
                                      </p:cBhvr>
                                      <p:tavLst>
                                        <p:tav tm="0">
                                          <p:val>
                                            <p:fltVal val="0"/>
                                          </p:val>
                                        </p:tav>
                                        <p:tav tm="100000">
                                          <p:val>
                                            <p:strVal val="#ppt_w"/>
                                          </p:val>
                                        </p:tav>
                                      </p:tavLst>
                                    </p:anim>
                                    <p:anim calcmode="lin" valueType="num">
                                      <p:cBhvr>
                                        <p:cTn id="30" dur="500" fill="hold"/>
                                        <p:tgtEl>
                                          <p:spTgt spid="55"/>
                                        </p:tgtEl>
                                        <p:attrNameLst>
                                          <p:attrName>ppt_h</p:attrName>
                                        </p:attrNameLst>
                                      </p:cBhvr>
                                      <p:tavLst>
                                        <p:tav tm="0">
                                          <p:val>
                                            <p:fltVal val="0"/>
                                          </p:val>
                                        </p:tav>
                                        <p:tav tm="100000">
                                          <p:val>
                                            <p:strVal val="#ppt_h"/>
                                          </p:val>
                                        </p:tav>
                                      </p:tavLst>
                                    </p:anim>
                                    <p:animEffect transition="in" filter="fade">
                                      <p:cBhvr>
                                        <p:cTn id="31" dur="500"/>
                                        <p:tgtEl>
                                          <p:spTgt spid="55"/>
                                        </p:tgtEl>
                                      </p:cBhvr>
                                    </p:animEffect>
                                  </p:childTnLst>
                                </p:cTn>
                              </p:par>
                              <p:par>
                                <p:cTn id="32" presetID="53" presetClass="entr" presetSubtype="16" fill="hold" grpId="0" nodeType="withEffect">
                                  <p:stCondLst>
                                    <p:cond delay="300"/>
                                  </p:stCondLst>
                                  <p:childTnLst>
                                    <p:set>
                                      <p:cBhvr>
                                        <p:cTn id="33" dur="1" fill="hold">
                                          <p:stCondLst>
                                            <p:cond delay="0"/>
                                          </p:stCondLst>
                                        </p:cTn>
                                        <p:tgtEl>
                                          <p:spTgt spid="54"/>
                                        </p:tgtEl>
                                        <p:attrNameLst>
                                          <p:attrName>style.visibility</p:attrName>
                                        </p:attrNameLst>
                                      </p:cBhvr>
                                      <p:to>
                                        <p:strVal val="visible"/>
                                      </p:to>
                                    </p:set>
                                    <p:anim calcmode="lin" valueType="num">
                                      <p:cBhvr>
                                        <p:cTn id="34" dur="500" fill="hold"/>
                                        <p:tgtEl>
                                          <p:spTgt spid="54"/>
                                        </p:tgtEl>
                                        <p:attrNameLst>
                                          <p:attrName>ppt_w</p:attrName>
                                        </p:attrNameLst>
                                      </p:cBhvr>
                                      <p:tavLst>
                                        <p:tav tm="0">
                                          <p:val>
                                            <p:fltVal val="0"/>
                                          </p:val>
                                        </p:tav>
                                        <p:tav tm="100000">
                                          <p:val>
                                            <p:strVal val="#ppt_w"/>
                                          </p:val>
                                        </p:tav>
                                      </p:tavLst>
                                    </p:anim>
                                    <p:anim calcmode="lin" valueType="num">
                                      <p:cBhvr>
                                        <p:cTn id="35" dur="500" fill="hold"/>
                                        <p:tgtEl>
                                          <p:spTgt spid="54"/>
                                        </p:tgtEl>
                                        <p:attrNameLst>
                                          <p:attrName>ppt_h</p:attrName>
                                        </p:attrNameLst>
                                      </p:cBhvr>
                                      <p:tavLst>
                                        <p:tav tm="0">
                                          <p:val>
                                            <p:fltVal val="0"/>
                                          </p:val>
                                        </p:tav>
                                        <p:tav tm="100000">
                                          <p:val>
                                            <p:strVal val="#ppt_h"/>
                                          </p:val>
                                        </p:tav>
                                      </p:tavLst>
                                    </p:anim>
                                    <p:animEffect transition="in" filter="fade">
                                      <p:cBhvr>
                                        <p:cTn id="36" dur="500"/>
                                        <p:tgtEl>
                                          <p:spTgt spid="54"/>
                                        </p:tgtEl>
                                      </p:cBhvr>
                                    </p:animEffect>
                                  </p:childTnLst>
                                </p:cTn>
                              </p:par>
                              <p:par>
                                <p:cTn id="37" presetID="53" presetClass="entr" presetSubtype="16" fill="hold" grpId="0" nodeType="withEffect">
                                  <p:stCondLst>
                                    <p:cond delay="400"/>
                                  </p:stCondLst>
                                  <p:childTnLst>
                                    <p:set>
                                      <p:cBhvr>
                                        <p:cTn id="38" dur="1" fill="hold">
                                          <p:stCondLst>
                                            <p:cond delay="0"/>
                                          </p:stCondLst>
                                        </p:cTn>
                                        <p:tgtEl>
                                          <p:spTgt spid="53"/>
                                        </p:tgtEl>
                                        <p:attrNameLst>
                                          <p:attrName>style.visibility</p:attrName>
                                        </p:attrNameLst>
                                      </p:cBhvr>
                                      <p:to>
                                        <p:strVal val="visible"/>
                                      </p:to>
                                    </p:set>
                                    <p:anim calcmode="lin" valueType="num">
                                      <p:cBhvr>
                                        <p:cTn id="39" dur="500" fill="hold"/>
                                        <p:tgtEl>
                                          <p:spTgt spid="53"/>
                                        </p:tgtEl>
                                        <p:attrNameLst>
                                          <p:attrName>ppt_w</p:attrName>
                                        </p:attrNameLst>
                                      </p:cBhvr>
                                      <p:tavLst>
                                        <p:tav tm="0">
                                          <p:val>
                                            <p:fltVal val="0"/>
                                          </p:val>
                                        </p:tav>
                                        <p:tav tm="100000">
                                          <p:val>
                                            <p:strVal val="#ppt_w"/>
                                          </p:val>
                                        </p:tav>
                                      </p:tavLst>
                                    </p:anim>
                                    <p:anim calcmode="lin" valueType="num">
                                      <p:cBhvr>
                                        <p:cTn id="40" dur="500" fill="hold"/>
                                        <p:tgtEl>
                                          <p:spTgt spid="53"/>
                                        </p:tgtEl>
                                        <p:attrNameLst>
                                          <p:attrName>ppt_h</p:attrName>
                                        </p:attrNameLst>
                                      </p:cBhvr>
                                      <p:tavLst>
                                        <p:tav tm="0">
                                          <p:val>
                                            <p:fltVal val="0"/>
                                          </p:val>
                                        </p:tav>
                                        <p:tav tm="100000">
                                          <p:val>
                                            <p:strVal val="#ppt_h"/>
                                          </p:val>
                                        </p:tav>
                                      </p:tavLst>
                                    </p:anim>
                                    <p:animEffect transition="in" filter="fade">
                                      <p:cBhvr>
                                        <p:cTn id="41" dur="500"/>
                                        <p:tgtEl>
                                          <p:spTgt spid="53"/>
                                        </p:tgtEl>
                                      </p:cBhvr>
                                    </p:animEffect>
                                  </p:childTnLst>
                                </p:cTn>
                              </p:par>
                            </p:childTnLst>
                          </p:cTn>
                        </p:par>
                        <p:par>
                          <p:cTn id="42" fill="hold">
                            <p:stCondLst>
                              <p:cond delay="1500"/>
                            </p:stCondLst>
                            <p:childTnLst>
                              <p:par>
                                <p:cTn id="43" presetID="10" presetClass="entr" presetSubtype="0" fill="hold" grpId="0" nodeType="afterEffect">
                                  <p:stCondLst>
                                    <p:cond delay="0"/>
                                  </p:stCondLst>
                                  <p:childTnLst>
                                    <p:set>
                                      <p:cBhvr>
                                        <p:cTn id="44" dur="1" fill="hold">
                                          <p:stCondLst>
                                            <p:cond delay="0"/>
                                          </p:stCondLst>
                                        </p:cTn>
                                        <p:tgtEl>
                                          <p:spTgt spid="61"/>
                                        </p:tgtEl>
                                        <p:attrNameLst>
                                          <p:attrName>style.visibility</p:attrName>
                                        </p:attrNameLst>
                                      </p:cBhvr>
                                      <p:to>
                                        <p:strVal val="visible"/>
                                      </p:to>
                                    </p:set>
                                    <p:animEffect transition="in" filter="fade">
                                      <p:cBhvr>
                                        <p:cTn id="45" dur="500"/>
                                        <p:tgtEl>
                                          <p:spTgt spid="6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62"/>
                                        </p:tgtEl>
                                        <p:attrNameLst>
                                          <p:attrName>style.visibility</p:attrName>
                                        </p:attrNameLst>
                                      </p:cBhvr>
                                      <p:to>
                                        <p:strVal val="visible"/>
                                      </p:to>
                                    </p:set>
                                    <p:animEffect transition="in" filter="fade">
                                      <p:cBhvr>
                                        <p:cTn id="48" dur="500"/>
                                        <p:tgtEl>
                                          <p:spTgt spid="62"/>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63"/>
                                        </p:tgtEl>
                                        <p:attrNameLst>
                                          <p:attrName>style.visibility</p:attrName>
                                        </p:attrNameLst>
                                      </p:cBhvr>
                                      <p:to>
                                        <p:strVal val="visible"/>
                                      </p:to>
                                    </p:set>
                                    <p:animEffect transition="in" filter="fade">
                                      <p:cBhvr>
                                        <p:cTn id="51" dur="500"/>
                                        <p:tgtEl>
                                          <p:spTgt spid="63"/>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65"/>
                                        </p:tgtEl>
                                        <p:attrNameLst>
                                          <p:attrName>style.visibility</p:attrName>
                                        </p:attrNameLst>
                                      </p:cBhvr>
                                      <p:to>
                                        <p:strVal val="visible"/>
                                      </p:to>
                                    </p:set>
                                    <p:animEffect transition="in" filter="fade">
                                      <p:cBhvr>
                                        <p:cTn id="54" dur="500"/>
                                        <p:tgtEl>
                                          <p:spTgt spid="65"/>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64"/>
                                        </p:tgtEl>
                                        <p:attrNameLst>
                                          <p:attrName>style.visibility</p:attrName>
                                        </p:attrNameLst>
                                      </p:cBhvr>
                                      <p:to>
                                        <p:strVal val="visible"/>
                                      </p:to>
                                    </p:set>
                                    <p:animEffect transition="in" filter="fade">
                                      <p:cBhvr>
                                        <p:cTn id="57" dur="500"/>
                                        <p:tgtEl>
                                          <p:spTgt spid="64"/>
                                        </p:tgtEl>
                                      </p:cBhvr>
                                    </p:animEffect>
                                  </p:childTnLst>
                                </p:cTn>
                              </p:par>
                            </p:childTnLst>
                          </p:cTn>
                        </p:par>
                        <p:par>
                          <p:cTn id="58" fill="hold">
                            <p:stCondLst>
                              <p:cond delay="2000"/>
                            </p:stCondLst>
                            <p:childTnLst>
                              <p:par>
                                <p:cTn id="59" presetID="12" presetClass="entr" presetSubtype="2" fill="hold" grpId="0" nodeType="afterEffect">
                                  <p:stCondLst>
                                    <p:cond delay="0"/>
                                  </p:stCondLst>
                                  <p:childTnLst>
                                    <p:set>
                                      <p:cBhvr>
                                        <p:cTn id="60" dur="1" fill="hold">
                                          <p:stCondLst>
                                            <p:cond delay="0"/>
                                          </p:stCondLst>
                                        </p:cTn>
                                        <p:tgtEl>
                                          <p:spTgt spid="56"/>
                                        </p:tgtEl>
                                        <p:attrNameLst>
                                          <p:attrName>style.visibility</p:attrName>
                                        </p:attrNameLst>
                                      </p:cBhvr>
                                      <p:to>
                                        <p:strVal val="visible"/>
                                      </p:to>
                                    </p:set>
                                    <p:anim calcmode="lin" valueType="num">
                                      <p:cBhvr additive="base">
                                        <p:cTn id="61" dur="500"/>
                                        <p:tgtEl>
                                          <p:spTgt spid="56"/>
                                        </p:tgtEl>
                                        <p:attrNameLst>
                                          <p:attrName>ppt_x</p:attrName>
                                        </p:attrNameLst>
                                      </p:cBhvr>
                                      <p:tavLst>
                                        <p:tav tm="0">
                                          <p:val>
                                            <p:strVal val="#ppt_x+#ppt_w*1.125000"/>
                                          </p:val>
                                        </p:tav>
                                        <p:tav tm="100000">
                                          <p:val>
                                            <p:strVal val="#ppt_x"/>
                                          </p:val>
                                        </p:tav>
                                      </p:tavLst>
                                    </p:anim>
                                    <p:animEffect transition="in" filter="wipe(left)">
                                      <p:cBhvr>
                                        <p:cTn id="62" dur="500"/>
                                        <p:tgtEl>
                                          <p:spTgt spid="56"/>
                                        </p:tgtEl>
                                      </p:cBhvr>
                                    </p:animEffect>
                                  </p:childTnLst>
                                </p:cTn>
                              </p:par>
                              <p:par>
                                <p:cTn id="63" presetID="12" presetClass="entr" presetSubtype="2" fill="hold" grpId="0" nodeType="withEffect">
                                  <p:stCondLst>
                                    <p:cond delay="0"/>
                                  </p:stCondLst>
                                  <p:childTnLst>
                                    <p:set>
                                      <p:cBhvr>
                                        <p:cTn id="64" dur="1" fill="hold">
                                          <p:stCondLst>
                                            <p:cond delay="0"/>
                                          </p:stCondLst>
                                        </p:cTn>
                                        <p:tgtEl>
                                          <p:spTgt spid="59"/>
                                        </p:tgtEl>
                                        <p:attrNameLst>
                                          <p:attrName>style.visibility</p:attrName>
                                        </p:attrNameLst>
                                      </p:cBhvr>
                                      <p:to>
                                        <p:strVal val="visible"/>
                                      </p:to>
                                    </p:set>
                                    <p:anim calcmode="lin" valueType="num">
                                      <p:cBhvr additive="base">
                                        <p:cTn id="65" dur="500"/>
                                        <p:tgtEl>
                                          <p:spTgt spid="59"/>
                                        </p:tgtEl>
                                        <p:attrNameLst>
                                          <p:attrName>ppt_x</p:attrName>
                                        </p:attrNameLst>
                                      </p:cBhvr>
                                      <p:tavLst>
                                        <p:tav tm="0">
                                          <p:val>
                                            <p:strVal val="#ppt_x+#ppt_w*1.125000"/>
                                          </p:val>
                                        </p:tav>
                                        <p:tav tm="100000">
                                          <p:val>
                                            <p:strVal val="#ppt_x"/>
                                          </p:val>
                                        </p:tav>
                                      </p:tavLst>
                                    </p:anim>
                                    <p:animEffect transition="in" filter="wipe(left)">
                                      <p:cBhvr>
                                        <p:cTn id="66" dur="500"/>
                                        <p:tgtEl>
                                          <p:spTgt spid="59"/>
                                        </p:tgtEl>
                                      </p:cBhvr>
                                    </p:animEffect>
                                  </p:childTnLst>
                                </p:cTn>
                              </p:par>
                              <p:par>
                                <p:cTn id="67" presetID="12" presetClass="entr" presetSubtype="2" fill="hold" grpId="0" nodeType="withEffect">
                                  <p:stCondLst>
                                    <p:cond delay="0"/>
                                  </p:stCondLst>
                                  <p:childTnLst>
                                    <p:set>
                                      <p:cBhvr>
                                        <p:cTn id="68" dur="1" fill="hold">
                                          <p:stCondLst>
                                            <p:cond delay="0"/>
                                          </p:stCondLst>
                                        </p:cTn>
                                        <p:tgtEl>
                                          <p:spTgt spid="60"/>
                                        </p:tgtEl>
                                        <p:attrNameLst>
                                          <p:attrName>style.visibility</p:attrName>
                                        </p:attrNameLst>
                                      </p:cBhvr>
                                      <p:to>
                                        <p:strVal val="visible"/>
                                      </p:to>
                                    </p:set>
                                    <p:anim calcmode="lin" valueType="num">
                                      <p:cBhvr additive="base">
                                        <p:cTn id="69" dur="500"/>
                                        <p:tgtEl>
                                          <p:spTgt spid="60"/>
                                        </p:tgtEl>
                                        <p:attrNameLst>
                                          <p:attrName>ppt_x</p:attrName>
                                        </p:attrNameLst>
                                      </p:cBhvr>
                                      <p:tavLst>
                                        <p:tav tm="0">
                                          <p:val>
                                            <p:strVal val="#ppt_x+#ppt_w*1.125000"/>
                                          </p:val>
                                        </p:tav>
                                        <p:tav tm="100000">
                                          <p:val>
                                            <p:strVal val="#ppt_x"/>
                                          </p:val>
                                        </p:tav>
                                      </p:tavLst>
                                    </p:anim>
                                    <p:animEffect transition="in" filter="wipe(left)">
                                      <p:cBhvr>
                                        <p:cTn id="70" dur="500"/>
                                        <p:tgtEl>
                                          <p:spTgt spid="60"/>
                                        </p:tgtEl>
                                      </p:cBhvr>
                                    </p:animEffect>
                                  </p:childTnLst>
                                </p:cTn>
                              </p:par>
                              <p:par>
                                <p:cTn id="71" presetID="12" presetClass="entr" presetSubtype="8" fill="hold" grpId="0" nodeType="withEffect">
                                  <p:stCondLst>
                                    <p:cond delay="0"/>
                                  </p:stCondLst>
                                  <p:childTnLst>
                                    <p:set>
                                      <p:cBhvr>
                                        <p:cTn id="72" dur="1" fill="hold">
                                          <p:stCondLst>
                                            <p:cond delay="0"/>
                                          </p:stCondLst>
                                        </p:cTn>
                                        <p:tgtEl>
                                          <p:spTgt spid="57"/>
                                        </p:tgtEl>
                                        <p:attrNameLst>
                                          <p:attrName>style.visibility</p:attrName>
                                        </p:attrNameLst>
                                      </p:cBhvr>
                                      <p:to>
                                        <p:strVal val="visible"/>
                                      </p:to>
                                    </p:set>
                                    <p:anim calcmode="lin" valueType="num">
                                      <p:cBhvr additive="base">
                                        <p:cTn id="73" dur="500"/>
                                        <p:tgtEl>
                                          <p:spTgt spid="57"/>
                                        </p:tgtEl>
                                        <p:attrNameLst>
                                          <p:attrName>ppt_x</p:attrName>
                                        </p:attrNameLst>
                                      </p:cBhvr>
                                      <p:tavLst>
                                        <p:tav tm="0">
                                          <p:val>
                                            <p:strVal val="#ppt_x-#ppt_w*1.125000"/>
                                          </p:val>
                                        </p:tav>
                                        <p:tav tm="100000">
                                          <p:val>
                                            <p:strVal val="#ppt_x"/>
                                          </p:val>
                                        </p:tav>
                                      </p:tavLst>
                                    </p:anim>
                                    <p:animEffect transition="in" filter="wipe(right)">
                                      <p:cBhvr>
                                        <p:cTn id="74" dur="500"/>
                                        <p:tgtEl>
                                          <p:spTgt spid="57"/>
                                        </p:tgtEl>
                                      </p:cBhvr>
                                    </p:animEffect>
                                  </p:childTnLst>
                                </p:cTn>
                              </p:par>
                              <p:par>
                                <p:cTn id="75" presetID="12" presetClass="entr" presetSubtype="8" fill="hold" grpId="0" nodeType="withEffect">
                                  <p:stCondLst>
                                    <p:cond delay="0"/>
                                  </p:stCondLst>
                                  <p:childTnLst>
                                    <p:set>
                                      <p:cBhvr>
                                        <p:cTn id="76" dur="1" fill="hold">
                                          <p:stCondLst>
                                            <p:cond delay="0"/>
                                          </p:stCondLst>
                                        </p:cTn>
                                        <p:tgtEl>
                                          <p:spTgt spid="58"/>
                                        </p:tgtEl>
                                        <p:attrNameLst>
                                          <p:attrName>style.visibility</p:attrName>
                                        </p:attrNameLst>
                                      </p:cBhvr>
                                      <p:to>
                                        <p:strVal val="visible"/>
                                      </p:to>
                                    </p:set>
                                    <p:anim calcmode="lin" valueType="num">
                                      <p:cBhvr additive="base">
                                        <p:cTn id="77" dur="500"/>
                                        <p:tgtEl>
                                          <p:spTgt spid="58"/>
                                        </p:tgtEl>
                                        <p:attrNameLst>
                                          <p:attrName>ppt_x</p:attrName>
                                        </p:attrNameLst>
                                      </p:cBhvr>
                                      <p:tavLst>
                                        <p:tav tm="0">
                                          <p:val>
                                            <p:strVal val="#ppt_x-#ppt_w*1.125000"/>
                                          </p:val>
                                        </p:tav>
                                        <p:tav tm="100000">
                                          <p:val>
                                            <p:strVal val="#ppt_x"/>
                                          </p:val>
                                        </p:tav>
                                      </p:tavLst>
                                    </p:anim>
                                    <p:animEffect transition="in" filter="wipe(right)">
                                      <p:cBhvr>
                                        <p:cTn id="78"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bldLvl="0" animBg="1"/>
      <p:bldP spid="52" grpId="0" bldLvl="0" animBg="1"/>
      <p:bldP spid="53" grpId="0" bldLvl="0" animBg="1"/>
      <p:bldP spid="54" grpId="0" bldLvl="0" animBg="1"/>
      <p:bldP spid="55" grpId="0" bldLvl="0" animBg="1"/>
      <p:bldP spid="56" grpId="0"/>
      <p:bldP spid="57" grpId="0"/>
      <p:bldP spid="58" grpId="0"/>
      <p:bldP spid="59" grpId="0"/>
      <p:bldP spid="60" grpId="0"/>
      <p:bldP spid="61" grpId="0"/>
      <p:bldP spid="62" grpId="0"/>
      <p:bldP spid="63" grpId="0"/>
      <p:bldP spid="64" grpId="0"/>
      <p:bldP spid="6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3" name="图形 22"/>
          <p:cNvPicPr>
            <a:picLocks noChangeAspect="1"/>
          </p:cNvPicPr>
          <p:nvPr>
            <p:custDataLst>
              <p:tags r:id="rId1"/>
            </p:custDataLst>
          </p:nvPr>
        </p:nvPicPr>
        <p:blipFill>
          <a:blip r:embed="rId2">
            <a:extLst>
              <a:ext uri="{96DAC541-7B7A-43D3-8B79-37D633B846F1}">
                <asvg:svgBlip xmlns:asvg="http://schemas.microsoft.com/office/drawing/2016/SVG/main" r:embed="rId3"/>
              </a:ext>
            </a:extLst>
          </a:blip>
          <a:stretch>
            <a:fillRect/>
          </a:stretch>
        </p:blipFill>
        <p:spPr>
          <a:xfrm>
            <a:off x="0" y="0"/>
            <a:ext cx="720090" cy="720090"/>
          </a:xfrm>
          <a:prstGeom prst="rect">
            <a:avLst/>
          </a:prstGeom>
        </p:spPr>
      </p:pic>
      <p:pic>
        <p:nvPicPr>
          <p:cNvPr id="6" name="图形 22"/>
          <p:cNvPicPr>
            <a:picLocks noChangeAspect="1"/>
          </p:cNvPicPr>
          <p:nvPr>
            <p:custDataLst>
              <p:tags r:id="rId4"/>
            </p:custDataLst>
          </p:nvPr>
        </p:nvPicPr>
        <p:blipFill>
          <a:blip r:embed="rId5">
            <a:extLst>
              <a:ext uri="{96DAC541-7B7A-43D3-8B79-37D633B846F1}">
                <asvg:svgBlip xmlns:asvg="http://schemas.microsoft.com/office/drawing/2016/SVG/main" r:embed="rId6"/>
              </a:ext>
            </a:extLst>
          </a:blip>
          <a:stretch>
            <a:fillRect/>
          </a:stretch>
        </p:blipFill>
        <p:spPr>
          <a:xfrm>
            <a:off x="11471910" y="-5379"/>
            <a:ext cx="720090" cy="720090"/>
          </a:xfrm>
          <a:prstGeom prst="rect">
            <a:avLst/>
          </a:prstGeom>
        </p:spPr>
      </p:pic>
      <p:sp>
        <p:nvSpPr>
          <p:cNvPr id="100" name="文本框 8"/>
          <p:cNvSpPr txBox="1"/>
          <p:nvPr/>
        </p:nvSpPr>
        <p:spPr>
          <a:xfrm>
            <a:off x="1604066" y="234101"/>
            <a:ext cx="4016805" cy="578444"/>
          </a:xfrm>
          <a:prstGeom prst="roundRect">
            <a:avLst/>
          </a:prstGeom>
          <a:noFill/>
        </p:spPr>
        <p:txBody>
          <a:bodyPr wrap="square" rtlCol="0">
            <a:spAutoFit/>
            <a:scene3d>
              <a:camera prst="orthographicFront"/>
              <a:lightRig rig="threePt" dir="t"/>
            </a:scene3d>
            <a:sp3d contourW="12700"/>
          </a:bodyPr>
          <a:lstStyle/>
          <a:p>
            <a:pPr lvl="0" defTabSz="914400"/>
            <a:r>
              <a:rPr lang="en-US" altLang="zh-CN" sz="28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2. </a:t>
            </a:r>
            <a:r>
              <a:rPr lang="zh-CN" altLang="en-US" sz="28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基本管理</a:t>
            </a:r>
            <a:r>
              <a:rPr lang="en-US" altLang="zh-CN" sz="28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_</a:t>
            </a:r>
            <a:r>
              <a:rPr lang="en-US" altLang="zh-CN" sz="2000" b="1"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000" b="1"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组</a:t>
            </a:r>
            <a:r>
              <a:rPr lang="zh-CN" altLang="en-US" sz="2000" b="1"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织机</a:t>
            </a:r>
            <a:r>
              <a:rPr lang="zh-CN" altLang="en-US" sz="20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构</a:t>
            </a:r>
            <a:endParaRPr lang="zh-CN" altLang="en-US" sz="20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4" name="그룹 3"/>
          <p:cNvGrpSpPr/>
          <p:nvPr/>
        </p:nvGrpSpPr>
        <p:grpSpPr>
          <a:xfrm>
            <a:off x="324006" y="1123441"/>
            <a:ext cx="11373413" cy="5407529"/>
            <a:chOff x="324006" y="1123441"/>
            <a:chExt cx="11373413" cy="5407529"/>
          </a:xfrm>
        </p:grpSpPr>
        <p:sp>
          <p:nvSpPr>
            <p:cNvPr id="158" name="椭圆 4"/>
            <p:cNvSpPr/>
            <p:nvPr/>
          </p:nvSpPr>
          <p:spPr bwMode="auto">
            <a:xfrm rot="10800000" flipH="1" flipV="1">
              <a:off x="6740534" y="1460970"/>
              <a:ext cx="1675698" cy="592530"/>
            </a:xfrm>
            <a:prstGeom prst="roundRect">
              <a:avLst/>
            </a:prstGeom>
            <a:solidFill>
              <a:sysClr val="window" lastClr="FFFFFF">
                <a:lumMod val="95000"/>
              </a:sysClr>
            </a:solidFill>
            <a:ln w="38100" cap="flat" cmpd="sng" algn="ctr">
              <a:solidFill>
                <a:sysClr val="window" lastClr="FFFFFF">
                  <a:lumMod val="95000"/>
                </a:sysClr>
              </a:solidFill>
              <a:prstDash val="solid"/>
            </a:ln>
            <a:effectLst/>
          </p:spPr>
          <p:txBody>
            <a:bodyPr anchor="ctr"/>
            <a:lstStyle/>
            <a:p>
              <a:pPr algn="ctr"/>
              <a:endParaRPr lang="en-US" sz="1400" kern="0">
                <a:solidFill>
                  <a:sysClr val="window" lastClr="FFFFFF"/>
                </a:solidFill>
                <a:latin typeface="微软雅黑" panose="020B0503020204020204" pitchFamily="34" charset="-122"/>
                <a:ea typeface="微软雅黑" panose="020B0503020204020204" pitchFamily="34" charset="-122"/>
              </a:endParaRPr>
            </a:p>
          </p:txBody>
        </p:sp>
        <p:sp>
          <p:nvSpPr>
            <p:cNvPr id="159" name="椭圆 5"/>
            <p:cNvSpPr/>
            <p:nvPr>
              <p:custDataLst>
                <p:tags r:id="rId7"/>
              </p:custDataLst>
            </p:nvPr>
          </p:nvSpPr>
          <p:spPr bwMode="auto">
            <a:xfrm rot="10800000" flipH="1" flipV="1">
              <a:off x="6784085" y="1495154"/>
              <a:ext cx="1588595" cy="524161"/>
            </a:xfrm>
            <a:prstGeom prst="roundRect">
              <a:avLst/>
            </a:prstGeom>
            <a:solidFill>
              <a:schemeClr val="accent1"/>
            </a:solidFill>
            <a:ln w="25400" cap="flat" cmpd="sng" algn="ctr">
              <a:noFill/>
              <a:prstDash val="solid"/>
            </a:ln>
            <a:effectLst>
              <a:innerShdw blurRad="114300">
                <a:prstClr val="black">
                  <a:alpha val="75000"/>
                </a:prstClr>
              </a:innerShdw>
            </a:effectLst>
          </p:spPr>
          <p:txBody>
            <a:bodyPr anchor="ctr"/>
            <a:lstStyle/>
            <a:p>
              <a:pPr algn="ctr" eaLnBrk="1" fontAlgn="auto" hangingPunct="1">
                <a:spcBef>
                  <a:spcPts val="0"/>
                </a:spcBef>
                <a:spcAft>
                  <a:spcPts val="0"/>
                </a:spcAft>
                <a:defRPr/>
              </a:pPr>
              <a:endParaRPr lang="en-US" sz="1400" kern="0">
                <a:solidFill>
                  <a:sysClr val="window" lastClr="FFFFFF"/>
                </a:solidFill>
                <a:latin typeface="微软雅黑" panose="020B0503020204020204" pitchFamily="34" charset="-122"/>
                <a:ea typeface="微软雅黑" panose="020B0503020204020204" pitchFamily="34" charset="-122"/>
              </a:endParaRPr>
            </a:p>
          </p:txBody>
        </p:sp>
        <p:sp>
          <p:nvSpPr>
            <p:cNvPr id="160" name="椭圆 6"/>
            <p:cNvSpPr/>
            <p:nvPr/>
          </p:nvSpPr>
          <p:spPr bwMode="auto">
            <a:xfrm rot="10800000" flipH="1" flipV="1">
              <a:off x="6843616" y="1559634"/>
              <a:ext cx="1469534" cy="395202"/>
            </a:xfrm>
            <a:prstGeom prst="roundRect">
              <a:avLst/>
            </a:prstGeom>
            <a:gradFill flip="none" rotWithShape="1">
              <a:gsLst>
                <a:gs pos="0">
                  <a:sysClr val="window" lastClr="FFFFFF">
                    <a:lumMod val="95000"/>
                    <a:shade val="67500"/>
                    <a:satMod val="115000"/>
                  </a:sysClr>
                </a:gs>
                <a:gs pos="100000">
                  <a:sysClr val="window" lastClr="FFFFFF">
                    <a:lumMod val="95000"/>
                    <a:shade val="100000"/>
                    <a:satMod val="115000"/>
                  </a:sysClr>
                </a:gs>
              </a:gsLst>
              <a:lin ang="13500000" scaled="1"/>
              <a:tileRect/>
            </a:gradFill>
            <a:ln w="19050" cap="flat" cmpd="sng" algn="ctr">
              <a:solidFill>
                <a:sysClr val="window" lastClr="FFFFFF">
                  <a:lumMod val="95000"/>
                </a:sysClr>
              </a:solidFill>
              <a:prstDash val="solid"/>
            </a:ln>
            <a:effectLst>
              <a:outerShdw blurRad="50800" dist="38100" dir="5400000" algn="t" rotWithShape="0">
                <a:prstClr val="black">
                  <a:alpha val="40000"/>
                </a:prstClr>
              </a:outerShdw>
            </a:effectLst>
          </p:spPr>
          <p:txBody>
            <a:bodyPr anchor="ctr"/>
            <a:lstStyle/>
            <a:p>
              <a:pPr algn="ctr" eaLnBrk="1" fontAlgn="auto" hangingPunct="1">
                <a:spcBef>
                  <a:spcPts val="0"/>
                </a:spcBef>
                <a:spcAft>
                  <a:spcPts val="0"/>
                </a:spcAft>
                <a:defRPr/>
              </a:pPr>
              <a:endParaRPr lang="en-US" sz="1400" kern="0">
                <a:solidFill>
                  <a:sysClr val="window" lastClr="FFFFFF"/>
                </a:solidFill>
                <a:latin typeface="微软雅黑" panose="020B0503020204020204" pitchFamily="34" charset="-122"/>
                <a:ea typeface="微软雅黑" panose="020B0503020204020204" pitchFamily="34" charset="-122"/>
              </a:endParaRPr>
            </a:p>
          </p:txBody>
        </p:sp>
        <p:sp>
          <p:nvSpPr>
            <p:cNvPr id="161" name="文本框 5"/>
            <p:cNvSpPr txBox="1"/>
            <p:nvPr>
              <p:custDataLst>
                <p:tags r:id="rId8"/>
              </p:custDataLst>
            </p:nvPr>
          </p:nvSpPr>
          <p:spPr>
            <a:xfrm>
              <a:off x="6832871" y="1551567"/>
              <a:ext cx="1635601" cy="373675"/>
            </a:xfrm>
            <a:prstGeom prst="roundRect">
              <a:avLst/>
            </a:prstGeom>
            <a:noFill/>
          </p:spPr>
          <p:txBody>
            <a:bodyPr wrap="square" rtlCol="0">
              <a:spAutoFit/>
              <a:scene3d>
                <a:camera prst="orthographicFront"/>
                <a:lightRig rig="threePt" dir="t"/>
              </a:scene3d>
              <a:sp3d contourW="12700"/>
            </a:bodyPr>
            <a:lstStyle/>
            <a:p>
              <a:pPr algn="ctr"/>
              <a:r>
                <a:rPr lang="en-US" altLang="zh-CN" sz="1600" b="1" dirty="0" smtClean="0">
                  <a:solidFill>
                    <a:schemeClr val="dk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dirty="0" smtClean="0">
                  <a:solidFill>
                    <a:schemeClr val="dk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总经理</a:t>
              </a:r>
              <a:endParaRPr lang="zh-CN" altLang="en-US" sz="1400" dirty="0" smtClean="0">
                <a:solidFill>
                  <a:schemeClr val="dk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15" name="그룹 14"/>
            <p:cNvGrpSpPr/>
            <p:nvPr/>
          </p:nvGrpSpPr>
          <p:grpSpPr>
            <a:xfrm>
              <a:off x="6740534" y="2120679"/>
              <a:ext cx="1675699" cy="592530"/>
              <a:chOff x="6740534" y="2068920"/>
              <a:chExt cx="1675699" cy="592530"/>
            </a:xfrm>
          </p:grpSpPr>
          <p:sp>
            <p:nvSpPr>
              <p:cNvPr id="150" name="椭圆 4"/>
              <p:cNvSpPr/>
              <p:nvPr/>
            </p:nvSpPr>
            <p:spPr bwMode="auto">
              <a:xfrm rot="10800000" flipH="1" flipV="1">
                <a:off x="6740534" y="2068920"/>
                <a:ext cx="1675699" cy="592530"/>
              </a:xfrm>
              <a:prstGeom prst="roundRect">
                <a:avLst/>
              </a:prstGeom>
              <a:solidFill>
                <a:sysClr val="window" lastClr="FFFFFF">
                  <a:lumMod val="95000"/>
                </a:sysClr>
              </a:solidFill>
              <a:ln w="38100" cap="flat" cmpd="sng" algn="ctr">
                <a:solidFill>
                  <a:sysClr val="window" lastClr="FFFFFF">
                    <a:lumMod val="95000"/>
                  </a:sysClr>
                </a:solidFill>
                <a:prstDash val="solid"/>
              </a:ln>
              <a:effectLst/>
            </p:spPr>
            <p:txBody>
              <a:bodyPr anchor="ctr"/>
              <a:lstStyle/>
              <a:p>
                <a:pPr algn="ctr"/>
                <a:endParaRPr lang="en-US" sz="1400" kern="0">
                  <a:solidFill>
                    <a:sysClr val="window" lastClr="FFFFFF"/>
                  </a:solidFill>
                  <a:latin typeface="微软雅黑" panose="020B0503020204020204" pitchFamily="34" charset="-122"/>
                  <a:ea typeface="微软雅黑" panose="020B0503020204020204" pitchFamily="34" charset="-122"/>
                </a:endParaRPr>
              </a:p>
            </p:txBody>
          </p:sp>
          <p:sp>
            <p:nvSpPr>
              <p:cNvPr id="151" name="椭圆 5"/>
              <p:cNvSpPr/>
              <p:nvPr>
                <p:custDataLst>
                  <p:tags r:id="rId9"/>
                </p:custDataLst>
              </p:nvPr>
            </p:nvSpPr>
            <p:spPr bwMode="auto">
              <a:xfrm rot="10800000" flipH="1" flipV="1">
                <a:off x="6784085" y="2103104"/>
                <a:ext cx="1588596" cy="524161"/>
              </a:xfrm>
              <a:prstGeom prst="roundRect">
                <a:avLst/>
              </a:prstGeom>
              <a:solidFill>
                <a:schemeClr val="accent1"/>
              </a:solidFill>
              <a:ln w="25400" cap="flat" cmpd="sng" algn="ctr">
                <a:noFill/>
                <a:prstDash val="solid"/>
              </a:ln>
              <a:effectLst>
                <a:innerShdw blurRad="114300">
                  <a:prstClr val="black">
                    <a:alpha val="75000"/>
                  </a:prstClr>
                </a:innerShdw>
              </a:effectLst>
            </p:spPr>
            <p:txBody>
              <a:bodyPr anchor="ctr"/>
              <a:lstStyle/>
              <a:p>
                <a:pPr algn="ctr" eaLnBrk="1" fontAlgn="auto" hangingPunct="1">
                  <a:spcBef>
                    <a:spcPts val="0"/>
                  </a:spcBef>
                  <a:spcAft>
                    <a:spcPts val="0"/>
                  </a:spcAft>
                  <a:defRPr/>
                </a:pPr>
                <a:endParaRPr lang="en-US" sz="1400" kern="0">
                  <a:solidFill>
                    <a:sysClr val="window" lastClr="FFFFFF"/>
                  </a:solidFill>
                  <a:latin typeface="微软雅黑" panose="020B0503020204020204" pitchFamily="34" charset="-122"/>
                  <a:ea typeface="微软雅黑" panose="020B0503020204020204" pitchFamily="34" charset="-122"/>
                </a:endParaRPr>
              </a:p>
            </p:txBody>
          </p:sp>
          <p:sp>
            <p:nvSpPr>
              <p:cNvPr id="152" name="椭圆 6"/>
              <p:cNvSpPr/>
              <p:nvPr/>
            </p:nvSpPr>
            <p:spPr bwMode="auto">
              <a:xfrm rot="10800000" flipH="1" flipV="1">
                <a:off x="6843616" y="2150331"/>
                <a:ext cx="1469535" cy="395203"/>
              </a:xfrm>
              <a:prstGeom prst="roundRect">
                <a:avLst/>
              </a:prstGeom>
              <a:gradFill flip="none" rotWithShape="1">
                <a:gsLst>
                  <a:gs pos="0">
                    <a:sysClr val="window" lastClr="FFFFFF">
                      <a:lumMod val="95000"/>
                      <a:shade val="67500"/>
                      <a:satMod val="115000"/>
                    </a:sysClr>
                  </a:gs>
                  <a:gs pos="100000">
                    <a:sysClr val="window" lastClr="FFFFFF">
                      <a:lumMod val="95000"/>
                      <a:shade val="100000"/>
                      <a:satMod val="115000"/>
                    </a:sysClr>
                  </a:gs>
                </a:gsLst>
                <a:lin ang="13500000" scaled="1"/>
                <a:tileRect/>
              </a:gradFill>
              <a:ln w="19050" cap="flat" cmpd="sng" algn="ctr">
                <a:solidFill>
                  <a:sysClr val="window" lastClr="FFFFFF">
                    <a:lumMod val="95000"/>
                  </a:sysClr>
                </a:solidFill>
                <a:prstDash val="solid"/>
              </a:ln>
              <a:effectLst>
                <a:outerShdw blurRad="50800" dist="38100" dir="5400000" algn="t" rotWithShape="0">
                  <a:prstClr val="black">
                    <a:alpha val="40000"/>
                  </a:prstClr>
                </a:outerShdw>
              </a:effectLst>
            </p:spPr>
            <p:txBody>
              <a:bodyPr anchor="ctr"/>
              <a:lstStyle/>
              <a:p>
                <a:pPr algn="ctr" eaLnBrk="1" fontAlgn="auto" hangingPunct="1">
                  <a:spcBef>
                    <a:spcPts val="0"/>
                  </a:spcBef>
                  <a:spcAft>
                    <a:spcPts val="0"/>
                  </a:spcAft>
                  <a:defRPr/>
                </a:pPr>
                <a:endParaRPr lang="en-US" sz="1400" kern="0">
                  <a:solidFill>
                    <a:sysClr val="window" lastClr="FFFFFF"/>
                  </a:solidFill>
                  <a:latin typeface="微软雅黑" panose="020B0503020204020204" pitchFamily="34" charset="-122"/>
                  <a:ea typeface="微软雅黑" panose="020B0503020204020204" pitchFamily="34" charset="-122"/>
                </a:endParaRPr>
              </a:p>
            </p:txBody>
          </p:sp>
          <p:sp>
            <p:nvSpPr>
              <p:cNvPr id="153" name="文本框 15"/>
              <p:cNvSpPr txBox="1"/>
              <p:nvPr>
                <p:custDataLst>
                  <p:tags r:id="rId10"/>
                </p:custDataLst>
              </p:nvPr>
            </p:nvSpPr>
            <p:spPr>
              <a:xfrm>
                <a:off x="6889144" y="2173585"/>
                <a:ext cx="1415892" cy="373675"/>
              </a:xfrm>
              <a:prstGeom prst="roundRect">
                <a:avLst/>
              </a:prstGeom>
              <a:noFill/>
            </p:spPr>
            <p:txBody>
              <a:bodyPr wrap="square" rtlCol="0">
                <a:spAutoFit/>
                <a:scene3d>
                  <a:camera prst="orthographicFront"/>
                  <a:lightRig rig="threePt" dir="t"/>
                </a:scene3d>
                <a:sp3d contourW="12700"/>
              </a:bodyPr>
              <a:lstStyle/>
              <a:p>
                <a:pPr algn="ctr"/>
                <a:r>
                  <a:rPr lang="en-US" altLang="zh-CN" sz="1600" b="1" dirty="0" smtClean="0">
                    <a:solidFill>
                      <a:schemeClr val="dk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dirty="0" smtClean="0">
                    <a:solidFill>
                      <a:schemeClr val="dk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厂长</a:t>
                </a:r>
                <a:endParaRPr lang="zh-CN" altLang="en-US" sz="1600" b="1" dirty="0" smtClean="0">
                  <a:solidFill>
                    <a:schemeClr val="dk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8" name="그룹 7"/>
            <p:cNvGrpSpPr/>
            <p:nvPr/>
          </p:nvGrpSpPr>
          <p:grpSpPr>
            <a:xfrm>
              <a:off x="3670775" y="2963276"/>
              <a:ext cx="7744638" cy="592531"/>
              <a:chOff x="4205618" y="3135806"/>
              <a:chExt cx="7744638" cy="592531"/>
            </a:xfrm>
          </p:grpSpPr>
          <p:sp>
            <p:nvSpPr>
              <p:cNvPr id="142" name="椭圆 4"/>
              <p:cNvSpPr/>
              <p:nvPr/>
            </p:nvSpPr>
            <p:spPr bwMode="auto">
              <a:xfrm rot="10800000" flipH="1" flipV="1">
                <a:off x="4290646" y="3135807"/>
                <a:ext cx="1675699" cy="592530"/>
              </a:xfrm>
              <a:prstGeom prst="roundRect">
                <a:avLst/>
              </a:prstGeom>
              <a:solidFill>
                <a:sysClr val="window" lastClr="FFFFFF">
                  <a:lumMod val="95000"/>
                </a:sysClr>
              </a:solidFill>
              <a:ln w="38100" cap="flat" cmpd="sng" algn="ctr">
                <a:solidFill>
                  <a:sysClr val="window" lastClr="FFFFFF">
                    <a:lumMod val="95000"/>
                  </a:sysClr>
                </a:solidFill>
                <a:prstDash val="solid"/>
              </a:ln>
              <a:effectLst/>
            </p:spPr>
            <p:txBody>
              <a:bodyPr anchor="ctr"/>
              <a:lstStyle/>
              <a:p>
                <a:pPr algn="ctr" eaLnBrk="1" fontAlgn="auto" hangingPunct="1">
                  <a:spcBef>
                    <a:spcPts val="0"/>
                  </a:spcBef>
                  <a:spcAft>
                    <a:spcPts val="0"/>
                  </a:spcAft>
                  <a:defRPr/>
                </a:pPr>
                <a:endParaRPr lang="en-US" sz="1400" kern="0">
                  <a:solidFill>
                    <a:sysClr val="window" lastClr="FFFFFF"/>
                  </a:solidFill>
                  <a:latin typeface="微软雅黑" panose="020B0503020204020204" pitchFamily="34" charset="-122"/>
                  <a:ea typeface="微软雅黑" panose="020B0503020204020204" pitchFamily="34" charset="-122"/>
                </a:endParaRPr>
              </a:p>
            </p:txBody>
          </p:sp>
          <p:sp>
            <p:nvSpPr>
              <p:cNvPr id="143" name="椭圆 5"/>
              <p:cNvSpPr/>
              <p:nvPr>
                <p:custDataLst>
                  <p:tags r:id="rId11"/>
                </p:custDataLst>
              </p:nvPr>
            </p:nvSpPr>
            <p:spPr bwMode="auto">
              <a:xfrm rot="10800000" flipH="1" flipV="1">
                <a:off x="4334197" y="3169991"/>
                <a:ext cx="1588597" cy="524161"/>
              </a:xfrm>
              <a:prstGeom prst="roundRect">
                <a:avLst/>
              </a:prstGeom>
              <a:solidFill>
                <a:schemeClr val="accent1"/>
              </a:solidFill>
              <a:ln w="25400" cap="flat" cmpd="sng" algn="ctr">
                <a:noFill/>
                <a:prstDash val="solid"/>
              </a:ln>
              <a:effectLst>
                <a:innerShdw blurRad="114300">
                  <a:prstClr val="black">
                    <a:alpha val="75000"/>
                  </a:prstClr>
                </a:innerShdw>
              </a:effectLst>
            </p:spPr>
            <p:txBody>
              <a:bodyPr anchor="ctr"/>
              <a:lstStyle/>
              <a:p>
                <a:pPr algn="ctr" eaLnBrk="1" fontAlgn="auto" hangingPunct="1">
                  <a:spcBef>
                    <a:spcPts val="0"/>
                  </a:spcBef>
                  <a:spcAft>
                    <a:spcPts val="0"/>
                  </a:spcAft>
                  <a:defRPr/>
                </a:pPr>
                <a:endParaRPr lang="en-US" sz="1400" kern="0">
                  <a:solidFill>
                    <a:sysClr val="window" lastClr="FFFFFF"/>
                  </a:solidFill>
                  <a:latin typeface="微软雅黑" panose="020B0503020204020204" pitchFamily="34" charset="-122"/>
                  <a:ea typeface="微软雅黑" panose="020B0503020204020204" pitchFamily="34" charset="-122"/>
                </a:endParaRPr>
              </a:p>
            </p:txBody>
          </p:sp>
          <p:sp>
            <p:nvSpPr>
              <p:cNvPr id="144" name="椭圆 6"/>
              <p:cNvSpPr/>
              <p:nvPr/>
            </p:nvSpPr>
            <p:spPr bwMode="auto">
              <a:xfrm rot="10800000" flipH="1" flipV="1">
                <a:off x="4393728" y="3234471"/>
                <a:ext cx="1469536" cy="395203"/>
              </a:xfrm>
              <a:prstGeom prst="roundRect">
                <a:avLst/>
              </a:prstGeom>
              <a:gradFill flip="none" rotWithShape="1">
                <a:gsLst>
                  <a:gs pos="0">
                    <a:sysClr val="window" lastClr="FFFFFF">
                      <a:lumMod val="95000"/>
                      <a:shade val="67500"/>
                      <a:satMod val="115000"/>
                    </a:sysClr>
                  </a:gs>
                  <a:gs pos="100000">
                    <a:sysClr val="window" lastClr="FFFFFF">
                      <a:lumMod val="95000"/>
                      <a:shade val="100000"/>
                      <a:satMod val="115000"/>
                    </a:sysClr>
                  </a:gs>
                </a:gsLst>
                <a:lin ang="13500000" scaled="1"/>
                <a:tileRect/>
              </a:gradFill>
              <a:ln w="19050" cap="flat" cmpd="sng" algn="ctr">
                <a:solidFill>
                  <a:sysClr val="window" lastClr="FFFFFF">
                    <a:lumMod val="95000"/>
                  </a:sysClr>
                </a:solidFill>
                <a:prstDash val="solid"/>
              </a:ln>
              <a:effectLst>
                <a:outerShdw blurRad="50800" dist="38100" dir="5400000" algn="t" rotWithShape="0">
                  <a:prstClr val="black">
                    <a:alpha val="40000"/>
                  </a:prstClr>
                </a:outerShdw>
              </a:effectLst>
            </p:spPr>
            <p:txBody>
              <a:bodyPr anchor="ctr"/>
              <a:lstStyle/>
              <a:p>
                <a:pPr algn="ctr" eaLnBrk="1" fontAlgn="auto" hangingPunct="1">
                  <a:spcBef>
                    <a:spcPts val="0"/>
                  </a:spcBef>
                  <a:spcAft>
                    <a:spcPts val="0"/>
                  </a:spcAft>
                  <a:defRPr/>
                </a:pPr>
                <a:endParaRPr lang="en-US" sz="1400" kern="0">
                  <a:solidFill>
                    <a:sysClr val="window" lastClr="FFFFFF"/>
                  </a:solidFill>
                  <a:latin typeface="微软雅黑" panose="020B0503020204020204" pitchFamily="34" charset="-122"/>
                  <a:ea typeface="微软雅黑" panose="020B0503020204020204" pitchFamily="34" charset="-122"/>
                </a:endParaRPr>
              </a:p>
            </p:txBody>
          </p:sp>
          <p:sp>
            <p:nvSpPr>
              <p:cNvPr id="145" name="文本框 25"/>
              <p:cNvSpPr txBox="1"/>
              <p:nvPr>
                <p:custDataLst>
                  <p:tags r:id="rId12"/>
                </p:custDataLst>
              </p:nvPr>
            </p:nvSpPr>
            <p:spPr>
              <a:xfrm>
                <a:off x="4205618" y="3240472"/>
                <a:ext cx="1832414" cy="373675"/>
              </a:xfrm>
              <a:prstGeom prst="roundRect">
                <a:avLst/>
              </a:prstGeom>
              <a:noFill/>
            </p:spPr>
            <p:txBody>
              <a:bodyPr wrap="square" rtlCol="0">
                <a:spAutoFit/>
                <a:scene3d>
                  <a:camera prst="orthographicFront"/>
                  <a:lightRig rig="threePt" dir="t"/>
                </a:scene3d>
                <a:sp3d contourW="12700"/>
              </a:bodyPr>
              <a:lstStyle/>
              <a:p>
                <a:pPr algn="ctr"/>
                <a:r>
                  <a:rPr lang="en-US" altLang="zh-CN" sz="1600" b="1" dirty="0" smtClean="0">
                    <a:solidFill>
                      <a:schemeClr val="dk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dirty="0" smtClean="0">
                    <a:solidFill>
                      <a:schemeClr val="dk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安全处长</a:t>
                </a:r>
                <a:endParaRPr lang="zh-CN" altLang="en-US" sz="1400" dirty="0" smtClean="0">
                  <a:solidFill>
                    <a:schemeClr val="dk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8" name="椭圆 4"/>
              <p:cNvSpPr/>
              <p:nvPr/>
            </p:nvSpPr>
            <p:spPr bwMode="auto">
              <a:xfrm rot="10800000" flipH="1" flipV="1">
                <a:off x="6279406" y="3135806"/>
                <a:ext cx="1675697" cy="592530"/>
              </a:xfrm>
              <a:prstGeom prst="roundRect">
                <a:avLst/>
              </a:prstGeom>
              <a:solidFill>
                <a:sysClr val="window" lastClr="FFFFFF">
                  <a:lumMod val="95000"/>
                </a:sysClr>
              </a:solidFill>
              <a:ln w="38100" cap="flat" cmpd="sng" algn="ctr">
                <a:solidFill>
                  <a:sysClr val="window" lastClr="FFFFFF">
                    <a:lumMod val="95000"/>
                  </a:sysClr>
                </a:solidFill>
                <a:prstDash val="solid"/>
              </a:ln>
              <a:effectLst/>
            </p:spPr>
            <p:txBody>
              <a:bodyPr anchor="ctr"/>
              <a:lstStyle/>
              <a:p>
                <a:pPr algn="ctr"/>
                <a:endParaRPr lang="en-US" sz="1400" kern="0">
                  <a:solidFill>
                    <a:sysClr val="window" lastClr="FFFFFF"/>
                  </a:solidFill>
                  <a:latin typeface="微软雅黑" panose="020B0503020204020204" pitchFamily="34" charset="-122"/>
                  <a:ea typeface="微软雅黑" panose="020B0503020204020204" pitchFamily="34" charset="-122"/>
                </a:endParaRPr>
              </a:p>
            </p:txBody>
          </p:sp>
          <p:sp>
            <p:nvSpPr>
              <p:cNvPr id="139" name="椭圆 5"/>
              <p:cNvSpPr/>
              <p:nvPr>
                <p:custDataLst>
                  <p:tags r:id="rId13"/>
                </p:custDataLst>
              </p:nvPr>
            </p:nvSpPr>
            <p:spPr bwMode="auto">
              <a:xfrm rot="10800000" flipH="1" flipV="1">
                <a:off x="6322957" y="3169990"/>
                <a:ext cx="1588594" cy="524161"/>
              </a:xfrm>
              <a:prstGeom prst="roundRect">
                <a:avLst/>
              </a:prstGeom>
              <a:solidFill>
                <a:schemeClr val="accent1"/>
              </a:solidFill>
              <a:ln w="25400" cap="flat" cmpd="sng" algn="ctr">
                <a:noFill/>
                <a:prstDash val="solid"/>
              </a:ln>
              <a:effectLst>
                <a:innerShdw blurRad="114300">
                  <a:prstClr val="black">
                    <a:alpha val="75000"/>
                  </a:prstClr>
                </a:innerShdw>
              </a:effectLst>
            </p:spPr>
            <p:txBody>
              <a:bodyPr anchor="ctr"/>
              <a:lstStyle/>
              <a:p>
                <a:pPr algn="ctr" eaLnBrk="1" fontAlgn="auto" hangingPunct="1">
                  <a:spcBef>
                    <a:spcPts val="0"/>
                  </a:spcBef>
                  <a:spcAft>
                    <a:spcPts val="0"/>
                  </a:spcAft>
                  <a:defRPr/>
                </a:pPr>
                <a:endParaRPr lang="en-US" sz="1400" kern="0">
                  <a:solidFill>
                    <a:sysClr val="window" lastClr="FFFFFF"/>
                  </a:solidFill>
                  <a:latin typeface="微软雅黑" panose="020B0503020204020204" pitchFamily="34" charset="-122"/>
                  <a:ea typeface="微软雅黑" panose="020B0503020204020204" pitchFamily="34" charset="-122"/>
                </a:endParaRPr>
              </a:p>
            </p:txBody>
          </p:sp>
          <p:sp>
            <p:nvSpPr>
              <p:cNvPr id="140" name="椭圆 6"/>
              <p:cNvSpPr/>
              <p:nvPr/>
            </p:nvSpPr>
            <p:spPr bwMode="auto">
              <a:xfrm rot="10800000" flipH="1" flipV="1">
                <a:off x="6382488" y="3234470"/>
                <a:ext cx="1469533" cy="395203"/>
              </a:xfrm>
              <a:prstGeom prst="roundRect">
                <a:avLst/>
              </a:prstGeom>
              <a:gradFill flip="none" rotWithShape="1">
                <a:gsLst>
                  <a:gs pos="0">
                    <a:sysClr val="window" lastClr="FFFFFF">
                      <a:lumMod val="95000"/>
                      <a:shade val="67500"/>
                      <a:satMod val="115000"/>
                    </a:sysClr>
                  </a:gs>
                  <a:gs pos="100000">
                    <a:sysClr val="window" lastClr="FFFFFF">
                      <a:lumMod val="95000"/>
                      <a:shade val="100000"/>
                      <a:satMod val="115000"/>
                    </a:sysClr>
                  </a:gs>
                </a:gsLst>
                <a:lin ang="13500000" scaled="1"/>
                <a:tileRect/>
              </a:gradFill>
              <a:ln w="19050" cap="flat" cmpd="sng" algn="ctr">
                <a:solidFill>
                  <a:sysClr val="window" lastClr="FFFFFF">
                    <a:lumMod val="95000"/>
                  </a:sysClr>
                </a:solidFill>
                <a:prstDash val="solid"/>
              </a:ln>
              <a:effectLst>
                <a:outerShdw blurRad="50800" dist="38100" dir="5400000" algn="t" rotWithShape="0">
                  <a:prstClr val="black">
                    <a:alpha val="40000"/>
                  </a:prstClr>
                </a:outerShdw>
              </a:effectLst>
            </p:spPr>
            <p:txBody>
              <a:bodyPr anchor="ctr"/>
              <a:lstStyle/>
              <a:p>
                <a:pPr algn="ctr" eaLnBrk="1" fontAlgn="auto" hangingPunct="1">
                  <a:spcBef>
                    <a:spcPts val="0"/>
                  </a:spcBef>
                  <a:spcAft>
                    <a:spcPts val="0"/>
                  </a:spcAft>
                  <a:defRPr/>
                </a:pPr>
                <a:endParaRPr lang="en-US" sz="1400" kern="0">
                  <a:solidFill>
                    <a:sysClr val="window" lastClr="FFFFFF"/>
                  </a:solidFill>
                  <a:latin typeface="微软雅黑" panose="020B0503020204020204" pitchFamily="34" charset="-122"/>
                  <a:ea typeface="微软雅黑" panose="020B0503020204020204" pitchFamily="34" charset="-122"/>
                </a:endParaRPr>
              </a:p>
            </p:txBody>
          </p:sp>
          <p:sp>
            <p:nvSpPr>
              <p:cNvPr id="141" name="文本框 30"/>
              <p:cNvSpPr txBox="1"/>
              <p:nvPr/>
            </p:nvSpPr>
            <p:spPr>
              <a:xfrm>
                <a:off x="6287336" y="3240473"/>
                <a:ext cx="1685397" cy="373675"/>
              </a:xfrm>
              <a:prstGeom prst="roundRect">
                <a:avLst/>
              </a:prstGeom>
              <a:noFill/>
            </p:spPr>
            <p:txBody>
              <a:bodyPr wrap="square" rtlCol="0">
                <a:spAutoFit/>
                <a:scene3d>
                  <a:camera prst="orthographicFront"/>
                  <a:lightRig rig="threePt" dir="t"/>
                </a:scene3d>
                <a:sp3d contourW="12700"/>
              </a:bodyPr>
              <a:lstStyle/>
              <a:p>
                <a:pPr lvl="0" algn="ctr"/>
                <a:r>
                  <a:rPr lang="en-US" altLang="zh-CN" sz="1600" b="1" dirty="0" smtClean="0">
                    <a:solidFill>
                      <a:prstClr val="black">
                        <a:lumMod val="85000"/>
                        <a:lumOff val="15000"/>
                      </a:prst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dirty="0" smtClean="0">
                    <a:solidFill>
                      <a:prstClr val="black">
                        <a:lumMod val="85000"/>
                        <a:lumOff val="15000"/>
                      </a:prstClr>
                    </a:solidFill>
                    <a:latin typeface="微软雅黑" panose="020B0503020204020204" pitchFamily="34" charset="-122"/>
                    <a:ea typeface="微软雅黑" panose="020B0503020204020204" pitchFamily="34" charset="-122"/>
                    <a:cs typeface="微软雅黑" panose="020B0503020204020204" pitchFamily="34" charset="-122"/>
                  </a:rPr>
                  <a:t>技术处</a:t>
                </a:r>
                <a:r>
                  <a:rPr lang="zh-CN" altLang="en-US" sz="1400" dirty="0">
                    <a:solidFill>
                      <a:prstClr val="black">
                        <a:lumMod val="85000"/>
                        <a:lumOff val="15000"/>
                      </a:prstClr>
                    </a:solidFill>
                    <a:latin typeface="微软雅黑" panose="020B0503020204020204" pitchFamily="34" charset="-122"/>
                    <a:ea typeface="微软雅黑" panose="020B0503020204020204" pitchFamily="34" charset="-122"/>
                    <a:cs typeface="微软雅黑" panose="020B0503020204020204" pitchFamily="34" charset="-122"/>
                  </a:rPr>
                  <a:t>长</a:t>
                </a:r>
                <a:endParaRPr lang="zh-CN" altLang="en-US" sz="1400" dirty="0">
                  <a:solidFill>
                    <a:prstClr val="black">
                      <a:lumMod val="85000"/>
                      <a:lumOff val="15000"/>
                    </a:prst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4" name="椭圆 4"/>
              <p:cNvSpPr/>
              <p:nvPr/>
            </p:nvSpPr>
            <p:spPr bwMode="auto">
              <a:xfrm rot="10800000" flipH="1" flipV="1">
                <a:off x="8268165" y="3135806"/>
                <a:ext cx="1675697" cy="592530"/>
              </a:xfrm>
              <a:prstGeom prst="roundRect">
                <a:avLst/>
              </a:prstGeom>
              <a:solidFill>
                <a:sysClr val="window" lastClr="FFFFFF">
                  <a:lumMod val="95000"/>
                </a:sysClr>
              </a:solidFill>
              <a:ln w="38100" cap="flat" cmpd="sng" algn="ctr">
                <a:solidFill>
                  <a:sysClr val="window" lastClr="FFFFFF">
                    <a:lumMod val="95000"/>
                  </a:sysClr>
                </a:solidFill>
                <a:prstDash val="solid"/>
              </a:ln>
              <a:effectLst/>
            </p:spPr>
            <p:txBody>
              <a:bodyPr anchor="ctr"/>
              <a:lstStyle/>
              <a:p>
                <a:pPr algn="ctr"/>
                <a:endParaRPr lang="en-US" sz="1400" kern="0">
                  <a:solidFill>
                    <a:sysClr val="window" lastClr="FFFFFF"/>
                  </a:solidFill>
                  <a:latin typeface="微软雅黑" panose="020B0503020204020204" pitchFamily="34" charset="-122"/>
                  <a:ea typeface="微软雅黑" panose="020B0503020204020204" pitchFamily="34" charset="-122"/>
                </a:endParaRPr>
              </a:p>
            </p:txBody>
          </p:sp>
          <p:sp>
            <p:nvSpPr>
              <p:cNvPr id="135" name="椭圆 5"/>
              <p:cNvSpPr/>
              <p:nvPr>
                <p:custDataLst>
                  <p:tags r:id="rId14"/>
                </p:custDataLst>
              </p:nvPr>
            </p:nvSpPr>
            <p:spPr bwMode="auto">
              <a:xfrm rot="10800000" flipH="1" flipV="1">
                <a:off x="8311716" y="3169990"/>
                <a:ext cx="1588595" cy="524161"/>
              </a:xfrm>
              <a:prstGeom prst="roundRect">
                <a:avLst/>
              </a:prstGeom>
              <a:solidFill>
                <a:schemeClr val="accent1"/>
              </a:solidFill>
              <a:ln w="25400" cap="flat" cmpd="sng" algn="ctr">
                <a:noFill/>
                <a:prstDash val="solid"/>
              </a:ln>
              <a:effectLst>
                <a:innerShdw blurRad="114300">
                  <a:prstClr val="black">
                    <a:alpha val="75000"/>
                  </a:prstClr>
                </a:innerShdw>
              </a:effectLst>
            </p:spPr>
            <p:txBody>
              <a:bodyPr anchor="ctr"/>
              <a:lstStyle/>
              <a:p>
                <a:pPr algn="ctr" eaLnBrk="1" fontAlgn="auto" hangingPunct="1">
                  <a:spcBef>
                    <a:spcPts val="0"/>
                  </a:spcBef>
                  <a:spcAft>
                    <a:spcPts val="0"/>
                  </a:spcAft>
                  <a:defRPr/>
                </a:pPr>
                <a:endParaRPr lang="en-US" sz="1400" kern="0">
                  <a:solidFill>
                    <a:sysClr val="window" lastClr="FFFFFF"/>
                  </a:solidFill>
                  <a:latin typeface="微软雅黑" panose="020B0503020204020204" pitchFamily="34" charset="-122"/>
                  <a:ea typeface="微软雅黑" panose="020B0503020204020204" pitchFamily="34" charset="-122"/>
                </a:endParaRPr>
              </a:p>
            </p:txBody>
          </p:sp>
          <p:sp>
            <p:nvSpPr>
              <p:cNvPr id="136" name="椭圆 6"/>
              <p:cNvSpPr/>
              <p:nvPr/>
            </p:nvSpPr>
            <p:spPr bwMode="auto">
              <a:xfrm rot="10800000" flipH="1" flipV="1">
                <a:off x="8371247" y="3234470"/>
                <a:ext cx="1469534" cy="395203"/>
              </a:xfrm>
              <a:prstGeom prst="roundRect">
                <a:avLst/>
              </a:prstGeom>
              <a:gradFill flip="none" rotWithShape="1">
                <a:gsLst>
                  <a:gs pos="0">
                    <a:sysClr val="window" lastClr="FFFFFF">
                      <a:lumMod val="95000"/>
                      <a:shade val="67500"/>
                      <a:satMod val="115000"/>
                    </a:sysClr>
                  </a:gs>
                  <a:gs pos="100000">
                    <a:sysClr val="window" lastClr="FFFFFF">
                      <a:lumMod val="95000"/>
                      <a:shade val="100000"/>
                      <a:satMod val="115000"/>
                    </a:sysClr>
                  </a:gs>
                </a:gsLst>
                <a:lin ang="13500000" scaled="1"/>
                <a:tileRect/>
              </a:gradFill>
              <a:ln w="19050" cap="flat" cmpd="sng" algn="ctr">
                <a:solidFill>
                  <a:sysClr val="window" lastClr="FFFFFF">
                    <a:lumMod val="95000"/>
                  </a:sysClr>
                </a:solidFill>
                <a:prstDash val="solid"/>
              </a:ln>
              <a:effectLst>
                <a:outerShdw blurRad="50800" dist="38100" dir="5400000" algn="t" rotWithShape="0">
                  <a:prstClr val="black">
                    <a:alpha val="40000"/>
                  </a:prstClr>
                </a:outerShdw>
              </a:effectLst>
            </p:spPr>
            <p:txBody>
              <a:bodyPr anchor="ctr"/>
              <a:lstStyle/>
              <a:p>
                <a:pPr algn="ctr" eaLnBrk="1" fontAlgn="auto" hangingPunct="1">
                  <a:spcBef>
                    <a:spcPts val="0"/>
                  </a:spcBef>
                  <a:spcAft>
                    <a:spcPts val="0"/>
                  </a:spcAft>
                  <a:defRPr/>
                </a:pPr>
                <a:endParaRPr lang="en-US" sz="1400" kern="0">
                  <a:solidFill>
                    <a:sysClr val="window" lastClr="FFFFFF"/>
                  </a:solidFill>
                  <a:latin typeface="微软雅黑" panose="020B0503020204020204" pitchFamily="34" charset="-122"/>
                  <a:ea typeface="微软雅黑" panose="020B0503020204020204" pitchFamily="34" charset="-122"/>
                </a:endParaRPr>
              </a:p>
            </p:txBody>
          </p:sp>
          <p:sp>
            <p:nvSpPr>
              <p:cNvPr id="137" name="文本框 35"/>
              <p:cNvSpPr txBox="1"/>
              <p:nvPr/>
            </p:nvSpPr>
            <p:spPr>
              <a:xfrm>
                <a:off x="8290163" y="3240473"/>
                <a:ext cx="1683187" cy="373675"/>
              </a:xfrm>
              <a:prstGeom prst="roundRect">
                <a:avLst/>
              </a:prstGeom>
              <a:noFill/>
            </p:spPr>
            <p:txBody>
              <a:bodyPr wrap="square" rtlCol="0">
                <a:spAutoFit/>
                <a:scene3d>
                  <a:camera prst="orthographicFront"/>
                  <a:lightRig rig="threePt" dir="t"/>
                </a:scene3d>
                <a:sp3d contourW="12700"/>
              </a:bodyPr>
              <a:lstStyle/>
              <a:p>
                <a:pPr lvl="0" algn="ctr"/>
                <a:r>
                  <a:rPr lang="en-US" altLang="zh-CN" sz="1600" b="1" dirty="0" smtClean="0">
                    <a:solidFill>
                      <a:prstClr val="black">
                        <a:lumMod val="85000"/>
                        <a:lumOff val="15000"/>
                      </a:prst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dirty="0" smtClean="0">
                    <a:solidFill>
                      <a:prstClr val="black">
                        <a:lumMod val="85000"/>
                        <a:lumOff val="15000"/>
                      </a:prstClr>
                    </a:solidFill>
                    <a:latin typeface="微软雅黑" panose="020B0503020204020204" pitchFamily="34" charset="-122"/>
                    <a:ea typeface="微软雅黑" panose="020B0503020204020204" pitchFamily="34" charset="-122"/>
                    <a:cs typeface="微软雅黑" panose="020B0503020204020204" pitchFamily="34" charset="-122"/>
                  </a:rPr>
                  <a:t>设备处</a:t>
                </a:r>
                <a:r>
                  <a:rPr lang="zh-CN" altLang="en-US" sz="1400" dirty="0">
                    <a:solidFill>
                      <a:prstClr val="black">
                        <a:lumMod val="85000"/>
                        <a:lumOff val="15000"/>
                      </a:prstClr>
                    </a:solidFill>
                    <a:latin typeface="微软雅黑" panose="020B0503020204020204" pitchFamily="34" charset="-122"/>
                    <a:ea typeface="微软雅黑" panose="020B0503020204020204" pitchFamily="34" charset="-122"/>
                    <a:cs typeface="微软雅黑" panose="020B0503020204020204" pitchFamily="34" charset="-122"/>
                  </a:rPr>
                  <a:t>长</a:t>
                </a:r>
                <a:endParaRPr lang="zh-CN" altLang="en-US" sz="1400" dirty="0">
                  <a:solidFill>
                    <a:prstClr val="black">
                      <a:lumMod val="85000"/>
                      <a:lumOff val="15000"/>
                    </a:prst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0" name="椭圆 4"/>
              <p:cNvSpPr/>
              <p:nvPr/>
            </p:nvSpPr>
            <p:spPr bwMode="auto">
              <a:xfrm rot="10800000" flipH="1" flipV="1">
                <a:off x="10256924" y="3135806"/>
                <a:ext cx="1675698" cy="592530"/>
              </a:xfrm>
              <a:prstGeom prst="roundRect">
                <a:avLst/>
              </a:prstGeom>
              <a:solidFill>
                <a:sysClr val="window" lastClr="FFFFFF">
                  <a:lumMod val="95000"/>
                </a:sysClr>
              </a:solidFill>
              <a:ln w="38100" cap="flat" cmpd="sng" algn="ctr">
                <a:solidFill>
                  <a:sysClr val="window" lastClr="FFFFFF">
                    <a:lumMod val="95000"/>
                  </a:sysClr>
                </a:solidFill>
                <a:prstDash val="solid"/>
              </a:ln>
              <a:effectLst/>
            </p:spPr>
            <p:txBody>
              <a:bodyPr anchor="ctr"/>
              <a:lstStyle/>
              <a:p>
                <a:pPr algn="ctr"/>
                <a:endParaRPr lang="en-US" sz="1400" kern="0">
                  <a:solidFill>
                    <a:sysClr val="window" lastClr="FFFFFF"/>
                  </a:solidFill>
                  <a:latin typeface="微软雅黑" panose="020B0503020204020204" pitchFamily="34" charset="-122"/>
                  <a:ea typeface="微软雅黑" panose="020B0503020204020204" pitchFamily="34" charset="-122"/>
                </a:endParaRPr>
              </a:p>
            </p:txBody>
          </p:sp>
          <p:sp>
            <p:nvSpPr>
              <p:cNvPr id="131" name="椭圆 5"/>
              <p:cNvSpPr/>
              <p:nvPr>
                <p:custDataLst>
                  <p:tags r:id="rId15"/>
                </p:custDataLst>
              </p:nvPr>
            </p:nvSpPr>
            <p:spPr bwMode="auto">
              <a:xfrm rot="10800000" flipH="1" flipV="1">
                <a:off x="10300475" y="3169990"/>
                <a:ext cx="1588596" cy="524161"/>
              </a:xfrm>
              <a:prstGeom prst="roundRect">
                <a:avLst/>
              </a:prstGeom>
              <a:solidFill>
                <a:schemeClr val="accent1"/>
              </a:solidFill>
              <a:ln w="25400" cap="flat" cmpd="sng" algn="ctr">
                <a:noFill/>
                <a:prstDash val="solid"/>
              </a:ln>
              <a:effectLst>
                <a:innerShdw blurRad="114300">
                  <a:prstClr val="black">
                    <a:alpha val="75000"/>
                  </a:prstClr>
                </a:innerShdw>
              </a:effectLst>
            </p:spPr>
            <p:txBody>
              <a:bodyPr anchor="ctr"/>
              <a:lstStyle/>
              <a:p>
                <a:pPr algn="ctr" eaLnBrk="1" fontAlgn="auto" hangingPunct="1">
                  <a:spcBef>
                    <a:spcPts val="0"/>
                  </a:spcBef>
                  <a:spcAft>
                    <a:spcPts val="0"/>
                  </a:spcAft>
                  <a:defRPr/>
                </a:pPr>
                <a:endParaRPr lang="en-US" sz="1400" kern="0">
                  <a:solidFill>
                    <a:sysClr val="window" lastClr="FFFFFF"/>
                  </a:solidFill>
                  <a:latin typeface="微软雅黑" panose="020B0503020204020204" pitchFamily="34" charset="-122"/>
                  <a:ea typeface="微软雅黑" panose="020B0503020204020204" pitchFamily="34" charset="-122"/>
                </a:endParaRPr>
              </a:p>
            </p:txBody>
          </p:sp>
          <p:sp>
            <p:nvSpPr>
              <p:cNvPr id="132" name="椭圆 6"/>
              <p:cNvSpPr/>
              <p:nvPr/>
            </p:nvSpPr>
            <p:spPr bwMode="auto">
              <a:xfrm rot="10800000" flipH="1" flipV="1">
                <a:off x="10360006" y="3234470"/>
                <a:ext cx="1469535" cy="395203"/>
              </a:xfrm>
              <a:prstGeom prst="roundRect">
                <a:avLst/>
              </a:prstGeom>
              <a:gradFill flip="none" rotWithShape="1">
                <a:gsLst>
                  <a:gs pos="0">
                    <a:sysClr val="window" lastClr="FFFFFF">
                      <a:lumMod val="95000"/>
                      <a:shade val="67500"/>
                      <a:satMod val="115000"/>
                    </a:sysClr>
                  </a:gs>
                  <a:gs pos="100000">
                    <a:sysClr val="window" lastClr="FFFFFF">
                      <a:lumMod val="95000"/>
                      <a:shade val="100000"/>
                      <a:satMod val="115000"/>
                    </a:sysClr>
                  </a:gs>
                </a:gsLst>
                <a:lin ang="13500000" scaled="1"/>
                <a:tileRect/>
              </a:gradFill>
              <a:ln w="19050" cap="flat" cmpd="sng" algn="ctr">
                <a:solidFill>
                  <a:sysClr val="window" lastClr="FFFFFF">
                    <a:lumMod val="95000"/>
                  </a:sysClr>
                </a:solidFill>
                <a:prstDash val="solid"/>
              </a:ln>
              <a:effectLst>
                <a:outerShdw blurRad="50800" dist="38100" dir="5400000" algn="t" rotWithShape="0">
                  <a:prstClr val="black">
                    <a:alpha val="40000"/>
                  </a:prstClr>
                </a:outerShdw>
              </a:effectLst>
            </p:spPr>
            <p:txBody>
              <a:bodyPr anchor="ctr"/>
              <a:lstStyle/>
              <a:p>
                <a:pPr algn="ctr" eaLnBrk="1" fontAlgn="auto" hangingPunct="1">
                  <a:spcBef>
                    <a:spcPts val="0"/>
                  </a:spcBef>
                  <a:spcAft>
                    <a:spcPts val="0"/>
                  </a:spcAft>
                  <a:defRPr/>
                </a:pPr>
                <a:endParaRPr lang="en-US" sz="1400" kern="0">
                  <a:solidFill>
                    <a:sysClr val="window" lastClr="FFFFFF"/>
                  </a:solidFill>
                  <a:latin typeface="微软雅黑" panose="020B0503020204020204" pitchFamily="34" charset="-122"/>
                  <a:ea typeface="微软雅黑" panose="020B0503020204020204" pitchFamily="34" charset="-122"/>
                </a:endParaRPr>
              </a:p>
            </p:txBody>
          </p:sp>
          <p:sp>
            <p:nvSpPr>
              <p:cNvPr id="133" name="文本框 40"/>
              <p:cNvSpPr txBox="1"/>
              <p:nvPr/>
            </p:nvSpPr>
            <p:spPr>
              <a:xfrm>
                <a:off x="10264857" y="3240472"/>
                <a:ext cx="1685399" cy="373675"/>
              </a:xfrm>
              <a:prstGeom prst="roundRect">
                <a:avLst/>
              </a:prstGeom>
              <a:noFill/>
            </p:spPr>
            <p:txBody>
              <a:bodyPr wrap="square" rtlCol="0">
                <a:spAutoFit/>
                <a:scene3d>
                  <a:camera prst="orthographicFront"/>
                  <a:lightRig rig="threePt" dir="t"/>
                </a:scene3d>
                <a:sp3d contourW="12700"/>
              </a:bodyPr>
              <a:lstStyle/>
              <a:p>
                <a:pPr lvl="0" algn="ctr"/>
                <a:r>
                  <a:rPr lang="en-US" altLang="zh-CN" sz="1600" b="1" dirty="0" smtClean="0">
                    <a:solidFill>
                      <a:prstClr val="black">
                        <a:lumMod val="85000"/>
                        <a:lumOff val="15000"/>
                      </a:prst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dirty="0" smtClean="0">
                    <a:solidFill>
                      <a:prstClr val="black">
                        <a:lumMod val="85000"/>
                        <a:lumOff val="15000"/>
                      </a:prstClr>
                    </a:solidFill>
                    <a:latin typeface="微软雅黑" panose="020B0503020204020204" pitchFamily="34" charset="-122"/>
                    <a:ea typeface="微软雅黑" panose="020B0503020204020204" pitchFamily="34" charset="-122"/>
                    <a:cs typeface="微软雅黑" panose="020B0503020204020204" pitchFamily="34" charset="-122"/>
                  </a:rPr>
                  <a:t>调度主任</a:t>
                </a:r>
                <a:endParaRPr lang="zh-CN" altLang="en-US" sz="1400" dirty="0" smtClean="0">
                  <a:solidFill>
                    <a:prstClr val="black">
                      <a:lumMod val="85000"/>
                      <a:lumOff val="15000"/>
                    </a:prst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cxnSp>
          <p:nvCxnSpPr>
            <p:cNvPr id="98" name="肘形连接符 45"/>
            <p:cNvCxnSpPr>
              <a:stCxn id="158" idx="2"/>
              <a:endCxn id="150" idx="0"/>
            </p:cNvCxnSpPr>
            <p:nvPr>
              <p:custDataLst>
                <p:tags r:id="rId16"/>
              </p:custDataLst>
            </p:nvPr>
          </p:nvCxnSpPr>
          <p:spPr>
            <a:xfrm rot="16200000" flipH="1">
              <a:off x="7544794" y="2087088"/>
              <a:ext cx="67179" cy="1"/>
            </a:xfrm>
            <a:prstGeom prst="bentConnector3">
              <a:avLst/>
            </a:prstGeom>
            <a:ln w="19050">
              <a:solidFill>
                <a:schemeClr val="lt1">
                  <a:lumMod val="65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01" name="肘形连接符 50"/>
            <p:cNvCxnSpPr>
              <a:stCxn id="150" idx="2"/>
              <a:endCxn id="142" idx="0"/>
            </p:cNvCxnSpPr>
            <p:nvPr>
              <p:custDataLst>
                <p:tags r:id="rId17"/>
              </p:custDataLst>
            </p:nvPr>
          </p:nvCxnSpPr>
          <p:spPr>
            <a:xfrm rot="5400000">
              <a:off x="5960985" y="1345878"/>
              <a:ext cx="250068" cy="2984731"/>
            </a:xfrm>
            <a:prstGeom prst="bentConnector3">
              <a:avLst/>
            </a:prstGeom>
            <a:ln w="19050">
              <a:solidFill>
                <a:schemeClr val="lt1">
                  <a:lumMod val="65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03" name="肘形连接符 52"/>
            <p:cNvCxnSpPr>
              <a:stCxn id="150" idx="2"/>
              <a:endCxn id="138" idx="0"/>
            </p:cNvCxnSpPr>
            <p:nvPr>
              <p:custDataLst>
                <p:tags r:id="rId18"/>
              </p:custDataLst>
            </p:nvPr>
          </p:nvCxnSpPr>
          <p:spPr>
            <a:xfrm rot="5400000">
              <a:off x="6955365" y="2340256"/>
              <a:ext cx="250067" cy="995972"/>
            </a:xfrm>
            <a:prstGeom prst="bentConnector3">
              <a:avLst/>
            </a:prstGeom>
            <a:ln w="19050">
              <a:solidFill>
                <a:schemeClr val="lt1">
                  <a:lumMod val="65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05" name="肘形连接符 55"/>
            <p:cNvCxnSpPr>
              <a:stCxn id="150" idx="2"/>
              <a:endCxn id="134" idx="0"/>
            </p:cNvCxnSpPr>
            <p:nvPr>
              <p:custDataLst>
                <p:tags r:id="rId19"/>
              </p:custDataLst>
            </p:nvPr>
          </p:nvCxnSpPr>
          <p:spPr>
            <a:xfrm rot="16200000" flipH="1">
              <a:off x="7949744" y="2341848"/>
              <a:ext cx="250067" cy="992787"/>
            </a:xfrm>
            <a:prstGeom prst="bentConnector3">
              <a:avLst/>
            </a:prstGeom>
            <a:ln w="19050">
              <a:solidFill>
                <a:schemeClr val="lt1">
                  <a:lumMod val="65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07" name="肘形连接符 57"/>
            <p:cNvCxnSpPr>
              <a:stCxn id="150" idx="2"/>
              <a:endCxn id="130" idx="0"/>
            </p:cNvCxnSpPr>
            <p:nvPr>
              <p:custDataLst>
                <p:tags r:id="rId20"/>
              </p:custDataLst>
            </p:nvPr>
          </p:nvCxnSpPr>
          <p:spPr>
            <a:xfrm rot="16200000" flipH="1">
              <a:off x="8944124" y="1347469"/>
              <a:ext cx="250067" cy="2981546"/>
            </a:xfrm>
            <a:prstGeom prst="bentConnector3">
              <a:avLst/>
            </a:prstGeom>
            <a:ln w="19050">
              <a:solidFill>
                <a:schemeClr val="lt1">
                  <a:lumMod val="65000"/>
                </a:schemeClr>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9" name="그룹 8"/>
            <p:cNvGrpSpPr/>
            <p:nvPr/>
          </p:nvGrpSpPr>
          <p:grpSpPr>
            <a:xfrm>
              <a:off x="3755803" y="3661386"/>
              <a:ext cx="7645538" cy="592530"/>
              <a:chOff x="4290646" y="3865764"/>
              <a:chExt cx="7645538" cy="592530"/>
            </a:xfrm>
          </p:grpSpPr>
          <p:sp>
            <p:nvSpPr>
              <p:cNvPr id="179" name="椭圆 4"/>
              <p:cNvSpPr/>
              <p:nvPr/>
            </p:nvSpPr>
            <p:spPr bwMode="auto">
              <a:xfrm rot="10800000" flipH="1" flipV="1">
                <a:off x="4290646" y="3865764"/>
                <a:ext cx="1675697" cy="592530"/>
              </a:xfrm>
              <a:prstGeom prst="roundRect">
                <a:avLst/>
              </a:prstGeom>
              <a:solidFill>
                <a:sysClr val="window" lastClr="FFFFFF">
                  <a:lumMod val="95000"/>
                </a:sysClr>
              </a:solidFill>
              <a:ln w="38100" cap="flat" cmpd="sng" algn="ctr">
                <a:solidFill>
                  <a:sysClr val="window" lastClr="FFFFFF">
                    <a:lumMod val="95000"/>
                  </a:sysClr>
                </a:solidFill>
                <a:prstDash val="solid"/>
              </a:ln>
              <a:effectLst/>
            </p:spPr>
            <p:txBody>
              <a:bodyPr anchor="ctr"/>
              <a:lstStyle/>
              <a:p>
                <a:pPr algn="ctr"/>
                <a:endParaRPr lang="en-US" sz="1400" kern="0">
                  <a:solidFill>
                    <a:sysClr val="window" lastClr="FFFFFF"/>
                  </a:solidFill>
                  <a:latin typeface="微软雅黑" panose="020B0503020204020204" pitchFamily="34" charset="-122"/>
                  <a:ea typeface="微软雅黑" panose="020B0503020204020204" pitchFamily="34" charset="-122"/>
                </a:endParaRPr>
              </a:p>
            </p:txBody>
          </p:sp>
          <p:sp>
            <p:nvSpPr>
              <p:cNvPr id="180" name="椭圆 5"/>
              <p:cNvSpPr/>
              <p:nvPr>
                <p:custDataLst>
                  <p:tags r:id="rId21"/>
                </p:custDataLst>
              </p:nvPr>
            </p:nvSpPr>
            <p:spPr bwMode="auto">
              <a:xfrm rot="10800000" flipH="1" flipV="1">
                <a:off x="4334197" y="3899948"/>
                <a:ext cx="1588594" cy="524161"/>
              </a:xfrm>
              <a:prstGeom prst="roundRect">
                <a:avLst/>
              </a:prstGeom>
              <a:solidFill>
                <a:schemeClr val="accent1"/>
              </a:solidFill>
              <a:ln w="25400" cap="flat" cmpd="sng" algn="ctr">
                <a:noFill/>
                <a:prstDash val="solid"/>
              </a:ln>
              <a:effectLst>
                <a:innerShdw blurRad="114300">
                  <a:prstClr val="black">
                    <a:alpha val="75000"/>
                  </a:prstClr>
                </a:innerShdw>
              </a:effectLst>
            </p:spPr>
            <p:txBody>
              <a:bodyPr anchor="ctr"/>
              <a:lstStyle/>
              <a:p>
                <a:pPr algn="ctr" eaLnBrk="1" fontAlgn="auto" hangingPunct="1">
                  <a:spcBef>
                    <a:spcPts val="0"/>
                  </a:spcBef>
                  <a:spcAft>
                    <a:spcPts val="0"/>
                  </a:spcAft>
                  <a:defRPr/>
                </a:pPr>
                <a:endParaRPr lang="en-US" sz="1400" kern="0">
                  <a:solidFill>
                    <a:sysClr val="window" lastClr="FFFFFF"/>
                  </a:solidFill>
                  <a:latin typeface="微软雅黑" panose="020B0503020204020204" pitchFamily="34" charset="-122"/>
                  <a:ea typeface="微软雅黑" panose="020B0503020204020204" pitchFamily="34" charset="-122"/>
                </a:endParaRPr>
              </a:p>
            </p:txBody>
          </p:sp>
          <p:sp>
            <p:nvSpPr>
              <p:cNvPr id="181" name="椭圆 6"/>
              <p:cNvSpPr/>
              <p:nvPr/>
            </p:nvSpPr>
            <p:spPr bwMode="auto">
              <a:xfrm rot="10800000" flipH="1" flipV="1">
                <a:off x="4393728" y="3964428"/>
                <a:ext cx="1469533" cy="395203"/>
              </a:xfrm>
              <a:prstGeom prst="roundRect">
                <a:avLst/>
              </a:prstGeom>
              <a:gradFill flip="none" rotWithShape="1">
                <a:gsLst>
                  <a:gs pos="0">
                    <a:sysClr val="window" lastClr="FFFFFF">
                      <a:lumMod val="95000"/>
                      <a:shade val="67500"/>
                      <a:satMod val="115000"/>
                    </a:sysClr>
                  </a:gs>
                  <a:gs pos="100000">
                    <a:sysClr val="window" lastClr="FFFFFF">
                      <a:lumMod val="95000"/>
                      <a:shade val="100000"/>
                      <a:satMod val="115000"/>
                    </a:sysClr>
                  </a:gs>
                </a:gsLst>
                <a:lin ang="13500000" scaled="1"/>
                <a:tileRect/>
              </a:gradFill>
              <a:ln w="19050" cap="flat" cmpd="sng" algn="ctr">
                <a:solidFill>
                  <a:sysClr val="window" lastClr="FFFFFF">
                    <a:lumMod val="95000"/>
                  </a:sysClr>
                </a:solidFill>
                <a:prstDash val="solid"/>
              </a:ln>
              <a:effectLst>
                <a:outerShdw blurRad="50800" dist="38100" dir="5400000" algn="t" rotWithShape="0">
                  <a:prstClr val="black">
                    <a:alpha val="40000"/>
                  </a:prstClr>
                </a:outerShdw>
              </a:effectLst>
            </p:spPr>
            <p:txBody>
              <a:bodyPr anchor="ctr"/>
              <a:lstStyle/>
              <a:p>
                <a:pPr algn="ctr" eaLnBrk="1" fontAlgn="auto" hangingPunct="1">
                  <a:spcBef>
                    <a:spcPts val="0"/>
                  </a:spcBef>
                  <a:spcAft>
                    <a:spcPts val="0"/>
                  </a:spcAft>
                  <a:defRPr/>
                </a:pPr>
                <a:endParaRPr lang="en-US" sz="1400" kern="0">
                  <a:solidFill>
                    <a:sysClr val="window" lastClr="FFFFFF"/>
                  </a:solidFill>
                  <a:latin typeface="微软雅黑" panose="020B0503020204020204" pitchFamily="34" charset="-122"/>
                  <a:ea typeface="微软雅黑" panose="020B0503020204020204" pitchFamily="34" charset="-122"/>
                </a:endParaRPr>
              </a:p>
            </p:txBody>
          </p:sp>
          <p:sp>
            <p:nvSpPr>
              <p:cNvPr id="182" name="文本框 25"/>
              <p:cNvSpPr txBox="1"/>
              <p:nvPr/>
            </p:nvSpPr>
            <p:spPr>
              <a:xfrm>
                <a:off x="4298576" y="3970430"/>
                <a:ext cx="1685396" cy="373675"/>
              </a:xfrm>
              <a:prstGeom prst="roundRect">
                <a:avLst/>
              </a:prstGeom>
              <a:noFill/>
            </p:spPr>
            <p:txBody>
              <a:bodyPr wrap="square" rtlCol="0">
                <a:spAutoFit/>
                <a:scene3d>
                  <a:camera prst="orthographicFront"/>
                  <a:lightRig rig="threePt" dir="t"/>
                </a:scene3d>
                <a:sp3d contourW="12700"/>
              </a:bodyPr>
              <a:lstStyle/>
              <a:p>
                <a:pPr lvl="0" algn="ctr"/>
                <a:r>
                  <a:rPr lang="en-US" altLang="zh-CN" sz="1600" b="1" dirty="0" smtClean="0">
                    <a:solidFill>
                      <a:prstClr val="black">
                        <a:lumMod val="85000"/>
                        <a:lumOff val="15000"/>
                      </a:prst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dirty="0" smtClean="0">
                    <a:solidFill>
                      <a:prstClr val="black">
                        <a:lumMod val="85000"/>
                        <a:lumOff val="15000"/>
                      </a:prstClr>
                    </a:solidFill>
                    <a:latin typeface="微软雅黑" panose="020B0503020204020204" pitchFamily="34" charset="-122"/>
                    <a:ea typeface="微软雅黑" panose="020B0503020204020204" pitchFamily="34" charset="-122"/>
                    <a:cs typeface="微软雅黑" panose="020B0503020204020204" pitchFamily="34" charset="-122"/>
                  </a:rPr>
                  <a:t>质检主任</a:t>
                </a:r>
                <a:endParaRPr lang="zh-CN" altLang="en-US" sz="1400" dirty="0" smtClean="0">
                  <a:solidFill>
                    <a:prstClr val="black">
                      <a:lumMod val="85000"/>
                      <a:lumOff val="15000"/>
                    </a:prst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75" name="椭圆 4"/>
              <p:cNvSpPr/>
              <p:nvPr/>
            </p:nvSpPr>
            <p:spPr bwMode="auto">
              <a:xfrm rot="10800000" flipH="1" flipV="1">
                <a:off x="6279406" y="3865764"/>
                <a:ext cx="1675697" cy="592530"/>
              </a:xfrm>
              <a:prstGeom prst="roundRect">
                <a:avLst/>
              </a:prstGeom>
              <a:solidFill>
                <a:sysClr val="window" lastClr="FFFFFF">
                  <a:lumMod val="95000"/>
                </a:sysClr>
              </a:solidFill>
              <a:ln w="38100" cap="flat" cmpd="sng" algn="ctr">
                <a:solidFill>
                  <a:sysClr val="window" lastClr="FFFFFF">
                    <a:lumMod val="95000"/>
                  </a:sysClr>
                </a:solidFill>
                <a:prstDash val="solid"/>
              </a:ln>
              <a:effectLst/>
            </p:spPr>
            <p:txBody>
              <a:bodyPr anchor="ctr"/>
              <a:lstStyle/>
              <a:p>
                <a:pPr algn="ctr"/>
                <a:endParaRPr lang="en-US" sz="1400" kern="0">
                  <a:solidFill>
                    <a:sysClr val="window" lastClr="FFFFFF"/>
                  </a:solidFill>
                  <a:latin typeface="微软雅黑" panose="020B0503020204020204" pitchFamily="34" charset="-122"/>
                  <a:ea typeface="微软雅黑" panose="020B0503020204020204" pitchFamily="34" charset="-122"/>
                </a:endParaRPr>
              </a:p>
            </p:txBody>
          </p:sp>
          <p:sp>
            <p:nvSpPr>
              <p:cNvPr id="176" name="椭圆 5"/>
              <p:cNvSpPr/>
              <p:nvPr>
                <p:custDataLst>
                  <p:tags r:id="rId22"/>
                </p:custDataLst>
              </p:nvPr>
            </p:nvSpPr>
            <p:spPr bwMode="auto">
              <a:xfrm rot="10800000" flipH="1" flipV="1">
                <a:off x="6322957" y="3899948"/>
                <a:ext cx="1588595" cy="524161"/>
              </a:xfrm>
              <a:prstGeom prst="roundRect">
                <a:avLst/>
              </a:prstGeom>
              <a:solidFill>
                <a:schemeClr val="accent1"/>
              </a:solidFill>
              <a:ln w="25400" cap="flat" cmpd="sng" algn="ctr">
                <a:noFill/>
                <a:prstDash val="solid"/>
              </a:ln>
              <a:effectLst>
                <a:innerShdw blurRad="114300">
                  <a:prstClr val="black">
                    <a:alpha val="75000"/>
                  </a:prstClr>
                </a:innerShdw>
              </a:effectLst>
            </p:spPr>
            <p:txBody>
              <a:bodyPr anchor="ctr"/>
              <a:lstStyle/>
              <a:p>
                <a:pPr algn="ctr" eaLnBrk="1" fontAlgn="auto" hangingPunct="1">
                  <a:spcBef>
                    <a:spcPts val="0"/>
                  </a:spcBef>
                  <a:spcAft>
                    <a:spcPts val="0"/>
                  </a:spcAft>
                  <a:defRPr/>
                </a:pPr>
                <a:endParaRPr lang="en-US" sz="1400" kern="0">
                  <a:solidFill>
                    <a:sysClr val="window" lastClr="FFFFFF"/>
                  </a:solidFill>
                  <a:latin typeface="微软雅黑" panose="020B0503020204020204" pitchFamily="34" charset="-122"/>
                  <a:ea typeface="微软雅黑" panose="020B0503020204020204" pitchFamily="34" charset="-122"/>
                </a:endParaRPr>
              </a:p>
            </p:txBody>
          </p:sp>
          <p:sp>
            <p:nvSpPr>
              <p:cNvPr id="177" name="椭圆 6"/>
              <p:cNvSpPr/>
              <p:nvPr/>
            </p:nvSpPr>
            <p:spPr bwMode="auto">
              <a:xfrm rot="10800000" flipH="1" flipV="1">
                <a:off x="6382488" y="3964428"/>
                <a:ext cx="1469534" cy="395203"/>
              </a:xfrm>
              <a:prstGeom prst="roundRect">
                <a:avLst/>
              </a:prstGeom>
              <a:gradFill flip="none" rotWithShape="1">
                <a:gsLst>
                  <a:gs pos="0">
                    <a:sysClr val="window" lastClr="FFFFFF">
                      <a:lumMod val="95000"/>
                      <a:shade val="67500"/>
                      <a:satMod val="115000"/>
                    </a:sysClr>
                  </a:gs>
                  <a:gs pos="100000">
                    <a:sysClr val="window" lastClr="FFFFFF">
                      <a:lumMod val="95000"/>
                      <a:shade val="100000"/>
                      <a:satMod val="115000"/>
                    </a:sysClr>
                  </a:gs>
                </a:gsLst>
                <a:lin ang="13500000" scaled="1"/>
                <a:tileRect/>
              </a:gradFill>
              <a:ln w="19050" cap="flat" cmpd="sng" algn="ctr">
                <a:solidFill>
                  <a:sysClr val="window" lastClr="FFFFFF">
                    <a:lumMod val="95000"/>
                  </a:sysClr>
                </a:solidFill>
                <a:prstDash val="solid"/>
              </a:ln>
              <a:effectLst>
                <a:outerShdw blurRad="50800" dist="38100" dir="5400000" algn="t" rotWithShape="0">
                  <a:prstClr val="black">
                    <a:alpha val="40000"/>
                  </a:prstClr>
                </a:outerShdw>
              </a:effectLst>
            </p:spPr>
            <p:txBody>
              <a:bodyPr anchor="ctr"/>
              <a:lstStyle/>
              <a:p>
                <a:pPr algn="ctr" eaLnBrk="1" fontAlgn="auto" hangingPunct="1">
                  <a:spcBef>
                    <a:spcPts val="0"/>
                  </a:spcBef>
                  <a:spcAft>
                    <a:spcPts val="0"/>
                  </a:spcAft>
                  <a:defRPr/>
                </a:pPr>
                <a:endParaRPr lang="en-US" sz="1400" kern="0">
                  <a:solidFill>
                    <a:sysClr val="window" lastClr="FFFFFF"/>
                  </a:solidFill>
                  <a:latin typeface="微软雅黑" panose="020B0503020204020204" pitchFamily="34" charset="-122"/>
                  <a:ea typeface="微软雅黑" panose="020B0503020204020204" pitchFamily="34" charset="-122"/>
                </a:endParaRPr>
              </a:p>
            </p:txBody>
          </p:sp>
          <p:sp>
            <p:nvSpPr>
              <p:cNvPr id="178" name="文本框 30"/>
              <p:cNvSpPr txBox="1"/>
              <p:nvPr/>
            </p:nvSpPr>
            <p:spPr>
              <a:xfrm>
                <a:off x="6315472" y="3970431"/>
                <a:ext cx="1641845" cy="373675"/>
              </a:xfrm>
              <a:prstGeom prst="roundRect">
                <a:avLst/>
              </a:prstGeom>
              <a:noFill/>
            </p:spPr>
            <p:txBody>
              <a:bodyPr wrap="square" rtlCol="0">
                <a:spAutoFit/>
                <a:scene3d>
                  <a:camera prst="orthographicFront"/>
                  <a:lightRig rig="threePt" dir="t"/>
                </a:scene3d>
                <a:sp3d contourW="12700"/>
              </a:bodyPr>
              <a:lstStyle/>
              <a:p>
                <a:pPr lvl="0" algn="ctr"/>
                <a:r>
                  <a:rPr lang="en-US" altLang="zh-CN" sz="1600" b="1" dirty="0" smtClean="0">
                    <a:solidFill>
                      <a:prstClr val="black">
                        <a:lumMod val="85000"/>
                        <a:lumOff val="15000"/>
                      </a:prst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dirty="0" smtClean="0">
                    <a:solidFill>
                      <a:prstClr val="black">
                        <a:lumMod val="85000"/>
                        <a:lumOff val="15000"/>
                      </a:prstClr>
                    </a:solidFill>
                    <a:latin typeface="微软雅黑" panose="020B0503020204020204" pitchFamily="34" charset="-122"/>
                    <a:ea typeface="微软雅黑" panose="020B0503020204020204" pitchFamily="34" charset="-122"/>
                    <a:cs typeface="微软雅黑" panose="020B0503020204020204" pitchFamily="34" charset="-122"/>
                  </a:rPr>
                  <a:t>办公室主任</a:t>
                </a:r>
                <a:endParaRPr lang="zh-CN" altLang="en-US" sz="1400" dirty="0" smtClean="0">
                  <a:solidFill>
                    <a:prstClr val="black">
                      <a:lumMod val="85000"/>
                      <a:lumOff val="15000"/>
                    </a:prst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71" name="椭圆 4"/>
              <p:cNvSpPr/>
              <p:nvPr/>
            </p:nvSpPr>
            <p:spPr bwMode="auto">
              <a:xfrm rot="10800000" flipH="1" flipV="1">
                <a:off x="8268165" y="3865764"/>
                <a:ext cx="1675698" cy="592530"/>
              </a:xfrm>
              <a:prstGeom prst="roundRect">
                <a:avLst/>
              </a:prstGeom>
              <a:solidFill>
                <a:sysClr val="window" lastClr="FFFFFF">
                  <a:lumMod val="95000"/>
                </a:sysClr>
              </a:solidFill>
              <a:ln w="38100" cap="flat" cmpd="sng" algn="ctr">
                <a:solidFill>
                  <a:sysClr val="window" lastClr="FFFFFF">
                    <a:lumMod val="95000"/>
                  </a:sysClr>
                </a:solidFill>
                <a:prstDash val="solid"/>
              </a:ln>
              <a:effectLst/>
            </p:spPr>
            <p:txBody>
              <a:bodyPr anchor="ctr"/>
              <a:lstStyle/>
              <a:p>
                <a:pPr algn="ctr"/>
                <a:endParaRPr lang="en-US" sz="1400" kern="0">
                  <a:solidFill>
                    <a:sysClr val="window" lastClr="FFFFFF"/>
                  </a:solidFill>
                  <a:latin typeface="微软雅黑" panose="020B0503020204020204" pitchFamily="34" charset="-122"/>
                  <a:ea typeface="微软雅黑" panose="020B0503020204020204" pitchFamily="34" charset="-122"/>
                </a:endParaRPr>
              </a:p>
            </p:txBody>
          </p:sp>
          <p:sp>
            <p:nvSpPr>
              <p:cNvPr id="172" name="椭圆 5"/>
              <p:cNvSpPr/>
              <p:nvPr>
                <p:custDataLst>
                  <p:tags r:id="rId23"/>
                </p:custDataLst>
              </p:nvPr>
            </p:nvSpPr>
            <p:spPr bwMode="auto">
              <a:xfrm rot="10800000" flipH="1" flipV="1">
                <a:off x="8311716" y="3899948"/>
                <a:ext cx="1588596" cy="524161"/>
              </a:xfrm>
              <a:prstGeom prst="roundRect">
                <a:avLst/>
              </a:prstGeom>
              <a:solidFill>
                <a:schemeClr val="accent1"/>
              </a:solidFill>
              <a:ln w="25400" cap="flat" cmpd="sng" algn="ctr">
                <a:noFill/>
                <a:prstDash val="solid"/>
              </a:ln>
              <a:effectLst>
                <a:innerShdw blurRad="114300">
                  <a:prstClr val="black">
                    <a:alpha val="75000"/>
                  </a:prstClr>
                </a:innerShdw>
              </a:effectLst>
            </p:spPr>
            <p:txBody>
              <a:bodyPr anchor="ctr"/>
              <a:lstStyle/>
              <a:p>
                <a:pPr algn="ctr" eaLnBrk="1" fontAlgn="auto" hangingPunct="1">
                  <a:spcBef>
                    <a:spcPts val="0"/>
                  </a:spcBef>
                  <a:spcAft>
                    <a:spcPts val="0"/>
                  </a:spcAft>
                  <a:defRPr/>
                </a:pPr>
                <a:endParaRPr lang="en-US" sz="1400" kern="0">
                  <a:solidFill>
                    <a:sysClr val="window" lastClr="FFFFFF"/>
                  </a:solidFill>
                  <a:latin typeface="微软雅黑" panose="020B0503020204020204" pitchFamily="34" charset="-122"/>
                  <a:ea typeface="微软雅黑" panose="020B0503020204020204" pitchFamily="34" charset="-122"/>
                </a:endParaRPr>
              </a:p>
            </p:txBody>
          </p:sp>
          <p:sp>
            <p:nvSpPr>
              <p:cNvPr id="173" name="椭圆 6"/>
              <p:cNvSpPr/>
              <p:nvPr/>
            </p:nvSpPr>
            <p:spPr bwMode="auto">
              <a:xfrm rot="10800000" flipH="1" flipV="1">
                <a:off x="8371247" y="3964428"/>
                <a:ext cx="1469535" cy="395203"/>
              </a:xfrm>
              <a:prstGeom prst="roundRect">
                <a:avLst/>
              </a:prstGeom>
              <a:gradFill flip="none" rotWithShape="1">
                <a:gsLst>
                  <a:gs pos="0">
                    <a:sysClr val="window" lastClr="FFFFFF">
                      <a:lumMod val="95000"/>
                      <a:shade val="67500"/>
                      <a:satMod val="115000"/>
                    </a:sysClr>
                  </a:gs>
                  <a:gs pos="100000">
                    <a:sysClr val="window" lastClr="FFFFFF">
                      <a:lumMod val="95000"/>
                      <a:shade val="100000"/>
                      <a:satMod val="115000"/>
                    </a:sysClr>
                  </a:gs>
                </a:gsLst>
                <a:lin ang="13500000" scaled="1"/>
                <a:tileRect/>
              </a:gradFill>
              <a:ln w="19050" cap="flat" cmpd="sng" algn="ctr">
                <a:solidFill>
                  <a:sysClr val="window" lastClr="FFFFFF">
                    <a:lumMod val="95000"/>
                  </a:sysClr>
                </a:solidFill>
                <a:prstDash val="solid"/>
              </a:ln>
              <a:effectLst>
                <a:outerShdw blurRad="50800" dist="38100" dir="5400000" algn="t" rotWithShape="0">
                  <a:prstClr val="black">
                    <a:alpha val="40000"/>
                  </a:prstClr>
                </a:outerShdw>
              </a:effectLst>
            </p:spPr>
            <p:txBody>
              <a:bodyPr anchor="ctr"/>
              <a:lstStyle/>
              <a:p>
                <a:pPr algn="ctr" eaLnBrk="1" fontAlgn="auto" hangingPunct="1">
                  <a:spcBef>
                    <a:spcPts val="0"/>
                  </a:spcBef>
                  <a:spcAft>
                    <a:spcPts val="0"/>
                  </a:spcAft>
                  <a:defRPr/>
                </a:pPr>
                <a:endParaRPr lang="en-US" sz="1400" kern="0">
                  <a:solidFill>
                    <a:sysClr val="window" lastClr="FFFFFF"/>
                  </a:solidFill>
                  <a:latin typeface="微软雅黑" panose="020B0503020204020204" pitchFamily="34" charset="-122"/>
                  <a:ea typeface="微软雅黑" panose="020B0503020204020204" pitchFamily="34" charset="-122"/>
                </a:endParaRPr>
              </a:p>
            </p:txBody>
          </p:sp>
          <p:sp>
            <p:nvSpPr>
              <p:cNvPr id="174" name="文本框 35"/>
              <p:cNvSpPr txBox="1"/>
              <p:nvPr/>
            </p:nvSpPr>
            <p:spPr>
              <a:xfrm>
                <a:off x="8304234" y="3970430"/>
                <a:ext cx="1669421" cy="373675"/>
              </a:xfrm>
              <a:prstGeom prst="roundRect">
                <a:avLst/>
              </a:prstGeom>
              <a:noFill/>
            </p:spPr>
            <p:txBody>
              <a:bodyPr wrap="square" rtlCol="0">
                <a:spAutoFit/>
                <a:scene3d>
                  <a:camera prst="orthographicFront"/>
                  <a:lightRig rig="threePt" dir="t"/>
                </a:scene3d>
                <a:sp3d contourW="12700"/>
              </a:bodyPr>
              <a:lstStyle/>
              <a:p>
                <a:pPr lvl="0" algn="ctr"/>
                <a:r>
                  <a:rPr lang="en-US" altLang="zh-CN" sz="1600" b="1" dirty="0" smtClean="0">
                    <a:solidFill>
                      <a:prstClr val="black">
                        <a:lumMod val="85000"/>
                        <a:lumOff val="15000"/>
                      </a:prst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dirty="0" smtClean="0">
                    <a:solidFill>
                      <a:prstClr val="black">
                        <a:lumMod val="85000"/>
                        <a:lumOff val="15000"/>
                      </a:prstClr>
                    </a:solidFill>
                    <a:latin typeface="微软雅黑" panose="020B0503020204020204" pitchFamily="34" charset="-122"/>
                    <a:ea typeface="微软雅黑" panose="020B0503020204020204" pitchFamily="34" charset="-122"/>
                    <a:cs typeface="微软雅黑" panose="020B0503020204020204" pitchFamily="34" charset="-122"/>
                  </a:rPr>
                  <a:t>工程主任</a:t>
                </a:r>
                <a:endParaRPr lang="zh-CN" altLang="en-US" sz="1400" dirty="0" smtClean="0">
                  <a:solidFill>
                    <a:prstClr val="black">
                      <a:lumMod val="85000"/>
                      <a:lumOff val="15000"/>
                    </a:prst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67" name="椭圆 4"/>
              <p:cNvSpPr/>
              <p:nvPr/>
            </p:nvSpPr>
            <p:spPr bwMode="auto">
              <a:xfrm rot="10800000" flipH="1" flipV="1">
                <a:off x="10256924" y="3865764"/>
                <a:ext cx="1675698" cy="592530"/>
              </a:xfrm>
              <a:prstGeom prst="roundRect">
                <a:avLst/>
              </a:prstGeom>
              <a:solidFill>
                <a:sysClr val="window" lastClr="FFFFFF">
                  <a:lumMod val="95000"/>
                </a:sysClr>
              </a:solidFill>
              <a:ln w="38100" cap="flat" cmpd="sng" algn="ctr">
                <a:solidFill>
                  <a:sysClr val="window" lastClr="FFFFFF">
                    <a:lumMod val="95000"/>
                  </a:sysClr>
                </a:solidFill>
                <a:prstDash val="solid"/>
              </a:ln>
              <a:effectLst/>
            </p:spPr>
            <p:txBody>
              <a:bodyPr anchor="ctr"/>
              <a:lstStyle/>
              <a:p>
                <a:pPr algn="ctr"/>
                <a:endParaRPr lang="en-US" sz="1400" kern="0">
                  <a:solidFill>
                    <a:sysClr val="window" lastClr="FFFFFF"/>
                  </a:solidFill>
                  <a:latin typeface="微软雅黑" panose="020B0503020204020204" pitchFamily="34" charset="-122"/>
                  <a:ea typeface="微软雅黑" panose="020B0503020204020204" pitchFamily="34" charset="-122"/>
                </a:endParaRPr>
              </a:p>
            </p:txBody>
          </p:sp>
          <p:sp>
            <p:nvSpPr>
              <p:cNvPr id="168" name="椭圆 5"/>
              <p:cNvSpPr/>
              <p:nvPr>
                <p:custDataLst>
                  <p:tags r:id="rId24"/>
                </p:custDataLst>
              </p:nvPr>
            </p:nvSpPr>
            <p:spPr bwMode="auto">
              <a:xfrm rot="10800000" flipH="1" flipV="1">
                <a:off x="10300475" y="3899948"/>
                <a:ext cx="1588595" cy="524161"/>
              </a:xfrm>
              <a:prstGeom prst="roundRect">
                <a:avLst/>
              </a:prstGeom>
              <a:solidFill>
                <a:schemeClr val="accent1"/>
              </a:solidFill>
              <a:ln w="25400" cap="flat" cmpd="sng" algn="ctr">
                <a:noFill/>
                <a:prstDash val="solid"/>
              </a:ln>
              <a:effectLst>
                <a:innerShdw blurRad="114300">
                  <a:prstClr val="black">
                    <a:alpha val="75000"/>
                  </a:prstClr>
                </a:innerShdw>
              </a:effectLst>
            </p:spPr>
            <p:txBody>
              <a:bodyPr anchor="ctr"/>
              <a:lstStyle/>
              <a:p>
                <a:pPr algn="ctr" eaLnBrk="1" fontAlgn="auto" hangingPunct="1">
                  <a:spcBef>
                    <a:spcPts val="0"/>
                  </a:spcBef>
                  <a:spcAft>
                    <a:spcPts val="0"/>
                  </a:spcAft>
                  <a:defRPr/>
                </a:pPr>
                <a:endParaRPr lang="en-US" sz="1400" kern="0">
                  <a:solidFill>
                    <a:sysClr val="window" lastClr="FFFFFF"/>
                  </a:solidFill>
                  <a:latin typeface="微软雅黑" panose="020B0503020204020204" pitchFamily="34" charset="-122"/>
                  <a:ea typeface="微软雅黑" panose="020B0503020204020204" pitchFamily="34" charset="-122"/>
                </a:endParaRPr>
              </a:p>
            </p:txBody>
          </p:sp>
          <p:sp>
            <p:nvSpPr>
              <p:cNvPr id="169" name="椭圆 6"/>
              <p:cNvSpPr/>
              <p:nvPr/>
            </p:nvSpPr>
            <p:spPr bwMode="auto">
              <a:xfrm rot="10800000" flipH="1" flipV="1">
                <a:off x="10360006" y="3964428"/>
                <a:ext cx="1469534" cy="395203"/>
              </a:xfrm>
              <a:prstGeom prst="roundRect">
                <a:avLst/>
              </a:prstGeom>
              <a:gradFill flip="none" rotWithShape="1">
                <a:gsLst>
                  <a:gs pos="0">
                    <a:sysClr val="window" lastClr="FFFFFF">
                      <a:lumMod val="95000"/>
                      <a:shade val="67500"/>
                      <a:satMod val="115000"/>
                    </a:sysClr>
                  </a:gs>
                  <a:gs pos="100000">
                    <a:sysClr val="window" lastClr="FFFFFF">
                      <a:lumMod val="95000"/>
                      <a:shade val="100000"/>
                      <a:satMod val="115000"/>
                    </a:sysClr>
                  </a:gs>
                </a:gsLst>
                <a:lin ang="13500000" scaled="1"/>
                <a:tileRect/>
              </a:gradFill>
              <a:ln w="19050" cap="flat" cmpd="sng" algn="ctr">
                <a:solidFill>
                  <a:sysClr val="window" lastClr="FFFFFF">
                    <a:lumMod val="95000"/>
                  </a:sysClr>
                </a:solidFill>
                <a:prstDash val="solid"/>
              </a:ln>
              <a:effectLst>
                <a:outerShdw blurRad="50800" dist="38100" dir="5400000" algn="t" rotWithShape="0">
                  <a:prstClr val="black">
                    <a:alpha val="40000"/>
                  </a:prstClr>
                </a:outerShdw>
              </a:effectLst>
            </p:spPr>
            <p:txBody>
              <a:bodyPr anchor="ctr"/>
              <a:lstStyle/>
              <a:p>
                <a:pPr algn="ctr" eaLnBrk="1" fontAlgn="auto" hangingPunct="1">
                  <a:spcBef>
                    <a:spcPts val="0"/>
                  </a:spcBef>
                  <a:spcAft>
                    <a:spcPts val="0"/>
                  </a:spcAft>
                  <a:defRPr/>
                </a:pPr>
                <a:endParaRPr lang="en-US" sz="1400" kern="0">
                  <a:solidFill>
                    <a:sysClr val="window" lastClr="FFFFFF"/>
                  </a:solidFill>
                  <a:latin typeface="微软雅黑" panose="020B0503020204020204" pitchFamily="34" charset="-122"/>
                  <a:ea typeface="微软雅黑" panose="020B0503020204020204" pitchFamily="34" charset="-122"/>
                </a:endParaRPr>
              </a:p>
            </p:txBody>
          </p:sp>
          <p:sp>
            <p:nvSpPr>
              <p:cNvPr id="170" name="文本框 40"/>
              <p:cNvSpPr txBox="1"/>
              <p:nvPr/>
            </p:nvSpPr>
            <p:spPr>
              <a:xfrm>
                <a:off x="10250787" y="3970430"/>
                <a:ext cx="1685397" cy="373675"/>
              </a:xfrm>
              <a:prstGeom prst="roundRect">
                <a:avLst/>
              </a:prstGeom>
              <a:noFill/>
            </p:spPr>
            <p:txBody>
              <a:bodyPr wrap="square" rtlCol="0">
                <a:spAutoFit/>
                <a:scene3d>
                  <a:camera prst="orthographicFront"/>
                  <a:lightRig rig="threePt" dir="t"/>
                </a:scene3d>
                <a:sp3d contourW="12700"/>
              </a:bodyPr>
              <a:lstStyle/>
              <a:p>
                <a:pPr lvl="0" algn="ctr"/>
                <a:r>
                  <a:rPr lang="en-US" altLang="zh-CN" sz="1600" b="1" dirty="0" smtClean="0">
                    <a:solidFill>
                      <a:prstClr val="black">
                        <a:lumMod val="85000"/>
                        <a:lumOff val="15000"/>
                      </a:prst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dirty="0" smtClean="0">
                    <a:solidFill>
                      <a:prstClr val="black">
                        <a:lumMod val="85000"/>
                        <a:lumOff val="15000"/>
                      </a:prstClr>
                    </a:solidFill>
                    <a:latin typeface="微软雅黑" panose="020B0503020204020204" pitchFamily="34" charset="-122"/>
                    <a:ea typeface="微软雅黑" panose="020B0503020204020204" pitchFamily="34" charset="-122"/>
                    <a:cs typeface="微软雅黑" panose="020B0503020204020204" pitchFamily="34" charset="-122"/>
                  </a:rPr>
                  <a:t>仓储主任</a:t>
                </a:r>
                <a:endParaRPr lang="zh-CN" altLang="en-US" sz="1400" dirty="0" smtClean="0">
                  <a:solidFill>
                    <a:prstClr val="black">
                      <a:lumMod val="85000"/>
                      <a:lumOff val="15000"/>
                    </a:prst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10" name="그룹 9"/>
            <p:cNvGrpSpPr/>
            <p:nvPr/>
          </p:nvGrpSpPr>
          <p:grpSpPr>
            <a:xfrm>
              <a:off x="3755803" y="4359495"/>
              <a:ext cx="7673674" cy="592530"/>
              <a:chOff x="4290646" y="4581653"/>
              <a:chExt cx="7673674" cy="592530"/>
            </a:xfrm>
          </p:grpSpPr>
          <p:sp>
            <p:nvSpPr>
              <p:cNvPr id="200" name="椭圆 4"/>
              <p:cNvSpPr/>
              <p:nvPr/>
            </p:nvSpPr>
            <p:spPr bwMode="auto">
              <a:xfrm rot="10800000" flipH="1" flipV="1">
                <a:off x="4290646" y="4581653"/>
                <a:ext cx="1675697" cy="592530"/>
              </a:xfrm>
              <a:prstGeom prst="roundRect">
                <a:avLst/>
              </a:prstGeom>
              <a:solidFill>
                <a:sysClr val="window" lastClr="FFFFFF">
                  <a:lumMod val="95000"/>
                </a:sysClr>
              </a:solidFill>
              <a:ln w="38100" cap="flat" cmpd="sng" algn="ctr">
                <a:solidFill>
                  <a:sysClr val="window" lastClr="FFFFFF">
                    <a:lumMod val="95000"/>
                  </a:sysClr>
                </a:solidFill>
                <a:prstDash val="solid"/>
              </a:ln>
              <a:effectLst/>
            </p:spPr>
            <p:txBody>
              <a:bodyPr anchor="ctr"/>
              <a:lstStyle/>
              <a:p>
                <a:pPr algn="ctr"/>
                <a:endParaRPr lang="en-US" sz="1400" kern="0">
                  <a:solidFill>
                    <a:sysClr val="window" lastClr="FFFFFF"/>
                  </a:solidFill>
                  <a:latin typeface="微软雅黑" panose="020B0503020204020204" pitchFamily="34" charset="-122"/>
                  <a:ea typeface="微软雅黑" panose="020B0503020204020204" pitchFamily="34" charset="-122"/>
                </a:endParaRPr>
              </a:p>
            </p:txBody>
          </p:sp>
          <p:sp>
            <p:nvSpPr>
              <p:cNvPr id="201" name="椭圆 5"/>
              <p:cNvSpPr/>
              <p:nvPr>
                <p:custDataLst>
                  <p:tags r:id="rId25"/>
                </p:custDataLst>
              </p:nvPr>
            </p:nvSpPr>
            <p:spPr bwMode="auto">
              <a:xfrm rot="10800000" flipH="1" flipV="1">
                <a:off x="4334197" y="4615837"/>
                <a:ext cx="1588594" cy="524161"/>
              </a:xfrm>
              <a:prstGeom prst="roundRect">
                <a:avLst/>
              </a:prstGeom>
              <a:solidFill>
                <a:schemeClr val="accent1"/>
              </a:solidFill>
              <a:ln w="25400" cap="flat" cmpd="sng" algn="ctr">
                <a:noFill/>
                <a:prstDash val="solid"/>
              </a:ln>
              <a:effectLst>
                <a:innerShdw blurRad="114300">
                  <a:prstClr val="black">
                    <a:alpha val="75000"/>
                  </a:prstClr>
                </a:innerShdw>
              </a:effectLst>
            </p:spPr>
            <p:txBody>
              <a:bodyPr anchor="ctr"/>
              <a:lstStyle/>
              <a:p>
                <a:pPr algn="ctr" eaLnBrk="1" fontAlgn="auto" hangingPunct="1">
                  <a:spcBef>
                    <a:spcPts val="0"/>
                  </a:spcBef>
                  <a:spcAft>
                    <a:spcPts val="0"/>
                  </a:spcAft>
                  <a:defRPr/>
                </a:pPr>
                <a:endParaRPr lang="en-US" sz="1400" kern="0">
                  <a:solidFill>
                    <a:sysClr val="window" lastClr="FFFFFF"/>
                  </a:solidFill>
                  <a:latin typeface="微软雅黑" panose="020B0503020204020204" pitchFamily="34" charset="-122"/>
                  <a:ea typeface="微软雅黑" panose="020B0503020204020204" pitchFamily="34" charset="-122"/>
                </a:endParaRPr>
              </a:p>
            </p:txBody>
          </p:sp>
          <p:sp>
            <p:nvSpPr>
              <p:cNvPr id="202" name="椭圆 6"/>
              <p:cNvSpPr/>
              <p:nvPr/>
            </p:nvSpPr>
            <p:spPr bwMode="auto">
              <a:xfrm rot="10800000" flipH="1" flipV="1">
                <a:off x="4393728" y="4680317"/>
                <a:ext cx="1469533" cy="395203"/>
              </a:xfrm>
              <a:prstGeom prst="roundRect">
                <a:avLst/>
              </a:prstGeom>
              <a:gradFill flip="none" rotWithShape="1">
                <a:gsLst>
                  <a:gs pos="0">
                    <a:sysClr val="window" lastClr="FFFFFF">
                      <a:lumMod val="95000"/>
                      <a:shade val="67500"/>
                      <a:satMod val="115000"/>
                    </a:sysClr>
                  </a:gs>
                  <a:gs pos="100000">
                    <a:sysClr val="window" lastClr="FFFFFF">
                      <a:lumMod val="95000"/>
                      <a:shade val="100000"/>
                      <a:satMod val="115000"/>
                    </a:sysClr>
                  </a:gs>
                </a:gsLst>
                <a:lin ang="13500000" scaled="1"/>
                <a:tileRect/>
              </a:gradFill>
              <a:ln w="19050" cap="flat" cmpd="sng" algn="ctr">
                <a:solidFill>
                  <a:sysClr val="window" lastClr="FFFFFF">
                    <a:lumMod val="95000"/>
                  </a:sysClr>
                </a:solidFill>
                <a:prstDash val="solid"/>
              </a:ln>
              <a:effectLst>
                <a:outerShdw blurRad="50800" dist="38100" dir="5400000" algn="t" rotWithShape="0">
                  <a:prstClr val="black">
                    <a:alpha val="40000"/>
                  </a:prstClr>
                </a:outerShdw>
              </a:effectLst>
            </p:spPr>
            <p:txBody>
              <a:bodyPr anchor="ctr"/>
              <a:lstStyle/>
              <a:p>
                <a:pPr algn="ctr" eaLnBrk="1" fontAlgn="auto" hangingPunct="1">
                  <a:spcBef>
                    <a:spcPts val="0"/>
                  </a:spcBef>
                  <a:spcAft>
                    <a:spcPts val="0"/>
                  </a:spcAft>
                  <a:defRPr/>
                </a:pPr>
                <a:endParaRPr lang="en-US" sz="1400" kern="0">
                  <a:solidFill>
                    <a:sysClr val="window" lastClr="FFFFFF"/>
                  </a:solidFill>
                  <a:latin typeface="微软雅黑" panose="020B0503020204020204" pitchFamily="34" charset="-122"/>
                  <a:ea typeface="微软雅黑" panose="020B0503020204020204" pitchFamily="34" charset="-122"/>
                </a:endParaRPr>
              </a:p>
            </p:txBody>
          </p:sp>
          <p:sp>
            <p:nvSpPr>
              <p:cNvPr id="203" name="文本框 25"/>
              <p:cNvSpPr txBox="1"/>
              <p:nvPr/>
            </p:nvSpPr>
            <p:spPr>
              <a:xfrm>
                <a:off x="4312644" y="4686319"/>
                <a:ext cx="1685396" cy="373675"/>
              </a:xfrm>
              <a:prstGeom prst="roundRect">
                <a:avLst/>
              </a:prstGeom>
              <a:noFill/>
            </p:spPr>
            <p:txBody>
              <a:bodyPr wrap="square" rtlCol="0">
                <a:spAutoFit/>
                <a:scene3d>
                  <a:camera prst="orthographicFront"/>
                  <a:lightRig rig="threePt" dir="t"/>
                </a:scene3d>
                <a:sp3d contourW="12700"/>
              </a:bodyPr>
              <a:lstStyle/>
              <a:p>
                <a:pPr lvl="0" algn="ctr"/>
                <a:r>
                  <a:rPr lang="en-US" altLang="zh-CN" sz="1600" b="1" dirty="0" smtClean="0">
                    <a:solidFill>
                      <a:prstClr val="black">
                        <a:lumMod val="85000"/>
                        <a:lumOff val="15000"/>
                      </a:prst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dirty="0" smtClean="0">
                    <a:solidFill>
                      <a:prstClr val="black">
                        <a:lumMod val="85000"/>
                        <a:lumOff val="15000"/>
                      </a:prstClr>
                    </a:solidFill>
                    <a:latin typeface="微软雅黑" panose="020B0503020204020204" pitchFamily="34" charset="-122"/>
                    <a:ea typeface="微软雅黑" panose="020B0503020204020204" pitchFamily="34" charset="-122"/>
                    <a:cs typeface="微软雅黑" panose="020B0503020204020204" pitchFamily="34" charset="-122"/>
                  </a:rPr>
                  <a:t>财务处</a:t>
                </a:r>
                <a:r>
                  <a:rPr lang="zh-CN" altLang="en-US" sz="1400" dirty="0">
                    <a:solidFill>
                      <a:prstClr val="black">
                        <a:lumMod val="85000"/>
                        <a:lumOff val="15000"/>
                      </a:prstClr>
                    </a:solidFill>
                    <a:latin typeface="微软雅黑" panose="020B0503020204020204" pitchFamily="34" charset="-122"/>
                    <a:ea typeface="微软雅黑" panose="020B0503020204020204" pitchFamily="34" charset="-122"/>
                    <a:cs typeface="微软雅黑" panose="020B0503020204020204" pitchFamily="34" charset="-122"/>
                  </a:rPr>
                  <a:t>长</a:t>
                </a:r>
                <a:endParaRPr lang="zh-CN" altLang="en-US" sz="1400" dirty="0">
                  <a:solidFill>
                    <a:prstClr val="black">
                      <a:lumMod val="85000"/>
                      <a:lumOff val="15000"/>
                    </a:prst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96" name="椭圆 4"/>
              <p:cNvSpPr/>
              <p:nvPr/>
            </p:nvSpPr>
            <p:spPr bwMode="auto">
              <a:xfrm rot="10800000" flipH="1" flipV="1">
                <a:off x="6279406" y="4581653"/>
                <a:ext cx="1675698" cy="592530"/>
              </a:xfrm>
              <a:prstGeom prst="roundRect">
                <a:avLst/>
              </a:prstGeom>
              <a:solidFill>
                <a:sysClr val="window" lastClr="FFFFFF">
                  <a:lumMod val="95000"/>
                </a:sysClr>
              </a:solidFill>
              <a:ln w="38100" cap="flat" cmpd="sng" algn="ctr">
                <a:solidFill>
                  <a:sysClr val="window" lastClr="FFFFFF">
                    <a:lumMod val="95000"/>
                  </a:sysClr>
                </a:solidFill>
                <a:prstDash val="solid"/>
              </a:ln>
              <a:effectLst/>
            </p:spPr>
            <p:txBody>
              <a:bodyPr anchor="ctr"/>
              <a:lstStyle/>
              <a:p>
                <a:pPr algn="ctr"/>
                <a:endParaRPr lang="en-US" sz="1400" kern="0">
                  <a:solidFill>
                    <a:sysClr val="window" lastClr="FFFFFF"/>
                  </a:solidFill>
                  <a:latin typeface="微软雅黑" panose="020B0503020204020204" pitchFamily="34" charset="-122"/>
                  <a:ea typeface="微软雅黑" panose="020B0503020204020204" pitchFamily="34" charset="-122"/>
                </a:endParaRPr>
              </a:p>
            </p:txBody>
          </p:sp>
          <p:sp>
            <p:nvSpPr>
              <p:cNvPr id="197" name="椭圆 5"/>
              <p:cNvSpPr/>
              <p:nvPr>
                <p:custDataLst>
                  <p:tags r:id="rId26"/>
                </p:custDataLst>
              </p:nvPr>
            </p:nvSpPr>
            <p:spPr bwMode="auto">
              <a:xfrm rot="10800000" flipH="1" flipV="1">
                <a:off x="6322957" y="4615837"/>
                <a:ext cx="1588595" cy="524161"/>
              </a:xfrm>
              <a:prstGeom prst="roundRect">
                <a:avLst/>
              </a:prstGeom>
              <a:solidFill>
                <a:schemeClr val="accent1"/>
              </a:solidFill>
              <a:ln w="25400" cap="flat" cmpd="sng" algn="ctr">
                <a:noFill/>
                <a:prstDash val="solid"/>
              </a:ln>
              <a:effectLst>
                <a:innerShdw blurRad="114300">
                  <a:prstClr val="black">
                    <a:alpha val="75000"/>
                  </a:prstClr>
                </a:innerShdw>
              </a:effectLst>
            </p:spPr>
            <p:txBody>
              <a:bodyPr anchor="ctr"/>
              <a:lstStyle/>
              <a:p>
                <a:pPr algn="ctr" eaLnBrk="1" fontAlgn="auto" hangingPunct="1">
                  <a:spcBef>
                    <a:spcPts val="0"/>
                  </a:spcBef>
                  <a:spcAft>
                    <a:spcPts val="0"/>
                  </a:spcAft>
                  <a:defRPr/>
                </a:pPr>
                <a:endParaRPr lang="en-US" sz="1400" kern="0">
                  <a:solidFill>
                    <a:sysClr val="window" lastClr="FFFFFF"/>
                  </a:solidFill>
                  <a:latin typeface="微软雅黑" panose="020B0503020204020204" pitchFamily="34" charset="-122"/>
                  <a:ea typeface="微软雅黑" panose="020B0503020204020204" pitchFamily="34" charset="-122"/>
                </a:endParaRPr>
              </a:p>
            </p:txBody>
          </p:sp>
          <p:sp>
            <p:nvSpPr>
              <p:cNvPr id="198" name="椭圆 6"/>
              <p:cNvSpPr/>
              <p:nvPr/>
            </p:nvSpPr>
            <p:spPr bwMode="auto">
              <a:xfrm rot="10800000" flipH="1" flipV="1">
                <a:off x="6382488" y="4680317"/>
                <a:ext cx="1469534" cy="395203"/>
              </a:xfrm>
              <a:prstGeom prst="roundRect">
                <a:avLst/>
              </a:prstGeom>
              <a:gradFill flip="none" rotWithShape="1">
                <a:gsLst>
                  <a:gs pos="0">
                    <a:sysClr val="window" lastClr="FFFFFF">
                      <a:lumMod val="95000"/>
                      <a:shade val="67500"/>
                      <a:satMod val="115000"/>
                    </a:sysClr>
                  </a:gs>
                  <a:gs pos="100000">
                    <a:sysClr val="window" lastClr="FFFFFF">
                      <a:lumMod val="95000"/>
                      <a:shade val="100000"/>
                      <a:satMod val="115000"/>
                    </a:sysClr>
                  </a:gs>
                </a:gsLst>
                <a:lin ang="13500000" scaled="1"/>
                <a:tileRect/>
              </a:gradFill>
              <a:ln w="19050" cap="flat" cmpd="sng" algn="ctr">
                <a:solidFill>
                  <a:sysClr val="window" lastClr="FFFFFF">
                    <a:lumMod val="95000"/>
                  </a:sysClr>
                </a:solidFill>
                <a:prstDash val="solid"/>
              </a:ln>
              <a:effectLst>
                <a:outerShdw blurRad="50800" dist="38100" dir="5400000" algn="t" rotWithShape="0">
                  <a:prstClr val="black">
                    <a:alpha val="40000"/>
                  </a:prstClr>
                </a:outerShdw>
              </a:effectLst>
            </p:spPr>
            <p:txBody>
              <a:bodyPr anchor="ctr"/>
              <a:lstStyle/>
              <a:p>
                <a:pPr algn="ctr" eaLnBrk="1" fontAlgn="auto" hangingPunct="1">
                  <a:spcBef>
                    <a:spcPts val="0"/>
                  </a:spcBef>
                  <a:spcAft>
                    <a:spcPts val="0"/>
                  </a:spcAft>
                  <a:defRPr/>
                </a:pPr>
                <a:endParaRPr lang="en-US" sz="1400" kern="0">
                  <a:solidFill>
                    <a:sysClr val="window" lastClr="FFFFFF"/>
                  </a:solidFill>
                  <a:latin typeface="微软雅黑" panose="020B0503020204020204" pitchFamily="34" charset="-122"/>
                  <a:ea typeface="微软雅黑" panose="020B0503020204020204" pitchFamily="34" charset="-122"/>
                </a:endParaRPr>
              </a:p>
            </p:txBody>
          </p:sp>
          <p:sp>
            <p:nvSpPr>
              <p:cNvPr id="199" name="文本框 30"/>
              <p:cNvSpPr txBox="1"/>
              <p:nvPr/>
            </p:nvSpPr>
            <p:spPr>
              <a:xfrm>
                <a:off x="6301405" y="4686319"/>
                <a:ext cx="1685399" cy="373675"/>
              </a:xfrm>
              <a:prstGeom prst="roundRect">
                <a:avLst/>
              </a:prstGeom>
              <a:noFill/>
            </p:spPr>
            <p:txBody>
              <a:bodyPr wrap="square" rtlCol="0">
                <a:spAutoFit/>
                <a:scene3d>
                  <a:camera prst="orthographicFront"/>
                  <a:lightRig rig="threePt" dir="t"/>
                </a:scene3d>
                <a:sp3d contourW="12700"/>
              </a:bodyPr>
              <a:lstStyle/>
              <a:p>
                <a:pPr lvl="0" algn="ctr"/>
                <a:r>
                  <a:rPr lang="en-US" altLang="zh-CN" sz="1600" b="1" dirty="0" smtClean="0">
                    <a:solidFill>
                      <a:prstClr val="black">
                        <a:lumMod val="85000"/>
                        <a:lumOff val="15000"/>
                      </a:prst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dirty="0" smtClean="0">
                    <a:solidFill>
                      <a:prstClr val="black">
                        <a:lumMod val="85000"/>
                        <a:lumOff val="15000"/>
                      </a:prstClr>
                    </a:solidFill>
                    <a:latin typeface="微软雅黑" panose="020B0503020204020204" pitchFamily="34" charset="-122"/>
                    <a:ea typeface="微软雅黑" panose="020B0503020204020204" pitchFamily="34" charset="-122"/>
                    <a:cs typeface="微软雅黑" panose="020B0503020204020204" pitchFamily="34" charset="-122"/>
                  </a:rPr>
                  <a:t>捕一厂长</a:t>
                </a:r>
                <a:endParaRPr lang="zh-CN" altLang="en-US" sz="1400" dirty="0" smtClean="0">
                  <a:solidFill>
                    <a:prstClr val="black">
                      <a:lumMod val="85000"/>
                      <a:lumOff val="15000"/>
                    </a:prst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92" name="椭圆 4"/>
              <p:cNvSpPr/>
              <p:nvPr/>
            </p:nvSpPr>
            <p:spPr bwMode="auto">
              <a:xfrm rot="10800000" flipH="1" flipV="1">
                <a:off x="8268166" y="4581653"/>
                <a:ext cx="1675700" cy="592530"/>
              </a:xfrm>
              <a:prstGeom prst="roundRect">
                <a:avLst/>
              </a:prstGeom>
              <a:solidFill>
                <a:sysClr val="window" lastClr="FFFFFF">
                  <a:lumMod val="95000"/>
                </a:sysClr>
              </a:solidFill>
              <a:ln w="38100" cap="flat" cmpd="sng" algn="ctr">
                <a:solidFill>
                  <a:sysClr val="window" lastClr="FFFFFF">
                    <a:lumMod val="95000"/>
                  </a:sysClr>
                </a:solidFill>
                <a:prstDash val="solid"/>
              </a:ln>
              <a:effectLst/>
            </p:spPr>
            <p:txBody>
              <a:bodyPr anchor="ctr"/>
              <a:lstStyle/>
              <a:p>
                <a:pPr algn="ctr"/>
                <a:endParaRPr lang="en-US" sz="1400" kern="0">
                  <a:solidFill>
                    <a:sysClr val="window" lastClr="FFFFFF"/>
                  </a:solidFill>
                  <a:latin typeface="微软雅黑" panose="020B0503020204020204" pitchFamily="34" charset="-122"/>
                  <a:ea typeface="微软雅黑" panose="020B0503020204020204" pitchFamily="34" charset="-122"/>
                </a:endParaRPr>
              </a:p>
            </p:txBody>
          </p:sp>
          <p:sp>
            <p:nvSpPr>
              <p:cNvPr id="193" name="椭圆 5"/>
              <p:cNvSpPr/>
              <p:nvPr>
                <p:custDataLst>
                  <p:tags r:id="rId27"/>
                </p:custDataLst>
              </p:nvPr>
            </p:nvSpPr>
            <p:spPr bwMode="auto">
              <a:xfrm rot="10800000" flipH="1" flipV="1">
                <a:off x="8311717" y="4615837"/>
                <a:ext cx="1588598" cy="524161"/>
              </a:xfrm>
              <a:prstGeom prst="roundRect">
                <a:avLst/>
              </a:prstGeom>
              <a:solidFill>
                <a:schemeClr val="accent1"/>
              </a:solidFill>
              <a:ln w="25400" cap="flat" cmpd="sng" algn="ctr">
                <a:noFill/>
                <a:prstDash val="solid"/>
              </a:ln>
              <a:effectLst>
                <a:innerShdw blurRad="114300">
                  <a:prstClr val="black">
                    <a:alpha val="75000"/>
                  </a:prstClr>
                </a:innerShdw>
              </a:effectLst>
            </p:spPr>
            <p:txBody>
              <a:bodyPr anchor="ctr"/>
              <a:lstStyle/>
              <a:p>
                <a:pPr algn="ctr" eaLnBrk="1" fontAlgn="auto" hangingPunct="1">
                  <a:spcBef>
                    <a:spcPts val="0"/>
                  </a:spcBef>
                  <a:spcAft>
                    <a:spcPts val="0"/>
                  </a:spcAft>
                  <a:defRPr/>
                </a:pPr>
                <a:endParaRPr lang="en-US" sz="1400" kern="0">
                  <a:solidFill>
                    <a:sysClr val="window" lastClr="FFFFFF"/>
                  </a:solidFill>
                  <a:latin typeface="微软雅黑" panose="020B0503020204020204" pitchFamily="34" charset="-122"/>
                  <a:ea typeface="微软雅黑" panose="020B0503020204020204" pitchFamily="34" charset="-122"/>
                </a:endParaRPr>
              </a:p>
            </p:txBody>
          </p:sp>
          <p:sp>
            <p:nvSpPr>
              <p:cNvPr id="194" name="椭圆 6"/>
              <p:cNvSpPr/>
              <p:nvPr/>
            </p:nvSpPr>
            <p:spPr bwMode="auto">
              <a:xfrm rot="10800000" flipH="1" flipV="1">
                <a:off x="8371248" y="4680317"/>
                <a:ext cx="1469536" cy="395203"/>
              </a:xfrm>
              <a:prstGeom prst="roundRect">
                <a:avLst/>
              </a:prstGeom>
              <a:gradFill flip="none" rotWithShape="1">
                <a:gsLst>
                  <a:gs pos="0">
                    <a:sysClr val="window" lastClr="FFFFFF">
                      <a:lumMod val="95000"/>
                      <a:shade val="67500"/>
                      <a:satMod val="115000"/>
                    </a:sysClr>
                  </a:gs>
                  <a:gs pos="100000">
                    <a:sysClr val="window" lastClr="FFFFFF">
                      <a:lumMod val="95000"/>
                      <a:shade val="100000"/>
                      <a:satMod val="115000"/>
                    </a:sysClr>
                  </a:gs>
                </a:gsLst>
                <a:lin ang="13500000" scaled="1"/>
                <a:tileRect/>
              </a:gradFill>
              <a:ln w="19050" cap="flat" cmpd="sng" algn="ctr">
                <a:solidFill>
                  <a:sysClr val="window" lastClr="FFFFFF">
                    <a:lumMod val="95000"/>
                  </a:sysClr>
                </a:solidFill>
                <a:prstDash val="solid"/>
              </a:ln>
              <a:effectLst>
                <a:outerShdw blurRad="50800" dist="38100" dir="5400000" algn="t" rotWithShape="0">
                  <a:prstClr val="black">
                    <a:alpha val="40000"/>
                  </a:prstClr>
                </a:outerShdw>
              </a:effectLst>
            </p:spPr>
            <p:txBody>
              <a:bodyPr anchor="ctr"/>
              <a:lstStyle/>
              <a:p>
                <a:pPr algn="ctr" eaLnBrk="1" fontAlgn="auto" hangingPunct="1">
                  <a:spcBef>
                    <a:spcPts val="0"/>
                  </a:spcBef>
                  <a:spcAft>
                    <a:spcPts val="0"/>
                  </a:spcAft>
                  <a:defRPr/>
                </a:pPr>
                <a:endParaRPr lang="en-US" sz="1400" kern="0">
                  <a:solidFill>
                    <a:sysClr val="window" lastClr="FFFFFF"/>
                  </a:solidFill>
                  <a:latin typeface="微软雅黑" panose="020B0503020204020204" pitchFamily="34" charset="-122"/>
                  <a:ea typeface="微软雅黑" panose="020B0503020204020204" pitchFamily="34" charset="-122"/>
                </a:endParaRPr>
              </a:p>
            </p:txBody>
          </p:sp>
          <p:sp>
            <p:nvSpPr>
              <p:cNvPr id="195" name="文本框 35"/>
              <p:cNvSpPr txBox="1"/>
              <p:nvPr/>
            </p:nvSpPr>
            <p:spPr>
              <a:xfrm>
                <a:off x="8233899" y="4686319"/>
                <a:ext cx="1788483" cy="373675"/>
              </a:xfrm>
              <a:prstGeom prst="roundRect">
                <a:avLst/>
              </a:prstGeom>
              <a:noFill/>
            </p:spPr>
            <p:txBody>
              <a:bodyPr wrap="square" rtlCol="0">
                <a:spAutoFit/>
                <a:scene3d>
                  <a:camera prst="orthographicFront"/>
                  <a:lightRig rig="threePt" dir="t"/>
                </a:scene3d>
                <a:sp3d contourW="12700"/>
              </a:bodyPr>
              <a:lstStyle/>
              <a:p>
                <a:pPr lvl="0" algn="ctr"/>
                <a:r>
                  <a:rPr lang="en-US" altLang="zh-CN" sz="1600" b="1" dirty="0" smtClean="0">
                    <a:solidFill>
                      <a:prstClr val="black">
                        <a:lumMod val="85000"/>
                        <a:lumOff val="15000"/>
                      </a:prst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dirty="0" smtClean="0">
                    <a:solidFill>
                      <a:prstClr val="black">
                        <a:lumMod val="85000"/>
                        <a:lumOff val="15000"/>
                      </a:prstClr>
                    </a:solidFill>
                    <a:latin typeface="微软雅黑" panose="020B0503020204020204" pitchFamily="34" charset="-122"/>
                    <a:ea typeface="微软雅黑" panose="020B0503020204020204" pitchFamily="34" charset="-122"/>
                    <a:cs typeface="微软雅黑" panose="020B0503020204020204" pitchFamily="34" charset="-122"/>
                  </a:rPr>
                  <a:t>捕二厂长</a:t>
                </a:r>
                <a:endParaRPr lang="zh-CN" altLang="en-US" sz="1400" dirty="0" smtClean="0">
                  <a:solidFill>
                    <a:prstClr val="black">
                      <a:lumMod val="85000"/>
                      <a:lumOff val="15000"/>
                    </a:prst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88" name="椭圆 4"/>
              <p:cNvSpPr/>
              <p:nvPr/>
            </p:nvSpPr>
            <p:spPr bwMode="auto">
              <a:xfrm rot="10800000" flipH="1" flipV="1">
                <a:off x="10256924" y="4581653"/>
                <a:ext cx="1675698" cy="592530"/>
              </a:xfrm>
              <a:prstGeom prst="roundRect">
                <a:avLst/>
              </a:prstGeom>
              <a:solidFill>
                <a:sysClr val="window" lastClr="FFFFFF">
                  <a:lumMod val="95000"/>
                </a:sysClr>
              </a:solidFill>
              <a:ln w="38100" cap="flat" cmpd="sng" algn="ctr">
                <a:solidFill>
                  <a:sysClr val="window" lastClr="FFFFFF">
                    <a:lumMod val="95000"/>
                  </a:sysClr>
                </a:solidFill>
                <a:prstDash val="solid"/>
              </a:ln>
              <a:effectLst/>
            </p:spPr>
            <p:txBody>
              <a:bodyPr anchor="ctr"/>
              <a:lstStyle/>
              <a:p>
                <a:pPr algn="ctr"/>
                <a:endParaRPr lang="en-US" sz="1400" kern="0">
                  <a:solidFill>
                    <a:sysClr val="window" lastClr="FFFFFF"/>
                  </a:solidFill>
                  <a:latin typeface="微软雅黑" panose="020B0503020204020204" pitchFamily="34" charset="-122"/>
                  <a:ea typeface="微软雅黑" panose="020B0503020204020204" pitchFamily="34" charset="-122"/>
                </a:endParaRPr>
              </a:p>
            </p:txBody>
          </p:sp>
          <p:sp>
            <p:nvSpPr>
              <p:cNvPr id="189" name="椭圆 5"/>
              <p:cNvSpPr/>
              <p:nvPr>
                <p:custDataLst>
                  <p:tags r:id="rId28"/>
                </p:custDataLst>
              </p:nvPr>
            </p:nvSpPr>
            <p:spPr bwMode="auto">
              <a:xfrm rot="10800000" flipH="1" flipV="1">
                <a:off x="10300475" y="4615837"/>
                <a:ext cx="1588595" cy="524161"/>
              </a:xfrm>
              <a:prstGeom prst="roundRect">
                <a:avLst/>
              </a:prstGeom>
              <a:solidFill>
                <a:schemeClr val="accent1"/>
              </a:solidFill>
              <a:ln w="25400" cap="flat" cmpd="sng" algn="ctr">
                <a:noFill/>
                <a:prstDash val="solid"/>
              </a:ln>
              <a:effectLst>
                <a:innerShdw blurRad="114300">
                  <a:prstClr val="black">
                    <a:alpha val="75000"/>
                  </a:prstClr>
                </a:innerShdw>
              </a:effectLst>
            </p:spPr>
            <p:txBody>
              <a:bodyPr anchor="ctr"/>
              <a:lstStyle/>
              <a:p>
                <a:pPr algn="ctr" eaLnBrk="1" fontAlgn="auto" hangingPunct="1">
                  <a:spcBef>
                    <a:spcPts val="0"/>
                  </a:spcBef>
                  <a:spcAft>
                    <a:spcPts val="0"/>
                  </a:spcAft>
                  <a:defRPr/>
                </a:pPr>
                <a:endParaRPr lang="en-US" sz="1400" kern="0">
                  <a:solidFill>
                    <a:sysClr val="window" lastClr="FFFFFF"/>
                  </a:solidFill>
                  <a:latin typeface="微软雅黑" panose="020B0503020204020204" pitchFamily="34" charset="-122"/>
                  <a:ea typeface="微软雅黑" panose="020B0503020204020204" pitchFamily="34" charset="-122"/>
                </a:endParaRPr>
              </a:p>
            </p:txBody>
          </p:sp>
          <p:sp>
            <p:nvSpPr>
              <p:cNvPr id="190" name="椭圆 6"/>
              <p:cNvSpPr/>
              <p:nvPr/>
            </p:nvSpPr>
            <p:spPr bwMode="auto">
              <a:xfrm rot="10800000" flipH="1" flipV="1">
                <a:off x="10360006" y="4680317"/>
                <a:ext cx="1469534" cy="395203"/>
              </a:xfrm>
              <a:prstGeom prst="roundRect">
                <a:avLst/>
              </a:prstGeom>
              <a:gradFill flip="none" rotWithShape="1">
                <a:gsLst>
                  <a:gs pos="0">
                    <a:sysClr val="window" lastClr="FFFFFF">
                      <a:lumMod val="95000"/>
                      <a:shade val="67500"/>
                      <a:satMod val="115000"/>
                    </a:sysClr>
                  </a:gs>
                  <a:gs pos="100000">
                    <a:sysClr val="window" lastClr="FFFFFF">
                      <a:lumMod val="95000"/>
                      <a:shade val="100000"/>
                      <a:satMod val="115000"/>
                    </a:sysClr>
                  </a:gs>
                </a:gsLst>
                <a:lin ang="13500000" scaled="1"/>
                <a:tileRect/>
              </a:gradFill>
              <a:ln w="19050" cap="flat" cmpd="sng" algn="ctr">
                <a:solidFill>
                  <a:sysClr val="window" lastClr="FFFFFF">
                    <a:lumMod val="95000"/>
                  </a:sysClr>
                </a:solidFill>
                <a:prstDash val="solid"/>
              </a:ln>
              <a:effectLst>
                <a:outerShdw blurRad="50800" dist="38100" dir="5400000" algn="t" rotWithShape="0">
                  <a:prstClr val="black">
                    <a:alpha val="40000"/>
                  </a:prstClr>
                </a:outerShdw>
              </a:effectLst>
            </p:spPr>
            <p:txBody>
              <a:bodyPr anchor="ctr"/>
              <a:lstStyle/>
              <a:p>
                <a:pPr algn="ctr" eaLnBrk="1" fontAlgn="auto" hangingPunct="1">
                  <a:spcBef>
                    <a:spcPts val="0"/>
                  </a:spcBef>
                  <a:spcAft>
                    <a:spcPts val="0"/>
                  </a:spcAft>
                  <a:defRPr/>
                </a:pPr>
                <a:endParaRPr lang="en-US" sz="1400" kern="0">
                  <a:solidFill>
                    <a:sysClr val="window" lastClr="FFFFFF"/>
                  </a:solidFill>
                  <a:latin typeface="微软雅黑" panose="020B0503020204020204" pitchFamily="34" charset="-122"/>
                  <a:ea typeface="微软雅黑" panose="020B0503020204020204" pitchFamily="34" charset="-122"/>
                </a:endParaRPr>
              </a:p>
            </p:txBody>
          </p:sp>
          <p:sp>
            <p:nvSpPr>
              <p:cNvPr id="191" name="文本框 40"/>
              <p:cNvSpPr txBox="1"/>
              <p:nvPr/>
            </p:nvSpPr>
            <p:spPr>
              <a:xfrm>
                <a:off x="10278923" y="4686319"/>
                <a:ext cx="1685397" cy="373675"/>
              </a:xfrm>
              <a:prstGeom prst="roundRect">
                <a:avLst/>
              </a:prstGeom>
              <a:noFill/>
            </p:spPr>
            <p:txBody>
              <a:bodyPr wrap="square" rtlCol="0">
                <a:spAutoFit/>
                <a:scene3d>
                  <a:camera prst="orthographicFront"/>
                  <a:lightRig rig="threePt" dir="t"/>
                </a:scene3d>
                <a:sp3d contourW="12700"/>
              </a:bodyPr>
              <a:lstStyle/>
              <a:p>
                <a:pPr lvl="0" algn="ctr"/>
                <a:r>
                  <a:rPr lang="en-US" altLang="zh-CN" sz="1600" b="1" dirty="0" smtClean="0">
                    <a:solidFill>
                      <a:prstClr val="black">
                        <a:lumMod val="85000"/>
                        <a:lumOff val="15000"/>
                      </a:prst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dirty="0" smtClean="0">
                    <a:solidFill>
                      <a:prstClr val="black">
                        <a:lumMod val="85000"/>
                        <a:lumOff val="15000"/>
                      </a:prstClr>
                    </a:solidFill>
                    <a:latin typeface="微软雅黑" panose="020B0503020204020204" pitchFamily="34" charset="-122"/>
                    <a:ea typeface="微软雅黑" panose="020B0503020204020204" pitchFamily="34" charset="-122"/>
                    <a:cs typeface="微软雅黑" panose="020B0503020204020204" pitchFamily="34" charset="-122"/>
                  </a:rPr>
                  <a:t>电解厂长</a:t>
                </a:r>
                <a:endParaRPr lang="zh-CN" altLang="en-US" sz="1400" dirty="0" smtClean="0">
                  <a:solidFill>
                    <a:prstClr val="black">
                      <a:lumMod val="85000"/>
                      <a:lumOff val="15000"/>
                    </a:prst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11" name="그룹 10"/>
            <p:cNvGrpSpPr/>
            <p:nvPr/>
          </p:nvGrpSpPr>
          <p:grpSpPr>
            <a:xfrm>
              <a:off x="3755803" y="5057604"/>
              <a:ext cx="7695910" cy="592531"/>
              <a:chOff x="4290646" y="5297542"/>
              <a:chExt cx="7695910" cy="592531"/>
            </a:xfrm>
          </p:grpSpPr>
          <p:sp>
            <p:nvSpPr>
              <p:cNvPr id="221" name="椭圆 4"/>
              <p:cNvSpPr/>
              <p:nvPr/>
            </p:nvSpPr>
            <p:spPr bwMode="auto">
              <a:xfrm rot="10800000" flipH="1" flipV="1">
                <a:off x="4290646" y="5297543"/>
                <a:ext cx="1675696" cy="592530"/>
              </a:xfrm>
              <a:prstGeom prst="roundRect">
                <a:avLst/>
              </a:prstGeom>
              <a:solidFill>
                <a:sysClr val="window" lastClr="FFFFFF">
                  <a:lumMod val="95000"/>
                </a:sysClr>
              </a:solidFill>
              <a:ln w="38100" cap="flat" cmpd="sng" algn="ctr">
                <a:solidFill>
                  <a:sysClr val="window" lastClr="FFFFFF">
                    <a:lumMod val="95000"/>
                  </a:sysClr>
                </a:solidFill>
                <a:prstDash val="solid"/>
              </a:ln>
              <a:effectLst/>
            </p:spPr>
            <p:txBody>
              <a:bodyPr anchor="ctr"/>
              <a:lstStyle/>
              <a:p>
                <a:pPr algn="ctr"/>
                <a:endParaRPr lang="en-US" sz="1400" kern="0">
                  <a:solidFill>
                    <a:sysClr val="window" lastClr="FFFFFF"/>
                  </a:solidFill>
                  <a:latin typeface="微软雅黑" panose="020B0503020204020204" pitchFamily="34" charset="-122"/>
                  <a:ea typeface="微软雅黑" panose="020B0503020204020204" pitchFamily="34" charset="-122"/>
                </a:endParaRPr>
              </a:p>
            </p:txBody>
          </p:sp>
          <p:sp>
            <p:nvSpPr>
              <p:cNvPr id="222" name="椭圆 5"/>
              <p:cNvSpPr/>
              <p:nvPr>
                <p:custDataLst>
                  <p:tags r:id="rId29"/>
                </p:custDataLst>
              </p:nvPr>
            </p:nvSpPr>
            <p:spPr bwMode="auto">
              <a:xfrm rot="10800000" flipH="1" flipV="1">
                <a:off x="4334197" y="5331727"/>
                <a:ext cx="1588594" cy="524161"/>
              </a:xfrm>
              <a:prstGeom prst="roundRect">
                <a:avLst/>
              </a:prstGeom>
              <a:solidFill>
                <a:schemeClr val="accent1"/>
              </a:solidFill>
              <a:ln w="25400" cap="flat" cmpd="sng" algn="ctr">
                <a:noFill/>
                <a:prstDash val="solid"/>
              </a:ln>
              <a:effectLst>
                <a:innerShdw blurRad="114300">
                  <a:prstClr val="black">
                    <a:alpha val="75000"/>
                  </a:prstClr>
                </a:innerShdw>
              </a:effectLst>
            </p:spPr>
            <p:txBody>
              <a:bodyPr anchor="ctr"/>
              <a:lstStyle/>
              <a:p>
                <a:pPr algn="ctr" eaLnBrk="1" fontAlgn="auto" hangingPunct="1">
                  <a:spcBef>
                    <a:spcPts val="0"/>
                  </a:spcBef>
                  <a:spcAft>
                    <a:spcPts val="0"/>
                  </a:spcAft>
                  <a:defRPr/>
                </a:pPr>
                <a:endParaRPr lang="en-US" sz="1400" kern="0">
                  <a:solidFill>
                    <a:sysClr val="window" lastClr="FFFFFF"/>
                  </a:solidFill>
                  <a:latin typeface="微软雅黑" panose="020B0503020204020204" pitchFamily="34" charset="-122"/>
                  <a:ea typeface="微软雅黑" panose="020B0503020204020204" pitchFamily="34" charset="-122"/>
                </a:endParaRPr>
              </a:p>
            </p:txBody>
          </p:sp>
          <p:sp>
            <p:nvSpPr>
              <p:cNvPr id="223" name="椭圆 6"/>
              <p:cNvSpPr/>
              <p:nvPr/>
            </p:nvSpPr>
            <p:spPr bwMode="auto">
              <a:xfrm rot="10800000" flipH="1" flipV="1">
                <a:off x="4393728" y="5396207"/>
                <a:ext cx="1469533" cy="395203"/>
              </a:xfrm>
              <a:prstGeom prst="roundRect">
                <a:avLst/>
              </a:prstGeom>
              <a:gradFill flip="none" rotWithShape="1">
                <a:gsLst>
                  <a:gs pos="0">
                    <a:sysClr val="window" lastClr="FFFFFF">
                      <a:lumMod val="95000"/>
                      <a:shade val="67500"/>
                      <a:satMod val="115000"/>
                    </a:sysClr>
                  </a:gs>
                  <a:gs pos="100000">
                    <a:sysClr val="window" lastClr="FFFFFF">
                      <a:lumMod val="95000"/>
                      <a:shade val="100000"/>
                      <a:satMod val="115000"/>
                    </a:sysClr>
                  </a:gs>
                </a:gsLst>
                <a:lin ang="13500000" scaled="1"/>
                <a:tileRect/>
              </a:gradFill>
              <a:ln w="19050" cap="flat" cmpd="sng" algn="ctr">
                <a:solidFill>
                  <a:sysClr val="window" lastClr="FFFFFF">
                    <a:lumMod val="95000"/>
                  </a:sysClr>
                </a:solidFill>
                <a:prstDash val="solid"/>
              </a:ln>
              <a:effectLst>
                <a:outerShdw blurRad="50800" dist="38100" dir="5400000" algn="t" rotWithShape="0">
                  <a:prstClr val="black">
                    <a:alpha val="40000"/>
                  </a:prstClr>
                </a:outerShdw>
              </a:effectLst>
            </p:spPr>
            <p:txBody>
              <a:bodyPr anchor="ctr"/>
              <a:lstStyle/>
              <a:p>
                <a:pPr algn="ctr" eaLnBrk="1" fontAlgn="auto" hangingPunct="1">
                  <a:spcBef>
                    <a:spcPts val="0"/>
                  </a:spcBef>
                  <a:spcAft>
                    <a:spcPts val="0"/>
                  </a:spcAft>
                  <a:defRPr/>
                </a:pPr>
                <a:endParaRPr lang="en-US" sz="1400" kern="0">
                  <a:solidFill>
                    <a:sysClr val="window" lastClr="FFFFFF"/>
                  </a:solidFill>
                  <a:latin typeface="微软雅黑" panose="020B0503020204020204" pitchFamily="34" charset="-122"/>
                  <a:ea typeface="微软雅黑" panose="020B0503020204020204" pitchFamily="34" charset="-122"/>
                </a:endParaRPr>
              </a:p>
            </p:txBody>
          </p:sp>
          <p:sp>
            <p:nvSpPr>
              <p:cNvPr id="224" name="文本框 25"/>
              <p:cNvSpPr txBox="1"/>
              <p:nvPr/>
            </p:nvSpPr>
            <p:spPr>
              <a:xfrm>
                <a:off x="4326712" y="5402209"/>
                <a:ext cx="1669416" cy="373675"/>
              </a:xfrm>
              <a:prstGeom prst="roundRect">
                <a:avLst/>
              </a:prstGeom>
              <a:noFill/>
            </p:spPr>
            <p:txBody>
              <a:bodyPr wrap="square" rtlCol="0">
                <a:spAutoFit/>
                <a:scene3d>
                  <a:camera prst="orthographicFront"/>
                  <a:lightRig rig="threePt" dir="t"/>
                </a:scene3d>
                <a:sp3d contourW="12700"/>
              </a:bodyPr>
              <a:lstStyle/>
              <a:p>
                <a:pPr lvl="0" algn="ctr"/>
                <a:r>
                  <a:rPr lang="en-US" altLang="zh-CN" sz="1600" b="1" dirty="0" smtClean="0">
                    <a:solidFill>
                      <a:prstClr val="black">
                        <a:lumMod val="85000"/>
                        <a:lumOff val="15000"/>
                      </a:prst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dirty="0" smtClean="0">
                    <a:solidFill>
                      <a:prstClr val="black">
                        <a:lumMod val="85000"/>
                        <a:lumOff val="15000"/>
                      </a:prstClr>
                    </a:solidFill>
                    <a:latin typeface="微软雅黑" panose="020B0503020204020204" pitchFamily="34" charset="-122"/>
                    <a:ea typeface="微软雅黑" panose="020B0503020204020204" pitchFamily="34" charset="-122"/>
                    <a:cs typeface="微软雅黑" panose="020B0503020204020204" pitchFamily="34" charset="-122"/>
                  </a:rPr>
                  <a:t>渣选厂长</a:t>
                </a:r>
                <a:endParaRPr lang="zh-CN" altLang="en-US" sz="1400" dirty="0" smtClean="0">
                  <a:solidFill>
                    <a:prstClr val="black">
                      <a:lumMod val="85000"/>
                      <a:lumOff val="15000"/>
                    </a:prst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17" name="椭圆 4"/>
              <p:cNvSpPr/>
              <p:nvPr/>
            </p:nvSpPr>
            <p:spPr bwMode="auto">
              <a:xfrm rot="10800000" flipH="1" flipV="1">
                <a:off x="6279405" y="5297543"/>
                <a:ext cx="1675697" cy="592530"/>
              </a:xfrm>
              <a:prstGeom prst="roundRect">
                <a:avLst/>
              </a:prstGeom>
              <a:solidFill>
                <a:sysClr val="window" lastClr="FFFFFF">
                  <a:lumMod val="95000"/>
                </a:sysClr>
              </a:solidFill>
              <a:ln w="38100" cap="flat" cmpd="sng" algn="ctr">
                <a:solidFill>
                  <a:sysClr val="window" lastClr="FFFFFF">
                    <a:lumMod val="95000"/>
                  </a:sysClr>
                </a:solidFill>
                <a:prstDash val="solid"/>
              </a:ln>
              <a:effectLst/>
            </p:spPr>
            <p:txBody>
              <a:bodyPr anchor="ctr"/>
              <a:lstStyle/>
              <a:p>
                <a:pPr algn="ctr"/>
                <a:endParaRPr lang="en-US" sz="1400" kern="0">
                  <a:solidFill>
                    <a:sysClr val="window" lastClr="FFFFFF"/>
                  </a:solidFill>
                  <a:latin typeface="微软雅黑" panose="020B0503020204020204" pitchFamily="34" charset="-122"/>
                  <a:ea typeface="微软雅黑" panose="020B0503020204020204" pitchFamily="34" charset="-122"/>
                </a:endParaRPr>
              </a:p>
            </p:txBody>
          </p:sp>
          <p:sp>
            <p:nvSpPr>
              <p:cNvPr id="218" name="椭圆 5"/>
              <p:cNvSpPr/>
              <p:nvPr>
                <p:custDataLst>
                  <p:tags r:id="rId30"/>
                </p:custDataLst>
              </p:nvPr>
            </p:nvSpPr>
            <p:spPr bwMode="auto">
              <a:xfrm rot="10800000" flipH="1" flipV="1">
                <a:off x="6322956" y="5331727"/>
                <a:ext cx="1588594" cy="524161"/>
              </a:xfrm>
              <a:prstGeom prst="roundRect">
                <a:avLst/>
              </a:prstGeom>
              <a:solidFill>
                <a:schemeClr val="accent1"/>
              </a:solidFill>
              <a:ln w="25400" cap="flat" cmpd="sng" algn="ctr">
                <a:noFill/>
                <a:prstDash val="solid"/>
              </a:ln>
              <a:effectLst>
                <a:innerShdw blurRad="114300">
                  <a:prstClr val="black">
                    <a:alpha val="75000"/>
                  </a:prstClr>
                </a:innerShdw>
              </a:effectLst>
            </p:spPr>
            <p:txBody>
              <a:bodyPr anchor="ctr"/>
              <a:lstStyle/>
              <a:p>
                <a:pPr algn="ctr" eaLnBrk="1" fontAlgn="auto" hangingPunct="1">
                  <a:spcBef>
                    <a:spcPts val="0"/>
                  </a:spcBef>
                  <a:spcAft>
                    <a:spcPts val="0"/>
                  </a:spcAft>
                  <a:defRPr/>
                </a:pPr>
                <a:endParaRPr lang="en-US" sz="1400" kern="0">
                  <a:solidFill>
                    <a:sysClr val="window" lastClr="FFFFFF"/>
                  </a:solidFill>
                  <a:latin typeface="微软雅黑" panose="020B0503020204020204" pitchFamily="34" charset="-122"/>
                  <a:ea typeface="微软雅黑" panose="020B0503020204020204" pitchFamily="34" charset="-122"/>
                </a:endParaRPr>
              </a:p>
            </p:txBody>
          </p:sp>
          <p:sp>
            <p:nvSpPr>
              <p:cNvPr id="219" name="椭圆 6"/>
              <p:cNvSpPr/>
              <p:nvPr/>
            </p:nvSpPr>
            <p:spPr bwMode="auto">
              <a:xfrm rot="10800000" flipH="1" flipV="1">
                <a:off x="6382487" y="5396207"/>
                <a:ext cx="1469533" cy="395203"/>
              </a:xfrm>
              <a:prstGeom prst="roundRect">
                <a:avLst/>
              </a:prstGeom>
              <a:gradFill flip="none" rotWithShape="1">
                <a:gsLst>
                  <a:gs pos="0">
                    <a:sysClr val="window" lastClr="FFFFFF">
                      <a:lumMod val="95000"/>
                      <a:shade val="67500"/>
                      <a:satMod val="115000"/>
                    </a:sysClr>
                  </a:gs>
                  <a:gs pos="100000">
                    <a:sysClr val="window" lastClr="FFFFFF">
                      <a:lumMod val="95000"/>
                      <a:shade val="100000"/>
                      <a:satMod val="115000"/>
                    </a:sysClr>
                  </a:gs>
                </a:gsLst>
                <a:lin ang="13500000" scaled="1"/>
                <a:tileRect/>
              </a:gradFill>
              <a:ln w="19050" cap="flat" cmpd="sng" algn="ctr">
                <a:solidFill>
                  <a:sysClr val="window" lastClr="FFFFFF">
                    <a:lumMod val="95000"/>
                  </a:sysClr>
                </a:solidFill>
                <a:prstDash val="solid"/>
              </a:ln>
              <a:effectLst>
                <a:outerShdw blurRad="50800" dist="38100" dir="5400000" algn="t" rotWithShape="0">
                  <a:prstClr val="black">
                    <a:alpha val="40000"/>
                  </a:prstClr>
                </a:outerShdw>
              </a:effectLst>
            </p:spPr>
            <p:txBody>
              <a:bodyPr anchor="ctr"/>
              <a:lstStyle/>
              <a:p>
                <a:pPr algn="ctr" eaLnBrk="1" fontAlgn="auto" hangingPunct="1">
                  <a:spcBef>
                    <a:spcPts val="0"/>
                  </a:spcBef>
                  <a:spcAft>
                    <a:spcPts val="0"/>
                  </a:spcAft>
                  <a:defRPr/>
                </a:pPr>
                <a:endParaRPr lang="en-US" sz="1400" kern="0">
                  <a:solidFill>
                    <a:sysClr val="window" lastClr="FFFFFF"/>
                  </a:solidFill>
                  <a:latin typeface="微软雅黑" panose="020B0503020204020204" pitchFamily="34" charset="-122"/>
                  <a:ea typeface="微软雅黑" panose="020B0503020204020204" pitchFamily="34" charset="-122"/>
                </a:endParaRPr>
              </a:p>
            </p:txBody>
          </p:sp>
          <p:sp>
            <p:nvSpPr>
              <p:cNvPr id="220" name="文本框 30"/>
              <p:cNvSpPr txBox="1"/>
              <p:nvPr/>
            </p:nvSpPr>
            <p:spPr>
              <a:xfrm>
                <a:off x="6315471" y="5402210"/>
                <a:ext cx="1669420" cy="373675"/>
              </a:xfrm>
              <a:prstGeom prst="roundRect">
                <a:avLst/>
              </a:prstGeom>
              <a:noFill/>
            </p:spPr>
            <p:txBody>
              <a:bodyPr wrap="square" rtlCol="0">
                <a:spAutoFit/>
                <a:scene3d>
                  <a:camera prst="orthographicFront"/>
                  <a:lightRig rig="threePt" dir="t"/>
                </a:scene3d>
                <a:sp3d contourW="12700"/>
              </a:bodyPr>
              <a:lstStyle/>
              <a:p>
                <a:pPr lvl="0" algn="ctr"/>
                <a:r>
                  <a:rPr lang="en-US" altLang="zh-CN" sz="1600" b="1" dirty="0" smtClean="0">
                    <a:solidFill>
                      <a:prstClr val="black">
                        <a:lumMod val="85000"/>
                        <a:lumOff val="15000"/>
                      </a:prst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dirty="0" smtClean="0">
                    <a:solidFill>
                      <a:prstClr val="black">
                        <a:lumMod val="85000"/>
                        <a:lumOff val="15000"/>
                      </a:prstClr>
                    </a:solidFill>
                    <a:latin typeface="微软雅黑" panose="020B0503020204020204" pitchFamily="34" charset="-122"/>
                    <a:ea typeface="微软雅黑" panose="020B0503020204020204" pitchFamily="34" charset="-122"/>
                    <a:cs typeface="微软雅黑" panose="020B0503020204020204" pitchFamily="34" charset="-122"/>
                  </a:rPr>
                  <a:t>脱硫厂长</a:t>
                </a:r>
                <a:endParaRPr lang="zh-CN" altLang="en-US" sz="1400" dirty="0" smtClean="0">
                  <a:solidFill>
                    <a:prstClr val="black">
                      <a:lumMod val="85000"/>
                      <a:lumOff val="15000"/>
                    </a:prst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13" name="椭圆 4"/>
              <p:cNvSpPr/>
              <p:nvPr/>
            </p:nvSpPr>
            <p:spPr bwMode="auto">
              <a:xfrm rot="10800000" flipH="1" flipV="1">
                <a:off x="8268164" y="5297542"/>
                <a:ext cx="1675697" cy="592530"/>
              </a:xfrm>
              <a:prstGeom prst="roundRect">
                <a:avLst/>
              </a:prstGeom>
              <a:solidFill>
                <a:sysClr val="window" lastClr="FFFFFF">
                  <a:lumMod val="95000"/>
                </a:sysClr>
              </a:solidFill>
              <a:ln w="38100" cap="flat" cmpd="sng" algn="ctr">
                <a:solidFill>
                  <a:sysClr val="window" lastClr="FFFFFF">
                    <a:lumMod val="95000"/>
                  </a:sysClr>
                </a:solidFill>
                <a:prstDash val="solid"/>
              </a:ln>
              <a:effectLst/>
            </p:spPr>
            <p:txBody>
              <a:bodyPr anchor="ctr"/>
              <a:lstStyle/>
              <a:p>
                <a:pPr algn="ctr"/>
                <a:endParaRPr lang="en-US" sz="1400" kern="0">
                  <a:solidFill>
                    <a:sysClr val="window" lastClr="FFFFFF"/>
                  </a:solidFill>
                  <a:latin typeface="微软雅黑" panose="020B0503020204020204" pitchFamily="34" charset="-122"/>
                  <a:ea typeface="微软雅黑" panose="020B0503020204020204" pitchFamily="34" charset="-122"/>
                </a:endParaRPr>
              </a:p>
            </p:txBody>
          </p:sp>
          <p:sp>
            <p:nvSpPr>
              <p:cNvPr id="214" name="椭圆 5"/>
              <p:cNvSpPr/>
              <p:nvPr>
                <p:custDataLst>
                  <p:tags r:id="rId31"/>
                </p:custDataLst>
              </p:nvPr>
            </p:nvSpPr>
            <p:spPr bwMode="auto">
              <a:xfrm rot="10800000" flipH="1" flipV="1">
                <a:off x="8311715" y="5331726"/>
                <a:ext cx="1588594" cy="524161"/>
              </a:xfrm>
              <a:prstGeom prst="roundRect">
                <a:avLst/>
              </a:prstGeom>
              <a:solidFill>
                <a:schemeClr val="accent1"/>
              </a:solidFill>
              <a:ln w="25400" cap="flat" cmpd="sng" algn="ctr">
                <a:noFill/>
                <a:prstDash val="solid"/>
              </a:ln>
              <a:effectLst>
                <a:innerShdw blurRad="114300">
                  <a:prstClr val="black">
                    <a:alpha val="75000"/>
                  </a:prstClr>
                </a:innerShdw>
              </a:effectLst>
            </p:spPr>
            <p:txBody>
              <a:bodyPr anchor="ctr"/>
              <a:lstStyle/>
              <a:p>
                <a:pPr algn="ctr" eaLnBrk="1" fontAlgn="auto" hangingPunct="1">
                  <a:spcBef>
                    <a:spcPts val="0"/>
                  </a:spcBef>
                  <a:spcAft>
                    <a:spcPts val="0"/>
                  </a:spcAft>
                  <a:defRPr/>
                </a:pPr>
                <a:endParaRPr lang="en-US" sz="1400" kern="0">
                  <a:solidFill>
                    <a:sysClr val="window" lastClr="FFFFFF"/>
                  </a:solidFill>
                  <a:latin typeface="微软雅黑" panose="020B0503020204020204" pitchFamily="34" charset="-122"/>
                  <a:ea typeface="微软雅黑" panose="020B0503020204020204" pitchFamily="34" charset="-122"/>
                </a:endParaRPr>
              </a:p>
            </p:txBody>
          </p:sp>
          <p:sp>
            <p:nvSpPr>
              <p:cNvPr id="215" name="椭圆 6"/>
              <p:cNvSpPr/>
              <p:nvPr/>
            </p:nvSpPr>
            <p:spPr bwMode="auto">
              <a:xfrm rot="10800000" flipH="1" flipV="1">
                <a:off x="8371246" y="5396206"/>
                <a:ext cx="1469533" cy="395203"/>
              </a:xfrm>
              <a:prstGeom prst="roundRect">
                <a:avLst/>
              </a:prstGeom>
              <a:gradFill flip="none" rotWithShape="1">
                <a:gsLst>
                  <a:gs pos="0">
                    <a:sysClr val="window" lastClr="FFFFFF">
                      <a:lumMod val="95000"/>
                      <a:shade val="67500"/>
                      <a:satMod val="115000"/>
                    </a:sysClr>
                  </a:gs>
                  <a:gs pos="100000">
                    <a:sysClr val="window" lastClr="FFFFFF">
                      <a:lumMod val="95000"/>
                      <a:shade val="100000"/>
                      <a:satMod val="115000"/>
                    </a:sysClr>
                  </a:gs>
                </a:gsLst>
                <a:lin ang="13500000" scaled="1"/>
                <a:tileRect/>
              </a:gradFill>
              <a:ln w="19050" cap="flat" cmpd="sng" algn="ctr">
                <a:solidFill>
                  <a:sysClr val="window" lastClr="FFFFFF">
                    <a:lumMod val="95000"/>
                  </a:sysClr>
                </a:solidFill>
                <a:prstDash val="solid"/>
              </a:ln>
              <a:effectLst>
                <a:outerShdw blurRad="50800" dist="38100" dir="5400000" algn="t" rotWithShape="0">
                  <a:prstClr val="black">
                    <a:alpha val="40000"/>
                  </a:prstClr>
                </a:outerShdw>
              </a:effectLst>
            </p:spPr>
            <p:txBody>
              <a:bodyPr anchor="ctr"/>
              <a:lstStyle/>
              <a:p>
                <a:pPr algn="ctr" eaLnBrk="1" fontAlgn="auto" hangingPunct="1">
                  <a:spcBef>
                    <a:spcPts val="0"/>
                  </a:spcBef>
                  <a:spcAft>
                    <a:spcPts val="0"/>
                  </a:spcAft>
                  <a:defRPr/>
                </a:pPr>
                <a:endParaRPr lang="en-US" sz="1400" kern="0">
                  <a:solidFill>
                    <a:sysClr val="window" lastClr="FFFFFF"/>
                  </a:solidFill>
                  <a:latin typeface="微软雅黑" panose="020B0503020204020204" pitchFamily="34" charset="-122"/>
                  <a:ea typeface="微软雅黑" panose="020B0503020204020204" pitchFamily="34" charset="-122"/>
                </a:endParaRPr>
              </a:p>
            </p:txBody>
          </p:sp>
          <p:sp>
            <p:nvSpPr>
              <p:cNvPr id="216" name="文本框 35"/>
              <p:cNvSpPr txBox="1"/>
              <p:nvPr>
                <p:custDataLst>
                  <p:tags r:id="rId32"/>
                </p:custDataLst>
              </p:nvPr>
            </p:nvSpPr>
            <p:spPr>
              <a:xfrm>
                <a:off x="8233890" y="5402207"/>
                <a:ext cx="1788478" cy="373675"/>
              </a:xfrm>
              <a:prstGeom prst="roundRect">
                <a:avLst/>
              </a:prstGeom>
              <a:noFill/>
            </p:spPr>
            <p:txBody>
              <a:bodyPr wrap="square" rtlCol="0">
                <a:spAutoFit/>
                <a:scene3d>
                  <a:camera prst="orthographicFront"/>
                  <a:lightRig rig="threePt" dir="t"/>
                </a:scene3d>
                <a:sp3d contourW="12700"/>
              </a:bodyPr>
              <a:lstStyle/>
              <a:p>
                <a:pPr algn="ctr"/>
                <a:r>
                  <a:rPr lang="en-US" altLang="zh-CN" sz="1600" b="1" dirty="0" smtClean="0">
                    <a:solidFill>
                      <a:schemeClr val="dk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dirty="0" smtClean="0">
                    <a:solidFill>
                      <a:schemeClr val="dk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回收厂长</a:t>
                </a:r>
                <a:endParaRPr lang="zh-CN" altLang="en-US" sz="1600" dirty="0" smtClean="0">
                  <a:solidFill>
                    <a:schemeClr val="dk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09" name="椭圆 4"/>
              <p:cNvSpPr/>
              <p:nvPr/>
            </p:nvSpPr>
            <p:spPr bwMode="auto">
              <a:xfrm rot="10800000" flipH="1" flipV="1">
                <a:off x="10256923" y="5297543"/>
                <a:ext cx="1675697" cy="592530"/>
              </a:xfrm>
              <a:prstGeom prst="roundRect">
                <a:avLst/>
              </a:prstGeom>
              <a:solidFill>
                <a:sysClr val="window" lastClr="FFFFFF">
                  <a:lumMod val="95000"/>
                </a:sysClr>
              </a:solidFill>
              <a:ln w="38100" cap="flat" cmpd="sng" algn="ctr">
                <a:solidFill>
                  <a:sysClr val="window" lastClr="FFFFFF">
                    <a:lumMod val="95000"/>
                  </a:sysClr>
                </a:solidFill>
                <a:prstDash val="solid"/>
              </a:ln>
              <a:effectLst/>
            </p:spPr>
            <p:txBody>
              <a:bodyPr anchor="ctr"/>
              <a:lstStyle/>
              <a:p>
                <a:pPr algn="ctr"/>
                <a:endParaRPr lang="en-US" sz="1400" kern="0">
                  <a:solidFill>
                    <a:sysClr val="window" lastClr="FFFFFF"/>
                  </a:solidFill>
                  <a:latin typeface="微软雅黑" panose="020B0503020204020204" pitchFamily="34" charset="-122"/>
                  <a:ea typeface="微软雅黑" panose="020B0503020204020204" pitchFamily="34" charset="-122"/>
                </a:endParaRPr>
              </a:p>
            </p:txBody>
          </p:sp>
          <p:sp>
            <p:nvSpPr>
              <p:cNvPr id="210" name="椭圆 5"/>
              <p:cNvSpPr/>
              <p:nvPr>
                <p:custDataLst>
                  <p:tags r:id="rId33"/>
                </p:custDataLst>
              </p:nvPr>
            </p:nvSpPr>
            <p:spPr bwMode="auto">
              <a:xfrm rot="10800000" flipH="1" flipV="1">
                <a:off x="10300474" y="5331727"/>
                <a:ext cx="1588595" cy="524161"/>
              </a:xfrm>
              <a:prstGeom prst="roundRect">
                <a:avLst/>
              </a:prstGeom>
              <a:solidFill>
                <a:schemeClr val="accent1"/>
              </a:solidFill>
              <a:ln w="25400" cap="flat" cmpd="sng" algn="ctr">
                <a:noFill/>
                <a:prstDash val="solid"/>
              </a:ln>
              <a:effectLst>
                <a:innerShdw blurRad="114300">
                  <a:prstClr val="black">
                    <a:alpha val="75000"/>
                  </a:prstClr>
                </a:innerShdw>
              </a:effectLst>
            </p:spPr>
            <p:txBody>
              <a:bodyPr anchor="ctr"/>
              <a:lstStyle/>
              <a:p>
                <a:pPr algn="ctr" eaLnBrk="1" fontAlgn="auto" hangingPunct="1">
                  <a:spcBef>
                    <a:spcPts val="0"/>
                  </a:spcBef>
                  <a:spcAft>
                    <a:spcPts val="0"/>
                  </a:spcAft>
                  <a:defRPr/>
                </a:pPr>
                <a:endParaRPr lang="en-US" sz="1400" kern="0">
                  <a:solidFill>
                    <a:sysClr val="window" lastClr="FFFFFF"/>
                  </a:solidFill>
                  <a:latin typeface="微软雅黑" panose="020B0503020204020204" pitchFamily="34" charset="-122"/>
                  <a:ea typeface="微软雅黑" panose="020B0503020204020204" pitchFamily="34" charset="-122"/>
                </a:endParaRPr>
              </a:p>
            </p:txBody>
          </p:sp>
          <p:sp>
            <p:nvSpPr>
              <p:cNvPr id="211" name="椭圆 6"/>
              <p:cNvSpPr/>
              <p:nvPr/>
            </p:nvSpPr>
            <p:spPr bwMode="auto">
              <a:xfrm rot="10800000" flipH="1" flipV="1">
                <a:off x="10360004" y="5396207"/>
                <a:ext cx="1469534" cy="395203"/>
              </a:xfrm>
              <a:prstGeom prst="roundRect">
                <a:avLst/>
              </a:prstGeom>
              <a:gradFill flip="none" rotWithShape="1">
                <a:gsLst>
                  <a:gs pos="0">
                    <a:sysClr val="window" lastClr="FFFFFF">
                      <a:lumMod val="95000"/>
                      <a:shade val="67500"/>
                      <a:satMod val="115000"/>
                    </a:sysClr>
                  </a:gs>
                  <a:gs pos="100000">
                    <a:sysClr val="window" lastClr="FFFFFF">
                      <a:lumMod val="95000"/>
                      <a:shade val="100000"/>
                      <a:satMod val="115000"/>
                    </a:sysClr>
                  </a:gs>
                </a:gsLst>
                <a:lin ang="13500000" scaled="1"/>
                <a:tileRect/>
              </a:gradFill>
              <a:ln w="19050" cap="flat" cmpd="sng" algn="ctr">
                <a:solidFill>
                  <a:sysClr val="window" lastClr="FFFFFF">
                    <a:lumMod val="95000"/>
                  </a:sysClr>
                </a:solidFill>
                <a:prstDash val="solid"/>
              </a:ln>
              <a:effectLst>
                <a:outerShdw blurRad="50800" dist="38100" dir="5400000" algn="t" rotWithShape="0">
                  <a:prstClr val="black">
                    <a:alpha val="40000"/>
                  </a:prstClr>
                </a:outerShdw>
              </a:effectLst>
            </p:spPr>
            <p:txBody>
              <a:bodyPr anchor="ctr"/>
              <a:lstStyle/>
              <a:p>
                <a:pPr algn="ctr" eaLnBrk="1" fontAlgn="auto" hangingPunct="1">
                  <a:spcBef>
                    <a:spcPts val="0"/>
                  </a:spcBef>
                  <a:spcAft>
                    <a:spcPts val="0"/>
                  </a:spcAft>
                  <a:defRPr/>
                </a:pPr>
                <a:endParaRPr lang="en-US" sz="1400" kern="0">
                  <a:solidFill>
                    <a:sysClr val="window" lastClr="FFFFFF"/>
                  </a:solidFill>
                  <a:latin typeface="微软雅黑" panose="020B0503020204020204" pitchFamily="34" charset="-122"/>
                  <a:ea typeface="微软雅黑" panose="020B0503020204020204" pitchFamily="34" charset="-122"/>
                </a:endParaRPr>
              </a:p>
            </p:txBody>
          </p:sp>
          <p:sp>
            <p:nvSpPr>
              <p:cNvPr id="212" name="文本框 40"/>
              <p:cNvSpPr txBox="1"/>
              <p:nvPr/>
            </p:nvSpPr>
            <p:spPr>
              <a:xfrm>
                <a:off x="10222650" y="5402209"/>
                <a:ext cx="1763906" cy="373675"/>
              </a:xfrm>
              <a:prstGeom prst="roundRect">
                <a:avLst/>
              </a:prstGeom>
              <a:noFill/>
            </p:spPr>
            <p:txBody>
              <a:bodyPr wrap="square" rtlCol="0">
                <a:spAutoFit/>
                <a:scene3d>
                  <a:camera prst="orthographicFront"/>
                  <a:lightRig rig="threePt" dir="t"/>
                </a:scene3d>
                <a:sp3d contourW="12700"/>
              </a:bodyPr>
              <a:lstStyle/>
              <a:p>
                <a:pPr lvl="0" algn="ctr"/>
                <a:r>
                  <a:rPr lang="en-US" altLang="zh-CN" sz="1600" b="1" dirty="0" smtClean="0">
                    <a:solidFill>
                      <a:prstClr val="black">
                        <a:lumMod val="85000"/>
                        <a:lumOff val="15000"/>
                      </a:prst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dirty="0" smtClean="0">
                    <a:solidFill>
                      <a:prstClr val="black">
                        <a:lumMod val="85000"/>
                        <a:lumOff val="15000"/>
                      </a:prstClr>
                    </a:solidFill>
                    <a:latin typeface="微软雅黑" panose="020B0503020204020204" pitchFamily="34" charset="-122"/>
                    <a:ea typeface="微软雅黑" panose="020B0503020204020204" pitchFamily="34" charset="-122"/>
                    <a:cs typeface="微软雅黑" panose="020B0503020204020204" pitchFamily="34" charset="-122"/>
                  </a:rPr>
                  <a:t>技术副处</a:t>
                </a:r>
                <a:endParaRPr lang="zh-CN" altLang="en-US" sz="1400" dirty="0" smtClean="0">
                  <a:solidFill>
                    <a:prstClr val="black">
                      <a:lumMod val="85000"/>
                      <a:lumOff val="15000"/>
                    </a:prst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7" name="그룹 6"/>
            <p:cNvGrpSpPr/>
            <p:nvPr/>
          </p:nvGrpSpPr>
          <p:grpSpPr>
            <a:xfrm>
              <a:off x="3755803" y="5755716"/>
              <a:ext cx="7788810" cy="592531"/>
              <a:chOff x="4290646" y="6054858"/>
              <a:chExt cx="7788810" cy="592531"/>
            </a:xfrm>
          </p:grpSpPr>
          <p:sp>
            <p:nvSpPr>
              <p:cNvPr id="242" name="椭圆 4"/>
              <p:cNvSpPr/>
              <p:nvPr/>
            </p:nvSpPr>
            <p:spPr bwMode="auto">
              <a:xfrm rot="10800000" flipH="1" flipV="1">
                <a:off x="4290646" y="6054859"/>
                <a:ext cx="1675696" cy="592530"/>
              </a:xfrm>
              <a:prstGeom prst="roundRect">
                <a:avLst/>
              </a:prstGeom>
              <a:solidFill>
                <a:sysClr val="window" lastClr="FFFFFF">
                  <a:lumMod val="95000"/>
                </a:sysClr>
              </a:solidFill>
              <a:ln w="38100" cap="flat" cmpd="sng" algn="ctr">
                <a:solidFill>
                  <a:sysClr val="window" lastClr="FFFFFF">
                    <a:lumMod val="95000"/>
                  </a:sysClr>
                </a:solidFill>
                <a:prstDash val="solid"/>
              </a:ln>
              <a:effectLst/>
            </p:spPr>
            <p:txBody>
              <a:bodyPr anchor="ctr"/>
              <a:lstStyle/>
              <a:p>
                <a:pPr algn="ctr"/>
                <a:endParaRPr lang="en-US" sz="1400" kern="0">
                  <a:solidFill>
                    <a:sysClr val="window" lastClr="FFFFFF"/>
                  </a:solidFill>
                  <a:latin typeface="微软雅黑" panose="020B0503020204020204" pitchFamily="34" charset="-122"/>
                  <a:ea typeface="微软雅黑" panose="020B0503020204020204" pitchFamily="34" charset="-122"/>
                </a:endParaRPr>
              </a:p>
            </p:txBody>
          </p:sp>
          <p:sp>
            <p:nvSpPr>
              <p:cNvPr id="243" name="椭圆 5"/>
              <p:cNvSpPr/>
              <p:nvPr>
                <p:custDataLst>
                  <p:tags r:id="rId34"/>
                </p:custDataLst>
              </p:nvPr>
            </p:nvSpPr>
            <p:spPr bwMode="auto">
              <a:xfrm rot="10800000" flipH="1" flipV="1">
                <a:off x="4334197" y="6089043"/>
                <a:ext cx="1588594" cy="524161"/>
              </a:xfrm>
              <a:prstGeom prst="roundRect">
                <a:avLst/>
              </a:prstGeom>
              <a:solidFill>
                <a:schemeClr val="accent1"/>
              </a:solidFill>
              <a:ln w="25400" cap="flat" cmpd="sng" algn="ctr">
                <a:noFill/>
                <a:prstDash val="solid"/>
              </a:ln>
              <a:effectLst>
                <a:innerShdw blurRad="114300">
                  <a:prstClr val="black">
                    <a:alpha val="75000"/>
                  </a:prstClr>
                </a:innerShdw>
              </a:effectLst>
            </p:spPr>
            <p:txBody>
              <a:bodyPr anchor="ctr"/>
              <a:lstStyle/>
              <a:p>
                <a:pPr algn="ctr" eaLnBrk="1" fontAlgn="auto" hangingPunct="1">
                  <a:spcBef>
                    <a:spcPts val="0"/>
                  </a:spcBef>
                  <a:spcAft>
                    <a:spcPts val="0"/>
                  </a:spcAft>
                  <a:defRPr/>
                </a:pPr>
                <a:endParaRPr lang="en-US" sz="1400" kern="0">
                  <a:solidFill>
                    <a:sysClr val="window" lastClr="FFFFFF"/>
                  </a:solidFill>
                  <a:latin typeface="微软雅黑" panose="020B0503020204020204" pitchFamily="34" charset="-122"/>
                  <a:ea typeface="微软雅黑" panose="020B0503020204020204" pitchFamily="34" charset="-122"/>
                </a:endParaRPr>
              </a:p>
            </p:txBody>
          </p:sp>
          <p:sp>
            <p:nvSpPr>
              <p:cNvPr id="244" name="椭圆 6"/>
              <p:cNvSpPr/>
              <p:nvPr/>
            </p:nvSpPr>
            <p:spPr bwMode="auto">
              <a:xfrm rot="10800000" flipH="1" flipV="1">
                <a:off x="4393728" y="6153523"/>
                <a:ext cx="1469533" cy="395203"/>
              </a:xfrm>
              <a:prstGeom prst="roundRect">
                <a:avLst/>
              </a:prstGeom>
              <a:gradFill flip="none" rotWithShape="1">
                <a:gsLst>
                  <a:gs pos="0">
                    <a:sysClr val="window" lastClr="FFFFFF">
                      <a:lumMod val="95000"/>
                      <a:shade val="67500"/>
                      <a:satMod val="115000"/>
                    </a:sysClr>
                  </a:gs>
                  <a:gs pos="100000">
                    <a:sysClr val="window" lastClr="FFFFFF">
                      <a:lumMod val="95000"/>
                      <a:shade val="100000"/>
                      <a:satMod val="115000"/>
                    </a:sysClr>
                  </a:gs>
                </a:gsLst>
                <a:lin ang="13500000" scaled="1"/>
                <a:tileRect/>
              </a:gradFill>
              <a:ln w="19050" cap="flat" cmpd="sng" algn="ctr">
                <a:solidFill>
                  <a:sysClr val="window" lastClr="FFFFFF">
                    <a:lumMod val="95000"/>
                  </a:sysClr>
                </a:solidFill>
                <a:prstDash val="solid"/>
              </a:ln>
              <a:effectLst>
                <a:outerShdw blurRad="50800" dist="38100" dir="5400000" algn="t" rotWithShape="0">
                  <a:prstClr val="black">
                    <a:alpha val="40000"/>
                  </a:prstClr>
                </a:outerShdw>
              </a:effectLst>
            </p:spPr>
            <p:txBody>
              <a:bodyPr anchor="ctr"/>
              <a:lstStyle/>
              <a:p>
                <a:pPr algn="ctr" eaLnBrk="1" fontAlgn="auto" hangingPunct="1">
                  <a:spcBef>
                    <a:spcPts val="0"/>
                  </a:spcBef>
                  <a:spcAft>
                    <a:spcPts val="0"/>
                  </a:spcAft>
                  <a:defRPr/>
                </a:pPr>
                <a:endParaRPr lang="en-US" sz="1400" kern="0">
                  <a:solidFill>
                    <a:sysClr val="window" lastClr="FFFFFF"/>
                  </a:solidFill>
                  <a:latin typeface="微软雅黑" panose="020B0503020204020204" pitchFamily="34" charset="-122"/>
                  <a:ea typeface="微软雅黑" panose="020B0503020204020204" pitchFamily="34" charset="-122"/>
                </a:endParaRPr>
              </a:p>
            </p:txBody>
          </p:sp>
          <p:sp>
            <p:nvSpPr>
              <p:cNvPr id="245" name="文本框 25"/>
              <p:cNvSpPr txBox="1"/>
              <p:nvPr/>
            </p:nvSpPr>
            <p:spPr>
              <a:xfrm>
                <a:off x="4326712" y="6159525"/>
                <a:ext cx="1669416" cy="373675"/>
              </a:xfrm>
              <a:prstGeom prst="roundRect">
                <a:avLst/>
              </a:prstGeom>
              <a:noFill/>
            </p:spPr>
            <p:txBody>
              <a:bodyPr wrap="square" rtlCol="0">
                <a:spAutoFit/>
                <a:scene3d>
                  <a:camera prst="orthographicFront"/>
                  <a:lightRig rig="threePt" dir="t"/>
                </a:scene3d>
                <a:sp3d contourW="12700"/>
              </a:bodyPr>
              <a:lstStyle/>
              <a:p>
                <a:pPr lvl="0" algn="ctr"/>
                <a:r>
                  <a:rPr lang="en-US" altLang="zh-CN" sz="1600" b="1" dirty="0" smtClean="0">
                    <a:solidFill>
                      <a:prstClr val="black">
                        <a:lumMod val="85000"/>
                        <a:lumOff val="15000"/>
                      </a:prst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dirty="0" smtClean="0">
                    <a:solidFill>
                      <a:prstClr val="black">
                        <a:lumMod val="85000"/>
                        <a:lumOff val="15000"/>
                      </a:prstClr>
                    </a:solidFill>
                    <a:latin typeface="微软雅黑" panose="020B0503020204020204" pitchFamily="34" charset="-122"/>
                    <a:ea typeface="微软雅黑" panose="020B0503020204020204" pitchFamily="34" charset="-122"/>
                    <a:cs typeface="微软雅黑" panose="020B0503020204020204" pitchFamily="34" charset="-122"/>
                  </a:rPr>
                  <a:t>仪表主任</a:t>
                </a:r>
                <a:endParaRPr lang="zh-CN" altLang="en-US" sz="1400" dirty="0" smtClean="0">
                  <a:solidFill>
                    <a:prstClr val="black">
                      <a:lumMod val="85000"/>
                      <a:lumOff val="15000"/>
                    </a:prst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38" name="椭圆 4"/>
              <p:cNvSpPr/>
              <p:nvPr/>
            </p:nvSpPr>
            <p:spPr bwMode="auto">
              <a:xfrm rot="10800000" flipH="1" flipV="1">
                <a:off x="6279405" y="6054859"/>
                <a:ext cx="1675697" cy="592530"/>
              </a:xfrm>
              <a:prstGeom prst="roundRect">
                <a:avLst/>
              </a:prstGeom>
              <a:solidFill>
                <a:sysClr val="window" lastClr="FFFFFF">
                  <a:lumMod val="95000"/>
                </a:sysClr>
              </a:solidFill>
              <a:ln w="38100" cap="flat" cmpd="sng" algn="ctr">
                <a:solidFill>
                  <a:sysClr val="window" lastClr="FFFFFF">
                    <a:lumMod val="95000"/>
                  </a:sysClr>
                </a:solidFill>
                <a:prstDash val="solid"/>
              </a:ln>
              <a:effectLst/>
            </p:spPr>
            <p:txBody>
              <a:bodyPr anchor="ctr"/>
              <a:lstStyle/>
              <a:p>
                <a:pPr algn="ctr"/>
                <a:endParaRPr lang="en-US" sz="1400" kern="0">
                  <a:solidFill>
                    <a:sysClr val="window" lastClr="FFFFFF"/>
                  </a:solidFill>
                  <a:latin typeface="微软雅黑" panose="020B0503020204020204" pitchFamily="34" charset="-122"/>
                  <a:ea typeface="微软雅黑" panose="020B0503020204020204" pitchFamily="34" charset="-122"/>
                </a:endParaRPr>
              </a:p>
            </p:txBody>
          </p:sp>
          <p:sp>
            <p:nvSpPr>
              <p:cNvPr id="239" name="椭圆 5"/>
              <p:cNvSpPr/>
              <p:nvPr>
                <p:custDataLst>
                  <p:tags r:id="rId35"/>
                </p:custDataLst>
              </p:nvPr>
            </p:nvSpPr>
            <p:spPr bwMode="auto">
              <a:xfrm rot="10800000" flipH="1" flipV="1">
                <a:off x="6322956" y="6089043"/>
                <a:ext cx="1588594" cy="524161"/>
              </a:xfrm>
              <a:prstGeom prst="roundRect">
                <a:avLst/>
              </a:prstGeom>
              <a:solidFill>
                <a:schemeClr val="accent1"/>
              </a:solidFill>
              <a:ln w="25400" cap="flat" cmpd="sng" algn="ctr">
                <a:noFill/>
                <a:prstDash val="solid"/>
              </a:ln>
              <a:effectLst>
                <a:innerShdw blurRad="114300">
                  <a:prstClr val="black">
                    <a:alpha val="75000"/>
                  </a:prstClr>
                </a:innerShdw>
              </a:effectLst>
            </p:spPr>
            <p:txBody>
              <a:bodyPr anchor="ctr"/>
              <a:lstStyle/>
              <a:p>
                <a:pPr algn="ctr" eaLnBrk="1" fontAlgn="auto" hangingPunct="1">
                  <a:spcBef>
                    <a:spcPts val="0"/>
                  </a:spcBef>
                  <a:spcAft>
                    <a:spcPts val="0"/>
                  </a:spcAft>
                  <a:defRPr/>
                </a:pPr>
                <a:endParaRPr lang="en-US" sz="1400" kern="0">
                  <a:solidFill>
                    <a:sysClr val="window" lastClr="FFFFFF"/>
                  </a:solidFill>
                  <a:latin typeface="微软雅黑" panose="020B0503020204020204" pitchFamily="34" charset="-122"/>
                  <a:ea typeface="微软雅黑" panose="020B0503020204020204" pitchFamily="34" charset="-122"/>
                </a:endParaRPr>
              </a:p>
            </p:txBody>
          </p:sp>
          <p:sp>
            <p:nvSpPr>
              <p:cNvPr id="240" name="椭圆 6"/>
              <p:cNvSpPr/>
              <p:nvPr/>
            </p:nvSpPr>
            <p:spPr bwMode="auto">
              <a:xfrm rot="10800000" flipH="1" flipV="1">
                <a:off x="6382487" y="6153523"/>
                <a:ext cx="1469533" cy="395203"/>
              </a:xfrm>
              <a:prstGeom prst="roundRect">
                <a:avLst/>
              </a:prstGeom>
              <a:gradFill flip="none" rotWithShape="1">
                <a:gsLst>
                  <a:gs pos="0">
                    <a:sysClr val="window" lastClr="FFFFFF">
                      <a:lumMod val="95000"/>
                      <a:shade val="67500"/>
                      <a:satMod val="115000"/>
                    </a:sysClr>
                  </a:gs>
                  <a:gs pos="100000">
                    <a:sysClr val="window" lastClr="FFFFFF">
                      <a:lumMod val="95000"/>
                      <a:shade val="100000"/>
                      <a:satMod val="115000"/>
                    </a:sysClr>
                  </a:gs>
                </a:gsLst>
                <a:lin ang="13500000" scaled="1"/>
                <a:tileRect/>
              </a:gradFill>
              <a:ln w="19050" cap="flat" cmpd="sng" algn="ctr">
                <a:solidFill>
                  <a:sysClr val="window" lastClr="FFFFFF">
                    <a:lumMod val="95000"/>
                  </a:sysClr>
                </a:solidFill>
                <a:prstDash val="solid"/>
              </a:ln>
              <a:effectLst>
                <a:outerShdw blurRad="50800" dist="38100" dir="5400000" algn="t" rotWithShape="0">
                  <a:prstClr val="black">
                    <a:alpha val="40000"/>
                  </a:prstClr>
                </a:outerShdw>
              </a:effectLst>
            </p:spPr>
            <p:txBody>
              <a:bodyPr anchor="ctr"/>
              <a:lstStyle/>
              <a:p>
                <a:pPr algn="ctr" eaLnBrk="1" fontAlgn="auto" hangingPunct="1">
                  <a:spcBef>
                    <a:spcPts val="0"/>
                  </a:spcBef>
                  <a:spcAft>
                    <a:spcPts val="0"/>
                  </a:spcAft>
                  <a:defRPr/>
                </a:pPr>
                <a:endParaRPr lang="en-US" sz="1400" kern="0">
                  <a:solidFill>
                    <a:sysClr val="window" lastClr="FFFFFF"/>
                  </a:solidFill>
                  <a:latin typeface="微软雅黑" panose="020B0503020204020204" pitchFamily="34" charset="-122"/>
                  <a:ea typeface="微软雅黑" panose="020B0503020204020204" pitchFamily="34" charset="-122"/>
                </a:endParaRPr>
              </a:p>
            </p:txBody>
          </p:sp>
          <p:sp>
            <p:nvSpPr>
              <p:cNvPr id="241" name="文本框 30"/>
              <p:cNvSpPr txBox="1"/>
              <p:nvPr/>
            </p:nvSpPr>
            <p:spPr>
              <a:xfrm>
                <a:off x="6315471" y="6159526"/>
                <a:ext cx="1669420" cy="373675"/>
              </a:xfrm>
              <a:prstGeom prst="roundRect">
                <a:avLst/>
              </a:prstGeom>
              <a:noFill/>
            </p:spPr>
            <p:txBody>
              <a:bodyPr wrap="square" rtlCol="0">
                <a:spAutoFit/>
                <a:scene3d>
                  <a:camera prst="orthographicFront"/>
                  <a:lightRig rig="threePt" dir="t"/>
                </a:scene3d>
                <a:sp3d contourW="12700"/>
              </a:bodyPr>
              <a:lstStyle/>
              <a:p>
                <a:pPr lvl="0" algn="ctr"/>
                <a:r>
                  <a:rPr lang="en-US" altLang="zh-CN" sz="1600" b="1" dirty="0" smtClean="0">
                    <a:solidFill>
                      <a:prstClr val="black">
                        <a:lumMod val="85000"/>
                        <a:lumOff val="15000"/>
                      </a:prst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dirty="0" smtClean="0">
                    <a:solidFill>
                      <a:prstClr val="black">
                        <a:lumMod val="85000"/>
                        <a:lumOff val="15000"/>
                      </a:prstClr>
                    </a:solidFill>
                    <a:latin typeface="微软雅黑" panose="020B0503020204020204" pitchFamily="34" charset="-122"/>
                    <a:ea typeface="微软雅黑" panose="020B0503020204020204" pitchFamily="34" charset="-122"/>
                    <a:cs typeface="微软雅黑" panose="020B0503020204020204" pitchFamily="34" charset="-122"/>
                  </a:rPr>
                  <a:t>电气主任</a:t>
                </a:r>
                <a:endParaRPr lang="zh-CN" altLang="en-US" sz="1400" dirty="0" smtClean="0">
                  <a:solidFill>
                    <a:prstClr val="black">
                      <a:lumMod val="85000"/>
                      <a:lumOff val="15000"/>
                    </a:prst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34" name="椭圆 4"/>
              <p:cNvSpPr/>
              <p:nvPr/>
            </p:nvSpPr>
            <p:spPr bwMode="auto">
              <a:xfrm rot="10800000" flipH="1" flipV="1">
                <a:off x="8268164" y="6054858"/>
                <a:ext cx="1675697" cy="592530"/>
              </a:xfrm>
              <a:prstGeom prst="roundRect">
                <a:avLst/>
              </a:prstGeom>
              <a:solidFill>
                <a:sysClr val="window" lastClr="FFFFFF">
                  <a:lumMod val="95000"/>
                </a:sysClr>
              </a:solidFill>
              <a:ln w="38100" cap="flat" cmpd="sng" algn="ctr">
                <a:solidFill>
                  <a:sysClr val="window" lastClr="FFFFFF">
                    <a:lumMod val="95000"/>
                  </a:sysClr>
                </a:solidFill>
                <a:prstDash val="solid"/>
              </a:ln>
              <a:effectLst/>
            </p:spPr>
            <p:txBody>
              <a:bodyPr anchor="ctr"/>
              <a:lstStyle/>
              <a:p>
                <a:pPr algn="ctr"/>
                <a:endParaRPr lang="en-US" sz="1400" kern="0">
                  <a:solidFill>
                    <a:sysClr val="window" lastClr="FFFFFF"/>
                  </a:solidFill>
                  <a:latin typeface="微软雅黑" panose="020B0503020204020204" pitchFamily="34" charset="-122"/>
                  <a:ea typeface="微软雅黑" panose="020B0503020204020204" pitchFamily="34" charset="-122"/>
                </a:endParaRPr>
              </a:p>
            </p:txBody>
          </p:sp>
          <p:sp>
            <p:nvSpPr>
              <p:cNvPr id="235" name="椭圆 5"/>
              <p:cNvSpPr/>
              <p:nvPr>
                <p:custDataLst>
                  <p:tags r:id="rId36"/>
                </p:custDataLst>
              </p:nvPr>
            </p:nvSpPr>
            <p:spPr bwMode="auto">
              <a:xfrm rot="10800000" flipH="1" flipV="1">
                <a:off x="8311715" y="6089042"/>
                <a:ext cx="1588594" cy="524161"/>
              </a:xfrm>
              <a:prstGeom prst="roundRect">
                <a:avLst/>
              </a:prstGeom>
              <a:solidFill>
                <a:schemeClr val="accent1"/>
              </a:solidFill>
              <a:ln w="25400" cap="flat" cmpd="sng" algn="ctr">
                <a:noFill/>
                <a:prstDash val="solid"/>
              </a:ln>
              <a:effectLst>
                <a:innerShdw blurRad="114300">
                  <a:prstClr val="black">
                    <a:alpha val="75000"/>
                  </a:prstClr>
                </a:innerShdw>
              </a:effectLst>
            </p:spPr>
            <p:txBody>
              <a:bodyPr anchor="ctr"/>
              <a:lstStyle/>
              <a:p>
                <a:pPr algn="ctr" eaLnBrk="1" fontAlgn="auto" hangingPunct="1">
                  <a:spcBef>
                    <a:spcPts val="0"/>
                  </a:spcBef>
                  <a:spcAft>
                    <a:spcPts val="0"/>
                  </a:spcAft>
                  <a:defRPr/>
                </a:pPr>
                <a:endParaRPr lang="en-US" sz="1400" kern="0">
                  <a:solidFill>
                    <a:sysClr val="window" lastClr="FFFFFF"/>
                  </a:solidFill>
                  <a:latin typeface="微软雅黑" panose="020B0503020204020204" pitchFamily="34" charset="-122"/>
                  <a:ea typeface="微软雅黑" panose="020B0503020204020204" pitchFamily="34" charset="-122"/>
                </a:endParaRPr>
              </a:p>
            </p:txBody>
          </p:sp>
          <p:sp>
            <p:nvSpPr>
              <p:cNvPr id="236" name="椭圆 6"/>
              <p:cNvSpPr/>
              <p:nvPr/>
            </p:nvSpPr>
            <p:spPr bwMode="auto">
              <a:xfrm rot="10800000" flipH="1" flipV="1">
                <a:off x="8371246" y="6153522"/>
                <a:ext cx="1469533" cy="395203"/>
              </a:xfrm>
              <a:prstGeom prst="roundRect">
                <a:avLst/>
              </a:prstGeom>
              <a:gradFill flip="none" rotWithShape="1">
                <a:gsLst>
                  <a:gs pos="0">
                    <a:sysClr val="window" lastClr="FFFFFF">
                      <a:lumMod val="95000"/>
                      <a:shade val="67500"/>
                      <a:satMod val="115000"/>
                    </a:sysClr>
                  </a:gs>
                  <a:gs pos="100000">
                    <a:sysClr val="window" lastClr="FFFFFF">
                      <a:lumMod val="95000"/>
                      <a:shade val="100000"/>
                      <a:satMod val="115000"/>
                    </a:sysClr>
                  </a:gs>
                </a:gsLst>
                <a:lin ang="13500000" scaled="1"/>
                <a:tileRect/>
              </a:gradFill>
              <a:ln w="19050" cap="flat" cmpd="sng" algn="ctr">
                <a:solidFill>
                  <a:sysClr val="window" lastClr="FFFFFF">
                    <a:lumMod val="95000"/>
                  </a:sysClr>
                </a:solidFill>
                <a:prstDash val="solid"/>
              </a:ln>
              <a:effectLst>
                <a:outerShdw blurRad="50800" dist="38100" dir="5400000" algn="t" rotWithShape="0">
                  <a:prstClr val="black">
                    <a:alpha val="40000"/>
                  </a:prstClr>
                </a:outerShdw>
              </a:effectLst>
            </p:spPr>
            <p:txBody>
              <a:bodyPr anchor="ctr"/>
              <a:lstStyle/>
              <a:p>
                <a:pPr algn="ctr" eaLnBrk="1" fontAlgn="auto" hangingPunct="1">
                  <a:spcBef>
                    <a:spcPts val="0"/>
                  </a:spcBef>
                  <a:spcAft>
                    <a:spcPts val="0"/>
                  </a:spcAft>
                  <a:defRPr/>
                </a:pPr>
                <a:endParaRPr lang="en-US" sz="1400" kern="0">
                  <a:solidFill>
                    <a:sysClr val="window" lastClr="FFFFFF"/>
                  </a:solidFill>
                  <a:latin typeface="微软雅黑" panose="020B0503020204020204" pitchFamily="34" charset="-122"/>
                  <a:ea typeface="微软雅黑" panose="020B0503020204020204" pitchFamily="34" charset="-122"/>
                </a:endParaRPr>
              </a:p>
            </p:txBody>
          </p:sp>
          <p:sp>
            <p:nvSpPr>
              <p:cNvPr id="237" name="文本框 35"/>
              <p:cNvSpPr txBox="1"/>
              <p:nvPr>
                <p:custDataLst>
                  <p:tags r:id="rId37"/>
                </p:custDataLst>
              </p:nvPr>
            </p:nvSpPr>
            <p:spPr>
              <a:xfrm>
                <a:off x="8233890" y="6159523"/>
                <a:ext cx="1788478" cy="373675"/>
              </a:xfrm>
              <a:prstGeom prst="roundRect">
                <a:avLst/>
              </a:prstGeom>
              <a:noFill/>
            </p:spPr>
            <p:txBody>
              <a:bodyPr wrap="square" rtlCol="0">
                <a:spAutoFit/>
                <a:scene3d>
                  <a:camera prst="orthographicFront"/>
                  <a:lightRig rig="threePt" dir="t"/>
                </a:scene3d>
                <a:sp3d contourW="12700"/>
              </a:bodyPr>
              <a:lstStyle/>
              <a:p>
                <a:pPr algn="ctr"/>
                <a:r>
                  <a:rPr lang="en-US" altLang="zh-CN" sz="1600" b="1" dirty="0" smtClean="0">
                    <a:solidFill>
                      <a:schemeClr val="dk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dirty="0" smtClean="0">
                    <a:solidFill>
                      <a:schemeClr val="dk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设备主任</a:t>
                </a:r>
                <a:endParaRPr lang="zh-CN" altLang="en-US" sz="1600" dirty="0" smtClean="0">
                  <a:solidFill>
                    <a:schemeClr val="dk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30" name="椭圆 4"/>
              <p:cNvSpPr/>
              <p:nvPr/>
            </p:nvSpPr>
            <p:spPr bwMode="auto">
              <a:xfrm rot="10800000" flipH="1" flipV="1">
                <a:off x="10256923" y="6054859"/>
                <a:ext cx="1675697" cy="592530"/>
              </a:xfrm>
              <a:prstGeom prst="roundRect">
                <a:avLst/>
              </a:prstGeom>
              <a:solidFill>
                <a:sysClr val="window" lastClr="FFFFFF">
                  <a:lumMod val="95000"/>
                </a:sysClr>
              </a:solidFill>
              <a:ln w="38100" cap="flat" cmpd="sng" algn="ctr">
                <a:solidFill>
                  <a:sysClr val="window" lastClr="FFFFFF">
                    <a:lumMod val="95000"/>
                  </a:sysClr>
                </a:solidFill>
                <a:prstDash val="solid"/>
              </a:ln>
              <a:effectLst/>
            </p:spPr>
            <p:txBody>
              <a:bodyPr anchor="ctr"/>
              <a:lstStyle/>
              <a:p>
                <a:pPr algn="ctr"/>
                <a:endParaRPr lang="en-US" sz="1400" kern="0">
                  <a:solidFill>
                    <a:sysClr val="window" lastClr="FFFFFF"/>
                  </a:solidFill>
                  <a:latin typeface="微软雅黑" panose="020B0503020204020204" pitchFamily="34" charset="-122"/>
                  <a:ea typeface="微软雅黑" panose="020B0503020204020204" pitchFamily="34" charset="-122"/>
                </a:endParaRPr>
              </a:p>
            </p:txBody>
          </p:sp>
          <p:sp>
            <p:nvSpPr>
              <p:cNvPr id="231" name="椭圆 5"/>
              <p:cNvSpPr/>
              <p:nvPr>
                <p:custDataLst>
                  <p:tags r:id="rId38"/>
                </p:custDataLst>
              </p:nvPr>
            </p:nvSpPr>
            <p:spPr bwMode="auto">
              <a:xfrm rot="10800000" flipH="1" flipV="1">
                <a:off x="10300474" y="6089043"/>
                <a:ext cx="1588595" cy="524161"/>
              </a:xfrm>
              <a:prstGeom prst="roundRect">
                <a:avLst/>
              </a:prstGeom>
              <a:solidFill>
                <a:schemeClr val="accent1"/>
              </a:solidFill>
              <a:ln w="25400" cap="flat" cmpd="sng" algn="ctr">
                <a:noFill/>
                <a:prstDash val="solid"/>
              </a:ln>
              <a:effectLst>
                <a:innerShdw blurRad="114300">
                  <a:prstClr val="black">
                    <a:alpha val="75000"/>
                  </a:prstClr>
                </a:innerShdw>
              </a:effectLst>
            </p:spPr>
            <p:txBody>
              <a:bodyPr anchor="ctr"/>
              <a:lstStyle/>
              <a:p>
                <a:pPr algn="ctr" eaLnBrk="1" fontAlgn="auto" hangingPunct="1">
                  <a:spcBef>
                    <a:spcPts val="0"/>
                  </a:spcBef>
                  <a:spcAft>
                    <a:spcPts val="0"/>
                  </a:spcAft>
                  <a:defRPr/>
                </a:pPr>
                <a:endParaRPr lang="en-US" sz="1400" kern="0">
                  <a:solidFill>
                    <a:sysClr val="window" lastClr="FFFFFF"/>
                  </a:solidFill>
                  <a:latin typeface="微软雅黑" panose="020B0503020204020204" pitchFamily="34" charset="-122"/>
                  <a:ea typeface="微软雅黑" panose="020B0503020204020204" pitchFamily="34" charset="-122"/>
                </a:endParaRPr>
              </a:p>
            </p:txBody>
          </p:sp>
          <p:sp>
            <p:nvSpPr>
              <p:cNvPr id="232" name="椭圆 6"/>
              <p:cNvSpPr/>
              <p:nvPr/>
            </p:nvSpPr>
            <p:spPr bwMode="auto">
              <a:xfrm rot="10800000" flipH="1" flipV="1">
                <a:off x="10360004" y="6153523"/>
                <a:ext cx="1469534" cy="395203"/>
              </a:xfrm>
              <a:prstGeom prst="roundRect">
                <a:avLst/>
              </a:prstGeom>
              <a:gradFill flip="none" rotWithShape="1">
                <a:gsLst>
                  <a:gs pos="0">
                    <a:sysClr val="window" lastClr="FFFFFF">
                      <a:lumMod val="95000"/>
                      <a:shade val="67500"/>
                      <a:satMod val="115000"/>
                    </a:sysClr>
                  </a:gs>
                  <a:gs pos="100000">
                    <a:sysClr val="window" lastClr="FFFFFF">
                      <a:lumMod val="95000"/>
                      <a:shade val="100000"/>
                      <a:satMod val="115000"/>
                    </a:sysClr>
                  </a:gs>
                </a:gsLst>
                <a:lin ang="13500000" scaled="1"/>
                <a:tileRect/>
              </a:gradFill>
              <a:ln w="19050" cap="flat" cmpd="sng" algn="ctr">
                <a:solidFill>
                  <a:sysClr val="window" lastClr="FFFFFF">
                    <a:lumMod val="95000"/>
                  </a:sysClr>
                </a:solidFill>
                <a:prstDash val="solid"/>
              </a:ln>
              <a:effectLst>
                <a:outerShdw blurRad="50800" dist="38100" dir="5400000" algn="t" rotWithShape="0">
                  <a:prstClr val="black">
                    <a:alpha val="40000"/>
                  </a:prstClr>
                </a:outerShdw>
              </a:effectLst>
            </p:spPr>
            <p:txBody>
              <a:bodyPr anchor="ctr"/>
              <a:lstStyle/>
              <a:p>
                <a:pPr algn="ctr" eaLnBrk="1" fontAlgn="auto" hangingPunct="1">
                  <a:spcBef>
                    <a:spcPts val="0"/>
                  </a:spcBef>
                  <a:spcAft>
                    <a:spcPts val="0"/>
                  </a:spcAft>
                  <a:defRPr/>
                </a:pPr>
                <a:endParaRPr lang="en-US" sz="1400" kern="0">
                  <a:solidFill>
                    <a:sysClr val="window" lastClr="FFFFFF"/>
                  </a:solidFill>
                  <a:latin typeface="微软雅黑" panose="020B0503020204020204" pitchFamily="34" charset="-122"/>
                  <a:ea typeface="微软雅黑" panose="020B0503020204020204" pitchFamily="34" charset="-122"/>
                </a:endParaRPr>
              </a:p>
            </p:txBody>
          </p:sp>
          <p:sp>
            <p:nvSpPr>
              <p:cNvPr id="233" name="文本框 40"/>
              <p:cNvSpPr txBox="1"/>
              <p:nvPr/>
            </p:nvSpPr>
            <p:spPr>
              <a:xfrm>
                <a:off x="10110106" y="6159525"/>
                <a:ext cx="1969350" cy="373675"/>
              </a:xfrm>
              <a:prstGeom prst="roundRect">
                <a:avLst/>
              </a:prstGeom>
              <a:noFill/>
            </p:spPr>
            <p:txBody>
              <a:bodyPr wrap="square" rtlCol="0">
                <a:spAutoFit/>
                <a:scene3d>
                  <a:camera prst="orthographicFront"/>
                  <a:lightRig rig="threePt" dir="t"/>
                </a:scene3d>
                <a:sp3d contourW="12700"/>
              </a:bodyPr>
              <a:lstStyle/>
              <a:p>
                <a:pPr lvl="0" algn="ctr"/>
                <a:r>
                  <a:rPr lang="en-US" altLang="zh-CN" sz="1600" b="1" dirty="0" smtClean="0">
                    <a:solidFill>
                      <a:prstClr val="black">
                        <a:lumMod val="85000"/>
                        <a:lumOff val="15000"/>
                      </a:prst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dirty="0" smtClean="0">
                    <a:solidFill>
                      <a:prstClr val="black">
                        <a:lumMod val="85000"/>
                        <a:lumOff val="15000"/>
                      </a:prstClr>
                    </a:solidFill>
                    <a:latin typeface="微软雅黑" panose="020B0503020204020204" pitchFamily="34" charset="-122"/>
                    <a:ea typeface="微软雅黑" panose="020B0503020204020204" pitchFamily="34" charset="-122"/>
                    <a:cs typeface="微软雅黑" panose="020B0503020204020204" pitchFamily="34" charset="-122"/>
                  </a:rPr>
                  <a:t>特种设备科长</a:t>
                </a:r>
                <a:endParaRPr lang="zh-CN" altLang="en-US" sz="1400" dirty="0" smtClean="0">
                  <a:solidFill>
                    <a:prstClr val="black">
                      <a:lumMod val="85000"/>
                      <a:lumOff val="15000"/>
                    </a:prst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14" name="모서리가 둥근 직사각형 13"/>
            <p:cNvSpPr/>
            <p:nvPr>
              <p:custDataLst>
                <p:tags r:id="rId39"/>
              </p:custDataLst>
            </p:nvPr>
          </p:nvSpPr>
          <p:spPr>
            <a:xfrm>
              <a:off x="3329796" y="1123441"/>
              <a:ext cx="8367623" cy="5407529"/>
            </a:xfrm>
            <a:prstGeom prst="roundRect">
              <a:avLst>
                <a:gd name="adj" fmla="val 2156"/>
              </a:avLst>
            </a:prstGeom>
            <a:noFill/>
            <a:ln>
              <a:solidFill>
                <a:srgbClr val="225E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grpSp>
          <p:nvGrpSpPr>
            <p:cNvPr id="108" name="그룹 107"/>
            <p:cNvGrpSpPr/>
            <p:nvPr/>
          </p:nvGrpSpPr>
          <p:grpSpPr>
            <a:xfrm rot="0">
              <a:off x="324006" y="2312894"/>
              <a:ext cx="2364752" cy="3477006"/>
              <a:chOff x="1000333" y="1604797"/>
              <a:chExt cx="3072341" cy="4608512"/>
            </a:xfrm>
          </p:grpSpPr>
          <p:grpSp>
            <p:nvGrpSpPr>
              <p:cNvPr id="109" name="组合 55"/>
              <p:cNvGrpSpPr/>
              <p:nvPr/>
            </p:nvGrpSpPr>
            <p:grpSpPr>
              <a:xfrm>
                <a:off x="1000333" y="1604797"/>
                <a:ext cx="3072341" cy="4608512"/>
                <a:chOff x="9960717" y="-73984"/>
                <a:chExt cx="4320000" cy="6480000"/>
              </a:xfrm>
            </p:grpSpPr>
            <p:sp>
              <p:nvSpPr>
                <p:cNvPr id="111" name="矩形 56"/>
                <p:cNvSpPr/>
                <p:nvPr>
                  <p:custDataLst>
                    <p:tags r:id="rId40"/>
                  </p:custDataLst>
                </p:nvPr>
              </p:nvSpPr>
              <p:spPr>
                <a:xfrm>
                  <a:off x="9960717" y="-73984"/>
                  <a:ext cx="4320000" cy="6480000"/>
                </a:xfrm>
                <a:prstGeom prst="rect">
                  <a:avLst/>
                </a:prstGeom>
                <a:gradFill flip="none" rotWithShape="1">
                  <a:gsLst>
                    <a:gs pos="0">
                      <a:srgbClr val="FFFFFF"/>
                    </a:gs>
                    <a:gs pos="57000">
                      <a:srgbClr val="D9D9D9">
                        <a:lumMod val="85000"/>
                      </a:srgbClr>
                    </a:gs>
                    <a:gs pos="100000">
                      <a:srgbClr val="FFFFFF"/>
                    </a:gs>
                  </a:gsLst>
                  <a:lin ang="8100000" scaled="0"/>
                </a:gra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black"/>
                    </a:solidFill>
                    <a:latin typeface="微软雅黑" panose="020B0503020204020204" pitchFamily="34" charset="-122"/>
                    <a:ea typeface="微软雅黑" panose="020B0503020204020204" pitchFamily="34" charset="-122"/>
                  </a:endParaRPr>
                </a:p>
              </p:txBody>
            </p:sp>
            <p:sp>
              <p:nvSpPr>
                <p:cNvPr id="112" name="矩形 57"/>
                <p:cNvSpPr/>
                <p:nvPr>
                  <p:custDataLst>
                    <p:tags r:id="rId41"/>
                  </p:custDataLst>
                </p:nvPr>
              </p:nvSpPr>
              <p:spPr>
                <a:xfrm>
                  <a:off x="10032717" y="-1984"/>
                  <a:ext cx="4176000" cy="6336000"/>
                </a:xfrm>
                <a:prstGeom prst="rect">
                  <a:avLst/>
                </a:prstGeom>
                <a:gradFill flip="none" rotWithShape="1">
                  <a:gsLst>
                    <a:gs pos="1667">
                      <a:srgbClr val="D9D9D9">
                        <a:lumMod val="85000"/>
                      </a:srgbClr>
                    </a:gs>
                    <a:gs pos="47000">
                      <a:srgbClr val="FFFFFF"/>
                    </a:gs>
                    <a:gs pos="100000">
                      <a:srgbClr val="D9D9D9">
                        <a:lumMod val="85000"/>
                      </a:srgbClr>
                    </a:gs>
                  </a:gsLst>
                  <a:lin ang="162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black"/>
                    </a:solidFill>
                    <a:latin typeface="微软雅黑" panose="020B0503020204020204" pitchFamily="34" charset="-122"/>
                    <a:ea typeface="微软雅黑" panose="020B0503020204020204" pitchFamily="34" charset="-122"/>
                  </a:endParaRPr>
                </a:p>
              </p:txBody>
            </p:sp>
            <p:sp>
              <p:nvSpPr>
                <p:cNvPr id="113" name="矩形 58"/>
                <p:cNvSpPr/>
                <p:nvPr/>
              </p:nvSpPr>
              <p:spPr>
                <a:xfrm>
                  <a:off x="10104718" y="63217"/>
                  <a:ext cx="4032000" cy="1013017"/>
                </a:xfrm>
                <a:prstGeom prst="rect">
                  <a:avLst/>
                </a:prstGeom>
                <a:solidFill>
                  <a:srgbClr val="007CD0"/>
                </a:solidFill>
                <a:ln>
                  <a:noFill/>
                </a:ln>
                <a:effectLst>
                  <a:innerShdw blurRad="63500" dist="12700" dir="13500000">
                    <a:prstClr val="black">
                      <a:alpha val="3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white"/>
                    </a:solidFill>
                    <a:latin typeface="微软雅黑" panose="020B0503020204020204" pitchFamily="34" charset="-122"/>
                    <a:ea typeface="微软雅黑" panose="020B0503020204020204" pitchFamily="34" charset="-122"/>
                  </a:endParaRPr>
                </a:p>
              </p:txBody>
            </p:sp>
          </p:grpSp>
          <p:sp>
            <p:nvSpPr>
              <p:cNvPr id="110" name="矩形 59"/>
              <p:cNvSpPr/>
              <p:nvPr/>
            </p:nvSpPr>
            <p:spPr>
              <a:xfrm>
                <a:off x="1755844" y="1793331"/>
                <a:ext cx="1635164" cy="567269"/>
              </a:xfrm>
              <a:prstGeom prst="rect">
                <a:avLst/>
              </a:prstGeom>
            </p:spPr>
            <p:txBody>
              <a:bodyPr wrap="none" lIns="121903" tIns="60952" rIns="121903" bIns="60952">
                <a:spAutoFit/>
              </a:bodyPr>
              <a:lstStyle/>
              <a:p>
                <a:pPr algn="ctr" defTabSz="1218565"/>
                <a:r>
                  <a:rPr lang="zh-CN" altLang="en-US" sz="2000" b="1" dirty="0">
                    <a:solidFill>
                      <a:prstClr val="white"/>
                    </a:solidFill>
                    <a:latin typeface="微软雅黑" panose="020B0503020204020204" pitchFamily="34" charset="-122"/>
                    <a:ea typeface="微软雅黑" panose="020B0503020204020204" pitchFamily="34" charset="-122"/>
                  </a:rPr>
                  <a:t>组</a:t>
                </a:r>
                <a:r>
                  <a:rPr lang="zh-CN" altLang="en-US" sz="2000" b="1" dirty="0" smtClean="0">
                    <a:solidFill>
                      <a:prstClr val="white"/>
                    </a:solidFill>
                    <a:latin typeface="微软雅黑" panose="020B0503020204020204" pitchFamily="34" charset="-122"/>
                    <a:ea typeface="微软雅黑" panose="020B0503020204020204" pitchFamily="34" charset="-122"/>
                  </a:rPr>
                  <a:t>建组织</a:t>
                </a:r>
                <a:endParaRPr lang="zh-CN" altLang="en-US" sz="2000" b="1" dirty="0" smtClean="0">
                  <a:solidFill>
                    <a:prstClr val="white"/>
                  </a:solidFill>
                  <a:latin typeface="微软雅黑" panose="020B0503020204020204" pitchFamily="34" charset="-122"/>
                  <a:ea typeface="微软雅黑" panose="020B0503020204020204" pitchFamily="34" charset="-122"/>
                </a:endParaRPr>
              </a:p>
            </p:txBody>
          </p:sp>
        </p:grpSp>
        <p:sp>
          <p:nvSpPr>
            <p:cNvPr id="13" name="자유형 12"/>
            <p:cNvSpPr/>
            <p:nvPr>
              <p:custDataLst>
                <p:tags r:id="rId42"/>
              </p:custDataLst>
            </p:nvPr>
          </p:nvSpPr>
          <p:spPr>
            <a:xfrm>
              <a:off x="2708401" y="1175199"/>
              <a:ext cx="645206" cy="5286759"/>
            </a:xfrm>
            <a:custGeom>
              <a:avLst/>
              <a:gdLst>
                <a:gd name="connsiteX0" fmla="*/ 0 w 619932"/>
                <a:gd name="connsiteY0" fmla="*/ 1162373 h 5284922"/>
                <a:gd name="connsiteX1" fmla="*/ 604434 w 619932"/>
                <a:gd name="connsiteY1" fmla="*/ 0 h 5284922"/>
                <a:gd name="connsiteX2" fmla="*/ 619932 w 619932"/>
                <a:gd name="connsiteY2" fmla="*/ 5284922 h 5284922"/>
                <a:gd name="connsiteX3" fmla="*/ 46495 w 619932"/>
                <a:gd name="connsiteY3" fmla="*/ 4602996 h 5284922"/>
                <a:gd name="connsiteX4" fmla="*/ 0 w 619932"/>
                <a:gd name="connsiteY4" fmla="*/ 1162373 h 5284922"/>
                <a:gd name="connsiteX0-1" fmla="*/ 0 w 666427"/>
                <a:gd name="connsiteY0-2" fmla="*/ 1146875 h 5269424"/>
                <a:gd name="connsiteX1-3" fmla="*/ 666427 w 666427"/>
                <a:gd name="connsiteY1-4" fmla="*/ 0 h 5269424"/>
                <a:gd name="connsiteX2-5" fmla="*/ 619932 w 666427"/>
                <a:gd name="connsiteY2-6" fmla="*/ 5269424 h 5269424"/>
                <a:gd name="connsiteX3-7" fmla="*/ 46495 w 666427"/>
                <a:gd name="connsiteY3-8" fmla="*/ 4587498 h 5269424"/>
                <a:gd name="connsiteX4-9" fmla="*/ 0 w 666427"/>
                <a:gd name="connsiteY4-10" fmla="*/ 1146875 h 5269424"/>
                <a:gd name="connsiteX0-11" fmla="*/ 0 w 625256"/>
                <a:gd name="connsiteY0-12" fmla="*/ 1168752 h 5291301"/>
                <a:gd name="connsiteX1-13" fmla="*/ 625256 w 625256"/>
                <a:gd name="connsiteY1-14" fmla="*/ 0 h 5291301"/>
                <a:gd name="connsiteX2-15" fmla="*/ 619932 w 625256"/>
                <a:gd name="connsiteY2-16" fmla="*/ 5291301 h 5291301"/>
                <a:gd name="connsiteX3-17" fmla="*/ 46495 w 625256"/>
                <a:gd name="connsiteY3-18" fmla="*/ 4609375 h 5291301"/>
                <a:gd name="connsiteX4-19" fmla="*/ 0 w 625256"/>
                <a:gd name="connsiteY4-20" fmla="*/ 1168752 h 5291301"/>
                <a:gd name="connsiteX0-21" fmla="*/ 0 w 625256"/>
                <a:gd name="connsiteY0-22" fmla="*/ 1201566 h 5324115"/>
                <a:gd name="connsiteX1-23" fmla="*/ 625256 w 625256"/>
                <a:gd name="connsiteY1-24" fmla="*/ 0 h 5324115"/>
                <a:gd name="connsiteX2-25" fmla="*/ 619932 w 625256"/>
                <a:gd name="connsiteY2-26" fmla="*/ 5324115 h 5324115"/>
                <a:gd name="connsiteX3-27" fmla="*/ 46495 w 625256"/>
                <a:gd name="connsiteY3-28" fmla="*/ 4642189 h 5324115"/>
                <a:gd name="connsiteX4-29" fmla="*/ 0 w 625256"/>
                <a:gd name="connsiteY4-30" fmla="*/ 1201566 h 5324115"/>
                <a:gd name="connsiteX0-31" fmla="*/ 0 w 630468"/>
                <a:gd name="connsiteY0-32" fmla="*/ 1201566 h 5696006"/>
                <a:gd name="connsiteX1-33" fmla="*/ 625256 w 630468"/>
                <a:gd name="connsiteY1-34" fmla="*/ 0 h 5696006"/>
                <a:gd name="connsiteX2-35" fmla="*/ 630224 w 630468"/>
                <a:gd name="connsiteY2-36" fmla="*/ 5696006 h 5696006"/>
                <a:gd name="connsiteX3-37" fmla="*/ 46495 w 630468"/>
                <a:gd name="connsiteY3-38" fmla="*/ 4642189 h 5696006"/>
                <a:gd name="connsiteX4-39" fmla="*/ 0 w 630468"/>
                <a:gd name="connsiteY4-40" fmla="*/ 1201566 h 5696006"/>
                <a:gd name="connsiteX0-41" fmla="*/ 0 w 625256"/>
                <a:gd name="connsiteY0-42" fmla="*/ 1201566 h 5433495"/>
                <a:gd name="connsiteX1-43" fmla="*/ 625256 w 625256"/>
                <a:gd name="connsiteY1-44" fmla="*/ 0 h 5433495"/>
                <a:gd name="connsiteX2-45" fmla="*/ 609637 w 625256"/>
                <a:gd name="connsiteY2-46" fmla="*/ 5433495 h 5433495"/>
                <a:gd name="connsiteX3-47" fmla="*/ 46495 w 625256"/>
                <a:gd name="connsiteY3-48" fmla="*/ 4642189 h 5433495"/>
                <a:gd name="connsiteX4-49" fmla="*/ 0 w 625256"/>
                <a:gd name="connsiteY4-50" fmla="*/ 1201566 h 5433495"/>
                <a:gd name="connsiteX0-51" fmla="*/ 0 w 610080"/>
                <a:gd name="connsiteY0-52" fmla="*/ 1149559 h 5381488"/>
                <a:gd name="connsiteX1-53" fmla="*/ 608942 w 610080"/>
                <a:gd name="connsiteY1-54" fmla="*/ 0 h 5381488"/>
                <a:gd name="connsiteX2-55" fmla="*/ 609637 w 610080"/>
                <a:gd name="connsiteY2-56" fmla="*/ 5381488 h 5381488"/>
                <a:gd name="connsiteX3-57" fmla="*/ 46495 w 610080"/>
                <a:gd name="connsiteY3-58" fmla="*/ 4590182 h 5381488"/>
                <a:gd name="connsiteX4-59" fmla="*/ 0 w 610080"/>
                <a:gd name="connsiteY4-60" fmla="*/ 1149559 h 5381488"/>
                <a:gd name="connsiteX0-61" fmla="*/ 0 w 610080"/>
                <a:gd name="connsiteY0-62" fmla="*/ 1149559 h 5312145"/>
                <a:gd name="connsiteX1-63" fmla="*/ 608942 w 610080"/>
                <a:gd name="connsiteY1-64" fmla="*/ 0 h 5312145"/>
                <a:gd name="connsiteX2-65" fmla="*/ 609637 w 610080"/>
                <a:gd name="connsiteY2-66" fmla="*/ 5312145 h 5312145"/>
                <a:gd name="connsiteX3-67" fmla="*/ 46495 w 610080"/>
                <a:gd name="connsiteY3-68" fmla="*/ 4590182 h 5312145"/>
                <a:gd name="connsiteX4-69" fmla="*/ 0 w 610080"/>
                <a:gd name="connsiteY4-70" fmla="*/ 1149559 h 5312145"/>
                <a:gd name="connsiteX0-71" fmla="*/ 0 w 610080"/>
                <a:gd name="connsiteY0-72" fmla="*/ 1149559 h 5312145"/>
                <a:gd name="connsiteX1-73" fmla="*/ 608942 w 610080"/>
                <a:gd name="connsiteY1-74" fmla="*/ 0 h 5312145"/>
                <a:gd name="connsiteX2-75" fmla="*/ 609637 w 610080"/>
                <a:gd name="connsiteY2-76" fmla="*/ 5312145 h 5312145"/>
                <a:gd name="connsiteX3-77" fmla="*/ 8350 w 610080"/>
                <a:gd name="connsiteY3-78" fmla="*/ 4590182 h 5312145"/>
                <a:gd name="connsiteX4-79" fmla="*/ 0 w 610080"/>
                <a:gd name="connsiteY4-80" fmla="*/ 1149559 h 531214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10080" h="5312145">
                  <a:moveTo>
                    <a:pt x="0" y="1149559"/>
                  </a:moveTo>
                  <a:lnTo>
                    <a:pt x="608942" y="0"/>
                  </a:lnTo>
                  <a:cubicBezTo>
                    <a:pt x="607167" y="1763767"/>
                    <a:pt x="611412" y="3548378"/>
                    <a:pt x="609637" y="5312145"/>
                  </a:cubicBezTo>
                  <a:lnTo>
                    <a:pt x="8350" y="4590182"/>
                  </a:lnTo>
                  <a:cubicBezTo>
                    <a:pt x="5567" y="3443308"/>
                    <a:pt x="2783" y="2296433"/>
                    <a:pt x="0" y="1149559"/>
                  </a:cubicBezTo>
                  <a:close/>
                </a:path>
              </a:pathLst>
            </a:custGeom>
            <a:gradFill>
              <a:gsLst>
                <a:gs pos="0">
                  <a:schemeClr val="bg1">
                    <a:lumMod val="95000"/>
                  </a:schemeClr>
                </a:gs>
                <a:gs pos="100000">
                  <a:srgbClr val="225EAB"/>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grpSp>
    </p:spTree>
    <p:custDataLst>
      <p:tags r:id="rId43"/>
    </p:custData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3" name="图形 22"/>
          <p:cNvPicPr>
            <a:picLocks noChangeAspect="1"/>
          </p:cNvPicPr>
          <p:nvPr>
            <p:custDataLst>
              <p:tags r:id="rId1"/>
            </p:custDataLst>
          </p:nvPr>
        </p:nvPicPr>
        <p:blipFill>
          <a:blip r:embed="rId2">
            <a:extLst>
              <a:ext uri="{96DAC541-7B7A-43D3-8B79-37D633B846F1}">
                <asvg:svgBlip xmlns:asvg="http://schemas.microsoft.com/office/drawing/2016/SVG/main" r:embed="rId3"/>
              </a:ext>
            </a:extLst>
          </a:blip>
          <a:stretch>
            <a:fillRect/>
          </a:stretch>
        </p:blipFill>
        <p:spPr>
          <a:xfrm>
            <a:off x="0" y="0"/>
            <a:ext cx="720090" cy="720090"/>
          </a:xfrm>
          <a:prstGeom prst="rect">
            <a:avLst/>
          </a:prstGeom>
        </p:spPr>
      </p:pic>
      <p:pic>
        <p:nvPicPr>
          <p:cNvPr id="11" name="图形 22"/>
          <p:cNvPicPr>
            <a:picLocks noChangeAspect="1"/>
          </p:cNvPicPr>
          <p:nvPr>
            <p:custDataLst>
              <p:tags r:id="rId4"/>
            </p:custDataLst>
          </p:nvPr>
        </p:nvPicPr>
        <p:blipFill>
          <a:blip r:embed="rId5">
            <a:extLst>
              <a:ext uri="{96DAC541-7B7A-43D3-8B79-37D633B846F1}">
                <asvg:svgBlip xmlns:asvg="http://schemas.microsoft.com/office/drawing/2016/SVG/main" r:embed="rId6"/>
              </a:ext>
            </a:extLst>
          </a:blip>
          <a:stretch>
            <a:fillRect/>
          </a:stretch>
        </p:blipFill>
        <p:spPr>
          <a:xfrm>
            <a:off x="11471910" y="-5379"/>
            <a:ext cx="720090" cy="720090"/>
          </a:xfrm>
          <a:prstGeom prst="rect">
            <a:avLst/>
          </a:prstGeom>
        </p:spPr>
      </p:pic>
      <p:sp>
        <p:nvSpPr>
          <p:cNvPr id="100" name="文本框 8"/>
          <p:cNvSpPr txBox="1"/>
          <p:nvPr/>
        </p:nvSpPr>
        <p:spPr>
          <a:xfrm>
            <a:off x="1604066" y="234101"/>
            <a:ext cx="4016805" cy="578444"/>
          </a:xfrm>
          <a:prstGeom prst="roundRect">
            <a:avLst/>
          </a:prstGeom>
          <a:noFill/>
        </p:spPr>
        <p:txBody>
          <a:bodyPr wrap="square" rtlCol="0">
            <a:spAutoFit/>
            <a:scene3d>
              <a:camera prst="orthographicFront"/>
              <a:lightRig rig="threePt" dir="t"/>
            </a:scene3d>
            <a:sp3d contourW="12700"/>
          </a:bodyPr>
          <a:lstStyle/>
          <a:p>
            <a:pPr defTabSz="914400"/>
            <a:r>
              <a:rPr lang="en-US" altLang="zh-CN" sz="28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2. </a:t>
            </a:r>
            <a:r>
              <a:rPr lang="zh-CN" altLang="en-US" sz="28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基本管理</a:t>
            </a:r>
            <a:r>
              <a:rPr lang="en-US" altLang="zh-CN" sz="28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_</a:t>
            </a:r>
            <a:r>
              <a:rPr lang="en-US" altLang="zh-CN" sz="20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0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）实施方案</a:t>
            </a:r>
            <a:endParaRPr lang="zh-CN" altLang="en-US" sz="20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 name="모서리가 둥근 직사각형 13"/>
          <p:cNvSpPr/>
          <p:nvPr/>
        </p:nvSpPr>
        <p:spPr>
          <a:xfrm>
            <a:off x="3329796" y="1123441"/>
            <a:ext cx="8367623" cy="5407529"/>
          </a:xfrm>
          <a:prstGeom prst="roundRect">
            <a:avLst>
              <a:gd name="adj" fmla="val 2156"/>
            </a:avLst>
          </a:prstGeom>
          <a:noFill/>
          <a:ln>
            <a:solidFill>
              <a:srgbClr val="225E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grpSp>
        <p:nvGrpSpPr>
          <p:cNvPr id="108" name="그룹 107"/>
          <p:cNvGrpSpPr/>
          <p:nvPr/>
        </p:nvGrpSpPr>
        <p:grpSpPr>
          <a:xfrm>
            <a:off x="324006" y="2312894"/>
            <a:ext cx="2364752" cy="3477006"/>
            <a:chOff x="1000333" y="1604797"/>
            <a:chExt cx="3072341" cy="4608512"/>
          </a:xfrm>
        </p:grpSpPr>
        <p:grpSp>
          <p:nvGrpSpPr>
            <p:cNvPr id="109" name="组合 55"/>
            <p:cNvGrpSpPr/>
            <p:nvPr/>
          </p:nvGrpSpPr>
          <p:grpSpPr>
            <a:xfrm>
              <a:off x="1000333" y="1604797"/>
              <a:ext cx="3072341" cy="4608512"/>
              <a:chOff x="9960717" y="-73984"/>
              <a:chExt cx="4320000" cy="6480000"/>
            </a:xfrm>
          </p:grpSpPr>
          <p:sp>
            <p:nvSpPr>
              <p:cNvPr id="111" name="矩形 56"/>
              <p:cNvSpPr/>
              <p:nvPr>
                <p:custDataLst>
                  <p:tags r:id="rId7"/>
                </p:custDataLst>
              </p:nvPr>
            </p:nvSpPr>
            <p:spPr>
              <a:xfrm>
                <a:off x="9960717" y="-73984"/>
                <a:ext cx="4320000" cy="6480000"/>
              </a:xfrm>
              <a:prstGeom prst="rect">
                <a:avLst/>
              </a:prstGeom>
              <a:gradFill flip="none" rotWithShape="1">
                <a:gsLst>
                  <a:gs pos="0">
                    <a:srgbClr val="FFFFFF"/>
                  </a:gs>
                  <a:gs pos="57000">
                    <a:srgbClr val="D9D9D9">
                      <a:lumMod val="85000"/>
                    </a:srgbClr>
                  </a:gs>
                  <a:gs pos="100000">
                    <a:srgbClr val="FFFFFF"/>
                  </a:gs>
                </a:gsLst>
                <a:lin ang="8100000" scaled="0"/>
              </a:gra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black"/>
                  </a:solidFill>
                  <a:latin typeface="微软雅黑" panose="020B0503020204020204" pitchFamily="34" charset="-122"/>
                  <a:ea typeface="微软雅黑" panose="020B0503020204020204" pitchFamily="34" charset="-122"/>
                </a:endParaRPr>
              </a:p>
            </p:txBody>
          </p:sp>
          <p:sp>
            <p:nvSpPr>
              <p:cNvPr id="112" name="矩形 57"/>
              <p:cNvSpPr/>
              <p:nvPr>
                <p:custDataLst>
                  <p:tags r:id="rId8"/>
                </p:custDataLst>
              </p:nvPr>
            </p:nvSpPr>
            <p:spPr>
              <a:xfrm>
                <a:off x="10032717" y="-1984"/>
                <a:ext cx="4176000" cy="6336000"/>
              </a:xfrm>
              <a:prstGeom prst="rect">
                <a:avLst/>
              </a:prstGeom>
              <a:gradFill flip="none" rotWithShape="1">
                <a:gsLst>
                  <a:gs pos="1667">
                    <a:srgbClr val="D9D9D9">
                      <a:lumMod val="85000"/>
                    </a:srgbClr>
                  </a:gs>
                  <a:gs pos="47000">
                    <a:srgbClr val="FFFFFF"/>
                  </a:gs>
                  <a:gs pos="100000">
                    <a:srgbClr val="D9D9D9">
                      <a:lumMod val="85000"/>
                    </a:srgbClr>
                  </a:gs>
                </a:gsLst>
                <a:lin ang="162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black"/>
                  </a:solidFill>
                  <a:latin typeface="微软雅黑" panose="020B0503020204020204" pitchFamily="34" charset="-122"/>
                  <a:ea typeface="微软雅黑" panose="020B0503020204020204" pitchFamily="34" charset="-122"/>
                </a:endParaRPr>
              </a:p>
            </p:txBody>
          </p:sp>
          <p:sp>
            <p:nvSpPr>
              <p:cNvPr id="113" name="矩形 58"/>
              <p:cNvSpPr/>
              <p:nvPr/>
            </p:nvSpPr>
            <p:spPr>
              <a:xfrm>
                <a:off x="10104718" y="63217"/>
                <a:ext cx="4032000" cy="1013017"/>
              </a:xfrm>
              <a:prstGeom prst="rect">
                <a:avLst/>
              </a:prstGeom>
              <a:solidFill>
                <a:srgbClr val="007CD0"/>
              </a:solidFill>
              <a:ln>
                <a:noFill/>
              </a:ln>
              <a:effectLst>
                <a:innerShdw blurRad="63500" dist="12700" dir="13500000">
                  <a:prstClr val="black">
                    <a:alpha val="3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white"/>
                  </a:solidFill>
                  <a:latin typeface="微软雅黑" panose="020B0503020204020204" pitchFamily="34" charset="-122"/>
                  <a:ea typeface="微软雅黑" panose="020B0503020204020204" pitchFamily="34" charset="-122"/>
                </a:endParaRPr>
              </a:p>
            </p:txBody>
          </p:sp>
        </p:grpSp>
        <p:sp>
          <p:nvSpPr>
            <p:cNvPr id="110" name="矩形 59"/>
            <p:cNvSpPr/>
            <p:nvPr/>
          </p:nvSpPr>
          <p:spPr>
            <a:xfrm>
              <a:off x="1755844" y="1793331"/>
              <a:ext cx="1635164" cy="567269"/>
            </a:xfrm>
            <a:prstGeom prst="rect">
              <a:avLst/>
            </a:prstGeom>
          </p:spPr>
          <p:txBody>
            <a:bodyPr wrap="none" lIns="121903" tIns="60952" rIns="121903" bIns="60952">
              <a:spAutoFit/>
            </a:bodyPr>
            <a:lstStyle/>
            <a:p>
              <a:pPr algn="ctr" defTabSz="1218565"/>
              <a:r>
                <a:rPr lang="zh-CN" altLang="en-US" sz="2000" b="1" dirty="0">
                  <a:solidFill>
                    <a:prstClr val="white"/>
                  </a:solidFill>
                  <a:latin typeface="微软雅黑" panose="020B0503020204020204" pitchFamily="34" charset="-122"/>
                  <a:ea typeface="微软雅黑" panose="020B0503020204020204" pitchFamily="34" charset="-122"/>
                </a:rPr>
                <a:t>组</a:t>
              </a:r>
              <a:r>
                <a:rPr lang="zh-CN" altLang="en-US" sz="2000" b="1" dirty="0" smtClean="0">
                  <a:solidFill>
                    <a:prstClr val="white"/>
                  </a:solidFill>
                  <a:latin typeface="微软雅黑" panose="020B0503020204020204" pitchFamily="34" charset="-122"/>
                  <a:ea typeface="微软雅黑" panose="020B0503020204020204" pitchFamily="34" charset="-122"/>
                </a:rPr>
                <a:t>建组织</a:t>
              </a:r>
              <a:endParaRPr lang="zh-CN" altLang="en-US" sz="2000" b="1" dirty="0" smtClean="0">
                <a:solidFill>
                  <a:prstClr val="white"/>
                </a:solidFill>
                <a:latin typeface="微软雅黑" panose="020B0503020204020204" pitchFamily="34" charset="-122"/>
                <a:ea typeface="微软雅黑" panose="020B0503020204020204" pitchFamily="34" charset="-122"/>
              </a:endParaRPr>
            </a:p>
          </p:txBody>
        </p:sp>
      </p:grpSp>
      <p:sp>
        <p:nvSpPr>
          <p:cNvPr id="13" name="자유형 12"/>
          <p:cNvSpPr/>
          <p:nvPr>
            <p:custDataLst>
              <p:tags r:id="rId9"/>
            </p:custDataLst>
          </p:nvPr>
        </p:nvSpPr>
        <p:spPr>
          <a:xfrm>
            <a:off x="2708401" y="1175199"/>
            <a:ext cx="645206" cy="5286759"/>
          </a:xfrm>
          <a:custGeom>
            <a:avLst/>
            <a:gdLst>
              <a:gd name="connsiteX0" fmla="*/ 0 w 619932"/>
              <a:gd name="connsiteY0" fmla="*/ 1162373 h 5284922"/>
              <a:gd name="connsiteX1" fmla="*/ 604434 w 619932"/>
              <a:gd name="connsiteY1" fmla="*/ 0 h 5284922"/>
              <a:gd name="connsiteX2" fmla="*/ 619932 w 619932"/>
              <a:gd name="connsiteY2" fmla="*/ 5284922 h 5284922"/>
              <a:gd name="connsiteX3" fmla="*/ 46495 w 619932"/>
              <a:gd name="connsiteY3" fmla="*/ 4602996 h 5284922"/>
              <a:gd name="connsiteX4" fmla="*/ 0 w 619932"/>
              <a:gd name="connsiteY4" fmla="*/ 1162373 h 5284922"/>
              <a:gd name="connsiteX0-1" fmla="*/ 0 w 666427"/>
              <a:gd name="connsiteY0-2" fmla="*/ 1146875 h 5269424"/>
              <a:gd name="connsiteX1-3" fmla="*/ 666427 w 666427"/>
              <a:gd name="connsiteY1-4" fmla="*/ 0 h 5269424"/>
              <a:gd name="connsiteX2-5" fmla="*/ 619932 w 666427"/>
              <a:gd name="connsiteY2-6" fmla="*/ 5269424 h 5269424"/>
              <a:gd name="connsiteX3-7" fmla="*/ 46495 w 666427"/>
              <a:gd name="connsiteY3-8" fmla="*/ 4587498 h 5269424"/>
              <a:gd name="connsiteX4-9" fmla="*/ 0 w 666427"/>
              <a:gd name="connsiteY4-10" fmla="*/ 1146875 h 5269424"/>
              <a:gd name="connsiteX0-11" fmla="*/ 0 w 625256"/>
              <a:gd name="connsiteY0-12" fmla="*/ 1168752 h 5291301"/>
              <a:gd name="connsiteX1-13" fmla="*/ 625256 w 625256"/>
              <a:gd name="connsiteY1-14" fmla="*/ 0 h 5291301"/>
              <a:gd name="connsiteX2-15" fmla="*/ 619932 w 625256"/>
              <a:gd name="connsiteY2-16" fmla="*/ 5291301 h 5291301"/>
              <a:gd name="connsiteX3-17" fmla="*/ 46495 w 625256"/>
              <a:gd name="connsiteY3-18" fmla="*/ 4609375 h 5291301"/>
              <a:gd name="connsiteX4-19" fmla="*/ 0 w 625256"/>
              <a:gd name="connsiteY4-20" fmla="*/ 1168752 h 5291301"/>
              <a:gd name="connsiteX0-21" fmla="*/ 0 w 625256"/>
              <a:gd name="connsiteY0-22" fmla="*/ 1201566 h 5324115"/>
              <a:gd name="connsiteX1-23" fmla="*/ 625256 w 625256"/>
              <a:gd name="connsiteY1-24" fmla="*/ 0 h 5324115"/>
              <a:gd name="connsiteX2-25" fmla="*/ 619932 w 625256"/>
              <a:gd name="connsiteY2-26" fmla="*/ 5324115 h 5324115"/>
              <a:gd name="connsiteX3-27" fmla="*/ 46495 w 625256"/>
              <a:gd name="connsiteY3-28" fmla="*/ 4642189 h 5324115"/>
              <a:gd name="connsiteX4-29" fmla="*/ 0 w 625256"/>
              <a:gd name="connsiteY4-30" fmla="*/ 1201566 h 5324115"/>
              <a:gd name="connsiteX0-31" fmla="*/ 0 w 630468"/>
              <a:gd name="connsiteY0-32" fmla="*/ 1201566 h 5696006"/>
              <a:gd name="connsiteX1-33" fmla="*/ 625256 w 630468"/>
              <a:gd name="connsiteY1-34" fmla="*/ 0 h 5696006"/>
              <a:gd name="connsiteX2-35" fmla="*/ 630224 w 630468"/>
              <a:gd name="connsiteY2-36" fmla="*/ 5696006 h 5696006"/>
              <a:gd name="connsiteX3-37" fmla="*/ 46495 w 630468"/>
              <a:gd name="connsiteY3-38" fmla="*/ 4642189 h 5696006"/>
              <a:gd name="connsiteX4-39" fmla="*/ 0 w 630468"/>
              <a:gd name="connsiteY4-40" fmla="*/ 1201566 h 5696006"/>
              <a:gd name="connsiteX0-41" fmla="*/ 0 w 625256"/>
              <a:gd name="connsiteY0-42" fmla="*/ 1201566 h 5433495"/>
              <a:gd name="connsiteX1-43" fmla="*/ 625256 w 625256"/>
              <a:gd name="connsiteY1-44" fmla="*/ 0 h 5433495"/>
              <a:gd name="connsiteX2-45" fmla="*/ 609637 w 625256"/>
              <a:gd name="connsiteY2-46" fmla="*/ 5433495 h 5433495"/>
              <a:gd name="connsiteX3-47" fmla="*/ 46495 w 625256"/>
              <a:gd name="connsiteY3-48" fmla="*/ 4642189 h 5433495"/>
              <a:gd name="connsiteX4-49" fmla="*/ 0 w 625256"/>
              <a:gd name="connsiteY4-50" fmla="*/ 1201566 h 5433495"/>
              <a:gd name="connsiteX0-51" fmla="*/ 0 w 610080"/>
              <a:gd name="connsiteY0-52" fmla="*/ 1149559 h 5381488"/>
              <a:gd name="connsiteX1-53" fmla="*/ 608942 w 610080"/>
              <a:gd name="connsiteY1-54" fmla="*/ 0 h 5381488"/>
              <a:gd name="connsiteX2-55" fmla="*/ 609637 w 610080"/>
              <a:gd name="connsiteY2-56" fmla="*/ 5381488 h 5381488"/>
              <a:gd name="connsiteX3-57" fmla="*/ 46495 w 610080"/>
              <a:gd name="connsiteY3-58" fmla="*/ 4590182 h 5381488"/>
              <a:gd name="connsiteX4-59" fmla="*/ 0 w 610080"/>
              <a:gd name="connsiteY4-60" fmla="*/ 1149559 h 5381488"/>
              <a:gd name="connsiteX0-61" fmla="*/ 0 w 610080"/>
              <a:gd name="connsiteY0-62" fmla="*/ 1149559 h 5312145"/>
              <a:gd name="connsiteX1-63" fmla="*/ 608942 w 610080"/>
              <a:gd name="connsiteY1-64" fmla="*/ 0 h 5312145"/>
              <a:gd name="connsiteX2-65" fmla="*/ 609637 w 610080"/>
              <a:gd name="connsiteY2-66" fmla="*/ 5312145 h 5312145"/>
              <a:gd name="connsiteX3-67" fmla="*/ 46495 w 610080"/>
              <a:gd name="connsiteY3-68" fmla="*/ 4590182 h 5312145"/>
              <a:gd name="connsiteX4-69" fmla="*/ 0 w 610080"/>
              <a:gd name="connsiteY4-70" fmla="*/ 1149559 h 5312145"/>
              <a:gd name="connsiteX0-71" fmla="*/ 0 w 610080"/>
              <a:gd name="connsiteY0-72" fmla="*/ 1149559 h 5312145"/>
              <a:gd name="connsiteX1-73" fmla="*/ 608942 w 610080"/>
              <a:gd name="connsiteY1-74" fmla="*/ 0 h 5312145"/>
              <a:gd name="connsiteX2-75" fmla="*/ 609637 w 610080"/>
              <a:gd name="connsiteY2-76" fmla="*/ 5312145 h 5312145"/>
              <a:gd name="connsiteX3-77" fmla="*/ 8350 w 610080"/>
              <a:gd name="connsiteY3-78" fmla="*/ 4590182 h 5312145"/>
              <a:gd name="connsiteX4-79" fmla="*/ 0 w 610080"/>
              <a:gd name="connsiteY4-80" fmla="*/ 1149559 h 531214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10080" h="5312145">
                <a:moveTo>
                  <a:pt x="0" y="1149559"/>
                </a:moveTo>
                <a:lnTo>
                  <a:pt x="608942" y="0"/>
                </a:lnTo>
                <a:cubicBezTo>
                  <a:pt x="607167" y="1763767"/>
                  <a:pt x="611412" y="3548378"/>
                  <a:pt x="609637" y="5312145"/>
                </a:cubicBezTo>
                <a:lnTo>
                  <a:pt x="8350" y="4590182"/>
                </a:lnTo>
                <a:cubicBezTo>
                  <a:pt x="5567" y="3443308"/>
                  <a:pt x="2783" y="2296433"/>
                  <a:pt x="0" y="1149559"/>
                </a:cubicBezTo>
                <a:close/>
              </a:path>
            </a:pathLst>
          </a:custGeom>
          <a:gradFill>
            <a:gsLst>
              <a:gs pos="0">
                <a:schemeClr val="bg1">
                  <a:lumMod val="95000"/>
                </a:schemeClr>
              </a:gs>
              <a:gs pos="100000">
                <a:srgbClr val="225EAB"/>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grpSp>
        <p:nvGrpSpPr>
          <p:cNvPr id="120" name="Group 149"/>
          <p:cNvGrpSpPr/>
          <p:nvPr/>
        </p:nvGrpSpPr>
        <p:grpSpPr bwMode="auto">
          <a:xfrm>
            <a:off x="5540641" y="2772847"/>
            <a:ext cx="914400" cy="914400"/>
            <a:chOff x="4216906" y="4857744"/>
            <a:chExt cx="713232" cy="713231"/>
          </a:xfrm>
        </p:grpSpPr>
        <p:sp>
          <p:nvSpPr>
            <p:cNvPr id="121" name="Donut 32"/>
            <p:cNvSpPr>
              <a:spLocks noChangeArrowheads="1"/>
            </p:cNvSpPr>
            <p:nvPr/>
          </p:nvSpPr>
          <p:spPr bwMode="auto">
            <a:xfrm>
              <a:off x="4216618" y="4857744"/>
              <a:ext cx="713768" cy="712886"/>
            </a:xfrm>
            <a:custGeom>
              <a:avLst/>
              <a:gdLst>
                <a:gd name="T0" fmla="*/ 356616 w 713232"/>
                <a:gd name="T1" fmla="*/ 0 h 713232"/>
                <a:gd name="T2" fmla="*/ 104450 w 713232"/>
                <a:gd name="T3" fmla="*/ 104450 h 713232"/>
                <a:gd name="T4" fmla="*/ 0 w 713232"/>
                <a:gd name="T5" fmla="*/ 356616 h 713232"/>
                <a:gd name="T6" fmla="*/ 104450 w 713232"/>
                <a:gd name="T7" fmla="*/ 608782 h 713232"/>
                <a:gd name="T8" fmla="*/ 356616 w 713232"/>
                <a:gd name="T9" fmla="*/ 713232 h 713232"/>
                <a:gd name="T10" fmla="*/ 608782 w 713232"/>
                <a:gd name="T11" fmla="*/ 608782 h 713232"/>
                <a:gd name="T12" fmla="*/ 713232 w 713232"/>
                <a:gd name="T13" fmla="*/ 356616 h 713232"/>
                <a:gd name="T14" fmla="*/ 608782 w 713232"/>
                <a:gd name="T15" fmla="*/ 104450 h 713232"/>
                <a:gd name="T16" fmla="*/ 17694720 60000 65536"/>
                <a:gd name="T17" fmla="*/ 17694720 60000 65536"/>
                <a:gd name="T18" fmla="*/ 11796480 60000 65536"/>
                <a:gd name="T19" fmla="*/ 5898240 60000 65536"/>
                <a:gd name="T20" fmla="*/ 5898240 60000 65536"/>
                <a:gd name="T21" fmla="*/ 5898240 60000 65536"/>
                <a:gd name="T22" fmla="*/ 0 60000 65536"/>
                <a:gd name="T23" fmla="*/ 17694720 60000 65536"/>
                <a:gd name="T24" fmla="*/ 104450 w 713232"/>
                <a:gd name="T25" fmla="*/ 104450 h 713232"/>
                <a:gd name="T26" fmla="*/ 608782 w 713232"/>
                <a:gd name="T27" fmla="*/ 608782 h 7132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3232" h="713232">
                  <a:moveTo>
                    <a:pt x="0" y="356616"/>
                  </a:moveTo>
                  <a:lnTo>
                    <a:pt x="-1" y="356615"/>
                  </a:lnTo>
                  <a:cubicBezTo>
                    <a:pt x="0" y="159662"/>
                    <a:pt x="159662" y="0"/>
                    <a:pt x="356616" y="0"/>
                  </a:cubicBezTo>
                  <a:cubicBezTo>
                    <a:pt x="356616" y="-1"/>
                    <a:pt x="356616" y="0"/>
                    <a:pt x="356616" y="0"/>
                  </a:cubicBezTo>
                  <a:lnTo>
                    <a:pt x="356617" y="-1"/>
                  </a:lnTo>
                  <a:cubicBezTo>
                    <a:pt x="553570" y="0"/>
                    <a:pt x="713233" y="159662"/>
                    <a:pt x="713233" y="356616"/>
                  </a:cubicBezTo>
                  <a:cubicBezTo>
                    <a:pt x="713233" y="356616"/>
                    <a:pt x="713232" y="356616"/>
                    <a:pt x="713232" y="356616"/>
                  </a:cubicBezTo>
                  <a:lnTo>
                    <a:pt x="713233" y="356617"/>
                  </a:lnTo>
                  <a:cubicBezTo>
                    <a:pt x="713233" y="553570"/>
                    <a:pt x="553570" y="713232"/>
                    <a:pt x="356617" y="713232"/>
                  </a:cubicBezTo>
                  <a:cubicBezTo>
                    <a:pt x="159663" y="713232"/>
                    <a:pt x="0" y="553570"/>
                    <a:pt x="0" y="356616"/>
                  </a:cubicBezTo>
                  <a:close/>
                  <a:moveTo>
                    <a:pt x="85467" y="356616"/>
                  </a:moveTo>
                  <a:lnTo>
                    <a:pt x="85466" y="356615"/>
                  </a:lnTo>
                  <a:cubicBezTo>
                    <a:pt x="85466" y="506367"/>
                    <a:pt x="206864" y="627765"/>
                    <a:pt x="356615" y="627765"/>
                  </a:cubicBezTo>
                  <a:lnTo>
                    <a:pt x="356616" y="627764"/>
                  </a:lnTo>
                  <a:cubicBezTo>
                    <a:pt x="506367" y="627764"/>
                    <a:pt x="627765" y="506367"/>
                    <a:pt x="627765" y="356616"/>
                  </a:cubicBezTo>
                  <a:cubicBezTo>
                    <a:pt x="627765" y="206864"/>
                    <a:pt x="506367" y="85467"/>
                    <a:pt x="356616" y="85467"/>
                  </a:cubicBezTo>
                  <a:lnTo>
                    <a:pt x="356616" y="85466"/>
                  </a:lnTo>
                  <a:cubicBezTo>
                    <a:pt x="206864" y="85466"/>
                    <a:pt x="85466" y="206864"/>
                    <a:pt x="85466" y="356615"/>
                  </a:cubicBezTo>
                  <a:close/>
                </a:path>
              </a:pathLst>
            </a:custGeom>
            <a:solidFill>
              <a:srgbClr val="007CD0"/>
            </a:solidFill>
            <a:ln w="9525">
              <a:noFill/>
              <a:miter lim="800000"/>
            </a:ln>
            <a:effectLst>
              <a:outerShdw blurRad="63500" dist="23000" dir="5400000" rotWithShape="0">
                <a:srgbClr val="000000">
                  <a:alpha val="34999"/>
                </a:srgbClr>
              </a:outerShdw>
            </a:effectLst>
          </p:spPr>
          <p:txBody>
            <a:bodyPr anchor="ctr"/>
            <a:lstStyle/>
            <a:p>
              <a:pPr algn="ctr" defTabSz="608965" fontAlgn="base">
                <a:spcBef>
                  <a:spcPct val="0"/>
                </a:spcBef>
                <a:spcAft>
                  <a:spcPct val="0"/>
                </a:spcAft>
              </a:pPr>
              <a:endParaRPr lang="en-US" sz="2400" dirty="0">
                <a:solidFill>
                  <a:prstClr val="black"/>
                </a:solidFill>
                <a:latin typeface="微软雅黑" panose="020B0503020204020204" pitchFamily="34" charset="-122"/>
                <a:ea typeface="微软雅黑" panose="020B0503020204020204" pitchFamily="34" charset="-122"/>
              </a:endParaRPr>
            </a:p>
          </p:txBody>
        </p:sp>
        <p:grpSp>
          <p:nvGrpSpPr>
            <p:cNvPr id="122" name="Gruppe 67"/>
            <p:cNvGrpSpPr/>
            <p:nvPr/>
          </p:nvGrpSpPr>
          <p:grpSpPr bwMode="auto">
            <a:xfrm>
              <a:off x="4370796" y="5028441"/>
              <a:ext cx="405456" cy="371850"/>
              <a:chOff x="355442" y="4350695"/>
              <a:chExt cx="900893" cy="825896"/>
            </a:xfrm>
            <a:solidFill>
              <a:srgbClr val="000000"/>
            </a:solidFill>
          </p:grpSpPr>
          <p:sp>
            <p:nvSpPr>
              <p:cNvPr id="149" name="Freeform 26"/>
              <p:cNvSpPr>
                <a:spLocks noEditPoints="1"/>
              </p:cNvSpPr>
              <p:nvPr/>
            </p:nvSpPr>
            <p:spPr bwMode="auto">
              <a:xfrm>
                <a:off x="355442" y="4350695"/>
                <a:ext cx="584955" cy="588138"/>
              </a:xfrm>
              <a:custGeom>
                <a:avLst/>
                <a:gdLst/>
                <a:ahLst/>
                <a:cxnLst>
                  <a:cxn ang="0">
                    <a:pos x="51" y="27"/>
                  </a:cxn>
                  <a:cxn ang="0">
                    <a:pos x="46" y="23"/>
                  </a:cxn>
                  <a:cxn ang="0">
                    <a:pos x="52" y="20"/>
                  </a:cxn>
                  <a:cxn ang="0">
                    <a:pos x="49" y="13"/>
                  </a:cxn>
                  <a:cxn ang="0">
                    <a:pos x="47" y="12"/>
                  </a:cxn>
                  <a:cxn ang="0">
                    <a:pos x="40" y="13"/>
                  </a:cxn>
                  <a:cxn ang="0">
                    <a:pos x="43" y="7"/>
                  </a:cxn>
                  <a:cxn ang="0">
                    <a:pos x="37" y="2"/>
                  </a:cxn>
                  <a:cxn ang="0">
                    <a:pos x="32" y="7"/>
                  </a:cxn>
                  <a:cxn ang="0">
                    <a:pos x="29" y="1"/>
                  </a:cxn>
                  <a:cxn ang="0">
                    <a:pos x="27" y="0"/>
                  </a:cxn>
                  <a:cxn ang="0">
                    <a:pos x="19" y="2"/>
                  </a:cxn>
                  <a:cxn ang="0">
                    <a:pos x="18" y="9"/>
                  </a:cxn>
                  <a:cxn ang="0">
                    <a:pos x="12" y="4"/>
                  </a:cxn>
                  <a:cxn ang="0">
                    <a:pos x="6" y="10"/>
                  </a:cxn>
                  <a:cxn ang="0">
                    <a:pos x="10" y="15"/>
                  </a:cxn>
                  <a:cxn ang="0">
                    <a:pos x="3" y="16"/>
                  </a:cxn>
                  <a:cxn ang="0">
                    <a:pos x="2" y="17"/>
                  </a:cxn>
                  <a:cxn ang="0">
                    <a:pos x="0" y="25"/>
                  </a:cxn>
                  <a:cxn ang="0">
                    <a:pos x="7" y="27"/>
                  </a:cxn>
                  <a:cxn ang="0">
                    <a:pos x="2" y="31"/>
                  </a:cxn>
                  <a:cxn ang="0">
                    <a:pos x="4" y="39"/>
                  </a:cxn>
                  <a:cxn ang="0">
                    <a:pos x="6" y="40"/>
                  </a:cxn>
                  <a:cxn ang="0">
                    <a:pos x="12" y="40"/>
                  </a:cxn>
                  <a:cxn ang="0">
                    <a:pos x="10" y="47"/>
                  </a:cxn>
                  <a:cxn ang="0">
                    <a:pos x="17" y="50"/>
                  </a:cxn>
                  <a:cxn ang="0">
                    <a:pos x="21" y="45"/>
                  </a:cxn>
                  <a:cxn ang="0">
                    <a:pos x="23" y="51"/>
                  </a:cxn>
                  <a:cxn ang="0">
                    <a:pos x="24" y="52"/>
                  </a:cxn>
                  <a:cxn ang="0">
                    <a:pos x="32" y="52"/>
                  </a:cxn>
                  <a:cxn ang="0">
                    <a:pos x="33" y="50"/>
                  </a:cxn>
                  <a:cxn ang="0">
                    <a:pos x="35" y="44"/>
                  </a:cxn>
                  <a:cxn ang="0">
                    <a:pos x="40" y="48"/>
                  </a:cxn>
                  <a:cxn ang="0">
                    <a:pos x="46" y="43"/>
                  </a:cxn>
                  <a:cxn ang="0">
                    <a:pos x="46" y="41"/>
                  </a:cxn>
                  <a:cxn ang="0">
                    <a:pos x="43" y="35"/>
                  </a:cxn>
                  <a:cxn ang="0">
                    <a:pos x="50" y="36"/>
                  </a:cxn>
                  <a:cxn ang="0">
                    <a:pos x="52" y="29"/>
                  </a:cxn>
                  <a:cxn ang="0">
                    <a:pos x="33" y="28"/>
                  </a:cxn>
                  <a:cxn ang="0">
                    <a:pos x="19" y="25"/>
                  </a:cxn>
                  <a:cxn ang="0">
                    <a:pos x="33" y="28"/>
                  </a:cxn>
                </a:cxnLst>
                <a:rect l="0" t="0" r="r" b="b"/>
                <a:pathLst>
                  <a:path w="52" h="52">
                    <a:moveTo>
                      <a:pt x="52" y="27"/>
                    </a:moveTo>
                    <a:cubicBezTo>
                      <a:pt x="52" y="27"/>
                      <a:pt x="52" y="27"/>
                      <a:pt x="51" y="27"/>
                    </a:cubicBezTo>
                    <a:cubicBezTo>
                      <a:pt x="46" y="26"/>
                      <a:pt x="46" y="26"/>
                      <a:pt x="46" y="26"/>
                    </a:cubicBezTo>
                    <a:cubicBezTo>
                      <a:pt x="46" y="23"/>
                      <a:pt x="46" y="23"/>
                      <a:pt x="46" y="23"/>
                    </a:cubicBezTo>
                    <a:cubicBezTo>
                      <a:pt x="51" y="21"/>
                      <a:pt x="51" y="21"/>
                      <a:pt x="51" y="21"/>
                    </a:cubicBezTo>
                    <a:cubicBezTo>
                      <a:pt x="51" y="21"/>
                      <a:pt x="51" y="21"/>
                      <a:pt x="52" y="20"/>
                    </a:cubicBezTo>
                    <a:cubicBezTo>
                      <a:pt x="52" y="20"/>
                      <a:pt x="52" y="20"/>
                      <a:pt x="51" y="19"/>
                    </a:cubicBezTo>
                    <a:cubicBezTo>
                      <a:pt x="49" y="13"/>
                      <a:pt x="49" y="13"/>
                      <a:pt x="49" y="13"/>
                    </a:cubicBezTo>
                    <a:cubicBezTo>
                      <a:pt x="49" y="12"/>
                      <a:pt x="48" y="12"/>
                      <a:pt x="48" y="12"/>
                    </a:cubicBezTo>
                    <a:cubicBezTo>
                      <a:pt x="48" y="12"/>
                      <a:pt x="47" y="12"/>
                      <a:pt x="47" y="12"/>
                    </a:cubicBezTo>
                    <a:cubicBezTo>
                      <a:pt x="42" y="14"/>
                      <a:pt x="42" y="14"/>
                      <a:pt x="42" y="14"/>
                    </a:cubicBezTo>
                    <a:cubicBezTo>
                      <a:pt x="40" y="13"/>
                      <a:pt x="40" y="13"/>
                      <a:pt x="40" y="13"/>
                    </a:cubicBezTo>
                    <a:cubicBezTo>
                      <a:pt x="43" y="8"/>
                      <a:pt x="43" y="8"/>
                      <a:pt x="43" y="8"/>
                    </a:cubicBezTo>
                    <a:cubicBezTo>
                      <a:pt x="43" y="7"/>
                      <a:pt x="43" y="7"/>
                      <a:pt x="43" y="7"/>
                    </a:cubicBezTo>
                    <a:cubicBezTo>
                      <a:pt x="43" y="6"/>
                      <a:pt x="43" y="6"/>
                      <a:pt x="43" y="6"/>
                    </a:cubicBezTo>
                    <a:cubicBezTo>
                      <a:pt x="37" y="2"/>
                      <a:pt x="37" y="2"/>
                      <a:pt x="37" y="2"/>
                    </a:cubicBezTo>
                    <a:cubicBezTo>
                      <a:pt x="36" y="2"/>
                      <a:pt x="35" y="2"/>
                      <a:pt x="35" y="3"/>
                    </a:cubicBezTo>
                    <a:cubicBezTo>
                      <a:pt x="32" y="7"/>
                      <a:pt x="32" y="7"/>
                      <a:pt x="32" y="7"/>
                    </a:cubicBezTo>
                    <a:cubicBezTo>
                      <a:pt x="30" y="7"/>
                      <a:pt x="30" y="7"/>
                      <a:pt x="30" y="7"/>
                    </a:cubicBezTo>
                    <a:cubicBezTo>
                      <a:pt x="29" y="1"/>
                      <a:pt x="29" y="1"/>
                      <a:pt x="29" y="1"/>
                    </a:cubicBezTo>
                    <a:cubicBezTo>
                      <a:pt x="29" y="1"/>
                      <a:pt x="29" y="1"/>
                      <a:pt x="29" y="0"/>
                    </a:cubicBezTo>
                    <a:cubicBezTo>
                      <a:pt x="28" y="0"/>
                      <a:pt x="28" y="0"/>
                      <a:pt x="27" y="0"/>
                    </a:cubicBezTo>
                    <a:cubicBezTo>
                      <a:pt x="20" y="1"/>
                      <a:pt x="20" y="1"/>
                      <a:pt x="20" y="1"/>
                    </a:cubicBezTo>
                    <a:cubicBezTo>
                      <a:pt x="20" y="1"/>
                      <a:pt x="19" y="1"/>
                      <a:pt x="19" y="2"/>
                    </a:cubicBezTo>
                    <a:cubicBezTo>
                      <a:pt x="20" y="8"/>
                      <a:pt x="20" y="8"/>
                      <a:pt x="20" y="8"/>
                    </a:cubicBezTo>
                    <a:cubicBezTo>
                      <a:pt x="18" y="9"/>
                      <a:pt x="18" y="9"/>
                      <a:pt x="18" y="9"/>
                    </a:cubicBezTo>
                    <a:cubicBezTo>
                      <a:pt x="14" y="4"/>
                      <a:pt x="14" y="4"/>
                      <a:pt x="14" y="4"/>
                    </a:cubicBezTo>
                    <a:cubicBezTo>
                      <a:pt x="13" y="4"/>
                      <a:pt x="12" y="4"/>
                      <a:pt x="12" y="4"/>
                    </a:cubicBezTo>
                    <a:cubicBezTo>
                      <a:pt x="7" y="9"/>
                      <a:pt x="7" y="9"/>
                      <a:pt x="7" y="9"/>
                    </a:cubicBezTo>
                    <a:cubicBezTo>
                      <a:pt x="6" y="9"/>
                      <a:pt x="6" y="9"/>
                      <a:pt x="6" y="10"/>
                    </a:cubicBezTo>
                    <a:cubicBezTo>
                      <a:pt x="6" y="10"/>
                      <a:pt x="6" y="11"/>
                      <a:pt x="6" y="11"/>
                    </a:cubicBezTo>
                    <a:cubicBezTo>
                      <a:pt x="10" y="15"/>
                      <a:pt x="10" y="15"/>
                      <a:pt x="10" y="15"/>
                    </a:cubicBezTo>
                    <a:cubicBezTo>
                      <a:pt x="9" y="17"/>
                      <a:pt x="9" y="17"/>
                      <a:pt x="9" y="17"/>
                    </a:cubicBezTo>
                    <a:cubicBezTo>
                      <a:pt x="3" y="16"/>
                      <a:pt x="3" y="16"/>
                      <a:pt x="3" y="16"/>
                    </a:cubicBezTo>
                    <a:cubicBezTo>
                      <a:pt x="3" y="16"/>
                      <a:pt x="3" y="16"/>
                      <a:pt x="2" y="16"/>
                    </a:cubicBezTo>
                    <a:cubicBezTo>
                      <a:pt x="2" y="16"/>
                      <a:pt x="2" y="16"/>
                      <a:pt x="2" y="17"/>
                    </a:cubicBezTo>
                    <a:cubicBezTo>
                      <a:pt x="0" y="24"/>
                      <a:pt x="0" y="24"/>
                      <a:pt x="0" y="24"/>
                    </a:cubicBezTo>
                    <a:cubicBezTo>
                      <a:pt x="0" y="24"/>
                      <a:pt x="0" y="24"/>
                      <a:pt x="0" y="25"/>
                    </a:cubicBezTo>
                    <a:cubicBezTo>
                      <a:pt x="1" y="25"/>
                      <a:pt x="1" y="25"/>
                      <a:pt x="1" y="25"/>
                    </a:cubicBezTo>
                    <a:cubicBezTo>
                      <a:pt x="7" y="27"/>
                      <a:pt x="7" y="27"/>
                      <a:pt x="7" y="27"/>
                    </a:cubicBezTo>
                    <a:cubicBezTo>
                      <a:pt x="7" y="29"/>
                      <a:pt x="7" y="29"/>
                      <a:pt x="7" y="29"/>
                    </a:cubicBezTo>
                    <a:cubicBezTo>
                      <a:pt x="2" y="31"/>
                      <a:pt x="2" y="31"/>
                      <a:pt x="2" y="31"/>
                    </a:cubicBezTo>
                    <a:cubicBezTo>
                      <a:pt x="1" y="31"/>
                      <a:pt x="1" y="32"/>
                      <a:pt x="1" y="33"/>
                    </a:cubicBezTo>
                    <a:cubicBezTo>
                      <a:pt x="4" y="39"/>
                      <a:pt x="4" y="39"/>
                      <a:pt x="4" y="39"/>
                    </a:cubicBezTo>
                    <a:cubicBezTo>
                      <a:pt x="4" y="40"/>
                      <a:pt x="4" y="40"/>
                      <a:pt x="5" y="40"/>
                    </a:cubicBezTo>
                    <a:cubicBezTo>
                      <a:pt x="5" y="40"/>
                      <a:pt x="5" y="40"/>
                      <a:pt x="6" y="40"/>
                    </a:cubicBezTo>
                    <a:cubicBezTo>
                      <a:pt x="11" y="38"/>
                      <a:pt x="11" y="38"/>
                      <a:pt x="11" y="38"/>
                    </a:cubicBezTo>
                    <a:cubicBezTo>
                      <a:pt x="12" y="40"/>
                      <a:pt x="12" y="40"/>
                      <a:pt x="12" y="40"/>
                    </a:cubicBezTo>
                    <a:cubicBezTo>
                      <a:pt x="9" y="45"/>
                      <a:pt x="9" y="45"/>
                      <a:pt x="9" y="45"/>
                    </a:cubicBezTo>
                    <a:cubicBezTo>
                      <a:pt x="9" y="45"/>
                      <a:pt x="9" y="46"/>
                      <a:pt x="10" y="47"/>
                    </a:cubicBezTo>
                    <a:cubicBezTo>
                      <a:pt x="16" y="50"/>
                      <a:pt x="16" y="50"/>
                      <a:pt x="16" y="50"/>
                    </a:cubicBezTo>
                    <a:cubicBezTo>
                      <a:pt x="16" y="50"/>
                      <a:pt x="17" y="50"/>
                      <a:pt x="17" y="50"/>
                    </a:cubicBezTo>
                    <a:cubicBezTo>
                      <a:pt x="17" y="50"/>
                      <a:pt x="18" y="50"/>
                      <a:pt x="18" y="50"/>
                    </a:cubicBezTo>
                    <a:cubicBezTo>
                      <a:pt x="21" y="45"/>
                      <a:pt x="21" y="45"/>
                      <a:pt x="21" y="45"/>
                    </a:cubicBezTo>
                    <a:cubicBezTo>
                      <a:pt x="23" y="45"/>
                      <a:pt x="23" y="45"/>
                      <a:pt x="23" y="45"/>
                    </a:cubicBezTo>
                    <a:cubicBezTo>
                      <a:pt x="23" y="51"/>
                      <a:pt x="23" y="51"/>
                      <a:pt x="23" y="51"/>
                    </a:cubicBezTo>
                    <a:cubicBezTo>
                      <a:pt x="23" y="51"/>
                      <a:pt x="24" y="52"/>
                      <a:pt x="24" y="52"/>
                    </a:cubicBezTo>
                    <a:cubicBezTo>
                      <a:pt x="24" y="52"/>
                      <a:pt x="24" y="52"/>
                      <a:pt x="24" y="52"/>
                    </a:cubicBezTo>
                    <a:cubicBezTo>
                      <a:pt x="25" y="52"/>
                      <a:pt x="25" y="52"/>
                      <a:pt x="25" y="52"/>
                    </a:cubicBezTo>
                    <a:cubicBezTo>
                      <a:pt x="32" y="52"/>
                      <a:pt x="32" y="52"/>
                      <a:pt x="32" y="52"/>
                    </a:cubicBezTo>
                    <a:cubicBezTo>
                      <a:pt x="32" y="52"/>
                      <a:pt x="33" y="51"/>
                      <a:pt x="33" y="51"/>
                    </a:cubicBezTo>
                    <a:cubicBezTo>
                      <a:pt x="33" y="51"/>
                      <a:pt x="33" y="50"/>
                      <a:pt x="33" y="50"/>
                    </a:cubicBezTo>
                    <a:cubicBezTo>
                      <a:pt x="33" y="44"/>
                      <a:pt x="33" y="44"/>
                      <a:pt x="33" y="44"/>
                    </a:cubicBezTo>
                    <a:cubicBezTo>
                      <a:pt x="35" y="44"/>
                      <a:pt x="35" y="44"/>
                      <a:pt x="35" y="44"/>
                    </a:cubicBezTo>
                    <a:cubicBezTo>
                      <a:pt x="39" y="48"/>
                      <a:pt x="39" y="48"/>
                      <a:pt x="39" y="48"/>
                    </a:cubicBezTo>
                    <a:cubicBezTo>
                      <a:pt x="39" y="48"/>
                      <a:pt x="39" y="48"/>
                      <a:pt x="40" y="48"/>
                    </a:cubicBezTo>
                    <a:cubicBezTo>
                      <a:pt x="40" y="48"/>
                      <a:pt x="40" y="48"/>
                      <a:pt x="41" y="48"/>
                    </a:cubicBezTo>
                    <a:cubicBezTo>
                      <a:pt x="46" y="43"/>
                      <a:pt x="46" y="43"/>
                      <a:pt x="46" y="43"/>
                    </a:cubicBezTo>
                    <a:cubicBezTo>
                      <a:pt x="46" y="43"/>
                      <a:pt x="46" y="43"/>
                      <a:pt x="46" y="42"/>
                    </a:cubicBezTo>
                    <a:cubicBezTo>
                      <a:pt x="46" y="42"/>
                      <a:pt x="46" y="42"/>
                      <a:pt x="46" y="41"/>
                    </a:cubicBezTo>
                    <a:cubicBezTo>
                      <a:pt x="42" y="37"/>
                      <a:pt x="42" y="37"/>
                      <a:pt x="42" y="37"/>
                    </a:cubicBezTo>
                    <a:cubicBezTo>
                      <a:pt x="43" y="35"/>
                      <a:pt x="43" y="35"/>
                      <a:pt x="43" y="35"/>
                    </a:cubicBezTo>
                    <a:cubicBezTo>
                      <a:pt x="49" y="36"/>
                      <a:pt x="49" y="36"/>
                      <a:pt x="49" y="36"/>
                    </a:cubicBezTo>
                    <a:cubicBezTo>
                      <a:pt x="49" y="37"/>
                      <a:pt x="50" y="36"/>
                      <a:pt x="50" y="36"/>
                    </a:cubicBezTo>
                    <a:cubicBezTo>
                      <a:pt x="50" y="36"/>
                      <a:pt x="51" y="36"/>
                      <a:pt x="51" y="35"/>
                    </a:cubicBezTo>
                    <a:cubicBezTo>
                      <a:pt x="52" y="29"/>
                      <a:pt x="52" y="29"/>
                      <a:pt x="52" y="29"/>
                    </a:cubicBezTo>
                    <a:cubicBezTo>
                      <a:pt x="52" y="28"/>
                      <a:pt x="52" y="28"/>
                      <a:pt x="52" y="27"/>
                    </a:cubicBezTo>
                    <a:close/>
                    <a:moveTo>
                      <a:pt x="33" y="28"/>
                    </a:moveTo>
                    <a:cubicBezTo>
                      <a:pt x="32" y="31"/>
                      <a:pt x="28" y="34"/>
                      <a:pt x="25" y="33"/>
                    </a:cubicBezTo>
                    <a:cubicBezTo>
                      <a:pt x="21" y="32"/>
                      <a:pt x="18" y="28"/>
                      <a:pt x="19" y="25"/>
                    </a:cubicBezTo>
                    <a:cubicBezTo>
                      <a:pt x="20" y="21"/>
                      <a:pt x="24" y="18"/>
                      <a:pt x="28" y="19"/>
                    </a:cubicBezTo>
                    <a:cubicBezTo>
                      <a:pt x="32" y="20"/>
                      <a:pt x="34" y="24"/>
                      <a:pt x="33" y="28"/>
                    </a:cubicBezTo>
                    <a:close/>
                  </a:path>
                </a:pathLst>
              </a:custGeom>
              <a:solidFill>
                <a:srgbClr val="007CD0">
                  <a:alpha val="50000"/>
                </a:srgbClr>
              </a:solidFill>
              <a:ln w="9525">
                <a:noFill/>
                <a:round/>
              </a:ln>
            </p:spPr>
            <p:txBody>
              <a:bodyPr/>
              <a:lstStyle/>
              <a:p>
                <a:pPr defTabSz="1218565">
                  <a:defRPr/>
                </a:pPr>
                <a:endParaRPr lang="da-DK"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150" name="Freeform 27"/>
              <p:cNvSpPr>
                <a:spLocks noEditPoints="1"/>
              </p:cNvSpPr>
              <p:nvPr/>
            </p:nvSpPr>
            <p:spPr bwMode="auto">
              <a:xfrm>
                <a:off x="840298" y="4757386"/>
                <a:ext cx="416037" cy="419205"/>
              </a:xfrm>
              <a:custGeom>
                <a:avLst/>
                <a:gdLst/>
                <a:ahLst/>
                <a:cxnLst>
                  <a:cxn ang="0">
                    <a:pos x="33" y="29"/>
                  </a:cxn>
                  <a:cxn ang="0">
                    <a:pos x="31" y="24"/>
                  </a:cxn>
                  <a:cxn ang="0">
                    <a:pos x="36" y="25"/>
                  </a:cxn>
                  <a:cxn ang="0">
                    <a:pos x="37" y="20"/>
                  </a:cxn>
                  <a:cxn ang="0">
                    <a:pos x="36" y="18"/>
                  </a:cxn>
                  <a:cxn ang="0">
                    <a:pos x="32" y="16"/>
                  </a:cxn>
                  <a:cxn ang="0">
                    <a:pos x="37" y="14"/>
                  </a:cxn>
                  <a:cxn ang="0">
                    <a:pos x="35" y="9"/>
                  </a:cxn>
                  <a:cxn ang="0">
                    <a:pos x="30" y="10"/>
                  </a:cxn>
                  <a:cxn ang="0">
                    <a:pos x="31" y="5"/>
                  </a:cxn>
                  <a:cxn ang="0">
                    <a:pos x="30" y="4"/>
                  </a:cxn>
                  <a:cxn ang="0">
                    <a:pos x="24" y="2"/>
                  </a:cxn>
                  <a:cxn ang="0">
                    <a:pos x="21" y="5"/>
                  </a:cxn>
                  <a:cxn ang="0">
                    <a:pos x="19" y="0"/>
                  </a:cxn>
                  <a:cxn ang="0">
                    <a:pos x="14" y="1"/>
                  </a:cxn>
                  <a:cxn ang="0">
                    <a:pos x="14" y="5"/>
                  </a:cxn>
                  <a:cxn ang="0">
                    <a:pos x="10" y="3"/>
                  </a:cxn>
                  <a:cxn ang="0">
                    <a:pos x="8" y="3"/>
                  </a:cxn>
                  <a:cxn ang="0">
                    <a:pos x="4" y="7"/>
                  </a:cxn>
                  <a:cxn ang="0">
                    <a:pos x="7" y="11"/>
                  </a:cxn>
                  <a:cxn ang="0">
                    <a:pos x="3" y="11"/>
                  </a:cxn>
                  <a:cxn ang="0">
                    <a:pos x="0" y="17"/>
                  </a:cxn>
                  <a:cxn ang="0">
                    <a:pos x="1" y="18"/>
                  </a:cxn>
                  <a:cxn ang="0">
                    <a:pos x="5" y="20"/>
                  </a:cxn>
                  <a:cxn ang="0">
                    <a:pos x="1" y="23"/>
                  </a:cxn>
                  <a:cxn ang="0">
                    <a:pos x="4" y="28"/>
                  </a:cxn>
                  <a:cxn ang="0">
                    <a:pos x="8" y="27"/>
                  </a:cxn>
                  <a:cxn ang="0">
                    <a:pos x="7" y="31"/>
                  </a:cxn>
                  <a:cxn ang="0">
                    <a:pos x="7" y="33"/>
                  </a:cxn>
                  <a:cxn ang="0">
                    <a:pos x="12" y="35"/>
                  </a:cxn>
                  <a:cxn ang="0">
                    <a:pos x="13" y="35"/>
                  </a:cxn>
                  <a:cxn ang="0">
                    <a:pos x="17" y="32"/>
                  </a:cxn>
                  <a:cxn ang="0">
                    <a:pos x="17" y="37"/>
                  </a:cxn>
                  <a:cxn ang="0">
                    <a:pos x="23" y="36"/>
                  </a:cxn>
                  <a:cxn ang="0">
                    <a:pos x="24" y="35"/>
                  </a:cxn>
                  <a:cxn ang="0">
                    <a:pos x="25" y="31"/>
                  </a:cxn>
                  <a:cxn ang="0">
                    <a:pos x="28" y="34"/>
                  </a:cxn>
                  <a:cxn ang="0">
                    <a:pos x="33" y="30"/>
                  </a:cxn>
                  <a:cxn ang="0">
                    <a:pos x="22" y="22"/>
                  </a:cxn>
                  <a:cxn ang="0">
                    <a:pos x="15" y="15"/>
                  </a:cxn>
                  <a:cxn ang="0">
                    <a:pos x="22" y="22"/>
                  </a:cxn>
                </a:cxnLst>
                <a:rect l="0" t="0" r="r" b="b"/>
                <a:pathLst>
                  <a:path w="37" h="37">
                    <a:moveTo>
                      <a:pt x="33" y="29"/>
                    </a:moveTo>
                    <a:cubicBezTo>
                      <a:pt x="33" y="29"/>
                      <a:pt x="33" y="29"/>
                      <a:pt x="33" y="29"/>
                    </a:cubicBezTo>
                    <a:cubicBezTo>
                      <a:pt x="30" y="26"/>
                      <a:pt x="30" y="26"/>
                      <a:pt x="30" y="26"/>
                    </a:cubicBezTo>
                    <a:cubicBezTo>
                      <a:pt x="31" y="24"/>
                      <a:pt x="31" y="24"/>
                      <a:pt x="31" y="24"/>
                    </a:cubicBezTo>
                    <a:cubicBezTo>
                      <a:pt x="35" y="25"/>
                      <a:pt x="35" y="25"/>
                      <a:pt x="35" y="25"/>
                    </a:cubicBezTo>
                    <a:cubicBezTo>
                      <a:pt x="35" y="25"/>
                      <a:pt x="36" y="25"/>
                      <a:pt x="36" y="25"/>
                    </a:cubicBezTo>
                    <a:cubicBezTo>
                      <a:pt x="36" y="25"/>
                      <a:pt x="36" y="25"/>
                      <a:pt x="36" y="24"/>
                    </a:cubicBezTo>
                    <a:cubicBezTo>
                      <a:pt x="37" y="20"/>
                      <a:pt x="37" y="20"/>
                      <a:pt x="37" y="20"/>
                    </a:cubicBezTo>
                    <a:cubicBezTo>
                      <a:pt x="37" y="19"/>
                      <a:pt x="37" y="19"/>
                      <a:pt x="37" y="19"/>
                    </a:cubicBezTo>
                    <a:cubicBezTo>
                      <a:pt x="37" y="19"/>
                      <a:pt x="37" y="18"/>
                      <a:pt x="36" y="18"/>
                    </a:cubicBezTo>
                    <a:cubicBezTo>
                      <a:pt x="33" y="18"/>
                      <a:pt x="33" y="18"/>
                      <a:pt x="33" y="18"/>
                    </a:cubicBezTo>
                    <a:cubicBezTo>
                      <a:pt x="32" y="16"/>
                      <a:pt x="32" y="16"/>
                      <a:pt x="32" y="16"/>
                    </a:cubicBezTo>
                    <a:cubicBezTo>
                      <a:pt x="36" y="14"/>
                      <a:pt x="36" y="14"/>
                      <a:pt x="36" y="14"/>
                    </a:cubicBezTo>
                    <a:cubicBezTo>
                      <a:pt x="36" y="14"/>
                      <a:pt x="37" y="14"/>
                      <a:pt x="37" y="14"/>
                    </a:cubicBezTo>
                    <a:cubicBezTo>
                      <a:pt x="37" y="14"/>
                      <a:pt x="37" y="13"/>
                      <a:pt x="37" y="13"/>
                    </a:cubicBezTo>
                    <a:cubicBezTo>
                      <a:pt x="35" y="9"/>
                      <a:pt x="35" y="9"/>
                      <a:pt x="35" y="9"/>
                    </a:cubicBezTo>
                    <a:cubicBezTo>
                      <a:pt x="34" y="8"/>
                      <a:pt x="34" y="8"/>
                      <a:pt x="33" y="8"/>
                    </a:cubicBezTo>
                    <a:cubicBezTo>
                      <a:pt x="30" y="10"/>
                      <a:pt x="30" y="10"/>
                      <a:pt x="30" y="10"/>
                    </a:cubicBezTo>
                    <a:cubicBezTo>
                      <a:pt x="29" y="8"/>
                      <a:pt x="29" y="8"/>
                      <a:pt x="29" y="8"/>
                    </a:cubicBezTo>
                    <a:cubicBezTo>
                      <a:pt x="31" y="5"/>
                      <a:pt x="31" y="5"/>
                      <a:pt x="31" y="5"/>
                    </a:cubicBezTo>
                    <a:cubicBezTo>
                      <a:pt x="31" y="5"/>
                      <a:pt x="31" y="4"/>
                      <a:pt x="31" y="4"/>
                    </a:cubicBezTo>
                    <a:cubicBezTo>
                      <a:pt x="31" y="4"/>
                      <a:pt x="30" y="4"/>
                      <a:pt x="30" y="4"/>
                    </a:cubicBezTo>
                    <a:cubicBezTo>
                      <a:pt x="26" y="1"/>
                      <a:pt x="26" y="1"/>
                      <a:pt x="26" y="1"/>
                    </a:cubicBezTo>
                    <a:cubicBezTo>
                      <a:pt x="25" y="1"/>
                      <a:pt x="25" y="1"/>
                      <a:pt x="24" y="2"/>
                    </a:cubicBezTo>
                    <a:cubicBezTo>
                      <a:pt x="22" y="5"/>
                      <a:pt x="22" y="5"/>
                      <a:pt x="22" y="5"/>
                    </a:cubicBezTo>
                    <a:cubicBezTo>
                      <a:pt x="21" y="5"/>
                      <a:pt x="21" y="5"/>
                      <a:pt x="21" y="5"/>
                    </a:cubicBezTo>
                    <a:cubicBezTo>
                      <a:pt x="21" y="1"/>
                      <a:pt x="21" y="1"/>
                      <a:pt x="21" y="1"/>
                    </a:cubicBezTo>
                    <a:cubicBezTo>
                      <a:pt x="20" y="0"/>
                      <a:pt x="20" y="0"/>
                      <a:pt x="19" y="0"/>
                    </a:cubicBezTo>
                    <a:cubicBezTo>
                      <a:pt x="14" y="0"/>
                      <a:pt x="14" y="0"/>
                      <a:pt x="14" y="0"/>
                    </a:cubicBezTo>
                    <a:cubicBezTo>
                      <a:pt x="14" y="0"/>
                      <a:pt x="14" y="0"/>
                      <a:pt x="14" y="1"/>
                    </a:cubicBezTo>
                    <a:cubicBezTo>
                      <a:pt x="14" y="1"/>
                      <a:pt x="14" y="1"/>
                      <a:pt x="14" y="1"/>
                    </a:cubicBezTo>
                    <a:cubicBezTo>
                      <a:pt x="14" y="5"/>
                      <a:pt x="14" y="5"/>
                      <a:pt x="14" y="5"/>
                    </a:cubicBezTo>
                    <a:cubicBezTo>
                      <a:pt x="13" y="6"/>
                      <a:pt x="13" y="6"/>
                      <a:pt x="13" y="6"/>
                    </a:cubicBezTo>
                    <a:cubicBezTo>
                      <a:pt x="10" y="3"/>
                      <a:pt x="10" y="3"/>
                      <a:pt x="10" y="3"/>
                    </a:cubicBezTo>
                    <a:cubicBezTo>
                      <a:pt x="10" y="3"/>
                      <a:pt x="9" y="3"/>
                      <a:pt x="9" y="3"/>
                    </a:cubicBezTo>
                    <a:cubicBezTo>
                      <a:pt x="9" y="3"/>
                      <a:pt x="9" y="3"/>
                      <a:pt x="8" y="3"/>
                    </a:cubicBezTo>
                    <a:cubicBezTo>
                      <a:pt x="5" y="6"/>
                      <a:pt x="5" y="6"/>
                      <a:pt x="5" y="6"/>
                    </a:cubicBezTo>
                    <a:cubicBezTo>
                      <a:pt x="5" y="6"/>
                      <a:pt x="4" y="7"/>
                      <a:pt x="4" y="7"/>
                    </a:cubicBezTo>
                    <a:cubicBezTo>
                      <a:pt x="4" y="7"/>
                      <a:pt x="4" y="8"/>
                      <a:pt x="5" y="8"/>
                    </a:cubicBezTo>
                    <a:cubicBezTo>
                      <a:pt x="7" y="11"/>
                      <a:pt x="7" y="11"/>
                      <a:pt x="7" y="11"/>
                    </a:cubicBezTo>
                    <a:cubicBezTo>
                      <a:pt x="7" y="12"/>
                      <a:pt x="7" y="12"/>
                      <a:pt x="7" y="12"/>
                    </a:cubicBezTo>
                    <a:cubicBezTo>
                      <a:pt x="3" y="11"/>
                      <a:pt x="3" y="11"/>
                      <a:pt x="3" y="11"/>
                    </a:cubicBezTo>
                    <a:cubicBezTo>
                      <a:pt x="2" y="11"/>
                      <a:pt x="2" y="11"/>
                      <a:pt x="1" y="12"/>
                    </a:cubicBezTo>
                    <a:cubicBezTo>
                      <a:pt x="0" y="17"/>
                      <a:pt x="0" y="17"/>
                      <a:pt x="0" y="17"/>
                    </a:cubicBezTo>
                    <a:cubicBezTo>
                      <a:pt x="0" y="17"/>
                      <a:pt x="0" y="17"/>
                      <a:pt x="1" y="18"/>
                    </a:cubicBezTo>
                    <a:cubicBezTo>
                      <a:pt x="1" y="18"/>
                      <a:pt x="1" y="18"/>
                      <a:pt x="1" y="18"/>
                    </a:cubicBezTo>
                    <a:cubicBezTo>
                      <a:pt x="5" y="19"/>
                      <a:pt x="5" y="19"/>
                      <a:pt x="5" y="19"/>
                    </a:cubicBezTo>
                    <a:cubicBezTo>
                      <a:pt x="5" y="20"/>
                      <a:pt x="5" y="20"/>
                      <a:pt x="5" y="20"/>
                    </a:cubicBezTo>
                    <a:cubicBezTo>
                      <a:pt x="2" y="22"/>
                      <a:pt x="2" y="22"/>
                      <a:pt x="2" y="22"/>
                    </a:cubicBezTo>
                    <a:cubicBezTo>
                      <a:pt x="1" y="22"/>
                      <a:pt x="1" y="23"/>
                      <a:pt x="1" y="23"/>
                    </a:cubicBezTo>
                    <a:cubicBezTo>
                      <a:pt x="3" y="28"/>
                      <a:pt x="3" y="28"/>
                      <a:pt x="3" y="28"/>
                    </a:cubicBezTo>
                    <a:cubicBezTo>
                      <a:pt x="3" y="28"/>
                      <a:pt x="3" y="28"/>
                      <a:pt x="4" y="28"/>
                    </a:cubicBezTo>
                    <a:cubicBezTo>
                      <a:pt x="4" y="29"/>
                      <a:pt x="4" y="29"/>
                      <a:pt x="4" y="28"/>
                    </a:cubicBezTo>
                    <a:cubicBezTo>
                      <a:pt x="8" y="27"/>
                      <a:pt x="8" y="27"/>
                      <a:pt x="8" y="27"/>
                    </a:cubicBezTo>
                    <a:cubicBezTo>
                      <a:pt x="9" y="28"/>
                      <a:pt x="9" y="28"/>
                      <a:pt x="9" y="28"/>
                    </a:cubicBezTo>
                    <a:cubicBezTo>
                      <a:pt x="7" y="31"/>
                      <a:pt x="7" y="31"/>
                      <a:pt x="7" y="31"/>
                    </a:cubicBezTo>
                    <a:cubicBezTo>
                      <a:pt x="7" y="32"/>
                      <a:pt x="7" y="32"/>
                      <a:pt x="7" y="32"/>
                    </a:cubicBezTo>
                    <a:cubicBezTo>
                      <a:pt x="7" y="32"/>
                      <a:pt x="7" y="33"/>
                      <a:pt x="7" y="33"/>
                    </a:cubicBezTo>
                    <a:cubicBezTo>
                      <a:pt x="7" y="33"/>
                      <a:pt x="7" y="33"/>
                      <a:pt x="7" y="33"/>
                    </a:cubicBezTo>
                    <a:cubicBezTo>
                      <a:pt x="12" y="35"/>
                      <a:pt x="12" y="35"/>
                      <a:pt x="12" y="35"/>
                    </a:cubicBezTo>
                    <a:cubicBezTo>
                      <a:pt x="12" y="35"/>
                      <a:pt x="12" y="35"/>
                      <a:pt x="13" y="35"/>
                    </a:cubicBezTo>
                    <a:cubicBezTo>
                      <a:pt x="13" y="35"/>
                      <a:pt x="13" y="35"/>
                      <a:pt x="13" y="35"/>
                    </a:cubicBezTo>
                    <a:cubicBezTo>
                      <a:pt x="15" y="31"/>
                      <a:pt x="15" y="31"/>
                      <a:pt x="15" y="31"/>
                    </a:cubicBezTo>
                    <a:cubicBezTo>
                      <a:pt x="17" y="32"/>
                      <a:pt x="17" y="32"/>
                      <a:pt x="17" y="32"/>
                    </a:cubicBezTo>
                    <a:cubicBezTo>
                      <a:pt x="17" y="36"/>
                      <a:pt x="17" y="36"/>
                      <a:pt x="17" y="36"/>
                    </a:cubicBezTo>
                    <a:cubicBezTo>
                      <a:pt x="17" y="36"/>
                      <a:pt x="17" y="36"/>
                      <a:pt x="17" y="37"/>
                    </a:cubicBezTo>
                    <a:cubicBezTo>
                      <a:pt x="18" y="37"/>
                      <a:pt x="18" y="37"/>
                      <a:pt x="18" y="37"/>
                    </a:cubicBezTo>
                    <a:cubicBezTo>
                      <a:pt x="23" y="36"/>
                      <a:pt x="23" y="36"/>
                      <a:pt x="23" y="36"/>
                    </a:cubicBezTo>
                    <a:cubicBezTo>
                      <a:pt x="23" y="36"/>
                      <a:pt x="24" y="36"/>
                      <a:pt x="24" y="36"/>
                    </a:cubicBezTo>
                    <a:cubicBezTo>
                      <a:pt x="24" y="36"/>
                      <a:pt x="24" y="35"/>
                      <a:pt x="24" y="35"/>
                    </a:cubicBezTo>
                    <a:cubicBezTo>
                      <a:pt x="24" y="31"/>
                      <a:pt x="24" y="31"/>
                      <a:pt x="24" y="31"/>
                    </a:cubicBezTo>
                    <a:cubicBezTo>
                      <a:pt x="25" y="31"/>
                      <a:pt x="25" y="31"/>
                      <a:pt x="25" y="31"/>
                    </a:cubicBezTo>
                    <a:cubicBezTo>
                      <a:pt x="28" y="33"/>
                      <a:pt x="28" y="33"/>
                      <a:pt x="28" y="33"/>
                    </a:cubicBezTo>
                    <a:cubicBezTo>
                      <a:pt x="28" y="34"/>
                      <a:pt x="28" y="34"/>
                      <a:pt x="28" y="34"/>
                    </a:cubicBezTo>
                    <a:cubicBezTo>
                      <a:pt x="29" y="34"/>
                      <a:pt x="29" y="34"/>
                      <a:pt x="29" y="34"/>
                    </a:cubicBezTo>
                    <a:cubicBezTo>
                      <a:pt x="33" y="30"/>
                      <a:pt x="33" y="30"/>
                      <a:pt x="33" y="30"/>
                    </a:cubicBezTo>
                    <a:cubicBezTo>
                      <a:pt x="33" y="30"/>
                      <a:pt x="33" y="30"/>
                      <a:pt x="33" y="29"/>
                    </a:cubicBezTo>
                    <a:close/>
                    <a:moveTo>
                      <a:pt x="22" y="22"/>
                    </a:moveTo>
                    <a:cubicBezTo>
                      <a:pt x="20" y="24"/>
                      <a:pt x="17" y="24"/>
                      <a:pt x="15" y="22"/>
                    </a:cubicBezTo>
                    <a:cubicBezTo>
                      <a:pt x="13" y="20"/>
                      <a:pt x="13" y="16"/>
                      <a:pt x="15" y="15"/>
                    </a:cubicBezTo>
                    <a:cubicBezTo>
                      <a:pt x="17" y="13"/>
                      <a:pt x="21" y="13"/>
                      <a:pt x="23" y="15"/>
                    </a:cubicBezTo>
                    <a:cubicBezTo>
                      <a:pt x="24" y="17"/>
                      <a:pt x="24" y="20"/>
                      <a:pt x="22" y="22"/>
                    </a:cubicBezTo>
                    <a:close/>
                  </a:path>
                </a:pathLst>
              </a:custGeom>
              <a:solidFill>
                <a:srgbClr val="007CD0">
                  <a:alpha val="50000"/>
                </a:srgbClr>
              </a:solidFill>
              <a:ln w="9525">
                <a:noFill/>
                <a:round/>
              </a:ln>
            </p:spPr>
            <p:txBody>
              <a:bodyPr/>
              <a:lstStyle/>
              <a:p>
                <a:pPr defTabSz="1218565">
                  <a:defRPr/>
                </a:pPr>
                <a:endParaRPr lang="da-DK" sz="2400" kern="0" dirty="0">
                  <a:solidFill>
                    <a:sysClr val="windowText" lastClr="000000"/>
                  </a:solidFill>
                  <a:latin typeface="微软雅黑" panose="020B0503020204020204" pitchFamily="34" charset="-122"/>
                  <a:ea typeface="微软雅黑" panose="020B0503020204020204" pitchFamily="34" charset="-122"/>
                </a:endParaRPr>
              </a:p>
            </p:txBody>
          </p:sp>
        </p:grpSp>
      </p:grpSp>
      <p:grpSp>
        <p:nvGrpSpPr>
          <p:cNvPr id="156" name="Group 149"/>
          <p:cNvGrpSpPr/>
          <p:nvPr/>
        </p:nvGrpSpPr>
        <p:grpSpPr bwMode="auto">
          <a:xfrm>
            <a:off x="6679809" y="1769176"/>
            <a:ext cx="914400" cy="914400"/>
            <a:chOff x="4216906" y="4857744"/>
            <a:chExt cx="713232" cy="713231"/>
          </a:xfrm>
        </p:grpSpPr>
        <p:sp>
          <p:nvSpPr>
            <p:cNvPr id="157" name="Donut 32"/>
            <p:cNvSpPr>
              <a:spLocks noChangeArrowheads="1"/>
            </p:cNvSpPr>
            <p:nvPr/>
          </p:nvSpPr>
          <p:spPr bwMode="auto">
            <a:xfrm>
              <a:off x="4216618" y="4857744"/>
              <a:ext cx="713768" cy="712886"/>
            </a:xfrm>
            <a:custGeom>
              <a:avLst/>
              <a:gdLst>
                <a:gd name="T0" fmla="*/ 356616 w 713232"/>
                <a:gd name="T1" fmla="*/ 0 h 713232"/>
                <a:gd name="T2" fmla="*/ 104450 w 713232"/>
                <a:gd name="T3" fmla="*/ 104450 h 713232"/>
                <a:gd name="T4" fmla="*/ 0 w 713232"/>
                <a:gd name="T5" fmla="*/ 356616 h 713232"/>
                <a:gd name="T6" fmla="*/ 104450 w 713232"/>
                <a:gd name="T7" fmla="*/ 608782 h 713232"/>
                <a:gd name="T8" fmla="*/ 356616 w 713232"/>
                <a:gd name="T9" fmla="*/ 713232 h 713232"/>
                <a:gd name="T10" fmla="*/ 608782 w 713232"/>
                <a:gd name="T11" fmla="*/ 608782 h 713232"/>
                <a:gd name="T12" fmla="*/ 713232 w 713232"/>
                <a:gd name="T13" fmla="*/ 356616 h 713232"/>
                <a:gd name="T14" fmla="*/ 608782 w 713232"/>
                <a:gd name="T15" fmla="*/ 104450 h 713232"/>
                <a:gd name="T16" fmla="*/ 17694720 60000 65536"/>
                <a:gd name="T17" fmla="*/ 17694720 60000 65536"/>
                <a:gd name="T18" fmla="*/ 11796480 60000 65536"/>
                <a:gd name="T19" fmla="*/ 5898240 60000 65536"/>
                <a:gd name="T20" fmla="*/ 5898240 60000 65536"/>
                <a:gd name="T21" fmla="*/ 5898240 60000 65536"/>
                <a:gd name="T22" fmla="*/ 0 60000 65536"/>
                <a:gd name="T23" fmla="*/ 17694720 60000 65536"/>
                <a:gd name="T24" fmla="*/ 104450 w 713232"/>
                <a:gd name="T25" fmla="*/ 104450 h 713232"/>
                <a:gd name="T26" fmla="*/ 608782 w 713232"/>
                <a:gd name="T27" fmla="*/ 608782 h 7132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3232" h="713232">
                  <a:moveTo>
                    <a:pt x="0" y="356616"/>
                  </a:moveTo>
                  <a:lnTo>
                    <a:pt x="-1" y="356615"/>
                  </a:lnTo>
                  <a:cubicBezTo>
                    <a:pt x="0" y="159662"/>
                    <a:pt x="159662" y="0"/>
                    <a:pt x="356616" y="0"/>
                  </a:cubicBezTo>
                  <a:cubicBezTo>
                    <a:pt x="356616" y="-1"/>
                    <a:pt x="356616" y="0"/>
                    <a:pt x="356616" y="0"/>
                  </a:cubicBezTo>
                  <a:lnTo>
                    <a:pt x="356617" y="-1"/>
                  </a:lnTo>
                  <a:cubicBezTo>
                    <a:pt x="553570" y="0"/>
                    <a:pt x="713233" y="159662"/>
                    <a:pt x="713233" y="356616"/>
                  </a:cubicBezTo>
                  <a:cubicBezTo>
                    <a:pt x="713233" y="356616"/>
                    <a:pt x="713232" y="356616"/>
                    <a:pt x="713232" y="356616"/>
                  </a:cubicBezTo>
                  <a:lnTo>
                    <a:pt x="713233" y="356617"/>
                  </a:lnTo>
                  <a:cubicBezTo>
                    <a:pt x="713233" y="553570"/>
                    <a:pt x="553570" y="713232"/>
                    <a:pt x="356617" y="713232"/>
                  </a:cubicBezTo>
                  <a:cubicBezTo>
                    <a:pt x="159663" y="713232"/>
                    <a:pt x="0" y="553570"/>
                    <a:pt x="0" y="356616"/>
                  </a:cubicBezTo>
                  <a:close/>
                  <a:moveTo>
                    <a:pt x="85467" y="356616"/>
                  </a:moveTo>
                  <a:lnTo>
                    <a:pt x="85466" y="356615"/>
                  </a:lnTo>
                  <a:cubicBezTo>
                    <a:pt x="85466" y="506367"/>
                    <a:pt x="206864" y="627765"/>
                    <a:pt x="356615" y="627765"/>
                  </a:cubicBezTo>
                  <a:lnTo>
                    <a:pt x="356616" y="627764"/>
                  </a:lnTo>
                  <a:cubicBezTo>
                    <a:pt x="506367" y="627764"/>
                    <a:pt x="627765" y="506367"/>
                    <a:pt x="627765" y="356616"/>
                  </a:cubicBezTo>
                  <a:cubicBezTo>
                    <a:pt x="627765" y="206864"/>
                    <a:pt x="506367" y="85467"/>
                    <a:pt x="356616" y="85467"/>
                  </a:cubicBezTo>
                  <a:lnTo>
                    <a:pt x="356616" y="85466"/>
                  </a:lnTo>
                  <a:cubicBezTo>
                    <a:pt x="206864" y="85466"/>
                    <a:pt x="85466" y="206864"/>
                    <a:pt x="85466" y="356615"/>
                  </a:cubicBezTo>
                  <a:close/>
                </a:path>
              </a:pathLst>
            </a:custGeom>
            <a:solidFill>
              <a:srgbClr val="007CD0"/>
            </a:solidFill>
            <a:ln w="9525">
              <a:noFill/>
              <a:miter lim="800000"/>
            </a:ln>
            <a:effectLst>
              <a:outerShdw blurRad="63500" dist="23000" dir="5400000" rotWithShape="0">
                <a:srgbClr val="000000">
                  <a:alpha val="34999"/>
                </a:srgbClr>
              </a:outerShdw>
            </a:effectLst>
          </p:spPr>
          <p:txBody>
            <a:bodyPr anchor="ctr"/>
            <a:lstStyle/>
            <a:p>
              <a:pPr algn="ctr" defTabSz="608965" fontAlgn="base">
                <a:spcBef>
                  <a:spcPct val="0"/>
                </a:spcBef>
                <a:spcAft>
                  <a:spcPct val="0"/>
                </a:spcAft>
              </a:pPr>
              <a:endParaRPr lang="en-US" sz="2400" dirty="0">
                <a:solidFill>
                  <a:prstClr val="black"/>
                </a:solidFill>
                <a:latin typeface="微软雅黑" panose="020B0503020204020204" pitchFamily="34" charset="-122"/>
                <a:ea typeface="微软雅黑" panose="020B0503020204020204" pitchFamily="34" charset="-122"/>
              </a:endParaRPr>
            </a:p>
          </p:txBody>
        </p:sp>
        <p:grpSp>
          <p:nvGrpSpPr>
            <p:cNvPr id="158" name="Gruppe 67"/>
            <p:cNvGrpSpPr/>
            <p:nvPr/>
          </p:nvGrpSpPr>
          <p:grpSpPr bwMode="auto">
            <a:xfrm>
              <a:off x="4370796" y="5028441"/>
              <a:ext cx="405456" cy="371850"/>
              <a:chOff x="355442" y="4350695"/>
              <a:chExt cx="900893" cy="825896"/>
            </a:xfrm>
            <a:solidFill>
              <a:srgbClr val="000000"/>
            </a:solidFill>
          </p:grpSpPr>
          <p:sp>
            <p:nvSpPr>
              <p:cNvPr id="159" name="Freeform 26"/>
              <p:cNvSpPr>
                <a:spLocks noEditPoints="1"/>
              </p:cNvSpPr>
              <p:nvPr/>
            </p:nvSpPr>
            <p:spPr bwMode="auto">
              <a:xfrm>
                <a:off x="355442" y="4350695"/>
                <a:ext cx="584955" cy="588138"/>
              </a:xfrm>
              <a:custGeom>
                <a:avLst/>
                <a:gdLst/>
                <a:ahLst/>
                <a:cxnLst>
                  <a:cxn ang="0">
                    <a:pos x="51" y="27"/>
                  </a:cxn>
                  <a:cxn ang="0">
                    <a:pos x="46" y="23"/>
                  </a:cxn>
                  <a:cxn ang="0">
                    <a:pos x="52" y="20"/>
                  </a:cxn>
                  <a:cxn ang="0">
                    <a:pos x="49" y="13"/>
                  </a:cxn>
                  <a:cxn ang="0">
                    <a:pos x="47" y="12"/>
                  </a:cxn>
                  <a:cxn ang="0">
                    <a:pos x="40" y="13"/>
                  </a:cxn>
                  <a:cxn ang="0">
                    <a:pos x="43" y="7"/>
                  </a:cxn>
                  <a:cxn ang="0">
                    <a:pos x="37" y="2"/>
                  </a:cxn>
                  <a:cxn ang="0">
                    <a:pos x="32" y="7"/>
                  </a:cxn>
                  <a:cxn ang="0">
                    <a:pos x="29" y="1"/>
                  </a:cxn>
                  <a:cxn ang="0">
                    <a:pos x="27" y="0"/>
                  </a:cxn>
                  <a:cxn ang="0">
                    <a:pos x="19" y="2"/>
                  </a:cxn>
                  <a:cxn ang="0">
                    <a:pos x="18" y="9"/>
                  </a:cxn>
                  <a:cxn ang="0">
                    <a:pos x="12" y="4"/>
                  </a:cxn>
                  <a:cxn ang="0">
                    <a:pos x="6" y="10"/>
                  </a:cxn>
                  <a:cxn ang="0">
                    <a:pos x="10" y="15"/>
                  </a:cxn>
                  <a:cxn ang="0">
                    <a:pos x="3" y="16"/>
                  </a:cxn>
                  <a:cxn ang="0">
                    <a:pos x="2" y="17"/>
                  </a:cxn>
                  <a:cxn ang="0">
                    <a:pos x="0" y="25"/>
                  </a:cxn>
                  <a:cxn ang="0">
                    <a:pos x="7" y="27"/>
                  </a:cxn>
                  <a:cxn ang="0">
                    <a:pos x="2" y="31"/>
                  </a:cxn>
                  <a:cxn ang="0">
                    <a:pos x="4" y="39"/>
                  </a:cxn>
                  <a:cxn ang="0">
                    <a:pos x="6" y="40"/>
                  </a:cxn>
                  <a:cxn ang="0">
                    <a:pos x="12" y="40"/>
                  </a:cxn>
                  <a:cxn ang="0">
                    <a:pos x="10" y="47"/>
                  </a:cxn>
                  <a:cxn ang="0">
                    <a:pos x="17" y="50"/>
                  </a:cxn>
                  <a:cxn ang="0">
                    <a:pos x="21" y="45"/>
                  </a:cxn>
                  <a:cxn ang="0">
                    <a:pos x="23" y="51"/>
                  </a:cxn>
                  <a:cxn ang="0">
                    <a:pos x="24" y="52"/>
                  </a:cxn>
                  <a:cxn ang="0">
                    <a:pos x="32" y="52"/>
                  </a:cxn>
                  <a:cxn ang="0">
                    <a:pos x="33" y="50"/>
                  </a:cxn>
                  <a:cxn ang="0">
                    <a:pos x="35" y="44"/>
                  </a:cxn>
                  <a:cxn ang="0">
                    <a:pos x="40" y="48"/>
                  </a:cxn>
                  <a:cxn ang="0">
                    <a:pos x="46" y="43"/>
                  </a:cxn>
                  <a:cxn ang="0">
                    <a:pos x="46" y="41"/>
                  </a:cxn>
                  <a:cxn ang="0">
                    <a:pos x="43" y="35"/>
                  </a:cxn>
                  <a:cxn ang="0">
                    <a:pos x="50" y="36"/>
                  </a:cxn>
                  <a:cxn ang="0">
                    <a:pos x="52" y="29"/>
                  </a:cxn>
                  <a:cxn ang="0">
                    <a:pos x="33" y="28"/>
                  </a:cxn>
                  <a:cxn ang="0">
                    <a:pos x="19" y="25"/>
                  </a:cxn>
                  <a:cxn ang="0">
                    <a:pos x="33" y="28"/>
                  </a:cxn>
                </a:cxnLst>
                <a:rect l="0" t="0" r="r" b="b"/>
                <a:pathLst>
                  <a:path w="52" h="52">
                    <a:moveTo>
                      <a:pt x="52" y="27"/>
                    </a:moveTo>
                    <a:cubicBezTo>
                      <a:pt x="52" y="27"/>
                      <a:pt x="52" y="27"/>
                      <a:pt x="51" y="27"/>
                    </a:cubicBezTo>
                    <a:cubicBezTo>
                      <a:pt x="46" y="26"/>
                      <a:pt x="46" y="26"/>
                      <a:pt x="46" y="26"/>
                    </a:cubicBezTo>
                    <a:cubicBezTo>
                      <a:pt x="46" y="23"/>
                      <a:pt x="46" y="23"/>
                      <a:pt x="46" y="23"/>
                    </a:cubicBezTo>
                    <a:cubicBezTo>
                      <a:pt x="51" y="21"/>
                      <a:pt x="51" y="21"/>
                      <a:pt x="51" y="21"/>
                    </a:cubicBezTo>
                    <a:cubicBezTo>
                      <a:pt x="51" y="21"/>
                      <a:pt x="51" y="21"/>
                      <a:pt x="52" y="20"/>
                    </a:cubicBezTo>
                    <a:cubicBezTo>
                      <a:pt x="52" y="20"/>
                      <a:pt x="52" y="20"/>
                      <a:pt x="51" y="19"/>
                    </a:cubicBezTo>
                    <a:cubicBezTo>
                      <a:pt x="49" y="13"/>
                      <a:pt x="49" y="13"/>
                      <a:pt x="49" y="13"/>
                    </a:cubicBezTo>
                    <a:cubicBezTo>
                      <a:pt x="49" y="12"/>
                      <a:pt x="48" y="12"/>
                      <a:pt x="48" y="12"/>
                    </a:cubicBezTo>
                    <a:cubicBezTo>
                      <a:pt x="48" y="12"/>
                      <a:pt x="47" y="12"/>
                      <a:pt x="47" y="12"/>
                    </a:cubicBezTo>
                    <a:cubicBezTo>
                      <a:pt x="42" y="14"/>
                      <a:pt x="42" y="14"/>
                      <a:pt x="42" y="14"/>
                    </a:cubicBezTo>
                    <a:cubicBezTo>
                      <a:pt x="40" y="13"/>
                      <a:pt x="40" y="13"/>
                      <a:pt x="40" y="13"/>
                    </a:cubicBezTo>
                    <a:cubicBezTo>
                      <a:pt x="43" y="8"/>
                      <a:pt x="43" y="8"/>
                      <a:pt x="43" y="8"/>
                    </a:cubicBezTo>
                    <a:cubicBezTo>
                      <a:pt x="43" y="7"/>
                      <a:pt x="43" y="7"/>
                      <a:pt x="43" y="7"/>
                    </a:cubicBezTo>
                    <a:cubicBezTo>
                      <a:pt x="43" y="6"/>
                      <a:pt x="43" y="6"/>
                      <a:pt x="43" y="6"/>
                    </a:cubicBezTo>
                    <a:cubicBezTo>
                      <a:pt x="37" y="2"/>
                      <a:pt x="37" y="2"/>
                      <a:pt x="37" y="2"/>
                    </a:cubicBezTo>
                    <a:cubicBezTo>
                      <a:pt x="36" y="2"/>
                      <a:pt x="35" y="2"/>
                      <a:pt x="35" y="3"/>
                    </a:cubicBezTo>
                    <a:cubicBezTo>
                      <a:pt x="32" y="7"/>
                      <a:pt x="32" y="7"/>
                      <a:pt x="32" y="7"/>
                    </a:cubicBezTo>
                    <a:cubicBezTo>
                      <a:pt x="30" y="7"/>
                      <a:pt x="30" y="7"/>
                      <a:pt x="30" y="7"/>
                    </a:cubicBezTo>
                    <a:cubicBezTo>
                      <a:pt x="29" y="1"/>
                      <a:pt x="29" y="1"/>
                      <a:pt x="29" y="1"/>
                    </a:cubicBezTo>
                    <a:cubicBezTo>
                      <a:pt x="29" y="1"/>
                      <a:pt x="29" y="1"/>
                      <a:pt x="29" y="0"/>
                    </a:cubicBezTo>
                    <a:cubicBezTo>
                      <a:pt x="28" y="0"/>
                      <a:pt x="28" y="0"/>
                      <a:pt x="27" y="0"/>
                    </a:cubicBezTo>
                    <a:cubicBezTo>
                      <a:pt x="20" y="1"/>
                      <a:pt x="20" y="1"/>
                      <a:pt x="20" y="1"/>
                    </a:cubicBezTo>
                    <a:cubicBezTo>
                      <a:pt x="20" y="1"/>
                      <a:pt x="19" y="1"/>
                      <a:pt x="19" y="2"/>
                    </a:cubicBezTo>
                    <a:cubicBezTo>
                      <a:pt x="20" y="8"/>
                      <a:pt x="20" y="8"/>
                      <a:pt x="20" y="8"/>
                    </a:cubicBezTo>
                    <a:cubicBezTo>
                      <a:pt x="18" y="9"/>
                      <a:pt x="18" y="9"/>
                      <a:pt x="18" y="9"/>
                    </a:cubicBezTo>
                    <a:cubicBezTo>
                      <a:pt x="14" y="4"/>
                      <a:pt x="14" y="4"/>
                      <a:pt x="14" y="4"/>
                    </a:cubicBezTo>
                    <a:cubicBezTo>
                      <a:pt x="13" y="4"/>
                      <a:pt x="12" y="4"/>
                      <a:pt x="12" y="4"/>
                    </a:cubicBezTo>
                    <a:cubicBezTo>
                      <a:pt x="7" y="9"/>
                      <a:pt x="7" y="9"/>
                      <a:pt x="7" y="9"/>
                    </a:cubicBezTo>
                    <a:cubicBezTo>
                      <a:pt x="6" y="9"/>
                      <a:pt x="6" y="9"/>
                      <a:pt x="6" y="10"/>
                    </a:cubicBezTo>
                    <a:cubicBezTo>
                      <a:pt x="6" y="10"/>
                      <a:pt x="6" y="11"/>
                      <a:pt x="6" y="11"/>
                    </a:cubicBezTo>
                    <a:cubicBezTo>
                      <a:pt x="10" y="15"/>
                      <a:pt x="10" y="15"/>
                      <a:pt x="10" y="15"/>
                    </a:cubicBezTo>
                    <a:cubicBezTo>
                      <a:pt x="9" y="17"/>
                      <a:pt x="9" y="17"/>
                      <a:pt x="9" y="17"/>
                    </a:cubicBezTo>
                    <a:cubicBezTo>
                      <a:pt x="3" y="16"/>
                      <a:pt x="3" y="16"/>
                      <a:pt x="3" y="16"/>
                    </a:cubicBezTo>
                    <a:cubicBezTo>
                      <a:pt x="3" y="16"/>
                      <a:pt x="3" y="16"/>
                      <a:pt x="2" y="16"/>
                    </a:cubicBezTo>
                    <a:cubicBezTo>
                      <a:pt x="2" y="16"/>
                      <a:pt x="2" y="16"/>
                      <a:pt x="2" y="17"/>
                    </a:cubicBezTo>
                    <a:cubicBezTo>
                      <a:pt x="0" y="24"/>
                      <a:pt x="0" y="24"/>
                      <a:pt x="0" y="24"/>
                    </a:cubicBezTo>
                    <a:cubicBezTo>
                      <a:pt x="0" y="24"/>
                      <a:pt x="0" y="24"/>
                      <a:pt x="0" y="25"/>
                    </a:cubicBezTo>
                    <a:cubicBezTo>
                      <a:pt x="1" y="25"/>
                      <a:pt x="1" y="25"/>
                      <a:pt x="1" y="25"/>
                    </a:cubicBezTo>
                    <a:cubicBezTo>
                      <a:pt x="7" y="27"/>
                      <a:pt x="7" y="27"/>
                      <a:pt x="7" y="27"/>
                    </a:cubicBezTo>
                    <a:cubicBezTo>
                      <a:pt x="7" y="29"/>
                      <a:pt x="7" y="29"/>
                      <a:pt x="7" y="29"/>
                    </a:cubicBezTo>
                    <a:cubicBezTo>
                      <a:pt x="2" y="31"/>
                      <a:pt x="2" y="31"/>
                      <a:pt x="2" y="31"/>
                    </a:cubicBezTo>
                    <a:cubicBezTo>
                      <a:pt x="1" y="31"/>
                      <a:pt x="1" y="32"/>
                      <a:pt x="1" y="33"/>
                    </a:cubicBezTo>
                    <a:cubicBezTo>
                      <a:pt x="4" y="39"/>
                      <a:pt x="4" y="39"/>
                      <a:pt x="4" y="39"/>
                    </a:cubicBezTo>
                    <a:cubicBezTo>
                      <a:pt x="4" y="40"/>
                      <a:pt x="4" y="40"/>
                      <a:pt x="5" y="40"/>
                    </a:cubicBezTo>
                    <a:cubicBezTo>
                      <a:pt x="5" y="40"/>
                      <a:pt x="5" y="40"/>
                      <a:pt x="6" y="40"/>
                    </a:cubicBezTo>
                    <a:cubicBezTo>
                      <a:pt x="11" y="38"/>
                      <a:pt x="11" y="38"/>
                      <a:pt x="11" y="38"/>
                    </a:cubicBezTo>
                    <a:cubicBezTo>
                      <a:pt x="12" y="40"/>
                      <a:pt x="12" y="40"/>
                      <a:pt x="12" y="40"/>
                    </a:cubicBezTo>
                    <a:cubicBezTo>
                      <a:pt x="9" y="45"/>
                      <a:pt x="9" y="45"/>
                      <a:pt x="9" y="45"/>
                    </a:cubicBezTo>
                    <a:cubicBezTo>
                      <a:pt x="9" y="45"/>
                      <a:pt x="9" y="46"/>
                      <a:pt x="10" y="47"/>
                    </a:cubicBezTo>
                    <a:cubicBezTo>
                      <a:pt x="16" y="50"/>
                      <a:pt x="16" y="50"/>
                      <a:pt x="16" y="50"/>
                    </a:cubicBezTo>
                    <a:cubicBezTo>
                      <a:pt x="16" y="50"/>
                      <a:pt x="17" y="50"/>
                      <a:pt x="17" y="50"/>
                    </a:cubicBezTo>
                    <a:cubicBezTo>
                      <a:pt x="17" y="50"/>
                      <a:pt x="18" y="50"/>
                      <a:pt x="18" y="50"/>
                    </a:cubicBezTo>
                    <a:cubicBezTo>
                      <a:pt x="21" y="45"/>
                      <a:pt x="21" y="45"/>
                      <a:pt x="21" y="45"/>
                    </a:cubicBezTo>
                    <a:cubicBezTo>
                      <a:pt x="23" y="45"/>
                      <a:pt x="23" y="45"/>
                      <a:pt x="23" y="45"/>
                    </a:cubicBezTo>
                    <a:cubicBezTo>
                      <a:pt x="23" y="51"/>
                      <a:pt x="23" y="51"/>
                      <a:pt x="23" y="51"/>
                    </a:cubicBezTo>
                    <a:cubicBezTo>
                      <a:pt x="23" y="51"/>
                      <a:pt x="24" y="52"/>
                      <a:pt x="24" y="52"/>
                    </a:cubicBezTo>
                    <a:cubicBezTo>
                      <a:pt x="24" y="52"/>
                      <a:pt x="24" y="52"/>
                      <a:pt x="24" y="52"/>
                    </a:cubicBezTo>
                    <a:cubicBezTo>
                      <a:pt x="25" y="52"/>
                      <a:pt x="25" y="52"/>
                      <a:pt x="25" y="52"/>
                    </a:cubicBezTo>
                    <a:cubicBezTo>
                      <a:pt x="32" y="52"/>
                      <a:pt x="32" y="52"/>
                      <a:pt x="32" y="52"/>
                    </a:cubicBezTo>
                    <a:cubicBezTo>
                      <a:pt x="32" y="52"/>
                      <a:pt x="33" y="51"/>
                      <a:pt x="33" y="51"/>
                    </a:cubicBezTo>
                    <a:cubicBezTo>
                      <a:pt x="33" y="51"/>
                      <a:pt x="33" y="50"/>
                      <a:pt x="33" y="50"/>
                    </a:cubicBezTo>
                    <a:cubicBezTo>
                      <a:pt x="33" y="44"/>
                      <a:pt x="33" y="44"/>
                      <a:pt x="33" y="44"/>
                    </a:cubicBezTo>
                    <a:cubicBezTo>
                      <a:pt x="35" y="44"/>
                      <a:pt x="35" y="44"/>
                      <a:pt x="35" y="44"/>
                    </a:cubicBezTo>
                    <a:cubicBezTo>
                      <a:pt x="39" y="48"/>
                      <a:pt x="39" y="48"/>
                      <a:pt x="39" y="48"/>
                    </a:cubicBezTo>
                    <a:cubicBezTo>
                      <a:pt x="39" y="48"/>
                      <a:pt x="39" y="48"/>
                      <a:pt x="40" y="48"/>
                    </a:cubicBezTo>
                    <a:cubicBezTo>
                      <a:pt x="40" y="48"/>
                      <a:pt x="40" y="48"/>
                      <a:pt x="41" y="48"/>
                    </a:cubicBezTo>
                    <a:cubicBezTo>
                      <a:pt x="46" y="43"/>
                      <a:pt x="46" y="43"/>
                      <a:pt x="46" y="43"/>
                    </a:cubicBezTo>
                    <a:cubicBezTo>
                      <a:pt x="46" y="43"/>
                      <a:pt x="46" y="43"/>
                      <a:pt x="46" y="42"/>
                    </a:cubicBezTo>
                    <a:cubicBezTo>
                      <a:pt x="46" y="42"/>
                      <a:pt x="46" y="42"/>
                      <a:pt x="46" y="41"/>
                    </a:cubicBezTo>
                    <a:cubicBezTo>
                      <a:pt x="42" y="37"/>
                      <a:pt x="42" y="37"/>
                      <a:pt x="42" y="37"/>
                    </a:cubicBezTo>
                    <a:cubicBezTo>
                      <a:pt x="43" y="35"/>
                      <a:pt x="43" y="35"/>
                      <a:pt x="43" y="35"/>
                    </a:cubicBezTo>
                    <a:cubicBezTo>
                      <a:pt x="49" y="36"/>
                      <a:pt x="49" y="36"/>
                      <a:pt x="49" y="36"/>
                    </a:cubicBezTo>
                    <a:cubicBezTo>
                      <a:pt x="49" y="37"/>
                      <a:pt x="50" y="36"/>
                      <a:pt x="50" y="36"/>
                    </a:cubicBezTo>
                    <a:cubicBezTo>
                      <a:pt x="50" y="36"/>
                      <a:pt x="51" y="36"/>
                      <a:pt x="51" y="35"/>
                    </a:cubicBezTo>
                    <a:cubicBezTo>
                      <a:pt x="52" y="29"/>
                      <a:pt x="52" y="29"/>
                      <a:pt x="52" y="29"/>
                    </a:cubicBezTo>
                    <a:cubicBezTo>
                      <a:pt x="52" y="28"/>
                      <a:pt x="52" y="28"/>
                      <a:pt x="52" y="27"/>
                    </a:cubicBezTo>
                    <a:close/>
                    <a:moveTo>
                      <a:pt x="33" y="28"/>
                    </a:moveTo>
                    <a:cubicBezTo>
                      <a:pt x="32" y="31"/>
                      <a:pt x="28" y="34"/>
                      <a:pt x="25" y="33"/>
                    </a:cubicBezTo>
                    <a:cubicBezTo>
                      <a:pt x="21" y="32"/>
                      <a:pt x="18" y="28"/>
                      <a:pt x="19" y="25"/>
                    </a:cubicBezTo>
                    <a:cubicBezTo>
                      <a:pt x="20" y="21"/>
                      <a:pt x="24" y="18"/>
                      <a:pt x="28" y="19"/>
                    </a:cubicBezTo>
                    <a:cubicBezTo>
                      <a:pt x="32" y="20"/>
                      <a:pt x="34" y="24"/>
                      <a:pt x="33" y="28"/>
                    </a:cubicBezTo>
                    <a:close/>
                  </a:path>
                </a:pathLst>
              </a:custGeom>
              <a:solidFill>
                <a:srgbClr val="007CD0">
                  <a:alpha val="50000"/>
                </a:srgbClr>
              </a:solidFill>
              <a:ln w="9525">
                <a:noFill/>
                <a:round/>
              </a:ln>
            </p:spPr>
            <p:txBody>
              <a:bodyPr/>
              <a:lstStyle/>
              <a:p>
                <a:pPr defTabSz="1218565">
                  <a:defRPr/>
                </a:pPr>
                <a:endParaRPr lang="da-DK"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160" name="Freeform 27"/>
              <p:cNvSpPr>
                <a:spLocks noEditPoints="1"/>
              </p:cNvSpPr>
              <p:nvPr/>
            </p:nvSpPr>
            <p:spPr bwMode="auto">
              <a:xfrm>
                <a:off x="840298" y="4757386"/>
                <a:ext cx="416037" cy="419205"/>
              </a:xfrm>
              <a:custGeom>
                <a:avLst/>
                <a:gdLst/>
                <a:ahLst/>
                <a:cxnLst>
                  <a:cxn ang="0">
                    <a:pos x="33" y="29"/>
                  </a:cxn>
                  <a:cxn ang="0">
                    <a:pos x="31" y="24"/>
                  </a:cxn>
                  <a:cxn ang="0">
                    <a:pos x="36" y="25"/>
                  </a:cxn>
                  <a:cxn ang="0">
                    <a:pos x="37" y="20"/>
                  </a:cxn>
                  <a:cxn ang="0">
                    <a:pos x="36" y="18"/>
                  </a:cxn>
                  <a:cxn ang="0">
                    <a:pos x="32" y="16"/>
                  </a:cxn>
                  <a:cxn ang="0">
                    <a:pos x="37" y="14"/>
                  </a:cxn>
                  <a:cxn ang="0">
                    <a:pos x="35" y="9"/>
                  </a:cxn>
                  <a:cxn ang="0">
                    <a:pos x="30" y="10"/>
                  </a:cxn>
                  <a:cxn ang="0">
                    <a:pos x="31" y="5"/>
                  </a:cxn>
                  <a:cxn ang="0">
                    <a:pos x="30" y="4"/>
                  </a:cxn>
                  <a:cxn ang="0">
                    <a:pos x="24" y="2"/>
                  </a:cxn>
                  <a:cxn ang="0">
                    <a:pos x="21" y="5"/>
                  </a:cxn>
                  <a:cxn ang="0">
                    <a:pos x="19" y="0"/>
                  </a:cxn>
                  <a:cxn ang="0">
                    <a:pos x="14" y="1"/>
                  </a:cxn>
                  <a:cxn ang="0">
                    <a:pos x="14" y="5"/>
                  </a:cxn>
                  <a:cxn ang="0">
                    <a:pos x="10" y="3"/>
                  </a:cxn>
                  <a:cxn ang="0">
                    <a:pos x="8" y="3"/>
                  </a:cxn>
                  <a:cxn ang="0">
                    <a:pos x="4" y="7"/>
                  </a:cxn>
                  <a:cxn ang="0">
                    <a:pos x="7" y="11"/>
                  </a:cxn>
                  <a:cxn ang="0">
                    <a:pos x="3" y="11"/>
                  </a:cxn>
                  <a:cxn ang="0">
                    <a:pos x="0" y="17"/>
                  </a:cxn>
                  <a:cxn ang="0">
                    <a:pos x="1" y="18"/>
                  </a:cxn>
                  <a:cxn ang="0">
                    <a:pos x="5" y="20"/>
                  </a:cxn>
                  <a:cxn ang="0">
                    <a:pos x="1" y="23"/>
                  </a:cxn>
                  <a:cxn ang="0">
                    <a:pos x="4" y="28"/>
                  </a:cxn>
                  <a:cxn ang="0">
                    <a:pos x="8" y="27"/>
                  </a:cxn>
                  <a:cxn ang="0">
                    <a:pos x="7" y="31"/>
                  </a:cxn>
                  <a:cxn ang="0">
                    <a:pos x="7" y="33"/>
                  </a:cxn>
                  <a:cxn ang="0">
                    <a:pos x="12" y="35"/>
                  </a:cxn>
                  <a:cxn ang="0">
                    <a:pos x="13" y="35"/>
                  </a:cxn>
                  <a:cxn ang="0">
                    <a:pos x="17" y="32"/>
                  </a:cxn>
                  <a:cxn ang="0">
                    <a:pos x="17" y="37"/>
                  </a:cxn>
                  <a:cxn ang="0">
                    <a:pos x="23" y="36"/>
                  </a:cxn>
                  <a:cxn ang="0">
                    <a:pos x="24" y="35"/>
                  </a:cxn>
                  <a:cxn ang="0">
                    <a:pos x="25" y="31"/>
                  </a:cxn>
                  <a:cxn ang="0">
                    <a:pos x="28" y="34"/>
                  </a:cxn>
                  <a:cxn ang="0">
                    <a:pos x="33" y="30"/>
                  </a:cxn>
                  <a:cxn ang="0">
                    <a:pos x="22" y="22"/>
                  </a:cxn>
                  <a:cxn ang="0">
                    <a:pos x="15" y="15"/>
                  </a:cxn>
                  <a:cxn ang="0">
                    <a:pos x="22" y="22"/>
                  </a:cxn>
                </a:cxnLst>
                <a:rect l="0" t="0" r="r" b="b"/>
                <a:pathLst>
                  <a:path w="37" h="37">
                    <a:moveTo>
                      <a:pt x="33" y="29"/>
                    </a:moveTo>
                    <a:cubicBezTo>
                      <a:pt x="33" y="29"/>
                      <a:pt x="33" y="29"/>
                      <a:pt x="33" y="29"/>
                    </a:cubicBezTo>
                    <a:cubicBezTo>
                      <a:pt x="30" y="26"/>
                      <a:pt x="30" y="26"/>
                      <a:pt x="30" y="26"/>
                    </a:cubicBezTo>
                    <a:cubicBezTo>
                      <a:pt x="31" y="24"/>
                      <a:pt x="31" y="24"/>
                      <a:pt x="31" y="24"/>
                    </a:cubicBezTo>
                    <a:cubicBezTo>
                      <a:pt x="35" y="25"/>
                      <a:pt x="35" y="25"/>
                      <a:pt x="35" y="25"/>
                    </a:cubicBezTo>
                    <a:cubicBezTo>
                      <a:pt x="35" y="25"/>
                      <a:pt x="36" y="25"/>
                      <a:pt x="36" y="25"/>
                    </a:cubicBezTo>
                    <a:cubicBezTo>
                      <a:pt x="36" y="25"/>
                      <a:pt x="36" y="25"/>
                      <a:pt x="36" y="24"/>
                    </a:cubicBezTo>
                    <a:cubicBezTo>
                      <a:pt x="37" y="20"/>
                      <a:pt x="37" y="20"/>
                      <a:pt x="37" y="20"/>
                    </a:cubicBezTo>
                    <a:cubicBezTo>
                      <a:pt x="37" y="19"/>
                      <a:pt x="37" y="19"/>
                      <a:pt x="37" y="19"/>
                    </a:cubicBezTo>
                    <a:cubicBezTo>
                      <a:pt x="37" y="19"/>
                      <a:pt x="37" y="18"/>
                      <a:pt x="36" y="18"/>
                    </a:cubicBezTo>
                    <a:cubicBezTo>
                      <a:pt x="33" y="18"/>
                      <a:pt x="33" y="18"/>
                      <a:pt x="33" y="18"/>
                    </a:cubicBezTo>
                    <a:cubicBezTo>
                      <a:pt x="32" y="16"/>
                      <a:pt x="32" y="16"/>
                      <a:pt x="32" y="16"/>
                    </a:cubicBezTo>
                    <a:cubicBezTo>
                      <a:pt x="36" y="14"/>
                      <a:pt x="36" y="14"/>
                      <a:pt x="36" y="14"/>
                    </a:cubicBezTo>
                    <a:cubicBezTo>
                      <a:pt x="36" y="14"/>
                      <a:pt x="37" y="14"/>
                      <a:pt x="37" y="14"/>
                    </a:cubicBezTo>
                    <a:cubicBezTo>
                      <a:pt x="37" y="14"/>
                      <a:pt x="37" y="13"/>
                      <a:pt x="37" y="13"/>
                    </a:cubicBezTo>
                    <a:cubicBezTo>
                      <a:pt x="35" y="9"/>
                      <a:pt x="35" y="9"/>
                      <a:pt x="35" y="9"/>
                    </a:cubicBezTo>
                    <a:cubicBezTo>
                      <a:pt x="34" y="8"/>
                      <a:pt x="34" y="8"/>
                      <a:pt x="33" y="8"/>
                    </a:cubicBezTo>
                    <a:cubicBezTo>
                      <a:pt x="30" y="10"/>
                      <a:pt x="30" y="10"/>
                      <a:pt x="30" y="10"/>
                    </a:cubicBezTo>
                    <a:cubicBezTo>
                      <a:pt x="29" y="8"/>
                      <a:pt x="29" y="8"/>
                      <a:pt x="29" y="8"/>
                    </a:cubicBezTo>
                    <a:cubicBezTo>
                      <a:pt x="31" y="5"/>
                      <a:pt x="31" y="5"/>
                      <a:pt x="31" y="5"/>
                    </a:cubicBezTo>
                    <a:cubicBezTo>
                      <a:pt x="31" y="5"/>
                      <a:pt x="31" y="4"/>
                      <a:pt x="31" y="4"/>
                    </a:cubicBezTo>
                    <a:cubicBezTo>
                      <a:pt x="31" y="4"/>
                      <a:pt x="30" y="4"/>
                      <a:pt x="30" y="4"/>
                    </a:cubicBezTo>
                    <a:cubicBezTo>
                      <a:pt x="26" y="1"/>
                      <a:pt x="26" y="1"/>
                      <a:pt x="26" y="1"/>
                    </a:cubicBezTo>
                    <a:cubicBezTo>
                      <a:pt x="25" y="1"/>
                      <a:pt x="25" y="1"/>
                      <a:pt x="24" y="2"/>
                    </a:cubicBezTo>
                    <a:cubicBezTo>
                      <a:pt x="22" y="5"/>
                      <a:pt x="22" y="5"/>
                      <a:pt x="22" y="5"/>
                    </a:cubicBezTo>
                    <a:cubicBezTo>
                      <a:pt x="21" y="5"/>
                      <a:pt x="21" y="5"/>
                      <a:pt x="21" y="5"/>
                    </a:cubicBezTo>
                    <a:cubicBezTo>
                      <a:pt x="21" y="1"/>
                      <a:pt x="21" y="1"/>
                      <a:pt x="21" y="1"/>
                    </a:cubicBezTo>
                    <a:cubicBezTo>
                      <a:pt x="20" y="0"/>
                      <a:pt x="20" y="0"/>
                      <a:pt x="19" y="0"/>
                    </a:cubicBezTo>
                    <a:cubicBezTo>
                      <a:pt x="14" y="0"/>
                      <a:pt x="14" y="0"/>
                      <a:pt x="14" y="0"/>
                    </a:cubicBezTo>
                    <a:cubicBezTo>
                      <a:pt x="14" y="0"/>
                      <a:pt x="14" y="0"/>
                      <a:pt x="14" y="1"/>
                    </a:cubicBezTo>
                    <a:cubicBezTo>
                      <a:pt x="14" y="1"/>
                      <a:pt x="14" y="1"/>
                      <a:pt x="14" y="1"/>
                    </a:cubicBezTo>
                    <a:cubicBezTo>
                      <a:pt x="14" y="5"/>
                      <a:pt x="14" y="5"/>
                      <a:pt x="14" y="5"/>
                    </a:cubicBezTo>
                    <a:cubicBezTo>
                      <a:pt x="13" y="6"/>
                      <a:pt x="13" y="6"/>
                      <a:pt x="13" y="6"/>
                    </a:cubicBezTo>
                    <a:cubicBezTo>
                      <a:pt x="10" y="3"/>
                      <a:pt x="10" y="3"/>
                      <a:pt x="10" y="3"/>
                    </a:cubicBezTo>
                    <a:cubicBezTo>
                      <a:pt x="10" y="3"/>
                      <a:pt x="9" y="3"/>
                      <a:pt x="9" y="3"/>
                    </a:cubicBezTo>
                    <a:cubicBezTo>
                      <a:pt x="9" y="3"/>
                      <a:pt x="9" y="3"/>
                      <a:pt x="8" y="3"/>
                    </a:cubicBezTo>
                    <a:cubicBezTo>
                      <a:pt x="5" y="6"/>
                      <a:pt x="5" y="6"/>
                      <a:pt x="5" y="6"/>
                    </a:cubicBezTo>
                    <a:cubicBezTo>
                      <a:pt x="5" y="6"/>
                      <a:pt x="4" y="7"/>
                      <a:pt x="4" y="7"/>
                    </a:cubicBezTo>
                    <a:cubicBezTo>
                      <a:pt x="4" y="7"/>
                      <a:pt x="4" y="8"/>
                      <a:pt x="5" y="8"/>
                    </a:cubicBezTo>
                    <a:cubicBezTo>
                      <a:pt x="7" y="11"/>
                      <a:pt x="7" y="11"/>
                      <a:pt x="7" y="11"/>
                    </a:cubicBezTo>
                    <a:cubicBezTo>
                      <a:pt x="7" y="12"/>
                      <a:pt x="7" y="12"/>
                      <a:pt x="7" y="12"/>
                    </a:cubicBezTo>
                    <a:cubicBezTo>
                      <a:pt x="3" y="11"/>
                      <a:pt x="3" y="11"/>
                      <a:pt x="3" y="11"/>
                    </a:cubicBezTo>
                    <a:cubicBezTo>
                      <a:pt x="2" y="11"/>
                      <a:pt x="2" y="11"/>
                      <a:pt x="1" y="12"/>
                    </a:cubicBezTo>
                    <a:cubicBezTo>
                      <a:pt x="0" y="17"/>
                      <a:pt x="0" y="17"/>
                      <a:pt x="0" y="17"/>
                    </a:cubicBezTo>
                    <a:cubicBezTo>
                      <a:pt x="0" y="17"/>
                      <a:pt x="0" y="17"/>
                      <a:pt x="1" y="18"/>
                    </a:cubicBezTo>
                    <a:cubicBezTo>
                      <a:pt x="1" y="18"/>
                      <a:pt x="1" y="18"/>
                      <a:pt x="1" y="18"/>
                    </a:cubicBezTo>
                    <a:cubicBezTo>
                      <a:pt x="5" y="19"/>
                      <a:pt x="5" y="19"/>
                      <a:pt x="5" y="19"/>
                    </a:cubicBezTo>
                    <a:cubicBezTo>
                      <a:pt x="5" y="20"/>
                      <a:pt x="5" y="20"/>
                      <a:pt x="5" y="20"/>
                    </a:cubicBezTo>
                    <a:cubicBezTo>
                      <a:pt x="2" y="22"/>
                      <a:pt x="2" y="22"/>
                      <a:pt x="2" y="22"/>
                    </a:cubicBezTo>
                    <a:cubicBezTo>
                      <a:pt x="1" y="22"/>
                      <a:pt x="1" y="23"/>
                      <a:pt x="1" y="23"/>
                    </a:cubicBezTo>
                    <a:cubicBezTo>
                      <a:pt x="3" y="28"/>
                      <a:pt x="3" y="28"/>
                      <a:pt x="3" y="28"/>
                    </a:cubicBezTo>
                    <a:cubicBezTo>
                      <a:pt x="3" y="28"/>
                      <a:pt x="3" y="28"/>
                      <a:pt x="4" y="28"/>
                    </a:cubicBezTo>
                    <a:cubicBezTo>
                      <a:pt x="4" y="29"/>
                      <a:pt x="4" y="29"/>
                      <a:pt x="4" y="28"/>
                    </a:cubicBezTo>
                    <a:cubicBezTo>
                      <a:pt x="8" y="27"/>
                      <a:pt x="8" y="27"/>
                      <a:pt x="8" y="27"/>
                    </a:cubicBezTo>
                    <a:cubicBezTo>
                      <a:pt x="9" y="28"/>
                      <a:pt x="9" y="28"/>
                      <a:pt x="9" y="28"/>
                    </a:cubicBezTo>
                    <a:cubicBezTo>
                      <a:pt x="7" y="31"/>
                      <a:pt x="7" y="31"/>
                      <a:pt x="7" y="31"/>
                    </a:cubicBezTo>
                    <a:cubicBezTo>
                      <a:pt x="7" y="32"/>
                      <a:pt x="7" y="32"/>
                      <a:pt x="7" y="32"/>
                    </a:cubicBezTo>
                    <a:cubicBezTo>
                      <a:pt x="7" y="32"/>
                      <a:pt x="7" y="33"/>
                      <a:pt x="7" y="33"/>
                    </a:cubicBezTo>
                    <a:cubicBezTo>
                      <a:pt x="7" y="33"/>
                      <a:pt x="7" y="33"/>
                      <a:pt x="7" y="33"/>
                    </a:cubicBezTo>
                    <a:cubicBezTo>
                      <a:pt x="12" y="35"/>
                      <a:pt x="12" y="35"/>
                      <a:pt x="12" y="35"/>
                    </a:cubicBezTo>
                    <a:cubicBezTo>
                      <a:pt x="12" y="35"/>
                      <a:pt x="12" y="35"/>
                      <a:pt x="13" y="35"/>
                    </a:cubicBezTo>
                    <a:cubicBezTo>
                      <a:pt x="13" y="35"/>
                      <a:pt x="13" y="35"/>
                      <a:pt x="13" y="35"/>
                    </a:cubicBezTo>
                    <a:cubicBezTo>
                      <a:pt x="15" y="31"/>
                      <a:pt x="15" y="31"/>
                      <a:pt x="15" y="31"/>
                    </a:cubicBezTo>
                    <a:cubicBezTo>
                      <a:pt x="17" y="32"/>
                      <a:pt x="17" y="32"/>
                      <a:pt x="17" y="32"/>
                    </a:cubicBezTo>
                    <a:cubicBezTo>
                      <a:pt x="17" y="36"/>
                      <a:pt x="17" y="36"/>
                      <a:pt x="17" y="36"/>
                    </a:cubicBezTo>
                    <a:cubicBezTo>
                      <a:pt x="17" y="36"/>
                      <a:pt x="17" y="36"/>
                      <a:pt x="17" y="37"/>
                    </a:cubicBezTo>
                    <a:cubicBezTo>
                      <a:pt x="18" y="37"/>
                      <a:pt x="18" y="37"/>
                      <a:pt x="18" y="37"/>
                    </a:cubicBezTo>
                    <a:cubicBezTo>
                      <a:pt x="23" y="36"/>
                      <a:pt x="23" y="36"/>
                      <a:pt x="23" y="36"/>
                    </a:cubicBezTo>
                    <a:cubicBezTo>
                      <a:pt x="23" y="36"/>
                      <a:pt x="24" y="36"/>
                      <a:pt x="24" y="36"/>
                    </a:cubicBezTo>
                    <a:cubicBezTo>
                      <a:pt x="24" y="36"/>
                      <a:pt x="24" y="35"/>
                      <a:pt x="24" y="35"/>
                    </a:cubicBezTo>
                    <a:cubicBezTo>
                      <a:pt x="24" y="31"/>
                      <a:pt x="24" y="31"/>
                      <a:pt x="24" y="31"/>
                    </a:cubicBezTo>
                    <a:cubicBezTo>
                      <a:pt x="25" y="31"/>
                      <a:pt x="25" y="31"/>
                      <a:pt x="25" y="31"/>
                    </a:cubicBezTo>
                    <a:cubicBezTo>
                      <a:pt x="28" y="33"/>
                      <a:pt x="28" y="33"/>
                      <a:pt x="28" y="33"/>
                    </a:cubicBezTo>
                    <a:cubicBezTo>
                      <a:pt x="28" y="34"/>
                      <a:pt x="28" y="34"/>
                      <a:pt x="28" y="34"/>
                    </a:cubicBezTo>
                    <a:cubicBezTo>
                      <a:pt x="29" y="34"/>
                      <a:pt x="29" y="34"/>
                      <a:pt x="29" y="34"/>
                    </a:cubicBezTo>
                    <a:cubicBezTo>
                      <a:pt x="33" y="30"/>
                      <a:pt x="33" y="30"/>
                      <a:pt x="33" y="30"/>
                    </a:cubicBezTo>
                    <a:cubicBezTo>
                      <a:pt x="33" y="30"/>
                      <a:pt x="33" y="30"/>
                      <a:pt x="33" y="29"/>
                    </a:cubicBezTo>
                    <a:close/>
                    <a:moveTo>
                      <a:pt x="22" y="22"/>
                    </a:moveTo>
                    <a:cubicBezTo>
                      <a:pt x="20" y="24"/>
                      <a:pt x="17" y="24"/>
                      <a:pt x="15" y="22"/>
                    </a:cubicBezTo>
                    <a:cubicBezTo>
                      <a:pt x="13" y="20"/>
                      <a:pt x="13" y="16"/>
                      <a:pt x="15" y="15"/>
                    </a:cubicBezTo>
                    <a:cubicBezTo>
                      <a:pt x="17" y="13"/>
                      <a:pt x="21" y="13"/>
                      <a:pt x="23" y="15"/>
                    </a:cubicBezTo>
                    <a:cubicBezTo>
                      <a:pt x="24" y="17"/>
                      <a:pt x="24" y="20"/>
                      <a:pt x="22" y="22"/>
                    </a:cubicBezTo>
                    <a:close/>
                  </a:path>
                </a:pathLst>
              </a:custGeom>
              <a:solidFill>
                <a:srgbClr val="007CD0">
                  <a:alpha val="50000"/>
                </a:srgbClr>
              </a:solidFill>
              <a:ln w="9525">
                <a:noFill/>
                <a:round/>
              </a:ln>
            </p:spPr>
            <p:txBody>
              <a:bodyPr/>
              <a:lstStyle/>
              <a:p>
                <a:pPr defTabSz="1218565">
                  <a:defRPr/>
                </a:pPr>
                <a:endParaRPr lang="da-DK" sz="2400" kern="0" dirty="0">
                  <a:solidFill>
                    <a:sysClr val="windowText" lastClr="000000"/>
                  </a:solidFill>
                  <a:latin typeface="微软雅黑" panose="020B0503020204020204" pitchFamily="34" charset="-122"/>
                  <a:ea typeface="微软雅黑" panose="020B0503020204020204" pitchFamily="34" charset="-122"/>
                </a:endParaRPr>
              </a:p>
            </p:txBody>
          </p:sp>
        </p:grpSp>
      </p:grpSp>
      <p:grpSp>
        <p:nvGrpSpPr>
          <p:cNvPr id="161" name="Group 149"/>
          <p:cNvGrpSpPr/>
          <p:nvPr/>
        </p:nvGrpSpPr>
        <p:grpSpPr bwMode="auto">
          <a:xfrm>
            <a:off x="8213597" y="2050856"/>
            <a:ext cx="914400" cy="914400"/>
            <a:chOff x="4216906" y="4857744"/>
            <a:chExt cx="713232" cy="713231"/>
          </a:xfrm>
        </p:grpSpPr>
        <p:sp>
          <p:nvSpPr>
            <p:cNvPr id="162" name="Donut 32"/>
            <p:cNvSpPr>
              <a:spLocks noChangeArrowheads="1"/>
            </p:cNvSpPr>
            <p:nvPr/>
          </p:nvSpPr>
          <p:spPr bwMode="auto">
            <a:xfrm>
              <a:off x="4216618" y="4857744"/>
              <a:ext cx="713768" cy="712886"/>
            </a:xfrm>
            <a:custGeom>
              <a:avLst/>
              <a:gdLst>
                <a:gd name="T0" fmla="*/ 356616 w 713232"/>
                <a:gd name="T1" fmla="*/ 0 h 713232"/>
                <a:gd name="T2" fmla="*/ 104450 w 713232"/>
                <a:gd name="T3" fmla="*/ 104450 h 713232"/>
                <a:gd name="T4" fmla="*/ 0 w 713232"/>
                <a:gd name="T5" fmla="*/ 356616 h 713232"/>
                <a:gd name="T6" fmla="*/ 104450 w 713232"/>
                <a:gd name="T7" fmla="*/ 608782 h 713232"/>
                <a:gd name="T8" fmla="*/ 356616 w 713232"/>
                <a:gd name="T9" fmla="*/ 713232 h 713232"/>
                <a:gd name="T10" fmla="*/ 608782 w 713232"/>
                <a:gd name="T11" fmla="*/ 608782 h 713232"/>
                <a:gd name="T12" fmla="*/ 713232 w 713232"/>
                <a:gd name="T13" fmla="*/ 356616 h 713232"/>
                <a:gd name="T14" fmla="*/ 608782 w 713232"/>
                <a:gd name="T15" fmla="*/ 104450 h 713232"/>
                <a:gd name="T16" fmla="*/ 17694720 60000 65536"/>
                <a:gd name="T17" fmla="*/ 17694720 60000 65536"/>
                <a:gd name="T18" fmla="*/ 11796480 60000 65536"/>
                <a:gd name="T19" fmla="*/ 5898240 60000 65536"/>
                <a:gd name="T20" fmla="*/ 5898240 60000 65536"/>
                <a:gd name="T21" fmla="*/ 5898240 60000 65536"/>
                <a:gd name="T22" fmla="*/ 0 60000 65536"/>
                <a:gd name="T23" fmla="*/ 17694720 60000 65536"/>
                <a:gd name="T24" fmla="*/ 104450 w 713232"/>
                <a:gd name="T25" fmla="*/ 104450 h 713232"/>
                <a:gd name="T26" fmla="*/ 608782 w 713232"/>
                <a:gd name="T27" fmla="*/ 608782 h 7132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3232" h="713232">
                  <a:moveTo>
                    <a:pt x="0" y="356616"/>
                  </a:moveTo>
                  <a:lnTo>
                    <a:pt x="-1" y="356615"/>
                  </a:lnTo>
                  <a:cubicBezTo>
                    <a:pt x="0" y="159662"/>
                    <a:pt x="159662" y="0"/>
                    <a:pt x="356616" y="0"/>
                  </a:cubicBezTo>
                  <a:cubicBezTo>
                    <a:pt x="356616" y="-1"/>
                    <a:pt x="356616" y="0"/>
                    <a:pt x="356616" y="0"/>
                  </a:cubicBezTo>
                  <a:lnTo>
                    <a:pt x="356617" y="-1"/>
                  </a:lnTo>
                  <a:cubicBezTo>
                    <a:pt x="553570" y="0"/>
                    <a:pt x="713233" y="159662"/>
                    <a:pt x="713233" y="356616"/>
                  </a:cubicBezTo>
                  <a:cubicBezTo>
                    <a:pt x="713233" y="356616"/>
                    <a:pt x="713232" y="356616"/>
                    <a:pt x="713232" y="356616"/>
                  </a:cubicBezTo>
                  <a:lnTo>
                    <a:pt x="713233" y="356617"/>
                  </a:lnTo>
                  <a:cubicBezTo>
                    <a:pt x="713233" y="553570"/>
                    <a:pt x="553570" y="713232"/>
                    <a:pt x="356617" y="713232"/>
                  </a:cubicBezTo>
                  <a:cubicBezTo>
                    <a:pt x="159663" y="713232"/>
                    <a:pt x="0" y="553570"/>
                    <a:pt x="0" y="356616"/>
                  </a:cubicBezTo>
                  <a:close/>
                  <a:moveTo>
                    <a:pt x="85467" y="356616"/>
                  </a:moveTo>
                  <a:lnTo>
                    <a:pt x="85466" y="356615"/>
                  </a:lnTo>
                  <a:cubicBezTo>
                    <a:pt x="85466" y="506367"/>
                    <a:pt x="206864" y="627765"/>
                    <a:pt x="356615" y="627765"/>
                  </a:cubicBezTo>
                  <a:lnTo>
                    <a:pt x="356616" y="627764"/>
                  </a:lnTo>
                  <a:cubicBezTo>
                    <a:pt x="506367" y="627764"/>
                    <a:pt x="627765" y="506367"/>
                    <a:pt x="627765" y="356616"/>
                  </a:cubicBezTo>
                  <a:cubicBezTo>
                    <a:pt x="627765" y="206864"/>
                    <a:pt x="506367" y="85467"/>
                    <a:pt x="356616" y="85467"/>
                  </a:cubicBezTo>
                  <a:lnTo>
                    <a:pt x="356616" y="85466"/>
                  </a:lnTo>
                  <a:cubicBezTo>
                    <a:pt x="206864" y="85466"/>
                    <a:pt x="85466" y="206864"/>
                    <a:pt x="85466" y="356615"/>
                  </a:cubicBezTo>
                  <a:close/>
                </a:path>
              </a:pathLst>
            </a:custGeom>
            <a:solidFill>
              <a:srgbClr val="007CD0"/>
            </a:solidFill>
            <a:ln w="9525">
              <a:noFill/>
              <a:miter lim="800000"/>
            </a:ln>
            <a:effectLst>
              <a:outerShdw blurRad="63500" dist="23000" dir="5400000" rotWithShape="0">
                <a:srgbClr val="000000">
                  <a:alpha val="34999"/>
                </a:srgbClr>
              </a:outerShdw>
            </a:effectLst>
          </p:spPr>
          <p:txBody>
            <a:bodyPr anchor="ctr"/>
            <a:lstStyle/>
            <a:p>
              <a:pPr algn="ctr" defTabSz="608965" fontAlgn="base">
                <a:spcBef>
                  <a:spcPct val="0"/>
                </a:spcBef>
                <a:spcAft>
                  <a:spcPct val="0"/>
                </a:spcAft>
              </a:pPr>
              <a:endParaRPr lang="en-US" sz="2400" dirty="0">
                <a:solidFill>
                  <a:prstClr val="black"/>
                </a:solidFill>
                <a:latin typeface="微软雅黑" panose="020B0503020204020204" pitchFamily="34" charset="-122"/>
                <a:ea typeface="微软雅黑" panose="020B0503020204020204" pitchFamily="34" charset="-122"/>
              </a:endParaRPr>
            </a:p>
          </p:txBody>
        </p:sp>
        <p:grpSp>
          <p:nvGrpSpPr>
            <p:cNvPr id="163" name="Gruppe 67"/>
            <p:cNvGrpSpPr/>
            <p:nvPr/>
          </p:nvGrpSpPr>
          <p:grpSpPr bwMode="auto">
            <a:xfrm>
              <a:off x="4370796" y="5028441"/>
              <a:ext cx="405456" cy="371850"/>
              <a:chOff x="355442" y="4350695"/>
              <a:chExt cx="900893" cy="825896"/>
            </a:xfrm>
            <a:solidFill>
              <a:srgbClr val="000000"/>
            </a:solidFill>
          </p:grpSpPr>
          <p:sp>
            <p:nvSpPr>
              <p:cNvPr id="164" name="Freeform 26"/>
              <p:cNvSpPr>
                <a:spLocks noEditPoints="1"/>
              </p:cNvSpPr>
              <p:nvPr/>
            </p:nvSpPr>
            <p:spPr bwMode="auto">
              <a:xfrm>
                <a:off x="355442" y="4350695"/>
                <a:ext cx="584955" cy="588138"/>
              </a:xfrm>
              <a:custGeom>
                <a:avLst/>
                <a:gdLst/>
                <a:ahLst/>
                <a:cxnLst>
                  <a:cxn ang="0">
                    <a:pos x="51" y="27"/>
                  </a:cxn>
                  <a:cxn ang="0">
                    <a:pos x="46" y="23"/>
                  </a:cxn>
                  <a:cxn ang="0">
                    <a:pos x="52" y="20"/>
                  </a:cxn>
                  <a:cxn ang="0">
                    <a:pos x="49" y="13"/>
                  </a:cxn>
                  <a:cxn ang="0">
                    <a:pos x="47" y="12"/>
                  </a:cxn>
                  <a:cxn ang="0">
                    <a:pos x="40" y="13"/>
                  </a:cxn>
                  <a:cxn ang="0">
                    <a:pos x="43" y="7"/>
                  </a:cxn>
                  <a:cxn ang="0">
                    <a:pos x="37" y="2"/>
                  </a:cxn>
                  <a:cxn ang="0">
                    <a:pos x="32" y="7"/>
                  </a:cxn>
                  <a:cxn ang="0">
                    <a:pos x="29" y="1"/>
                  </a:cxn>
                  <a:cxn ang="0">
                    <a:pos x="27" y="0"/>
                  </a:cxn>
                  <a:cxn ang="0">
                    <a:pos x="19" y="2"/>
                  </a:cxn>
                  <a:cxn ang="0">
                    <a:pos x="18" y="9"/>
                  </a:cxn>
                  <a:cxn ang="0">
                    <a:pos x="12" y="4"/>
                  </a:cxn>
                  <a:cxn ang="0">
                    <a:pos x="6" y="10"/>
                  </a:cxn>
                  <a:cxn ang="0">
                    <a:pos x="10" y="15"/>
                  </a:cxn>
                  <a:cxn ang="0">
                    <a:pos x="3" y="16"/>
                  </a:cxn>
                  <a:cxn ang="0">
                    <a:pos x="2" y="17"/>
                  </a:cxn>
                  <a:cxn ang="0">
                    <a:pos x="0" y="25"/>
                  </a:cxn>
                  <a:cxn ang="0">
                    <a:pos x="7" y="27"/>
                  </a:cxn>
                  <a:cxn ang="0">
                    <a:pos x="2" y="31"/>
                  </a:cxn>
                  <a:cxn ang="0">
                    <a:pos x="4" y="39"/>
                  </a:cxn>
                  <a:cxn ang="0">
                    <a:pos x="6" y="40"/>
                  </a:cxn>
                  <a:cxn ang="0">
                    <a:pos x="12" y="40"/>
                  </a:cxn>
                  <a:cxn ang="0">
                    <a:pos x="10" y="47"/>
                  </a:cxn>
                  <a:cxn ang="0">
                    <a:pos x="17" y="50"/>
                  </a:cxn>
                  <a:cxn ang="0">
                    <a:pos x="21" y="45"/>
                  </a:cxn>
                  <a:cxn ang="0">
                    <a:pos x="23" y="51"/>
                  </a:cxn>
                  <a:cxn ang="0">
                    <a:pos x="24" y="52"/>
                  </a:cxn>
                  <a:cxn ang="0">
                    <a:pos x="32" y="52"/>
                  </a:cxn>
                  <a:cxn ang="0">
                    <a:pos x="33" y="50"/>
                  </a:cxn>
                  <a:cxn ang="0">
                    <a:pos x="35" y="44"/>
                  </a:cxn>
                  <a:cxn ang="0">
                    <a:pos x="40" y="48"/>
                  </a:cxn>
                  <a:cxn ang="0">
                    <a:pos x="46" y="43"/>
                  </a:cxn>
                  <a:cxn ang="0">
                    <a:pos x="46" y="41"/>
                  </a:cxn>
                  <a:cxn ang="0">
                    <a:pos x="43" y="35"/>
                  </a:cxn>
                  <a:cxn ang="0">
                    <a:pos x="50" y="36"/>
                  </a:cxn>
                  <a:cxn ang="0">
                    <a:pos x="52" y="29"/>
                  </a:cxn>
                  <a:cxn ang="0">
                    <a:pos x="33" y="28"/>
                  </a:cxn>
                  <a:cxn ang="0">
                    <a:pos x="19" y="25"/>
                  </a:cxn>
                  <a:cxn ang="0">
                    <a:pos x="33" y="28"/>
                  </a:cxn>
                </a:cxnLst>
                <a:rect l="0" t="0" r="r" b="b"/>
                <a:pathLst>
                  <a:path w="52" h="52">
                    <a:moveTo>
                      <a:pt x="52" y="27"/>
                    </a:moveTo>
                    <a:cubicBezTo>
                      <a:pt x="52" y="27"/>
                      <a:pt x="52" y="27"/>
                      <a:pt x="51" y="27"/>
                    </a:cubicBezTo>
                    <a:cubicBezTo>
                      <a:pt x="46" y="26"/>
                      <a:pt x="46" y="26"/>
                      <a:pt x="46" y="26"/>
                    </a:cubicBezTo>
                    <a:cubicBezTo>
                      <a:pt x="46" y="23"/>
                      <a:pt x="46" y="23"/>
                      <a:pt x="46" y="23"/>
                    </a:cubicBezTo>
                    <a:cubicBezTo>
                      <a:pt x="51" y="21"/>
                      <a:pt x="51" y="21"/>
                      <a:pt x="51" y="21"/>
                    </a:cubicBezTo>
                    <a:cubicBezTo>
                      <a:pt x="51" y="21"/>
                      <a:pt x="51" y="21"/>
                      <a:pt x="52" y="20"/>
                    </a:cubicBezTo>
                    <a:cubicBezTo>
                      <a:pt x="52" y="20"/>
                      <a:pt x="52" y="20"/>
                      <a:pt x="51" y="19"/>
                    </a:cubicBezTo>
                    <a:cubicBezTo>
                      <a:pt x="49" y="13"/>
                      <a:pt x="49" y="13"/>
                      <a:pt x="49" y="13"/>
                    </a:cubicBezTo>
                    <a:cubicBezTo>
                      <a:pt x="49" y="12"/>
                      <a:pt x="48" y="12"/>
                      <a:pt x="48" y="12"/>
                    </a:cubicBezTo>
                    <a:cubicBezTo>
                      <a:pt x="48" y="12"/>
                      <a:pt x="47" y="12"/>
                      <a:pt x="47" y="12"/>
                    </a:cubicBezTo>
                    <a:cubicBezTo>
                      <a:pt x="42" y="14"/>
                      <a:pt x="42" y="14"/>
                      <a:pt x="42" y="14"/>
                    </a:cubicBezTo>
                    <a:cubicBezTo>
                      <a:pt x="40" y="13"/>
                      <a:pt x="40" y="13"/>
                      <a:pt x="40" y="13"/>
                    </a:cubicBezTo>
                    <a:cubicBezTo>
                      <a:pt x="43" y="8"/>
                      <a:pt x="43" y="8"/>
                      <a:pt x="43" y="8"/>
                    </a:cubicBezTo>
                    <a:cubicBezTo>
                      <a:pt x="43" y="7"/>
                      <a:pt x="43" y="7"/>
                      <a:pt x="43" y="7"/>
                    </a:cubicBezTo>
                    <a:cubicBezTo>
                      <a:pt x="43" y="6"/>
                      <a:pt x="43" y="6"/>
                      <a:pt x="43" y="6"/>
                    </a:cubicBezTo>
                    <a:cubicBezTo>
                      <a:pt x="37" y="2"/>
                      <a:pt x="37" y="2"/>
                      <a:pt x="37" y="2"/>
                    </a:cubicBezTo>
                    <a:cubicBezTo>
                      <a:pt x="36" y="2"/>
                      <a:pt x="35" y="2"/>
                      <a:pt x="35" y="3"/>
                    </a:cubicBezTo>
                    <a:cubicBezTo>
                      <a:pt x="32" y="7"/>
                      <a:pt x="32" y="7"/>
                      <a:pt x="32" y="7"/>
                    </a:cubicBezTo>
                    <a:cubicBezTo>
                      <a:pt x="30" y="7"/>
                      <a:pt x="30" y="7"/>
                      <a:pt x="30" y="7"/>
                    </a:cubicBezTo>
                    <a:cubicBezTo>
                      <a:pt x="29" y="1"/>
                      <a:pt x="29" y="1"/>
                      <a:pt x="29" y="1"/>
                    </a:cubicBezTo>
                    <a:cubicBezTo>
                      <a:pt x="29" y="1"/>
                      <a:pt x="29" y="1"/>
                      <a:pt x="29" y="0"/>
                    </a:cubicBezTo>
                    <a:cubicBezTo>
                      <a:pt x="28" y="0"/>
                      <a:pt x="28" y="0"/>
                      <a:pt x="27" y="0"/>
                    </a:cubicBezTo>
                    <a:cubicBezTo>
                      <a:pt x="20" y="1"/>
                      <a:pt x="20" y="1"/>
                      <a:pt x="20" y="1"/>
                    </a:cubicBezTo>
                    <a:cubicBezTo>
                      <a:pt x="20" y="1"/>
                      <a:pt x="19" y="1"/>
                      <a:pt x="19" y="2"/>
                    </a:cubicBezTo>
                    <a:cubicBezTo>
                      <a:pt x="20" y="8"/>
                      <a:pt x="20" y="8"/>
                      <a:pt x="20" y="8"/>
                    </a:cubicBezTo>
                    <a:cubicBezTo>
                      <a:pt x="18" y="9"/>
                      <a:pt x="18" y="9"/>
                      <a:pt x="18" y="9"/>
                    </a:cubicBezTo>
                    <a:cubicBezTo>
                      <a:pt x="14" y="4"/>
                      <a:pt x="14" y="4"/>
                      <a:pt x="14" y="4"/>
                    </a:cubicBezTo>
                    <a:cubicBezTo>
                      <a:pt x="13" y="4"/>
                      <a:pt x="12" y="4"/>
                      <a:pt x="12" y="4"/>
                    </a:cubicBezTo>
                    <a:cubicBezTo>
                      <a:pt x="7" y="9"/>
                      <a:pt x="7" y="9"/>
                      <a:pt x="7" y="9"/>
                    </a:cubicBezTo>
                    <a:cubicBezTo>
                      <a:pt x="6" y="9"/>
                      <a:pt x="6" y="9"/>
                      <a:pt x="6" y="10"/>
                    </a:cubicBezTo>
                    <a:cubicBezTo>
                      <a:pt x="6" y="10"/>
                      <a:pt x="6" y="11"/>
                      <a:pt x="6" y="11"/>
                    </a:cubicBezTo>
                    <a:cubicBezTo>
                      <a:pt x="10" y="15"/>
                      <a:pt x="10" y="15"/>
                      <a:pt x="10" y="15"/>
                    </a:cubicBezTo>
                    <a:cubicBezTo>
                      <a:pt x="9" y="17"/>
                      <a:pt x="9" y="17"/>
                      <a:pt x="9" y="17"/>
                    </a:cubicBezTo>
                    <a:cubicBezTo>
                      <a:pt x="3" y="16"/>
                      <a:pt x="3" y="16"/>
                      <a:pt x="3" y="16"/>
                    </a:cubicBezTo>
                    <a:cubicBezTo>
                      <a:pt x="3" y="16"/>
                      <a:pt x="3" y="16"/>
                      <a:pt x="2" y="16"/>
                    </a:cubicBezTo>
                    <a:cubicBezTo>
                      <a:pt x="2" y="16"/>
                      <a:pt x="2" y="16"/>
                      <a:pt x="2" y="17"/>
                    </a:cubicBezTo>
                    <a:cubicBezTo>
                      <a:pt x="0" y="24"/>
                      <a:pt x="0" y="24"/>
                      <a:pt x="0" y="24"/>
                    </a:cubicBezTo>
                    <a:cubicBezTo>
                      <a:pt x="0" y="24"/>
                      <a:pt x="0" y="24"/>
                      <a:pt x="0" y="25"/>
                    </a:cubicBezTo>
                    <a:cubicBezTo>
                      <a:pt x="1" y="25"/>
                      <a:pt x="1" y="25"/>
                      <a:pt x="1" y="25"/>
                    </a:cubicBezTo>
                    <a:cubicBezTo>
                      <a:pt x="7" y="27"/>
                      <a:pt x="7" y="27"/>
                      <a:pt x="7" y="27"/>
                    </a:cubicBezTo>
                    <a:cubicBezTo>
                      <a:pt x="7" y="29"/>
                      <a:pt x="7" y="29"/>
                      <a:pt x="7" y="29"/>
                    </a:cubicBezTo>
                    <a:cubicBezTo>
                      <a:pt x="2" y="31"/>
                      <a:pt x="2" y="31"/>
                      <a:pt x="2" y="31"/>
                    </a:cubicBezTo>
                    <a:cubicBezTo>
                      <a:pt x="1" y="31"/>
                      <a:pt x="1" y="32"/>
                      <a:pt x="1" y="33"/>
                    </a:cubicBezTo>
                    <a:cubicBezTo>
                      <a:pt x="4" y="39"/>
                      <a:pt x="4" y="39"/>
                      <a:pt x="4" y="39"/>
                    </a:cubicBezTo>
                    <a:cubicBezTo>
                      <a:pt x="4" y="40"/>
                      <a:pt x="4" y="40"/>
                      <a:pt x="5" y="40"/>
                    </a:cubicBezTo>
                    <a:cubicBezTo>
                      <a:pt x="5" y="40"/>
                      <a:pt x="5" y="40"/>
                      <a:pt x="6" y="40"/>
                    </a:cubicBezTo>
                    <a:cubicBezTo>
                      <a:pt x="11" y="38"/>
                      <a:pt x="11" y="38"/>
                      <a:pt x="11" y="38"/>
                    </a:cubicBezTo>
                    <a:cubicBezTo>
                      <a:pt x="12" y="40"/>
                      <a:pt x="12" y="40"/>
                      <a:pt x="12" y="40"/>
                    </a:cubicBezTo>
                    <a:cubicBezTo>
                      <a:pt x="9" y="45"/>
                      <a:pt x="9" y="45"/>
                      <a:pt x="9" y="45"/>
                    </a:cubicBezTo>
                    <a:cubicBezTo>
                      <a:pt x="9" y="45"/>
                      <a:pt x="9" y="46"/>
                      <a:pt x="10" y="47"/>
                    </a:cubicBezTo>
                    <a:cubicBezTo>
                      <a:pt x="16" y="50"/>
                      <a:pt x="16" y="50"/>
                      <a:pt x="16" y="50"/>
                    </a:cubicBezTo>
                    <a:cubicBezTo>
                      <a:pt x="16" y="50"/>
                      <a:pt x="17" y="50"/>
                      <a:pt x="17" y="50"/>
                    </a:cubicBezTo>
                    <a:cubicBezTo>
                      <a:pt x="17" y="50"/>
                      <a:pt x="18" y="50"/>
                      <a:pt x="18" y="50"/>
                    </a:cubicBezTo>
                    <a:cubicBezTo>
                      <a:pt x="21" y="45"/>
                      <a:pt x="21" y="45"/>
                      <a:pt x="21" y="45"/>
                    </a:cubicBezTo>
                    <a:cubicBezTo>
                      <a:pt x="23" y="45"/>
                      <a:pt x="23" y="45"/>
                      <a:pt x="23" y="45"/>
                    </a:cubicBezTo>
                    <a:cubicBezTo>
                      <a:pt x="23" y="51"/>
                      <a:pt x="23" y="51"/>
                      <a:pt x="23" y="51"/>
                    </a:cubicBezTo>
                    <a:cubicBezTo>
                      <a:pt x="23" y="51"/>
                      <a:pt x="24" y="52"/>
                      <a:pt x="24" y="52"/>
                    </a:cubicBezTo>
                    <a:cubicBezTo>
                      <a:pt x="24" y="52"/>
                      <a:pt x="24" y="52"/>
                      <a:pt x="24" y="52"/>
                    </a:cubicBezTo>
                    <a:cubicBezTo>
                      <a:pt x="25" y="52"/>
                      <a:pt x="25" y="52"/>
                      <a:pt x="25" y="52"/>
                    </a:cubicBezTo>
                    <a:cubicBezTo>
                      <a:pt x="32" y="52"/>
                      <a:pt x="32" y="52"/>
                      <a:pt x="32" y="52"/>
                    </a:cubicBezTo>
                    <a:cubicBezTo>
                      <a:pt x="32" y="52"/>
                      <a:pt x="33" y="51"/>
                      <a:pt x="33" y="51"/>
                    </a:cubicBezTo>
                    <a:cubicBezTo>
                      <a:pt x="33" y="51"/>
                      <a:pt x="33" y="50"/>
                      <a:pt x="33" y="50"/>
                    </a:cubicBezTo>
                    <a:cubicBezTo>
                      <a:pt x="33" y="44"/>
                      <a:pt x="33" y="44"/>
                      <a:pt x="33" y="44"/>
                    </a:cubicBezTo>
                    <a:cubicBezTo>
                      <a:pt x="35" y="44"/>
                      <a:pt x="35" y="44"/>
                      <a:pt x="35" y="44"/>
                    </a:cubicBezTo>
                    <a:cubicBezTo>
                      <a:pt x="39" y="48"/>
                      <a:pt x="39" y="48"/>
                      <a:pt x="39" y="48"/>
                    </a:cubicBezTo>
                    <a:cubicBezTo>
                      <a:pt x="39" y="48"/>
                      <a:pt x="39" y="48"/>
                      <a:pt x="40" y="48"/>
                    </a:cubicBezTo>
                    <a:cubicBezTo>
                      <a:pt x="40" y="48"/>
                      <a:pt x="40" y="48"/>
                      <a:pt x="41" y="48"/>
                    </a:cubicBezTo>
                    <a:cubicBezTo>
                      <a:pt x="46" y="43"/>
                      <a:pt x="46" y="43"/>
                      <a:pt x="46" y="43"/>
                    </a:cubicBezTo>
                    <a:cubicBezTo>
                      <a:pt x="46" y="43"/>
                      <a:pt x="46" y="43"/>
                      <a:pt x="46" y="42"/>
                    </a:cubicBezTo>
                    <a:cubicBezTo>
                      <a:pt x="46" y="42"/>
                      <a:pt x="46" y="42"/>
                      <a:pt x="46" y="41"/>
                    </a:cubicBezTo>
                    <a:cubicBezTo>
                      <a:pt x="42" y="37"/>
                      <a:pt x="42" y="37"/>
                      <a:pt x="42" y="37"/>
                    </a:cubicBezTo>
                    <a:cubicBezTo>
                      <a:pt x="43" y="35"/>
                      <a:pt x="43" y="35"/>
                      <a:pt x="43" y="35"/>
                    </a:cubicBezTo>
                    <a:cubicBezTo>
                      <a:pt x="49" y="36"/>
                      <a:pt x="49" y="36"/>
                      <a:pt x="49" y="36"/>
                    </a:cubicBezTo>
                    <a:cubicBezTo>
                      <a:pt x="49" y="37"/>
                      <a:pt x="50" y="36"/>
                      <a:pt x="50" y="36"/>
                    </a:cubicBezTo>
                    <a:cubicBezTo>
                      <a:pt x="50" y="36"/>
                      <a:pt x="51" y="36"/>
                      <a:pt x="51" y="35"/>
                    </a:cubicBezTo>
                    <a:cubicBezTo>
                      <a:pt x="52" y="29"/>
                      <a:pt x="52" y="29"/>
                      <a:pt x="52" y="29"/>
                    </a:cubicBezTo>
                    <a:cubicBezTo>
                      <a:pt x="52" y="28"/>
                      <a:pt x="52" y="28"/>
                      <a:pt x="52" y="27"/>
                    </a:cubicBezTo>
                    <a:close/>
                    <a:moveTo>
                      <a:pt x="33" y="28"/>
                    </a:moveTo>
                    <a:cubicBezTo>
                      <a:pt x="32" y="31"/>
                      <a:pt x="28" y="34"/>
                      <a:pt x="25" y="33"/>
                    </a:cubicBezTo>
                    <a:cubicBezTo>
                      <a:pt x="21" y="32"/>
                      <a:pt x="18" y="28"/>
                      <a:pt x="19" y="25"/>
                    </a:cubicBezTo>
                    <a:cubicBezTo>
                      <a:pt x="20" y="21"/>
                      <a:pt x="24" y="18"/>
                      <a:pt x="28" y="19"/>
                    </a:cubicBezTo>
                    <a:cubicBezTo>
                      <a:pt x="32" y="20"/>
                      <a:pt x="34" y="24"/>
                      <a:pt x="33" y="28"/>
                    </a:cubicBezTo>
                    <a:close/>
                  </a:path>
                </a:pathLst>
              </a:custGeom>
              <a:solidFill>
                <a:srgbClr val="007CD0">
                  <a:alpha val="50000"/>
                </a:srgbClr>
              </a:solidFill>
              <a:ln w="9525">
                <a:noFill/>
                <a:round/>
              </a:ln>
            </p:spPr>
            <p:txBody>
              <a:bodyPr/>
              <a:lstStyle/>
              <a:p>
                <a:pPr defTabSz="1218565">
                  <a:defRPr/>
                </a:pPr>
                <a:endParaRPr lang="da-DK"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165" name="Freeform 27"/>
              <p:cNvSpPr>
                <a:spLocks noEditPoints="1"/>
              </p:cNvSpPr>
              <p:nvPr/>
            </p:nvSpPr>
            <p:spPr bwMode="auto">
              <a:xfrm>
                <a:off x="840298" y="4757386"/>
                <a:ext cx="416037" cy="419205"/>
              </a:xfrm>
              <a:custGeom>
                <a:avLst/>
                <a:gdLst/>
                <a:ahLst/>
                <a:cxnLst>
                  <a:cxn ang="0">
                    <a:pos x="33" y="29"/>
                  </a:cxn>
                  <a:cxn ang="0">
                    <a:pos x="31" y="24"/>
                  </a:cxn>
                  <a:cxn ang="0">
                    <a:pos x="36" y="25"/>
                  </a:cxn>
                  <a:cxn ang="0">
                    <a:pos x="37" y="20"/>
                  </a:cxn>
                  <a:cxn ang="0">
                    <a:pos x="36" y="18"/>
                  </a:cxn>
                  <a:cxn ang="0">
                    <a:pos x="32" y="16"/>
                  </a:cxn>
                  <a:cxn ang="0">
                    <a:pos x="37" y="14"/>
                  </a:cxn>
                  <a:cxn ang="0">
                    <a:pos x="35" y="9"/>
                  </a:cxn>
                  <a:cxn ang="0">
                    <a:pos x="30" y="10"/>
                  </a:cxn>
                  <a:cxn ang="0">
                    <a:pos x="31" y="5"/>
                  </a:cxn>
                  <a:cxn ang="0">
                    <a:pos x="30" y="4"/>
                  </a:cxn>
                  <a:cxn ang="0">
                    <a:pos x="24" y="2"/>
                  </a:cxn>
                  <a:cxn ang="0">
                    <a:pos x="21" y="5"/>
                  </a:cxn>
                  <a:cxn ang="0">
                    <a:pos x="19" y="0"/>
                  </a:cxn>
                  <a:cxn ang="0">
                    <a:pos x="14" y="1"/>
                  </a:cxn>
                  <a:cxn ang="0">
                    <a:pos x="14" y="5"/>
                  </a:cxn>
                  <a:cxn ang="0">
                    <a:pos x="10" y="3"/>
                  </a:cxn>
                  <a:cxn ang="0">
                    <a:pos x="8" y="3"/>
                  </a:cxn>
                  <a:cxn ang="0">
                    <a:pos x="4" y="7"/>
                  </a:cxn>
                  <a:cxn ang="0">
                    <a:pos x="7" y="11"/>
                  </a:cxn>
                  <a:cxn ang="0">
                    <a:pos x="3" y="11"/>
                  </a:cxn>
                  <a:cxn ang="0">
                    <a:pos x="0" y="17"/>
                  </a:cxn>
                  <a:cxn ang="0">
                    <a:pos x="1" y="18"/>
                  </a:cxn>
                  <a:cxn ang="0">
                    <a:pos x="5" y="20"/>
                  </a:cxn>
                  <a:cxn ang="0">
                    <a:pos x="1" y="23"/>
                  </a:cxn>
                  <a:cxn ang="0">
                    <a:pos x="4" y="28"/>
                  </a:cxn>
                  <a:cxn ang="0">
                    <a:pos x="8" y="27"/>
                  </a:cxn>
                  <a:cxn ang="0">
                    <a:pos x="7" y="31"/>
                  </a:cxn>
                  <a:cxn ang="0">
                    <a:pos x="7" y="33"/>
                  </a:cxn>
                  <a:cxn ang="0">
                    <a:pos x="12" y="35"/>
                  </a:cxn>
                  <a:cxn ang="0">
                    <a:pos x="13" y="35"/>
                  </a:cxn>
                  <a:cxn ang="0">
                    <a:pos x="17" y="32"/>
                  </a:cxn>
                  <a:cxn ang="0">
                    <a:pos x="17" y="37"/>
                  </a:cxn>
                  <a:cxn ang="0">
                    <a:pos x="23" y="36"/>
                  </a:cxn>
                  <a:cxn ang="0">
                    <a:pos x="24" y="35"/>
                  </a:cxn>
                  <a:cxn ang="0">
                    <a:pos x="25" y="31"/>
                  </a:cxn>
                  <a:cxn ang="0">
                    <a:pos x="28" y="34"/>
                  </a:cxn>
                  <a:cxn ang="0">
                    <a:pos x="33" y="30"/>
                  </a:cxn>
                  <a:cxn ang="0">
                    <a:pos x="22" y="22"/>
                  </a:cxn>
                  <a:cxn ang="0">
                    <a:pos x="15" y="15"/>
                  </a:cxn>
                  <a:cxn ang="0">
                    <a:pos x="22" y="22"/>
                  </a:cxn>
                </a:cxnLst>
                <a:rect l="0" t="0" r="r" b="b"/>
                <a:pathLst>
                  <a:path w="37" h="37">
                    <a:moveTo>
                      <a:pt x="33" y="29"/>
                    </a:moveTo>
                    <a:cubicBezTo>
                      <a:pt x="33" y="29"/>
                      <a:pt x="33" y="29"/>
                      <a:pt x="33" y="29"/>
                    </a:cubicBezTo>
                    <a:cubicBezTo>
                      <a:pt x="30" y="26"/>
                      <a:pt x="30" y="26"/>
                      <a:pt x="30" y="26"/>
                    </a:cubicBezTo>
                    <a:cubicBezTo>
                      <a:pt x="31" y="24"/>
                      <a:pt x="31" y="24"/>
                      <a:pt x="31" y="24"/>
                    </a:cubicBezTo>
                    <a:cubicBezTo>
                      <a:pt x="35" y="25"/>
                      <a:pt x="35" y="25"/>
                      <a:pt x="35" y="25"/>
                    </a:cubicBezTo>
                    <a:cubicBezTo>
                      <a:pt x="35" y="25"/>
                      <a:pt x="36" y="25"/>
                      <a:pt x="36" y="25"/>
                    </a:cubicBezTo>
                    <a:cubicBezTo>
                      <a:pt x="36" y="25"/>
                      <a:pt x="36" y="25"/>
                      <a:pt x="36" y="24"/>
                    </a:cubicBezTo>
                    <a:cubicBezTo>
                      <a:pt x="37" y="20"/>
                      <a:pt x="37" y="20"/>
                      <a:pt x="37" y="20"/>
                    </a:cubicBezTo>
                    <a:cubicBezTo>
                      <a:pt x="37" y="19"/>
                      <a:pt x="37" y="19"/>
                      <a:pt x="37" y="19"/>
                    </a:cubicBezTo>
                    <a:cubicBezTo>
                      <a:pt x="37" y="19"/>
                      <a:pt x="37" y="18"/>
                      <a:pt x="36" y="18"/>
                    </a:cubicBezTo>
                    <a:cubicBezTo>
                      <a:pt x="33" y="18"/>
                      <a:pt x="33" y="18"/>
                      <a:pt x="33" y="18"/>
                    </a:cubicBezTo>
                    <a:cubicBezTo>
                      <a:pt x="32" y="16"/>
                      <a:pt x="32" y="16"/>
                      <a:pt x="32" y="16"/>
                    </a:cubicBezTo>
                    <a:cubicBezTo>
                      <a:pt x="36" y="14"/>
                      <a:pt x="36" y="14"/>
                      <a:pt x="36" y="14"/>
                    </a:cubicBezTo>
                    <a:cubicBezTo>
                      <a:pt x="36" y="14"/>
                      <a:pt x="37" y="14"/>
                      <a:pt x="37" y="14"/>
                    </a:cubicBezTo>
                    <a:cubicBezTo>
                      <a:pt x="37" y="14"/>
                      <a:pt x="37" y="13"/>
                      <a:pt x="37" y="13"/>
                    </a:cubicBezTo>
                    <a:cubicBezTo>
                      <a:pt x="35" y="9"/>
                      <a:pt x="35" y="9"/>
                      <a:pt x="35" y="9"/>
                    </a:cubicBezTo>
                    <a:cubicBezTo>
                      <a:pt x="34" y="8"/>
                      <a:pt x="34" y="8"/>
                      <a:pt x="33" y="8"/>
                    </a:cubicBezTo>
                    <a:cubicBezTo>
                      <a:pt x="30" y="10"/>
                      <a:pt x="30" y="10"/>
                      <a:pt x="30" y="10"/>
                    </a:cubicBezTo>
                    <a:cubicBezTo>
                      <a:pt x="29" y="8"/>
                      <a:pt x="29" y="8"/>
                      <a:pt x="29" y="8"/>
                    </a:cubicBezTo>
                    <a:cubicBezTo>
                      <a:pt x="31" y="5"/>
                      <a:pt x="31" y="5"/>
                      <a:pt x="31" y="5"/>
                    </a:cubicBezTo>
                    <a:cubicBezTo>
                      <a:pt x="31" y="5"/>
                      <a:pt x="31" y="4"/>
                      <a:pt x="31" y="4"/>
                    </a:cubicBezTo>
                    <a:cubicBezTo>
                      <a:pt x="31" y="4"/>
                      <a:pt x="30" y="4"/>
                      <a:pt x="30" y="4"/>
                    </a:cubicBezTo>
                    <a:cubicBezTo>
                      <a:pt x="26" y="1"/>
                      <a:pt x="26" y="1"/>
                      <a:pt x="26" y="1"/>
                    </a:cubicBezTo>
                    <a:cubicBezTo>
                      <a:pt x="25" y="1"/>
                      <a:pt x="25" y="1"/>
                      <a:pt x="24" y="2"/>
                    </a:cubicBezTo>
                    <a:cubicBezTo>
                      <a:pt x="22" y="5"/>
                      <a:pt x="22" y="5"/>
                      <a:pt x="22" y="5"/>
                    </a:cubicBezTo>
                    <a:cubicBezTo>
                      <a:pt x="21" y="5"/>
                      <a:pt x="21" y="5"/>
                      <a:pt x="21" y="5"/>
                    </a:cubicBezTo>
                    <a:cubicBezTo>
                      <a:pt x="21" y="1"/>
                      <a:pt x="21" y="1"/>
                      <a:pt x="21" y="1"/>
                    </a:cubicBezTo>
                    <a:cubicBezTo>
                      <a:pt x="20" y="0"/>
                      <a:pt x="20" y="0"/>
                      <a:pt x="19" y="0"/>
                    </a:cubicBezTo>
                    <a:cubicBezTo>
                      <a:pt x="14" y="0"/>
                      <a:pt x="14" y="0"/>
                      <a:pt x="14" y="0"/>
                    </a:cubicBezTo>
                    <a:cubicBezTo>
                      <a:pt x="14" y="0"/>
                      <a:pt x="14" y="0"/>
                      <a:pt x="14" y="1"/>
                    </a:cubicBezTo>
                    <a:cubicBezTo>
                      <a:pt x="14" y="1"/>
                      <a:pt x="14" y="1"/>
                      <a:pt x="14" y="1"/>
                    </a:cubicBezTo>
                    <a:cubicBezTo>
                      <a:pt x="14" y="5"/>
                      <a:pt x="14" y="5"/>
                      <a:pt x="14" y="5"/>
                    </a:cubicBezTo>
                    <a:cubicBezTo>
                      <a:pt x="13" y="6"/>
                      <a:pt x="13" y="6"/>
                      <a:pt x="13" y="6"/>
                    </a:cubicBezTo>
                    <a:cubicBezTo>
                      <a:pt x="10" y="3"/>
                      <a:pt x="10" y="3"/>
                      <a:pt x="10" y="3"/>
                    </a:cubicBezTo>
                    <a:cubicBezTo>
                      <a:pt x="10" y="3"/>
                      <a:pt x="9" y="3"/>
                      <a:pt x="9" y="3"/>
                    </a:cubicBezTo>
                    <a:cubicBezTo>
                      <a:pt x="9" y="3"/>
                      <a:pt x="9" y="3"/>
                      <a:pt x="8" y="3"/>
                    </a:cubicBezTo>
                    <a:cubicBezTo>
                      <a:pt x="5" y="6"/>
                      <a:pt x="5" y="6"/>
                      <a:pt x="5" y="6"/>
                    </a:cubicBezTo>
                    <a:cubicBezTo>
                      <a:pt x="5" y="6"/>
                      <a:pt x="4" y="7"/>
                      <a:pt x="4" y="7"/>
                    </a:cubicBezTo>
                    <a:cubicBezTo>
                      <a:pt x="4" y="7"/>
                      <a:pt x="4" y="8"/>
                      <a:pt x="5" y="8"/>
                    </a:cubicBezTo>
                    <a:cubicBezTo>
                      <a:pt x="7" y="11"/>
                      <a:pt x="7" y="11"/>
                      <a:pt x="7" y="11"/>
                    </a:cubicBezTo>
                    <a:cubicBezTo>
                      <a:pt x="7" y="12"/>
                      <a:pt x="7" y="12"/>
                      <a:pt x="7" y="12"/>
                    </a:cubicBezTo>
                    <a:cubicBezTo>
                      <a:pt x="3" y="11"/>
                      <a:pt x="3" y="11"/>
                      <a:pt x="3" y="11"/>
                    </a:cubicBezTo>
                    <a:cubicBezTo>
                      <a:pt x="2" y="11"/>
                      <a:pt x="2" y="11"/>
                      <a:pt x="1" y="12"/>
                    </a:cubicBezTo>
                    <a:cubicBezTo>
                      <a:pt x="0" y="17"/>
                      <a:pt x="0" y="17"/>
                      <a:pt x="0" y="17"/>
                    </a:cubicBezTo>
                    <a:cubicBezTo>
                      <a:pt x="0" y="17"/>
                      <a:pt x="0" y="17"/>
                      <a:pt x="1" y="18"/>
                    </a:cubicBezTo>
                    <a:cubicBezTo>
                      <a:pt x="1" y="18"/>
                      <a:pt x="1" y="18"/>
                      <a:pt x="1" y="18"/>
                    </a:cubicBezTo>
                    <a:cubicBezTo>
                      <a:pt x="5" y="19"/>
                      <a:pt x="5" y="19"/>
                      <a:pt x="5" y="19"/>
                    </a:cubicBezTo>
                    <a:cubicBezTo>
                      <a:pt x="5" y="20"/>
                      <a:pt x="5" y="20"/>
                      <a:pt x="5" y="20"/>
                    </a:cubicBezTo>
                    <a:cubicBezTo>
                      <a:pt x="2" y="22"/>
                      <a:pt x="2" y="22"/>
                      <a:pt x="2" y="22"/>
                    </a:cubicBezTo>
                    <a:cubicBezTo>
                      <a:pt x="1" y="22"/>
                      <a:pt x="1" y="23"/>
                      <a:pt x="1" y="23"/>
                    </a:cubicBezTo>
                    <a:cubicBezTo>
                      <a:pt x="3" y="28"/>
                      <a:pt x="3" y="28"/>
                      <a:pt x="3" y="28"/>
                    </a:cubicBezTo>
                    <a:cubicBezTo>
                      <a:pt x="3" y="28"/>
                      <a:pt x="3" y="28"/>
                      <a:pt x="4" y="28"/>
                    </a:cubicBezTo>
                    <a:cubicBezTo>
                      <a:pt x="4" y="29"/>
                      <a:pt x="4" y="29"/>
                      <a:pt x="4" y="28"/>
                    </a:cubicBezTo>
                    <a:cubicBezTo>
                      <a:pt x="8" y="27"/>
                      <a:pt x="8" y="27"/>
                      <a:pt x="8" y="27"/>
                    </a:cubicBezTo>
                    <a:cubicBezTo>
                      <a:pt x="9" y="28"/>
                      <a:pt x="9" y="28"/>
                      <a:pt x="9" y="28"/>
                    </a:cubicBezTo>
                    <a:cubicBezTo>
                      <a:pt x="7" y="31"/>
                      <a:pt x="7" y="31"/>
                      <a:pt x="7" y="31"/>
                    </a:cubicBezTo>
                    <a:cubicBezTo>
                      <a:pt x="7" y="32"/>
                      <a:pt x="7" y="32"/>
                      <a:pt x="7" y="32"/>
                    </a:cubicBezTo>
                    <a:cubicBezTo>
                      <a:pt x="7" y="32"/>
                      <a:pt x="7" y="33"/>
                      <a:pt x="7" y="33"/>
                    </a:cubicBezTo>
                    <a:cubicBezTo>
                      <a:pt x="7" y="33"/>
                      <a:pt x="7" y="33"/>
                      <a:pt x="7" y="33"/>
                    </a:cubicBezTo>
                    <a:cubicBezTo>
                      <a:pt x="12" y="35"/>
                      <a:pt x="12" y="35"/>
                      <a:pt x="12" y="35"/>
                    </a:cubicBezTo>
                    <a:cubicBezTo>
                      <a:pt x="12" y="35"/>
                      <a:pt x="12" y="35"/>
                      <a:pt x="13" y="35"/>
                    </a:cubicBezTo>
                    <a:cubicBezTo>
                      <a:pt x="13" y="35"/>
                      <a:pt x="13" y="35"/>
                      <a:pt x="13" y="35"/>
                    </a:cubicBezTo>
                    <a:cubicBezTo>
                      <a:pt x="15" y="31"/>
                      <a:pt x="15" y="31"/>
                      <a:pt x="15" y="31"/>
                    </a:cubicBezTo>
                    <a:cubicBezTo>
                      <a:pt x="17" y="32"/>
                      <a:pt x="17" y="32"/>
                      <a:pt x="17" y="32"/>
                    </a:cubicBezTo>
                    <a:cubicBezTo>
                      <a:pt x="17" y="36"/>
                      <a:pt x="17" y="36"/>
                      <a:pt x="17" y="36"/>
                    </a:cubicBezTo>
                    <a:cubicBezTo>
                      <a:pt x="17" y="36"/>
                      <a:pt x="17" y="36"/>
                      <a:pt x="17" y="37"/>
                    </a:cubicBezTo>
                    <a:cubicBezTo>
                      <a:pt x="18" y="37"/>
                      <a:pt x="18" y="37"/>
                      <a:pt x="18" y="37"/>
                    </a:cubicBezTo>
                    <a:cubicBezTo>
                      <a:pt x="23" y="36"/>
                      <a:pt x="23" y="36"/>
                      <a:pt x="23" y="36"/>
                    </a:cubicBezTo>
                    <a:cubicBezTo>
                      <a:pt x="23" y="36"/>
                      <a:pt x="24" y="36"/>
                      <a:pt x="24" y="36"/>
                    </a:cubicBezTo>
                    <a:cubicBezTo>
                      <a:pt x="24" y="36"/>
                      <a:pt x="24" y="35"/>
                      <a:pt x="24" y="35"/>
                    </a:cubicBezTo>
                    <a:cubicBezTo>
                      <a:pt x="24" y="31"/>
                      <a:pt x="24" y="31"/>
                      <a:pt x="24" y="31"/>
                    </a:cubicBezTo>
                    <a:cubicBezTo>
                      <a:pt x="25" y="31"/>
                      <a:pt x="25" y="31"/>
                      <a:pt x="25" y="31"/>
                    </a:cubicBezTo>
                    <a:cubicBezTo>
                      <a:pt x="28" y="33"/>
                      <a:pt x="28" y="33"/>
                      <a:pt x="28" y="33"/>
                    </a:cubicBezTo>
                    <a:cubicBezTo>
                      <a:pt x="28" y="34"/>
                      <a:pt x="28" y="34"/>
                      <a:pt x="28" y="34"/>
                    </a:cubicBezTo>
                    <a:cubicBezTo>
                      <a:pt x="29" y="34"/>
                      <a:pt x="29" y="34"/>
                      <a:pt x="29" y="34"/>
                    </a:cubicBezTo>
                    <a:cubicBezTo>
                      <a:pt x="33" y="30"/>
                      <a:pt x="33" y="30"/>
                      <a:pt x="33" y="30"/>
                    </a:cubicBezTo>
                    <a:cubicBezTo>
                      <a:pt x="33" y="30"/>
                      <a:pt x="33" y="30"/>
                      <a:pt x="33" y="29"/>
                    </a:cubicBezTo>
                    <a:close/>
                    <a:moveTo>
                      <a:pt x="22" y="22"/>
                    </a:moveTo>
                    <a:cubicBezTo>
                      <a:pt x="20" y="24"/>
                      <a:pt x="17" y="24"/>
                      <a:pt x="15" y="22"/>
                    </a:cubicBezTo>
                    <a:cubicBezTo>
                      <a:pt x="13" y="20"/>
                      <a:pt x="13" y="16"/>
                      <a:pt x="15" y="15"/>
                    </a:cubicBezTo>
                    <a:cubicBezTo>
                      <a:pt x="17" y="13"/>
                      <a:pt x="21" y="13"/>
                      <a:pt x="23" y="15"/>
                    </a:cubicBezTo>
                    <a:cubicBezTo>
                      <a:pt x="24" y="17"/>
                      <a:pt x="24" y="20"/>
                      <a:pt x="22" y="22"/>
                    </a:cubicBezTo>
                    <a:close/>
                  </a:path>
                </a:pathLst>
              </a:custGeom>
              <a:solidFill>
                <a:srgbClr val="007CD0">
                  <a:alpha val="50000"/>
                </a:srgbClr>
              </a:solidFill>
              <a:ln w="9525">
                <a:noFill/>
                <a:round/>
              </a:ln>
            </p:spPr>
            <p:txBody>
              <a:bodyPr/>
              <a:lstStyle/>
              <a:p>
                <a:pPr defTabSz="1218565">
                  <a:defRPr/>
                </a:pPr>
                <a:endParaRPr lang="da-DK" sz="2400" kern="0" dirty="0">
                  <a:solidFill>
                    <a:sysClr val="windowText" lastClr="000000"/>
                  </a:solidFill>
                  <a:latin typeface="微软雅黑" panose="020B0503020204020204" pitchFamily="34" charset="-122"/>
                  <a:ea typeface="微软雅黑" panose="020B0503020204020204" pitchFamily="34" charset="-122"/>
                </a:endParaRPr>
              </a:p>
            </p:txBody>
          </p:sp>
        </p:grpSp>
      </p:grpSp>
      <p:grpSp>
        <p:nvGrpSpPr>
          <p:cNvPr id="166" name="Group 149"/>
          <p:cNvGrpSpPr/>
          <p:nvPr/>
        </p:nvGrpSpPr>
        <p:grpSpPr bwMode="auto">
          <a:xfrm>
            <a:off x="8790828" y="3289283"/>
            <a:ext cx="914400" cy="914400"/>
            <a:chOff x="4216906" y="4857744"/>
            <a:chExt cx="713232" cy="713231"/>
          </a:xfrm>
        </p:grpSpPr>
        <p:sp>
          <p:nvSpPr>
            <p:cNvPr id="167" name="Donut 32"/>
            <p:cNvSpPr>
              <a:spLocks noChangeArrowheads="1"/>
            </p:cNvSpPr>
            <p:nvPr/>
          </p:nvSpPr>
          <p:spPr bwMode="auto">
            <a:xfrm>
              <a:off x="4216618" y="4857744"/>
              <a:ext cx="713768" cy="712886"/>
            </a:xfrm>
            <a:custGeom>
              <a:avLst/>
              <a:gdLst>
                <a:gd name="T0" fmla="*/ 356616 w 713232"/>
                <a:gd name="T1" fmla="*/ 0 h 713232"/>
                <a:gd name="T2" fmla="*/ 104450 w 713232"/>
                <a:gd name="T3" fmla="*/ 104450 h 713232"/>
                <a:gd name="T4" fmla="*/ 0 w 713232"/>
                <a:gd name="T5" fmla="*/ 356616 h 713232"/>
                <a:gd name="T6" fmla="*/ 104450 w 713232"/>
                <a:gd name="T7" fmla="*/ 608782 h 713232"/>
                <a:gd name="T8" fmla="*/ 356616 w 713232"/>
                <a:gd name="T9" fmla="*/ 713232 h 713232"/>
                <a:gd name="T10" fmla="*/ 608782 w 713232"/>
                <a:gd name="T11" fmla="*/ 608782 h 713232"/>
                <a:gd name="T12" fmla="*/ 713232 w 713232"/>
                <a:gd name="T13" fmla="*/ 356616 h 713232"/>
                <a:gd name="T14" fmla="*/ 608782 w 713232"/>
                <a:gd name="T15" fmla="*/ 104450 h 713232"/>
                <a:gd name="T16" fmla="*/ 17694720 60000 65536"/>
                <a:gd name="T17" fmla="*/ 17694720 60000 65536"/>
                <a:gd name="T18" fmla="*/ 11796480 60000 65536"/>
                <a:gd name="T19" fmla="*/ 5898240 60000 65536"/>
                <a:gd name="T20" fmla="*/ 5898240 60000 65536"/>
                <a:gd name="T21" fmla="*/ 5898240 60000 65536"/>
                <a:gd name="T22" fmla="*/ 0 60000 65536"/>
                <a:gd name="T23" fmla="*/ 17694720 60000 65536"/>
                <a:gd name="T24" fmla="*/ 104450 w 713232"/>
                <a:gd name="T25" fmla="*/ 104450 h 713232"/>
                <a:gd name="T26" fmla="*/ 608782 w 713232"/>
                <a:gd name="T27" fmla="*/ 608782 h 7132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3232" h="713232">
                  <a:moveTo>
                    <a:pt x="0" y="356616"/>
                  </a:moveTo>
                  <a:lnTo>
                    <a:pt x="-1" y="356615"/>
                  </a:lnTo>
                  <a:cubicBezTo>
                    <a:pt x="0" y="159662"/>
                    <a:pt x="159662" y="0"/>
                    <a:pt x="356616" y="0"/>
                  </a:cubicBezTo>
                  <a:cubicBezTo>
                    <a:pt x="356616" y="-1"/>
                    <a:pt x="356616" y="0"/>
                    <a:pt x="356616" y="0"/>
                  </a:cubicBezTo>
                  <a:lnTo>
                    <a:pt x="356617" y="-1"/>
                  </a:lnTo>
                  <a:cubicBezTo>
                    <a:pt x="553570" y="0"/>
                    <a:pt x="713233" y="159662"/>
                    <a:pt x="713233" y="356616"/>
                  </a:cubicBezTo>
                  <a:cubicBezTo>
                    <a:pt x="713233" y="356616"/>
                    <a:pt x="713232" y="356616"/>
                    <a:pt x="713232" y="356616"/>
                  </a:cubicBezTo>
                  <a:lnTo>
                    <a:pt x="713233" y="356617"/>
                  </a:lnTo>
                  <a:cubicBezTo>
                    <a:pt x="713233" y="553570"/>
                    <a:pt x="553570" y="713232"/>
                    <a:pt x="356617" y="713232"/>
                  </a:cubicBezTo>
                  <a:cubicBezTo>
                    <a:pt x="159663" y="713232"/>
                    <a:pt x="0" y="553570"/>
                    <a:pt x="0" y="356616"/>
                  </a:cubicBezTo>
                  <a:close/>
                  <a:moveTo>
                    <a:pt x="85467" y="356616"/>
                  </a:moveTo>
                  <a:lnTo>
                    <a:pt x="85466" y="356615"/>
                  </a:lnTo>
                  <a:cubicBezTo>
                    <a:pt x="85466" y="506367"/>
                    <a:pt x="206864" y="627765"/>
                    <a:pt x="356615" y="627765"/>
                  </a:cubicBezTo>
                  <a:lnTo>
                    <a:pt x="356616" y="627764"/>
                  </a:lnTo>
                  <a:cubicBezTo>
                    <a:pt x="506367" y="627764"/>
                    <a:pt x="627765" y="506367"/>
                    <a:pt x="627765" y="356616"/>
                  </a:cubicBezTo>
                  <a:cubicBezTo>
                    <a:pt x="627765" y="206864"/>
                    <a:pt x="506367" y="85467"/>
                    <a:pt x="356616" y="85467"/>
                  </a:cubicBezTo>
                  <a:lnTo>
                    <a:pt x="356616" y="85466"/>
                  </a:lnTo>
                  <a:cubicBezTo>
                    <a:pt x="206864" y="85466"/>
                    <a:pt x="85466" y="206864"/>
                    <a:pt x="85466" y="356615"/>
                  </a:cubicBezTo>
                  <a:close/>
                </a:path>
              </a:pathLst>
            </a:custGeom>
            <a:solidFill>
              <a:srgbClr val="007CD0"/>
            </a:solidFill>
            <a:ln w="9525">
              <a:noFill/>
              <a:miter lim="800000"/>
            </a:ln>
            <a:effectLst>
              <a:outerShdw blurRad="63500" dist="23000" dir="5400000" rotWithShape="0">
                <a:srgbClr val="000000">
                  <a:alpha val="34999"/>
                </a:srgbClr>
              </a:outerShdw>
            </a:effectLst>
          </p:spPr>
          <p:txBody>
            <a:bodyPr anchor="ctr"/>
            <a:lstStyle/>
            <a:p>
              <a:pPr algn="ctr" defTabSz="608965" fontAlgn="base">
                <a:spcBef>
                  <a:spcPct val="0"/>
                </a:spcBef>
                <a:spcAft>
                  <a:spcPct val="0"/>
                </a:spcAft>
              </a:pPr>
              <a:endParaRPr lang="en-US" sz="2400" dirty="0">
                <a:solidFill>
                  <a:prstClr val="black"/>
                </a:solidFill>
                <a:latin typeface="微软雅黑" panose="020B0503020204020204" pitchFamily="34" charset="-122"/>
                <a:ea typeface="微软雅黑" panose="020B0503020204020204" pitchFamily="34" charset="-122"/>
              </a:endParaRPr>
            </a:p>
          </p:txBody>
        </p:sp>
        <p:grpSp>
          <p:nvGrpSpPr>
            <p:cNvPr id="168" name="Gruppe 67"/>
            <p:cNvGrpSpPr/>
            <p:nvPr/>
          </p:nvGrpSpPr>
          <p:grpSpPr bwMode="auto">
            <a:xfrm>
              <a:off x="4370796" y="5028441"/>
              <a:ext cx="405456" cy="371850"/>
              <a:chOff x="355442" y="4350695"/>
              <a:chExt cx="900893" cy="825896"/>
            </a:xfrm>
            <a:solidFill>
              <a:srgbClr val="000000"/>
            </a:solidFill>
          </p:grpSpPr>
          <p:sp>
            <p:nvSpPr>
              <p:cNvPr id="169" name="Freeform 26"/>
              <p:cNvSpPr>
                <a:spLocks noEditPoints="1"/>
              </p:cNvSpPr>
              <p:nvPr/>
            </p:nvSpPr>
            <p:spPr bwMode="auto">
              <a:xfrm>
                <a:off x="355442" y="4350695"/>
                <a:ext cx="584955" cy="588138"/>
              </a:xfrm>
              <a:custGeom>
                <a:avLst/>
                <a:gdLst/>
                <a:ahLst/>
                <a:cxnLst>
                  <a:cxn ang="0">
                    <a:pos x="51" y="27"/>
                  </a:cxn>
                  <a:cxn ang="0">
                    <a:pos x="46" y="23"/>
                  </a:cxn>
                  <a:cxn ang="0">
                    <a:pos x="52" y="20"/>
                  </a:cxn>
                  <a:cxn ang="0">
                    <a:pos x="49" y="13"/>
                  </a:cxn>
                  <a:cxn ang="0">
                    <a:pos x="47" y="12"/>
                  </a:cxn>
                  <a:cxn ang="0">
                    <a:pos x="40" y="13"/>
                  </a:cxn>
                  <a:cxn ang="0">
                    <a:pos x="43" y="7"/>
                  </a:cxn>
                  <a:cxn ang="0">
                    <a:pos x="37" y="2"/>
                  </a:cxn>
                  <a:cxn ang="0">
                    <a:pos x="32" y="7"/>
                  </a:cxn>
                  <a:cxn ang="0">
                    <a:pos x="29" y="1"/>
                  </a:cxn>
                  <a:cxn ang="0">
                    <a:pos x="27" y="0"/>
                  </a:cxn>
                  <a:cxn ang="0">
                    <a:pos x="19" y="2"/>
                  </a:cxn>
                  <a:cxn ang="0">
                    <a:pos x="18" y="9"/>
                  </a:cxn>
                  <a:cxn ang="0">
                    <a:pos x="12" y="4"/>
                  </a:cxn>
                  <a:cxn ang="0">
                    <a:pos x="6" y="10"/>
                  </a:cxn>
                  <a:cxn ang="0">
                    <a:pos x="10" y="15"/>
                  </a:cxn>
                  <a:cxn ang="0">
                    <a:pos x="3" y="16"/>
                  </a:cxn>
                  <a:cxn ang="0">
                    <a:pos x="2" y="17"/>
                  </a:cxn>
                  <a:cxn ang="0">
                    <a:pos x="0" y="25"/>
                  </a:cxn>
                  <a:cxn ang="0">
                    <a:pos x="7" y="27"/>
                  </a:cxn>
                  <a:cxn ang="0">
                    <a:pos x="2" y="31"/>
                  </a:cxn>
                  <a:cxn ang="0">
                    <a:pos x="4" y="39"/>
                  </a:cxn>
                  <a:cxn ang="0">
                    <a:pos x="6" y="40"/>
                  </a:cxn>
                  <a:cxn ang="0">
                    <a:pos x="12" y="40"/>
                  </a:cxn>
                  <a:cxn ang="0">
                    <a:pos x="10" y="47"/>
                  </a:cxn>
                  <a:cxn ang="0">
                    <a:pos x="17" y="50"/>
                  </a:cxn>
                  <a:cxn ang="0">
                    <a:pos x="21" y="45"/>
                  </a:cxn>
                  <a:cxn ang="0">
                    <a:pos x="23" y="51"/>
                  </a:cxn>
                  <a:cxn ang="0">
                    <a:pos x="24" y="52"/>
                  </a:cxn>
                  <a:cxn ang="0">
                    <a:pos x="32" y="52"/>
                  </a:cxn>
                  <a:cxn ang="0">
                    <a:pos x="33" y="50"/>
                  </a:cxn>
                  <a:cxn ang="0">
                    <a:pos x="35" y="44"/>
                  </a:cxn>
                  <a:cxn ang="0">
                    <a:pos x="40" y="48"/>
                  </a:cxn>
                  <a:cxn ang="0">
                    <a:pos x="46" y="43"/>
                  </a:cxn>
                  <a:cxn ang="0">
                    <a:pos x="46" y="41"/>
                  </a:cxn>
                  <a:cxn ang="0">
                    <a:pos x="43" y="35"/>
                  </a:cxn>
                  <a:cxn ang="0">
                    <a:pos x="50" y="36"/>
                  </a:cxn>
                  <a:cxn ang="0">
                    <a:pos x="52" y="29"/>
                  </a:cxn>
                  <a:cxn ang="0">
                    <a:pos x="33" y="28"/>
                  </a:cxn>
                  <a:cxn ang="0">
                    <a:pos x="19" y="25"/>
                  </a:cxn>
                  <a:cxn ang="0">
                    <a:pos x="33" y="28"/>
                  </a:cxn>
                </a:cxnLst>
                <a:rect l="0" t="0" r="r" b="b"/>
                <a:pathLst>
                  <a:path w="52" h="52">
                    <a:moveTo>
                      <a:pt x="52" y="27"/>
                    </a:moveTo>
                    <a:cubicBezTo>
                      <a:pt x="52" y="27"/>
                      <a:pt x="52" y="27"/>
                      <a:pt x="51" y="27"/>
                    </a:cubicBezTo>
                    <a:cubicBezTo>
                      <a:pt x="46" y="26"/>
                      <a:pt x="46" y="26"/>
                      <a:pt x="46" y="26"/>
                    </a:cubicBezTo>
                    <a:cubicBezTo>
                      <a:pt x="46" y="23"/>
                      <a:pt x="46" y="23"/>
                      <a:pt x="46" y="23"/>
                    </a:cubicBezTo>
                    <a:cubicBezTo>
                      <a:pt x="51" y="21"/>
                      <a:pt x="51" y="21"/>
                      <a:pt x="51" y="21"/>
                    </a:cubicBezTo>
                    <a:cubicBezTo>
                      <a:pt x="51" y="21"/>
                      <a:pt x="51" y="21"/>
                      <a:pt x="52" y="20"/>
                    </a:cubicBezTo>
                    <a:cubicBezTo>
                      <a:pt x="52" y="20"/>
                      <a:pt x="52" y="20"/>
                      <a:pt x="51" y="19"/>
                    </a:cubicBezTo>
                    <a:cubicBezTo>
                      <a:pt x="49" y="13"/>
                      <a:pt x="49" y="13"/>
                      <a:pt x="49" y="13"/>
                    </a:cubicBezTo>
                    <a:cubicBezTo>
                      <a:pt x="49" y="12"/>
                      <a:pt x="48" y="12"/>
                      <a:pt x="48" y="12"/>
                    </a:cubicBezTo>
                    <a:cubicBezTo>
                      <a:pt x="48" y="12"/>
                      <a:pt x="47" y="12"/>
                      <a:pt x="47" y="12"/>
                    </a:cubicBezTo>
                    <a:cubicBezTo>
                      <a:pt x="42" y="14"/>
                      <a:pt x="42" y="14"/>
                      <a:pt x="42" y="14"/>
                    </a:cubicBezTo>
                    <a:cubicBezTo>
                      <a:pt x="40" y="13"/>
                      <a:pt x="40" y="13"/>
                      <a:pt x="40" y="13"/>
                    </a:cubicBezTo>
                    <a:cubicBezTo>
                      <a:pt x="43" y="8"/>
                      <a:pt x="43" y="8"/>
                      <a:pt x="43" y="8"/>
                    </a:cubicBezTo>
                    <a:cubicBezTo>
                      <a:pt x="43" y="7"/>
                      <a:pt x="43" y="7"/>
                      <a:pt x="43" y="7"/>
                    </a:cubicBezTo>
                    <a:cubicBezTo>
                      <a:pt x="43" y="6"/>
                      <a:pt x="43" y="6"/>
                      <a:pt x="43" y="6"/>
                    </a:cubicBezTo>
                    <a:cubicBezTo>
                      <a:pt x="37" y="2"/>
                      <a:pt x="37" y="2"/>
                      <a:pt x="37" y="2"/>
                    </a:cubicBezTo>
                    <a:cubicBezTo>
                      <a:pt x="36" y="2"/>
                      <a:pt x="35" y="2"/>
                      <a:pt x="35" y="3"/>
                    </a:cubicBezTo>
                    <a:cubicBezTo>
                      <a:pt x="32" y="7"/>
                      <a:pt x="32" y="7"/>
                      <a:pt x="32" y="7"/>
                    </a:cubicBezTo>
                    <a:cubicBezTo>
                      <a:pt x="30" y="7"/>
                      <a:pt x="30" y="7"/>
                      <a:pt x="30" y="7"/>
                    </a:cubicBezTo>
                    <a:cubicBezTo>
                      <a:pt x="29" y="1"/>
                      <a:pt x="29" y="1"/>
                      <a:pt x="29" y="1"/>
                    </a:cubicBezTo>
                    <a:cubicBezTo>
                      <a:pt x="29" y="1"/>
                      <a:pt x="29" y="1"/>
                      <a:pt x="29" y="0"/>
                    </a:cubicBezTo>
                    <a:cubicBezTo>
                      <a:pt x="28" y="0"/>
                      <a:pt x="28" y="0"/>
                      <a:pt x="27" y="0"/>
                    </a:cubicBezTo>
                    <a:cubicBezTo>
                      <a:pt x="20" y="1"/>
                      <a:pt x="20" y="1"/>
                      <a:pt x="20" y="1"/>
                    </a:cubicBezTo>
                    <a:cubicBezTo>
                      <a:pt x="20" y="1"/>
                      <a:pt x="19" y="1"/>
                      <a:pt x="19" y="2"/>
                    </a:cubicBezTo>
                    <a:cubicBezTo>
                      <a:pt x="20" y="8"/>
                      <a:pt x="20" y="8"/>
                      <a:pt x="20" y="8"/>
                    </a:cubicBezTo>
                    <a:cubicBezTo>
                      <a:pt x="18" y="9"/>
                      <a:pt x="18" y="9"/>
                      <a:pt x="18" y="9"/>
                    </a:cubicBezTo>
                    <a:cubicBezTo>
                      <a:pt x="14" y="4"/>
                      <a:pt x="14" y="4"/>
                      <a:pt x="14" y="4"/>
                    </a:cubicBezTo>
                    <a:cubicBezTo>
                      <a:pt x="13" y="4"/>
                      <a:pt x="12" y="4"/>
                      <a:pt x="12" y="4"/>
                    </a:cubicBezTo>
                    <a:cubicBezTo>
                      <a:pt x="7" y="9"/>
                      <a:pt x="7" y="9"/>
                      <a:pt x="7" y="9"/>
                    </a:cubicBezTo>
                    <a:cubicBezTo>
                      <a:pt x="6" y="9"/>
                      <a:pt x="6" y="9"/>
                      <a:pt x="6" y="10"/>
                    </a:cubicBezTo>
                    <a:cubicBezTo>
                      <a:pt x="6" y="10"/>
                      <a:pt x="6" y="11"/>
                      <a:pt x="6" y="11"/>
                    </a:cubicBezTo>
                    <a:cubicBezTo>
                      <a:pt x="10" y="15"/>
                      <a:pt x="10" y="15"/>
                      <a:pt x="10" y="15"/>
                    </a:cubicBezTo>
                    <a:cubicBezTo>
                      <a:pt x="9" y="17"/>
                      <a:pt x="9" y="17"/>
                      <a:pt x="9" y="17"/>
                    </a:cubicBezTo>
                    <a:cubicBezTo>
                      <a:pt x="3" y="16"/>
                      <a:pt x="3" y="16"/>
                      <a:pt x="3" y="16"/>
                    </a:cubicBezTo>
                    <a:cubicBezTo>
                      <a:pt x="3" y="16"/>
                      <a:pt x="3" y="16"/>
                      <a:pt x="2" y="16"/>
                    </a:cubicBezTo>
                    <a:cubicBezTo>
                      <a:pt x="2" y="16"/>
                      <a:pt x="2" y="16"/>
                      <a:pt x="2" y="17"/>
                    </a:cubicBezTo>
                    <a:cubicBezTo>
                      <a:pt x="0" y="24"/>
                      <a:pt x="0" y="24"/>
                      <a:pt x="0" y="24"/>
                    </a:cubicBezTo>
                    <a:cubicBezTo>
                      <a:pt x="0" y="24"/>
                      <a:pt x="0" y="24"/>
                      <a:pt x="0" y="25"/>
                    </a:cubicBezTo>
                    <a:cubicBezTo>
                      <a:pt x="1" y="25"/>
                      <a:pt x="1" y="25"/>
                      <a:pt x="1" y="25"/>
                    </a:cubicBezTo>
                    <a:cubicBezTo>
                      <a:pt x="7" y="27"/>
                      <a:pt x="7" y="27"/>
                      <a:pt x="7" y="27"/>
                    </a:cubicBezTo>
                    <a:cubicBezTo>
                      <a:pt x="7" y="29"/>
                      <a:pt x="7" y="29"/>
                      <a:pt x="7" y="29"/>
                    </a:cubicBezTo>
                    <a:cubicBezTo>
                      <a:pt x="2" y="31"/>
                      <a:pt x="2" y="31"/>
                      <a:pt x="2" y="31"/>
                    </a:cubicBezTo>
                    <a:cubicBezTo>
                      <a:pt x="1" y="31"/>
                      <a:pt x="1" y="32"/>
                      <a:pt x="1" y="33"/>
                    </a:cubicBezTo>
                    <a:cubicBezTo>
                      <a:pt x="4" y="39"/>
                      <a:pt x="4" y="39"/>
                      <a:pt x="4" y="39"/>
                    </a:cubicBezTo>
                    <a:cubicBezTo>
                      <a:pt x="4" y="40"/>
                      <a:pt x="4" y="40"/>
                      <a:pt x="5" y="40"/>
                    </a:cubicBezTo>
                    <a:cubicBezTo>
                      <a:pt x="5" y="40"/>
                      <a:pt x="5" y="40"/>
                      <a:pt x="6" y="40"/>
                    </a:cubicBezTo>
                    <a:cubicBezTo>
                      <a:pt x="11" y="38"/>
                      <a:pt x="11" y="38"/>
                      <a:pt x="11" y="38"/>
                    </a:cubicBezTo>
                    <a:cubicBezTo>
                      <a:pt x="12" y="40"/>
                      <a:pt x="12" y="40"/>
                      <a:pt x="12" y="40"/>
                    </a:cubicBezTo>
                    <a:cubicBezTo>
                      <a:pt x="9" y="45"/>
                      <a:pt x="9" y="45"/>
                      <a:pt x="9" y="45"/>
                    </a:cubicBezTo>
                    <a:cubicBezTo>
                      <a:pt x="9" y="45"/>
                      <a:pt x="9" y="46"/>
                      <a:pt x="10" y="47"/>
                    </a:cubicBezTo>
                    <a:cubicBezTo>
                      <a:pt x="16" y="50"/>
                      <a:pt x="16" y="50"/>
                      <a:pt x="16" y="50"/>
                    </a:cubicBezTo>
                    <a:cubicBezTo>
                      <a:pt x="16" y="50"/>
                      <a:pt x="17" y="50"/>
                      <a:pt x="17" y="50"/>
                    </a:cubicBezTo>
                    <a:cubicBezTo>
                      <a:pt x="17" y="50"/>
                      <a:pt x="18" y="50"/>
                      <a:pt x="18" y="50"/>
                    </a:cubicBezTo>
                    <a:cubicBezTo>
                      <a:pt x="21" y="45"/>
                      <a:pt x="21" y="45"/>
                      <a:pt x="21" y="45"/>
                    </a:cubicBezTo>
                    <a:cubicBezTo>
                      <a:pt x="23" y="45"/>
                      <a:pt x="23" y="45"/>
                      <a:pt x="23" y="45"/>
                    </a:cubicBezTo>
                    <a:cubicBezTo>
                      <a:pt x="23" y="51"/>
                      <a:pt x="23" y="51"/>
                      <a:pt x="23" y="51"/>
                    </a:cubicBezTo>
                    <a:cubicBezTo>
                      <a:pt x="23" y="51"/>
                      <a:pt x="24" y="52"/>
                      <a:pt x="24" y="52"/>
                    </a:cubicBezTo>
                    <a:cubicBezTo>
                      <a:pt x="24" y="52"/>
                      <a:pt x="24" y="52"/>
                      <a:pt x="24" y="52"/>
                    </a:cubicBezTo>
                    <a:cubicBezTo>
                      <a:pt x="25" y="52"/>
                      <a:pt x="25" y="52"/>
                      <a:pt x="25" y="52"/>
                    </a:cubicBezTo>
                    <a:cubicBezTo>
                      <a:pt x="32" y="52"/>
                      <a:pt x="32" y="52"/>
                      <a:pt x="32" y="52"/>
                    </a:cubicBezTo>
                    <a:cubicBezTo>
                      <a:pt x="32" y="52"/>
                      <a:pt x="33" y="51"/>
                      <a:pt x="33" y="51"/>
                    </a:cubicBezTo>
                    <a:cubicBezTo>
                      <a:pt x="33" y="51"/>
                      <a:pt x="33" y="50"/>
                      <a:pt x="33" y="50"/>
                    </a:cubicBezTo>
                    <a:cubicBezTo>
                      <a:pt x="33" y="44"/>
                      <a:pt x="33" y="44"/>
                      <a:pt x="33" y="44"/>
                    </a:cubicBezTo>
                    <a:cubicBezTo>
                      <a:pt x="35" y="44"/>
                      <a:pt x="35" y="44"/>
                      <a:pt x="35" y="44"/>
                    </a:cubicBezTo>
                    <a:cubicBezTo>
                      <a:pt x="39" y="48"/>
                      <a:pt x="39" y="48"/>
                      <a:pt x="39" y="48"/>
                    </a:cubicBezTo>
                    <a:cubicBezTo>
                      <a:pt x="39" y="48"/>
                      <a:pt x="39" y="48"/>
                      <a:pt x="40" y="48"/>
                    </a:cubicBezTo>
                    <a:cubicBezTo>
                      <a:pt x="40" y="48"/>
                      <a:pt x="40" y="48"/>
                      <a:pt x="41" y="48"/>
                    </a:cubicBezTo>
                    <a:cubicBezTo>
                      <a:pt x="46" y="43"/>
                      <a:pt x="46" y="43"/>
                      <a:pt x="46" y="43"/>
                    </a:cubicBezTo>
                    <a:cubicBezTo>
                      <a:pt x="46" y="43"/>
                      <a:pt x="46" y="43"/>
                      <a:pt x="46" y="42"/>
                    </a:cubicBezTo>
                    <a:cubicBezTo>
                      <a:pt x="46" y="42"/>
                      <a:pt x="46" y="42"/>
                      <a:pt x="46" y="41"/>
                    </a:cubicBezTo>
                    <a:cubicBezTo>
                      <a:pt x="42" y="37"/>
                      <a:pt x="42" y="37"/>
                      <a:pt x="42" y="37"/>
                    </a:cubicBezTo>
                    <a:cubicBezTo>
                      <a:pt x="43" y="35"/>
                      <a:pt x="43" y="35"/>
                      <a:pt x="43" y="35"/>
                    </a:cubicBezTo>
                    <a:cubicBezTo>
                      <a:pt x="49" y="36"/>
                      <a:pt x="49" y="36"/>
                      <a:pt x="49" y="36"/>
                    </a:cubicBezTo>
                    <a:cubicBezTo>
                      <a:pt x="49" y="37"/>
                      <a:pt x="50" y="36"/>
                      <a:pt x="50" y="36"/>
                    </a:cubicBezTo>
                    <a:cubicBezTo>
                      <a:pt x="50" y="36"/>
                      <a:pt x="51" y="36"/>
                      <a:pt x="51" y="35"/>
                    </a:cubicBezTo>
                    <a:cubicBezTo>
                      <a:pt x="52" y="29"/>
                      <a:pt x="52" y="29"/>
                      <a:pt x="52" y="29"/>
                    </a:cubicBezTo>
                    <a:cubicBezTo>
                      <a:pt x="52" y="28"/>
                      <a:pt x="52" y="28"/>
                      <a:pt x="52" y="27"/>
                    </a:cubicBezTo>
                    <a:close/>
                    <a:moveTo>
                      <a:pt x="33" y="28"/>
                    </a:moveTo>
                    <a:cubicBezTo>
                      <a:pt x="32" y="31"/>
                      <a:pt x="28" y="34"/>
                      <a:pt x="25" y="33"/>
                    </a:cubicBezTo>
                    <a:cubicBezTo>
                      <a:pt x="21" y="32"/>
                      <a:pt x="18" y="28"/>
                      <a:pt x="19" y="25"/>
                    </a:cubicBezTo>
                    <a:cubicBezTo>
                      <a:pt x="20" y="21"/>
                      <a:pt x="24" y="18"/>
                      <a:pt x="28" y="19"/>
                    </a:cubicBezTo>
                    <a:cubicBezTo>
                      <a:pt x="32" y="20"/>
                      <a:pt x="34" y="24"/>
                      <a:pt x="33" y="28"/>
                    </a:cubicBezTo>
                    <a:close/>
                  </a:path>
                </a:pathLst>
              </a:custGeom>
              <a:solidFill>
                <a:srgbClr val="007CD0">
                  <a:alpha val="50000"/>
                </a:srgbClr>
              </a:solidFill>
              <a:ln w="9525">
                <a:noFill/>
                <a:round/>
              </a:ln>
            </p:spPr>
            <p:txBody>
              <a:bodyPr/>
              <a:lstStyle/>
              <a:p>
                <a:pPr defTabSz="1218565">
                  <a:defRPr/>
                </a:pPr>
                <a:endParaRPr lang="da-DK"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170" name="Freeform 27"/>
              <p:cNvSpPr>
                <a:spLocks noEditPoints="1"/>
              </p:cNvSpPr>
              <p:nvPr/>
            </p:nvSpPr>
            <p:spPr bwMode="auto">
              <a:xfrm>
                <a:off x="840298" y="4757386"/>
                <a:ext cx="416037" cy="419205"/>
              </a:xfrm>
              <a:custGeom>
                <a:avLst/>
                <a:gdLst/>
                <a:ahLst/>
                <a:cxnLst>
                  <a:cxn ang="0">
                    <a:pos x="33" y="29"/>
                  </a:cxn>
                  <a:cxn ang="0">
                    <a:pos x="31" y="24"/>
                  </a:cxn>
                  <a:cxn ang="0">
                    <a:pos x="36" y="25"/>
                  </a:cxn>
                  <a:cxn ang="0">
                    <a:pos x="37" y="20"/>
                  </a:cxn>
                  <a:cxn ang="0">
                    <a:pos x="36" y="18"/>
                  </a:cxn>
                  <a:cxn ang="0">
                    <a:pos x="32" y="16"/>
                  </a:cxn>
                  <a:cxn ang="0">
                    <a:pos x="37" y="14"/>
                  </a:cxn>
                  <a:cxn ang="0">
                    <a:pos x="35" y="9"/>
                  </a:cxn>
                  <a:cxn ang="0">
                    <a:pos x="30" y="10"/>
                  </a:cxn>
                  <a:cxn ang="0">
                    <a:pos x="31" y="5"/>
                  </a:cxn>
                  <a:cxn ang="0">
                    <a:pos x="30" y="4"/>
                  </a:cxn>
                  <a:cxn ang="0">
                    <a:pos x="24" y="2"/>
                  </a:cxn>
                  <a:cxn ang="0">
                    <a:pos x="21" y="5"/>
                  </a:cxn>
                  <a:cxn ang="0">
                    <a:pos x="19" y="0"/>
                  </a:cxn>
                  <a:cxn ang="0">
                    <a:pos x="14" y="1"/>
                  </a:cxn>
                  <a:cxn ang="0">
                    <a:pos x="14" y="5"/>
                  </a:cxn>
                  <a:cxn ang="0">
                    <a:pos x="10" y="3"/>
                  </a:cxn>
                  <a:cxn ang="0">
                    <a:pos x="8" y="3"/>
                  </a:cxn>
                  <a:cxn ang="0">
                    <a:pos x="4" y="7"/>
                  </a:cxn>
                  <a:cxn ang="0">
                    <a:pos x="7" y="11"/>
                  </a:cxn>
                  <a:cxn ang="0">
                    <a:pos x="3" y="11"/>
                  </a:cxn>
                  <a:cxn ang="0">
                    <a:pos x="0" y="17"/>
                  </a:cxn>
                  <a:cxn ang="0">
                    <a:pos x="1" y="18"/>
                  </a:cxn>
                  <a:cxn ang="0">
                    <a:pos x="5" y="20"/>
                  </a:cxn>
                  <a:cxn ang="0">
                    <a:pos x="1" y="23"/>
                  </a:cxn>
                  <a:cxn ang="0">
                    <a:pos x="4" y="28"/>
                  </a:cxn>
                  <a:cxn ang="0">
                    <a:pos x="8" y="27"/>
                  </a:cxn>
                  <a:cxn ang="0">
                    <a:pos x="7" y="31"/>
                  </a:cxn>
                  <a:cxn ang="0">
                    <a:pos x="7" y="33"/>
                  </a:cxn>
                  <a:cxn ang="0">
                    <a:pos x="12" y="35"/>
                  </a:cxn>
                  <a:cxn ang="0">
                    <a:pos x="13" y="35"/>
                  </a:cxn>
                  <a:cxn ang="0">
                    <a:pos x="17" y="32"/>
                  </a:cxn>
                  <a:cxn ang="0">
                    <a:pos x="17" y="37"/>
                  </a:cxn>
                  <a:cxn ang="0">
                    <a:pos x="23" y="36"/>
                  </a:cxn>
                  <a:cxn ang="0">
                    <a:pos x="24" y="35"/>
                  </a:cxn>
                  <a:cxn ang="0">
                    <a:pos x="25" y="31"/>
                  </a:cxn>
                  <a:cxn ang="0">
                    <a:pos x="28" y="34"/>
                  </a:cxn>
                  <a:cxn ang="0">
                    <a:pos x="33" y="30"/>
                  </a:cxn>
                  <a:cxn ang="0">
                    <a:pos x="22" y="22"/>
                  </a:cxn>
                  <a:cxn ang="0">
                    <a:pos x="15" y="15"/>
                  </a:cxn>
                  <a:cxn ang="0">
                    <a:pos x="22" y="22"/>
                  </a:cxn>
                </a:cxnLst>
                <a:rect l="0" t="0" r="r" b="b"/>
                <a:pathLst>
                  <a:path w="37" h="37">
                    <a:moveTo>
                      <a:pt x="33" y="29"/>
                    </a:moveTo>
                    <a:cubicBezTo>
                      <a:pt x="33" y="29"/>
                      <a:pt x="33" y="29"/>
                      <a:pt x="33" y="29"/>
                    </a:cubicBezTo>
                    <a:cubicBezTo>
                      <a:pt x="30" y="26"/>
                      <a:pt x="30" y="26"/>
                      <a:pt x="30" y="26"/>
                    </a:cubicBezTo>
                    <a:cubicBezTo>
                      <a:pt x="31" y="24"/>
                      <a:pt x="31" y="24"/>
                      <a:pt x="31" y="24"/>
                    </a:cubicBezTo>
                    <a:cubicBezTo>
                      <a:pt x="35" y="25"/>
                      <a:pt x="35" y="25"/>
                      <a:pt x="35" y="25"/>
                    </a:cubicBezTo>
                    <a:cubicBezTo>
                      <a:pt x="35" y="25"/>
                      <a:pt x="36" y="25"/>
                      <a:pt x="36" y="25"/>
                    </a:cubicBezTo>
                    <a:cubicBezTo>
                      <a:pt x="36" y="25"/>
                      <a:pt x="36" y="25"/>
                      <a:pt x="36" y="24"/>
                    </a:cubicBezTo>
                    <a:cubicBezTo>
                      <a:pt x="37" y="20"/>
                      <a:pt x="37" y="20"/>
                      <a:pt x="37" y="20"/>
                    </a:cubicBezTo>
                    <a:cubicBezTo>
                      <a:pt x="37" y="19"/>
                      <a:pt x="37" y="19"/>
                      <a:pt x="37" y="19"/>
                    </a:cubicBezTo>
                    <a:cubicBezTo>
                      <a:pt x="37" y="19"/>
                      <a:pt x="37" y="18"/>
                      <a:pt x="36" y="18"/>
                    </a:cubicBezTo>
                    <a:cubicBezTo>
                      <a:pt x="33" y="18"/>
                      <a:pt x="33" y="18"/>
                      <a:pt x="33" y="18"/>
                    </a:cubicBezTo>
                    <a:cubicBezTo>
                      <a:pt x="32" y="16"/>
                      <a:pt x="32" y="16"/>
                      <a:pt x="32" y="16"/>
                    </a:cubicBezTo>
                    <a:cubicBezTo>
                      <a:pt x="36" y="14"/>
                      <a:pt x="36" y="14"/>
                      <a:pt x="36" y="14"/>
                    </a:cubicBezTo>
                    <a:cubicBezTo>
                      <a:pt x="36" y="14"/>
                      <a:pt x="37" y="14"/>
                      <a:pt x="37" y="14"/>
                    </a:cubicBezTo>
                    <a:cubicBezTo>
                      <a:pt x="37" y="14"/>
                      <a:pt x="37" y="13"/>
                      <a:pt x="37" y="13"/>
                    </a:cubicBezTo>
                    <a:cubicBezTo>
                      <a:pt x="35" y="9"/>
                      <a:pt x="35" y="9"/>
                      <a:pt x="35" y="9"/>
                    </a:cubicBezTo>
                    <a:cubicBezTo>
                      <a:pt x="34" y="8"/>
                      <a:pt x="34" y="8"/>
                      <a:pt x="33" y="8"/>
                    </a:cubicBezTo>
                    <a:cubicBezTo>
                      <a:pt x="30" y="10"/>
                      <a:pt x="30" y="10"/>
                      <a:pt x="30" y="10"/>
                    </a:cubicBezTo>
                    <a:cubicBezTo>
                      <a:pt x="29" y="8"/>
                      <a:pt x="29" y="8"/>
                      <a:pt x="29" y="8"/>
                    </a:cubicBezTo>
                    <a:cubicBezTo>
                      <a:pt x="31" y="5"/>
                      <a:pt x="31" y="5"/>
                      <a:pt x="31" y="5"/>
                    </a:cubicBezTo>
                    <a:cubicBezTo>
                      <a:pt x="31" y="5"/>
                      <a:pt x="31" y="4"/>
                      <a:pt x="31" y="4"/>
                    </a:cubicBezTo>
                    <a:cubicBezTo>
                      <a:pt x="31" y="4"/>
                      <a:pt x="30" y="4"/>
                      <a:pt x="30" y="4"/>
                    </a:cubicBezTo>
                    <a:cubicBezTo>
                      <a:pt x="26" y="1"/>
                      <a:pt x="26" y="1"/>
                      <a:pt x="26" y="1"/>
                    </a:cubicBezTo>
                    <a:cubicBezTo>
                      <a:pt x="25" y="1"/>
                      <a:pt x="25" y="1"/>
                      <a:pt x="24" y="2"/>
                    </a:cubicBezTo>
                    <a:cubicBezTo>
                      <a:pt x="22" y="5"/>
                      <a:pt x="22" y="5"/>
                      <a:pt x="22" y="5"/>
                    </a:cubicBezTo>
                    <a:cubicBezTo>
                      <a:pt x="21" y="5"/>
                      <a:pt x="21" y="5"/>
                      <a:pt x="21" y="5"/>
                    </a:cubicBezTo>
                    <a:cubicBezTo>
                      <a:pt x="21" y="1"/>
                      <a:pt x="21" y="1"/>
                      <a:pt x="21" y="1"/>
                    </a:cubicBezTo>
                    <a:cubicBezTo>
                      <a:pt x="20" y="0"/>
                      <a:pt x="20" y="0"/>
                      <a:pt x="19" y="0"/>
                    </a:cubicBezTo>
                    <a:cubicBezTo>
                      <a:pt x="14" y="0"/>
                      <a:pt x="14" y="0"/>
                      <a:pt x="14" y="0"/>
                    </a:cubicBezTo>
                    <a:cubicBezTo>
                      <a:pt x="14" y="0"/>
                      <a:pt x="14" y="0"/>
                      <a:pt x="14" y="1"/>
                    </a:cubicBezTo>
                    <a:cubicBezTo>
                      <a:pt x="14" y="1"/>
                      <a:pt x="14" y="1"/>
                      <a:pt x="14" y="1"/>
                    </a:cubicBezTo>
                    <a:cubicBezTo>
                      <a:pt x="14" y="5"/>
                      <a:pt x="14" y="5"/>
                      <a:pt x="14" y="5"/>
                    </a:cubicBezTo>
                    <a:cubicBezTo>
                      <a:pt x="13" y="6"/>
                      <a:pt x="13" y="6"/>
                      <a:pt x="13" y="6"/>
                    </a:cubicBezTo>
                    <a:cubicBezTo>
                      <a:pt x="10" y="3"/>
                      <a:pt x="10" y="3"/>
                      <a:pt x="10" y="3"/>
                    </a:cubicBezTo>
                    <a:cubicBezTo>
                      <a:pt x="10" y="3"/>
                      <a:pt x="9" y="3"/>
                      <a:pt x="9" y="3"/>
                    </a:cubicBezTo>
                    <a:cubicBezTo>
                      <a:pt x="9" y="3"/>
                      <a:pt x="9" y="3"/>
                      <a:pt x="8" y="3"/>
                    </a:cubicBezTo>
                    <a:cubicBezTo>
                      <a:pt x="5" y="6"/>
                      <a:pt x="5" y="6"/>
                      <a:pt x="5" y="6"/>
                    </a:cubicBezTo>
                    <a:cubicBezTo>
                      <a:pt x="5" y="6"/>
                      <a:pt x="4" y="7"/>
                      <a:pt x="4" y="7"/>
                    </a:cubicBezTo>
                    <a:cubicBezTo>
                      <a:pt x="4" y="7"/>
                      <a:pt x="4" y="8"/>
                      <a:pt x="5" y="8"/>
                    </a:cubicBezTo>
                    <a:cubicBezTo>
                      <a:pt x="7" y="11"/>
                      <a:pt x="7" y="11"/>
                      <a:pt x="7" y="11"/>
                    </a:cubicBezTo>
                    <a:cubicBezTo>
                      <a:pt x="7" y="12"/>
                      <a:pt x="7" y="12"/>
                      <a:pt x="7" y="12"/>
                    </a:cubicBezTo>
                    <a:cubicBezTo>
                      <a:pt x="3" y="11"/>
                      <a:pt x="3" y="11"/>
                      <a:pt x="3" y="11"/>
                    </a:cubicBezTo>
                    <a:cubicBezTo>
                      <a:pt x="2" y="11"/>
                      <a:pt x="2" y="11"/>
                      <a:pt x="1" y="12"/>
                    </a:cubicBezTo>
                    <a:cubicBezTo>
                      <a:pt x="0" y="17"/>
                      <a:pt x="0" y="17"/>
                      <a:pt x="0" y="17"/>
                    </a:cubicBezTo>
                    <a:cubicBezTo>
                      <a:pt x="0" y="17"/>
                      <a:pt x="0" y="17"/>
                      <a:pt x="1" y="18"/>
                    </a:cubicBezTo>
                    <a:cubicBezTo>
                      <a:pt x="1" y="18"/>
                      <a:pt x="1" y="18"/>
                      <a:pt x="1" y="18"/>
                    </a:cubicBezTo>
                    <a:cubicBezTo>
                      <a:pt x="5" y="19"/>
                      <a:pt x="5" y="19"/>
                      <a:pt x="5" y="19"/>
                    </a:cubicBezTo>
                    <a:cubicBezTo>
                      <a:pt x="5" y="20"/>
                      <a:pt x="5" y="20"/>
                      <a:pt x="5" y="20"/>
                    </a:cubicBezTo>
                    <a:cubicBezTo>
                      <a:pt x="2" y="22"/>
                      <a:pt x="2" y="22"/>
                      <a:pt x="2" y="22"/>
                    </a:cubicBezTo>
                    <a:cubicBezTo>
                      <a:pt x="1" y="22"/>
                      <a:pt x="1" y="23"/>
                      <a:pt x="1" y="23"/>
                    </a:cubicBezTo>
                    <a:cubicBezTo>
                      <a:pt x="3" y="28"/>
                      <a:pt x="3" y="28"/>
                      <a:pt x="3" y="28"/>
                    </a:cubicBezTo>
                    <a:cubicBezTo>
                      <a:pt x="3" y="28"/>
                      <a:pt x="3" y="28"/>
                      <a:pt x="4" y="28"/>
                    </a:cubicBezTo>
                    <a:cubicBezTo>
                      <a:pt x="4" y="29"/>
                      <a:pt x="4" y="29"/>
                      <a:pt x="4" y="28"/>
                    </a:cubicBezTo>
                    <a:cubicBezTo>
                      <a:pt x="8" y="27"/>
                      <a:pt x="8" y="27"/>
                      <a:pt x="8" y="27"/>
                    </a:cubicBezTo>
                    <a:cubicBezTo>
                      <a:pt x="9" y="28"/>
                      <a:pt x="9" y="28"/>
                      <a:pt x="9" y="28"/>
                    </a:cubicBezTo>
                    <a:cubicBezTo>
                      <a:pt x="7" y="31"/>
                      <a:pt x="7" y="31"/>
                      <a:pt x="7" y="31"/>
                    </a:cubicBezTo>
                    <a:cubicBezTo>
                      <a:pt x="7" y="32"/>
                      <a:pt x="7" y="32"/>
                      <a:pt x="7" y="32"/>
                    </a:cubicBezTo>
                    <a:cubicBezTo>
                      <a:pt x="7" y="32"/>
                      <a:pt x="7" y="33"/>
                      <a:pt x="7" y="33"/>
                    </a:cubicBezTo>
                    <a:cubicBezTo>
                      <a:pt x="7" y="33"/>
                      <a:pt x="7" y="33"/>
                      <a:pt x="7" y="33"/>
                    </a:cubicBezTo>
                    <a:cubicBezTo>
                      <a:pt x="12" y="35"/>
                      <a:pt x="12" y="35"/>
                      <a:pt x="12" y="35"/>
                    </a:cubicBezTo>
                    <a:cubicBezTo>
                      <a:pt x="12" y="35"/>
                      <a:pt x="12" y="35"/>
                      <a:pt x="13" y="35"/>
                    </a:cubicBezTo>
                    <a:cubicBezTo>
                      <a:pt x="13" y="35"/>
                      <a:pt x="13" y="35"/>
                      <a:pt x="13" y="35"/>
                    </a:cubicBezTo>
                    <a:cubicBezTo>
                      <a:pt x="15" y="31"/>
                      <a:pt x="15" y="31"/>
                      <a:pt x="15" y="31"/>
                    </a:cubicBezTo>
                    <a:cubicBezTo>
                      <a:pt x="17" y="32"/>
                      <a:pt x="17" y="32"/>
                      <a:pt x="17" y="32"/>
                    </a:cubicBezTo>
                    <a:cubicBezTo>
                      <a:pt x="17" y="36"/>
                      <a:pt x="17" y="36"/>
                      <a:pt x="17" y="36"/>
                    </a:cubicBezTo>
                    <a:cubicBezTo>
                      <a:pt x="17" y="36"/>
                      <a:pt x="17" y="36"/>
                      <a:pt x="17" y="37"/>
                    </a:cubicBezTo>
                    <a:cubicBezTo>
                      <a:pt x="18" y="37"/>
                      <a:pt x="18" y="37"/>
                      <a:pt x="18" y="37"/>
                    </a:cubicBezTo>
                    <a:cubicBezTo>
                      <a:pt x="23" y="36"/>
                      <a:pt x="23" y="36"/>
                      <a:pt x="23" y="36"/>
                    </a:cubicBezTo>
                    <a:cubicBezTo>
                      <a:pt x="23" y="36"/>
                      <a:pt x="24" y="36"/>
                      <a:pt x="24" y="36"/>
                    </a:cubicBezTo>
                    <a:cubicBezTo>
                      <a:pt x="24" y="36"/>
                      <a:pt x="24" y="35"/>
                      <a:pt x="24" y="35"/>
                    </a:cubicBezTo>
                    <a:cubicBezTo>
                      <a:pt x="24" y="31"/>
                      <a:pt x="24" y="31"/>
                      <a:pt x="24" y="31"/>
                    </a:cubicBezTo>
                    <a:cubicBezTo>
                      <a:pt x="25" y="31"/>
                      <a:pt x="25" y="31"/>
                      <a:pt x="25" y="31"/>
                    </a:cubicBezTo>
                    <a:cubicBezTo>
                      <a:pt x="28" y="33"/>
                      <a:pt x="28" y="33"/>
                      <a:pt x="28" y="33"/>
                    </a:cubicBezTo>
                    <a:cubicBezTo>
                      <a:pt x="28" y="34"/>
                      <a:pt x="28" y="34"/>
                      <a:pt x="28" y="34"/>
                    </a:cubicBezTo>
                    <a:cubicBezTo>
                      <a:pt x="29" y="34"/>
                      <a:pt x="29" y="34"/>
                      <a:pt x="29" y="34"/>
                    </a:cubicBezTo>
                    <a:cubicBezTo>
                      <a:pt x="33" y="30"/>
                      <a:pt x="33" y="30"/>
                      <a:pt x="33" y="30"/>
                    </a:cubicBezTo>
                    <a:cubicBezTo>
                      <a:pt x="33" y="30"/>
                      <a:pt x="33" y="30"/>
                      <a:pt x="33" y="29"/>
                    </a:cubicBezTo>
                    <a:close/>
                    <a:moveTo>
                      <a:pt x="22" y="22"/>
                    </a:moveTo>
                    <a:cubicBezTo>
                      <a:pt x="20" y="24"/>
                      <a:pt x="17" y="24"/>
                      <a:pt x="15" y="22"/>
                    </a:cubicBezTo>
                    <a:cubicBezTo>
                      <a:pt x="13" y="20"/>
                      <a:pt x="13" y="16"/>
                      <a:pt x="15" y="15"/>
                    </a:cubicBezTo>
                    <a:cubicBezTo>
                      <a:pt x="17" y="13"/>
                      <a:pt x="21" y="13"/>
                      <a:pt x="23" y="15"/>
                    </a:cubicBezTo>
                    <a:cubicBezTo>
                      <a:pt x="24" y="17"/>
                      <a:pt x="24" y="20"/>
                      <a:pt x="22" y="22"/>
                    </a:cubicBezTo>
                    <a:close/>
                  </a:path>
                </a:pathLst>
              </a:custGeom>
              <a:solidFill>
                <a:srgbClr val="007CD0">
                  <a:alpha val="50000"/>
                </a:srgbClr>
              </a:solidFill>
              <a:ln w="9525">
                <a:noFill/>
                <a:round/>
              </a:ln>
            </p:spPr>
            <p:txBody>
              <a:bodyPr/>
              <a:lstStyle/>
              <a:p>
                <a:pPr defTabSz="1218565">
                  <a:defRPr/>
                </a:pPr>
                <a:endParaRPr lang="da-DK" sz="2400" kern="0" dirty="0">
                  <a:solidFill>
                    <a:sysClr val="windowText" lastClr="000000"/>
                  </a:solidFill>
                  <a:latin typeface="微软雅黑" panose="020B0503020204020204" pitchFamily="34" charset="-122"/>
                  <a:ea typeface="微软雅黑" panose="020B0503020204020204" pitchFamily="34" charset="-122"/>
                </a:endParaRPr>
              </a:p>
            </p:txBody>
          </p:sp>
        </p:grpSp>
      </p:grpSp>
      <p:grpSp>
        <p:nvGrpSpPr>
          <p:cNvPr id="171" name="Group 149"/>
          <p:cNvGrpSpPr/>
          <p:nvPr/>
        </p:nvGrpSpPr>
        <p:grpSpPr bwMode="auto">
          <a:xfrm>
            <a:off x="8213228" y="4552807"/>
            <a:ext cx="914400" cy="914400"/>
            <a:chOff x="4216906" y="4857744"/>
            <a:chExt cx="713232" cy="713231"/>
          </a:xfrm>
        </p:grpSpPr>
        <p:sp>
          <p:nvSpPr>
            <p:cNvPr id="172" name="Donut 32"/>
            <p:cNvSpPr>
              <a:spLocks noChangeArrowheads="1"/>
            </p:cNvSpPr>
            <p:nvPr/>
          </p:nvSpPr>
          <p:spPr bwMode="auto">
            <a:xfrm>
              <a:off x="4216618" y="4857744"/>
              <a:ext cx="713768" cy="712886"/>
            </a:xfrm>
            <a:custGeom>
              <a:avLst/>
              <a:gdLst>
                <a:gd name="T0" fmla="*/ 356616 w 713232"/>
                <a:gd name="T1" fmla="*/ 0 h 713232"/>
                <a:gd name="T2" fmla="*/ 104450 w 713232"/>
                <a:gd name="T3" fmla="*/ 104450 h 713232"/>
                <a:gd name="T4" fmla="*/ 0 w 713232"/>
                <a:gd name="T5" fmla="*/ 356616 h 713232"/>
                <a:gd name="T6" fmla="*/ 104450 w 713232"/>
                <a:gd name="T7" fmla="*/ 608782 h 713232"/>
                <a:gd name="T8" fmla="*/ 356616 w 713232"/>
                <a:gd name="T9" fmla="*/ 713232 h 713232"/>
                <a:gd name="T10" fmla="*/ 608782 w 713232"/>
                <a:gd name="T11" fmla="*/ 608782 h 713232"/>
                <a:gd name="T12" fmla="*/ 713232 w 713232"/>
                <a:gd name="T13" fmla="*/ 356616 h 713232"/>
                <a:gd name="T14" fmla="*/ 608782 w 713232"/>
                <a:gd name="T15" fmla="*/ 104450 h 713232"/>
                <a:gd name="T16" fmla="*/ 17694720 60000 65536"/>
                <a:gd name="T17" fmla="*/ 17694720 60000 65536"/>
                <a:gd name="T18" fmla="*/ 11796480 60000 65536"/>
                <a:gd name="T19" fmla="*/ 5898240 60000 65536"/>
                <a:gd name="T20" fmla="*/ 5898240 60000 65536"/>
                <a:gd name="T21" fmla="*/ 5898240 60000 65536"/>
                <a:gd name="T22" fmla="*/ 0 60000 65536"/>
                <a:gd name="T23" fmla="*/ 17694720 60000 65536"/>
                <a:gd name="T24" fmla="*/ 104450 w 713232"/>
                <a:gd name="T25" fmla="*/ 104450 h 713232"/>
                <a:gd name="T26" fmla="*/ 608782 w 713232"/>
                <a:gd name="T27" fmla="*/ 608782 h 7132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3232" h="713232">
                  <a:moveTo>
                    <a:pt x="0" y="356616"/>
                  </a:moveTo>
                  <a:lnTo>
                    <a:pt x="-1" y="356615"/>
                  </a:lnTo>
                  <a:cubicBezTo>
                    <a:pt x="0" y="159662"/>
                    <a:pt x="159662" y="0"/>
                    <a:pt x="356616" y="0"/>
                  </a:cubicBezTo>
                  <a:cubicBezTo>
                    <a:pt x="356616" y="-1"/>
                    <a:pt x="356616" y="0"/>
                    <a:pt x="356616" y="0"/>
                  </a:cubicBezTo>
                  <a:lnTo>
                    <a:pt x="356617" y="-1"/>
                  </a:lnTo>
                  <a:cubicBezTo>
                    <a:pt x="553570" y="0"/>
                    <a:pt x="713233" y="159662"/>
                    <a:pt x="713233" y="356616"/>
                  </a:cubicBezTo>
                  <a:cubicBezTo>
                    <a:pt x="713233" y="356616"/>
                    <a:pt x="713232" y="356616"/>
                    <a:pt x="713232" y="356616"/>
                  </a:cubicBezTo>
                  <a:lnTo>
                    <a:pt x="713233" y="356617"/>
                  </a:lnTo>
                  <a:cubicBezTo>
                    <a:pt x="713233" y="553570"/>
                    <a:pt x="553570" y="713232"/>
                    <a:pt x="356617" y="713232"/>
                  </a:cubicBezTo>
                  <a:cubicBezTo>
                    <a:pt x="159663" y="713232"/>
                    <a:pt x="0" y="553570"/>
                    <a:pt x="0" y="356616"/>
                  </a:cubicBezTo>
                  <a:close/>
                  <a:moveTo>
                    <a:pt x="85467" y="356616"/>
                  </a:moveTo>
                  <a:lnTo>
                    <a:pt x="85466" y="356615"/>
                  </a:lnTo>
                  <a:cubicBezTo>
                    <a:pt x="85466" y="506367"/>
                    <a:pt x="206864" y="627765"/>
                    <a:pt x="356615" y="627765"/>
                  </a:cubicBezTo>
                  <a:lnTo>
                    <a:pt x="356616" y="627764"/>
                  </a:lnTo>
                  <a:cubicBezTo>
                    <a:pt x="506367" y="627764"/>
                    <a:pt x="627765" y="506367"/>
                    <a:pt x="627765" y="356616"/>
                  </a:cubicBezTo>
                  <a:cubicBezTo>
                    <a:pt x="627765" y="206864"/>
                    <a:pt x="506367" y="85467"/>
                    <a:pt x="356616" y="85467"/>
                  </a:cubicBezTo>
                  <a:lnTo>
                    <a:pt x="356616" y="85466"/>
                  </a:lnTo>
                  <a:cubicBezTo>
                    <a:pt x="206864" y="85466"/>
                    <a:pt x="85466" y="206864"/>
                    <a:pt x="85466" y="356615"/>
                  </a:cubicBezTo>
                  <a:close/>
                </a:path>
              </a:pathLst>
            </a:custGeom>
            <a:solidFill>
              <a:srgbClr val="007CD0"/>
            </a:solidFill>
            <a:ln w="9525">
              <a:noFill/>
              <a:miter lim="800000"/>
            </a:ln>
            <a:effectLst>
              <a:outerShdw blurRad="63500" dist="23000" dir="5400000" rotWithShape="0">
                <a:srgbClr val="000000">
                  <a:alpha val="34999"/>
                </a:srgbClr>
              </a:outerShdw>
            </a:effectLst>
          </p:spPr>
          <p:txBody>
            <a:bodyPr anchor="ctr"/>
            <a:lstStyle/>
            <a:p>
              <a:pPr algn="ctr" defTabSz="608965" fontAlgn="base">
                <a:spcBef>
                  <a:spcPct val="0"/>
                </a:spcBef>
                <a:spcAft>
                  <a:spcPct val="0"/>
                </a:spcAft>
              </a:pPr>
              <a:endParaRPr lang="en-US" sz="2400" dirty="0">
                <a:solidFill>
                  <a:prstClr val="black"/>
                </a:solidFill>
                <a:latin typeface="微软雅黑" panose="020B0503020204020204" pitchFamily="34" charset="-122"/>
                <a:ea typeface="微软雅黑" panose="020B0503020204020204" pitchFamily="34" charset="-122"/>
              </a:endParaRPr>
            </a:p>
          </p:txBody>
        </p:sp>
        <p:grpSp>
          <p:nvGrpSpPr>
            <p:cNvPr id="173" name="Gruppe 67"/>
            <p:cNvGrpSpPr/>
            <p:nvPr/>
          </p:nvGrpSpPr>
          <p:grpSpPr bwMode="auto">
            <a:xfrm>
              <a:off x="4370796" y="5028441"/>
              <a:ext cx="405456" cy="371850"/>
              <a:chOff x="355442" y="4350695"/>
              <a:chExt cx="900893" cy="825896"/>
            </a:xfrm>
            <a:solidFill>
              <a:srgbClr val="000000"/>
            </a:solidFill>
          </p:grpSpPr>
          <p:sp>
            <p:nvSpPr>
              <p:cNvPr id="174" name="Freeform 26"/>
              <p:cNvSpPr>
                <a:spLocks noEditPoints="1"/>
              </p:cNvSpPr>
              <p:nvPr/>
            </p:nvSpPr>
            <p:spPr bwMode="auto">
              <a:xfrm>
                <a:off x="355442" y="4350695"/>
                <a:ext cx="584955" cy="588138"/>
              </a:xfrm>
              <a:custGeom>
                <a:avLst/>
                <a:gdLst/>
                <a:ahLst/>
                <a:cxnLst>
                  <a:cxn ang="0">
                    <a:pos x="51" y="27"/>
                  </a:cxn>
                  <a:cxn ang="0">
                    <a:pos x="46" y="23"/>
                  </a:cxn>
                  <a:cxn ang="0">
                    <a:pos x="52" y="20"/>
                  </a:cxn>
                  <a:cxn ang="0">
                    <a:pos x="49" y="13"/>
                  </a:cxn>
                  <a:cxn ang="0">
                    <a:pos x="47" y="12"/>
                  </a:cxn>
                  <a:cxn ang="0">
                    <a:pos x="40" y="13"/>
                  </a:cxn>
                  <a:cxn ang="0">
                    <a:pos x="43" y="7"/>
                  </a:cxn>
                  <a:cxn ang="0">
                    <a:pos x="37" y="2"/>
                  </a:cxn>
                  <a:cxn ang="0">
                    <a:pos x="32" y="7"/>
                  </a:cxn>
                  <a:cxn ang="0">
                    <a:pos x="29" y="1"/>
                  </a:cxn>
                  <a:cxn ang="0">
                    <a:pos x="27" y="0"/>
                  </a:cxn>
                  <a:cxn ang="0">
                    <a:pos x="19" y="2"/>
                  </a:cxn>
                  <a:cxn ang="0">
                    <a:pos x="18" y="9"/>
                  </a:cxn>
                  <a:cxn ang="0">
                    <a:pos x="12" y="4"/>
                  </a:cxn>
                  <a:cxn ang="0">
                    <a:pos x="6" y="10"/>
                  </a:cxn>
                  <a:cxn ang="0">
                    <a:pos x="10" y="15"/>
                  </a:cxn>
                  <a:cxn ang="0">
                    <a:pos x="3" y="16"/>
                  </a:cxn>
                  <a:cxn ang="0">
                    <a:pos x="2" y="17"/>
                  </a:cxn>
                  <a:cxn ang="0">
                    <a:pos x="0" y="25"/>
                  </a:cxn>
                  <a:cxn ang="0">
                    <a:pos x="7" y="27"/>
                  </a:cxn>
                  <a:cxn ang="0">
                    <a:pos x="2" y="31"/>
                  </a:cxn>
                  <a:cxn ang="0">
                    <a:pos x="4" y="39"/>
                  </a:cxn>
                  <a:cxn ang="0">
                    <a:pos x="6" y="40"/>
                  </a:cxn>
                  <a:cxn ang="0">
                    <a:pos x="12" y="40"/>
                  </a:cxn>
                  <a:cxn ang="0">
                    <a:pos x="10" y="47"/>
                  </a:cxn>
                  <a:cxn ang="0">
                    <a:pos x="17" y="50"/>
                  </a:cxn>
                  <a:cxn ang="0">
                    <a:pos x="21" y="45"/>
                  </a:cxn>
                  <a:cxn ang="0">
                    <a:pos x="23" y="51"/>
                  </a:cxn>
                  <a:cxn ang="0">
                    <a:pos x="24" y="52"/>
                  </a:cxn>
                  <a:cxn ang="0">
                    <a:pos x="32" y="52"/>
                  </a:cxn>
                  <a:cxn ang="0">
                    <a:pos x="33" y="50"/>
                  </a:cxn>
                  <a:cxn ang="0">
                    <a:pos x="35" y="44"/>
                  </a:cxn>
                  <a:cxn ang="0">
                    <a:pos x="40" y="48"/>
                  </a:cxn>
                  <a:cxn ang="0">
                    <a:pos x="46" y="43"/>
                  </a:cxn>
                  <a:cxn ang="0">
                    <a:pos x="46" y="41"/>
                  </a:cxn>
                  <a:cxn ang="0">
                    <a:pos x="43" y="35"/>
                  </a:cxn>
                  <a:cxn ang="0">
                    <a:pos x="50" y="36"/>
                  </a:cxn>
                  <a:cxn ang="0">
                    <a:pos x="52" y="29"/>
                  </a:cxn>
                  <a:cxn ang="0">
                    <a:pos x="33" y="28"/>
                  </a:cxn>
                  <a:cxn ang="0">
                    <a:pos x="19" y="25"/>
                  </a:cxn>
                  <a:cxn ang="0">
                    <a:pos x="33" y="28"/>
                  </a:cxn>
                </a:cxnLst>
                <a:rect l="0" t="0" r="r" b="b"/>
                <a:pathLst>
                  <a:path w="52" h="52">
                    <a:moveTo>
                      <a:pt x="52" y="27"/>
                    </a:moveTo>
                    <a:cubicBezTo>
                      <a:pt x="52" y="27"/>
                      <a:pt x="52" y="27"/>
                      <a:pt x="51" y="27"/>
                    </a:cubicBezTo>
                    <a:cubicBezTo>
                      <a:pt x="46" y="26"/>
                      <a:pt x="46" y="26"/>
                      <a:pt x="46" y="26"/>
                    </a:cubicBezTo>
                    <a:cubicBezTo>
                      <a:pt x="46" y="23"/>
                      <a:pt x="46" y="23"/>
                      <a:pt x="46" y="23"/>
                    </a:cubicBezTo>
                    <a:cubicBezTo>
                      <a:pt x="51" y="21"/>
                      <a:pt x="51" y="21"/>
                      <a:pt x="51" y="21"/>
                    </a:cubicBezTo>
                    <a:cubicBezTo>
                      <a:pt x="51" y="21"/>
                      <a:pt x="51" y="21"/>
                      <a:pt x="52" y="20"/>
                    </a:cubicBezTo>
                    <a:cubicBezTo>
                      <a:pt x="52" y="20"/>
                      <a:pt x="52" y="20"/>
                      <a:pt x="51" y="19"/>
                    </a:cubicBezTo>
                    <a:cubicBezTo>
                      <a:pt x="49" y="13"/>
                      <a:pt x="49" y="13"/>
                      <a:pt x="49" y="13"/>
                    </a:cubicBezTo>
                    <a:cubicBezTo>
                      <a:pt x="49" y="12"/>
                      <a:pt x="48" y="12"/>
                      <a:pt x="48" y="12"/>
                    </a:cubicBezTo>
                    <a:cubicBezTo>
                      <a:pt x="48" y="12"/>
                      <a:pt x="47" y="12"/>
                      <a:pt x="47" y="12"/>
                    </a:cubicBezTo>
                    <a:cubicBezTo>
                      <a:pt x="42" y="14"/>
                      <a:pt x="42" y="14"/>
                      <a:pt x="42" y="14"/>
                    </a:cubicBezTo>
                    <a:cubicBezTo>
                      <a:pt x="40" y="13"/>
                      <a:pt x="40" y="13"/>
                      <a:pt x="40" y="13"/>
                    </a:cubicBezTo>
                    <a:cubicBezTo>
                      <a:pt x="43" y="8"/>
                      <a:pt x="43" y="8"/>
                      <a:pt x="43" y="8"/>
                    </a:cubicBezTo>
                    <a:cubicBezTo>
                      <a:pt x="43" y="7"/>
                      <a:pt x="43" y="7"/>
                      <a:pt x="43" y="7"/>
                    </a:cubicBezTo>
                    <a:cubicBezTo>
                      <a:pt x="43" y="6"/>
                      <a:pt x="43" y="6"/>
                      <a:pt x="43" y="6"/>
                    </a:cubicBezTo>
                    <a:cubicBezTo>
                      <a:pt x="37" y="2"/>
                      <a:pt x="37" y="2"/>
                      <a:pt x="37" y="2"/>
                    </a:cubicBezTo>
                    <a:cubicBezTo>
                      <a:pt x="36" y="2"/>
                      <a:pt x="35" y="2"/>
                      <a:pt x="35" y="3"/>
                    </a:cubicBezTo>
                    <a:cubicBezTo>
                      <a:pt x="32" y="7"/>
                      <a:pt x="32" y="7"/>
                      <a:pt x="32" y="7"/>
                    </a:cubicBezTo>
                    <a:cubicBezTo>
                      <a:pt x="30" y="7"/>
                      <a:pt x="30" y="7"/>
                      <a:pt x="30" y="7"/>
                    </a:cubicBezTo>
                    <a:cubicBezTo>
                      <a:pt x="29" y="1"/>
                      <a:pt x="29" y="1"/>
                      <a:pt x="29" y="1"/>
                    </a:cubicBezTo>
                    <a:cubicBezTo>
                      <a:pt x="29" y="1"/>
                      <a:pt x="29" y="1"/>
                      <a:pt x="29" y="0"/>
                    </a:cubicBezTo>
                    <a:cubicBezTo>
                      <a:pt x="28" y="0"/>
                      <a:pt x="28" y="0"/>
                      <a:pt x="27" y="0"/>
                    </a:cubicBezTo>
                    <a:cubicBezTo>
                      <a:pt x="20" y="1"/>
                      <a:pt x="20" y="1"/>
                      <a:pt x="20" y="1"/>
                    </a:cubicBezTo>
                    <a:cubicBezTo>
                      <a:pt x="20" y="1"/>
                      <a:pt x="19" y="1"/>
                      <a:pt x="19" y="2"/>
                    </a:cubicBezTo>
                    <a:cubicBezTo>
                      <a:pt x="20" y="8"/>
                      <a:pt x="20" y="8"/>
                      <a:pt x="20" y="8"/>
                    </a:cubicBezTo>
                    <a:cubicBezTo>
                      <a:pt x="18" y="9"/>
                      <a:pt x="18" y="9"/>
                      <a:pt x="18" y="9"/>
                    </a:cubicBezTo>
                    <a:cubicBezTo>
                      <a:pt x="14" y="4"/>
                      <a:pt x="14" y="4"/>
                      <a:pt x="14" y="4"/>
                    </a:cubicBezTo>
                    <a:cubicBezTo>
                      <a:pt x="13" y="4"/>
                      <a:pt x="12" y="4"/>
                      <a:pt x="12" y="4"/>
                    </a:cubicBezTo>
                    <a:cubicBezTo>
                      <a:pt x="7" y="9"/>
                      <a:pt x="7" y="9"/>
                      <a:pt x="7" y="9"/>
                    </a:cubicBezTo>
                    <a:cubicBezTo>
                      <a:pt x="6" y="9"/>
                      <a:pt x="6" y="9"/>
                      <a:pt x="6" y="10"/>
                    </a:cubicBezTo>
                    <a:cubicBezTo>
                      <a:pt x="6" y="10"/>
                      <a:pt x="6" y="11"/>
                      <a:pt x="6" y="11"/>
                    </a:cubicBezTo>
                    <a:cubicBezTo>
                      <a:pt x="10" y="15"/>
                      <a:pt x="10" y="15"/>
                      <a:pt x="10" y="15"/>
                    </a:cubicBezTo>
                    <a:cubicBezTo>
                      <a:pt x="9" y="17"/>
                      <a:pt x="9" y="17"/>
                      <a:pt x="9" y="17"/>
                    </a:cubicBezTo>
                    <a:cubicBezTo>
                      <a:pt x="3" y="16"/>
                      <a:pt x="3" y="16"/>
                      <a:pt x="3" y="16"/>
                    </a:cubicBezTo>
                    <a:cubicBezTo>
                      <a:pt x="3" y="16"/>
                      <a:pt x="3" y="16"/>
                      <a:pt x="2" y="16"/>
                    </a:cubicBezTo>
                    <a:cubicBezTo>
                      <a:pt x="2" y="16"/>
                      <a:pt x="2" y="16"/>
                      <a:pt x="2" y="17"/>
                    </a:cubicBezTo>
                    <a:cubicBezTo>
                      <a:pt x="0" y="24"/>
                      <a:pt x="0" y="24"/>
                      <a:pt x="0" y="24"/>
                    </a:cubicBezTo>
                    <a:cubicBezTo>
                      <a:pt x="0" y="24"/>
                      <a:pt x="0" y="24"/>
                      <a:pt x="0" y="25"/>
                    </a:cubicBezTo>
                    <a:cubicBezTo>
                      <a:pt x="1" y="25"/>
                      <a:pt x="1" y="25"/>
                      <a:pt x="1" y="25"/>
                    </a:cubicBezTo>
                    <a:cubicBezTo>
                      <a:pt x="7" y="27"/>
                      <a:pt x="7" y="27"/>
                      <a:pt x="7" y="27"/>
                    </a:cubicBezTo>
                    <a:cubicBezTo>
                      <a:pt x="7" y="29"/>
                      <a:pt x="7" y="29"/>
                      <a:pt x="7" y="29"/>
                    </a:cubicBezTo>
                    <a:cubicBezTo>
                      <a:pt x="2" y="31"/>
                      <a:pt x="2" y="31"/>
                      <a:pt x="2" y="31"/>
                    </a:cubicBezTo>
                    <a:cubicBezTo>
                      <a:pt x="1" y="31"/>
                      <a:pt x="1" y="32"/>
                      <a:pt x="1" y="33"/>
                    </a:cubicBezTo>
                    <a:cubicBezTo>
                      <a:pt x="4" y="39"/>
                      <a:pt x="4" y="39"/>
                      <a:pt x="4" y="39"/>
                    </a:cubicBezTo>
                    <a:cubicBezTo>
                      <a:pt x="4" y="40"/>
                      <a:pt x="4" y="40"/>
                      <a:pt x="5" y="40"/>
                    </a:cubicBezTo>
                    <a:cubicBezTo>
                      <a:pt x="5" y="40"/>
                      <a:pt x="5" y="40"/>
                      <a:pt x="6" y="40"/>
                    </a:cubicBezTo>
                    <a:cubicBezTo>
                      <a:pt x="11" y="38"/>
                      <a:pt x="11" y="38"/>
                      <a:pt x="11" y="38"/>
                    </a:cubicBezTo>
                    <a:cubicBezTo>
                      <a:pt x="12" y="40"/>
                      <a:pt x="12" y="40"/>
                      <a:pt x="12" y="40"/>
                    </a:cubicBezTo>
                    <a:cubicBezTo>
                      <a:pt x="9" y="45"/>
                      <a:pt x="9" y="45"/>
                      <a:pt x="9" y="45"/>
                    </a:cubicBezTo>
                    <a:cubicBezTo>
                      <a:pt x="9" y="45"/>
                      <a:pt x="9" y="46"/>
                      <a:pt x="10" y="47"/>
                    </a:cubicBezTo>
                    <a:cubicBezTo>
                      <a:pt x="16" y="50"/>
                      <a:pt x="16" y="50"/>
                      <a:pt x="16" y="50"/>
                    </a:cubicBezTo>
                    <a:cubicBezTo>
                      <a:pt x="16" y="50"/>
                      <a:pt x="17" y="50"/>
                      <a:pt x="17" y="50"/>
                    </a:cubicBezTo>
                    <a:cubicBezTo>
                      <a:pt x="17" y="50"/>
                      <a:pt x="18" y="50"/>
                      <a:pt x="18" y="50"/>
                    </a:cubicBezTo>
                    <a:cubicBezTo>
                      <a:pt x="21" y="45"/>
                      <a:pt x="21" y="45"/>
                      <a:pt x="21" y="45"/>
                    </a:cubicBezTo>
                    <a:cubicBezTo>
                      <a:pt x="23" y="45"/>
                      <a:pt x="23" y="45"/>
                      <a:pt x="23" y="45"/>
                    </a:cubicBezTo>
                    <a:cubicBezTo>
                      <a:pt x="23" y="51"/>
                      <a:pt x="23" y="51"/>
                      <a:pt x="23" y="51"/>
                    </a:cubicBezTo>
                    <a:cubicBezTo>
                      <a:pt x="23" y="51"/>
                      <a:pt x="24" y="52"/>
                      <a:pt x="24" y="52"/>
                    </a:cubicBezTo>
                    <a:cubicBezTo>
                      <a:pt x="24" y="52"/>
                      <a:pt x="24" y="52"/>
                      <a:pt x="24" y="52"/>
                    </a:cubicBezTo>
                    <a:cubicBezTo>
                      <a:pt x="25" y="52"/>
                      <a:pt x="25" y="52"/>
                      <a:pt x="25" y="52"/>
                    </a:cubicBezTo>
                    <a:cubicBezTo>
                      <a:pt x="32" y="52"/>
                      <a:pt x="32" y="52"/>
                      <a:pt x="32" y="52"/>
                    </a:cubicBezTo>
                    <a:cubicBezTo>
                      <a:pt x="32" y="52"/>
                      <a:pt x="33" y="51"/>
                      <a:pt x="33" y="51"/>
                    </a:cubicBezTo>
                    <a:cubicBezTo>
                      <a:pt x="33" y="51"/>
                      <a:pt x="33" y="50"/>
                      <a:pt x="33" y="50"/>
                    </a:cubicBezTo>
                    <a:cubicBezTo>
                      <a:pt x="33" y="44"/>
                      <a:pt x="33" y="44"/>
                      <a:pt x="33" y="44"/>
                    </a:cubicBezTo>
                    <a:cubicBezTo>
                      <a:pt x="35" y="44"/>
                      <a:pt x="35" y="44"/>
                      <a:pt x="35" y="44"/>
                    </a:cubicBezTo>
                    <a:cubicBezTo>
                      <a:pt x="39" y="48"/>
                      <a:pt x="39" y="48"/>
                      <a:pt x="39" y="48"/>
                    </a:cubicBezTo>
                    <a:cubicBezTo>
                      <a:pt x="39" y="48"/>
                      <a:pt x="39" y="48"/>
                      <a:pt x="40" y="48"/>
                    </a:cubicBezTo>
                    <a:cubicBezTo>
                      <a:pt x="40" y="48"/>
                      <a:pt x="40" y="48"/>
                      <a:pt x="41" y="48"/>
                    </a:cubicBezTo>
                    <a:cubicBezTo>
                      <a:pt x="46" y="43"/>
                      <a:pt x="46" y="43"/>
                      <a:pt x="46" y="43"/>
                    </a:cubicBezTo>
                    <a:cubicBezTo>
                      <a:pt x="46" y="43"/>
                      <a:pt x="46" y="43"/>
                      <a:pt x="46" y="42"/>
                    </a:cubicBezTo>
                    <a:cubicBezTo>
                      <a:pt x="46" y="42"/>
                      <a:pt x="46" y="42"/>
                      <a:pt x="46" y="41"/>
                    </a:cubicBezTo>
                    <a:cubicBezTo>
                      <a:pt x="42" y="37"/>
                      <a:pt x="42" y="37"/>
                      <a:pt x="42" y="37"/>
                    </a:cubicBezTo>
                    <a:cubicBezTo>
                      <a:pt x="43" y="35"/>
                      <a:pt x="43" y="35"/>
                      <a:pt x="43" y="35"/>
                    </a:cubicBezTo>
                    <a:cubicBezTo>
                      <a:pt x="49" y="36"/>
                      <a:pt x="49" y="36"/>
                      <a:pt x="49" y="36"/>
                    </a:cubicBezTo>
                    <a:cubicBezTo>
                      <a:pt x="49" y="37"/>
                      <a:pt x="50" y="36"/>
                      <a:pt x="50" y="36"/>
                    </a:cubicBezTo>
                    <a:cubicBezTo>
                      <a:pt x="50" y="36"/>
                      <a:pt x="51" y="36"/>
                      <a:pt x="51" y="35"/>
                    </a:cubicBezTo>
                    <a:cubicBezTo>
                      <a:pt x="52" y="29"/>
                      <a:pt x="52" y="29"/>
                      <a:pt x="52" y="29"/>
                    </a:cubicBezTo>
                    <a:cubicBezTo>
                      <a:pt x="52" y="28"/>
                      <a:pt x="52" y="28"/>
                      <a:pt x="52" y="27"/>
                    </a:cubicBezTo>
                    <a:close/>
                    <a:moveTo>
                      <a:pt x="33" y="28"/>
                    </a:moveTo>
                    <a:cubicBezTo>
                      <a:pt x="32" y="31"/>
                      <a:pt x="28" y="34"/>
                      <a:pt x="25" y="33"/>
                    </a:cubicBezTo>
                    <a:cubicBezTo>
                      <a:pt x="21" y="32"/>
                      <a:pt x="18" y="28"/>
                      <a:pt x="19" y="25"/>
                    </a:cubicBezTo>
                    <a:cubicBezTo>
                      <a:pt x="20" y="21"/>
                      <a:pt x="24" y="18"/>
                      <a:pt x="28" y="19"/>
                    </a:cubicBezTo>
                    <a:cubicBezTo>
                      <a:pt x="32" y="20"/>
                      <a:pt x="34" y="24"/>
                      <a:pt x="33" y="28"/>
                    </a:cubicBezTo>
                    <a:close/>
                  </a:path>
                </a:pathLst>
              </a:custGeom>
              <a:solidFill>
                <a:srgbClr val="007CD0">
                  <a:alpha val="50000"/>
                </a:srgbClr>
              </a:solidFill>
              <a:ln w="9525">
                <a:noFill/>
                <a:round/>
              </a:ln>
            </p:spPr>
            <p:txBody>
              <a:bodyPr/>
              <a:lstStyle/>
              <a:p>
                <a:pPr defTabSz="1218565">
                  <a:defRPr/>
                </a:pPr>
                <a:endParaRPr lang="da-DK"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175" name="Freeform 27"/>
              <p:cNvSpPr>
                <a:spLocks noEditPoints="1"/>
              </p:cNvSpPr>
              <p:nvPr/>
            </p:nvSpPr>
            <p:spPr bwMode="auto">
              <a:xfrm>
                <a:off x="840298" y="4757386"/>
                <a:ext cx="416037" cy="419205"/>
              </a:xfrm>
              <a:custGeom>
                <a:avLst/>
                <a:gdLst/>
                <a:ahLst/>
                <a:cxnLst>
                  <a:cxn ang="0">
                    <a:pos x="33" y="29"/>
                  </a:cxn>
                  <a:cxn ang="0">
                    <a:pos x="31" y="24"/>
                  </a:cxn>
                  <a:cxn ang="0">
                    <a:pos x="36" y="25"/>
                  </a:cxn>
                  <a:cxn ang="0">
                    <a:pos x="37" y="20"/>
                  </a:cxn>
                  <a:cxn ang="0">
                    <a:pos x="36" y="18"/>
                  </a:cxn>
                  <a:cxn ang="0">
                    <a:pos x="32" y="16"/>
                  </a:cxn>
                  <a:cxn ang="0">
                    <a:pos x="37" y="14"/>
                  </a:cxn>
                  <a:cxn ang="0">
                    <a:pos x="35" y="9"/>
                  </a:cxn>
                  <a:cxn ang="0">
                    <a:pos x="30" y="10"/>
                  </a:cxn>
                  <a:cxn ang="0">
                    <a:pos x="31" y="5"/>
                  </a:cxn>
                  <a:cxn ang="0">
                    <a:pos x="30" y="4"/>
                  </a:cxn>
                  <a:cxn ang="0">
                    <a:pos x="24" y="2"/>
                  </a:cxn>
                  <a:cxn ang="0">
                    <a:pos x="21" y="5"/>
                  </a:cxn>
                  <a:cxn ang="0">
                    <a:pos x="19" y="0"/>
                  </a:cxn>
                  <a:cxn ang="0">
                    <a:pos x="14" y="1"/>
                  </a:cxn>
                  <a:cxn ang="0">
                    <a:pos x="14" y="5"/>
                  </a:cxn>
                  <a:cxn ang="0">
                    <a:pos x="10" y="3"/>
                  </a:cxn>
                  <a:cxn ang="0">
                    <a:pos x="8" y="3"/>
                  </a:cxn>
                  <a:cxn ang="0">
                    <a:pos x="4" y="7"/>
                  </a:cxn>
                  <a:cxn ang="0">
                    <a:pos x="7" y="11"/>
                  </a:cxn>
                  <a:cxn ang="0">
                    <a:pos x="3" y="11"/>
                  </a:cxn>
                  <a:cxn ang="0">
                    <a:pos x="0" y="17"/>
                  </a:cxn>
                  <a:cxn ang="0">
                    <a:pos x="1" y="18"/>
                  </a:cxn>
                  <a:cxn ang="0">
                    <a:pos x="5" y="20"/>
                  </a:cxn>
                  <a:cxn ang="0">
                    <a:pos x="1" y="23"/>
                  </a:cxn>
                  <a:cxn ang="0">
                    <a:pos x="4" y="28"/>
                  </a:cxn>
                  <a:cxn ang="0">
                    <a:pos x="8" y="27"/>
                  </a:cxn>
                  <a:cxn ang="0">
                    <a:pos x="7" y="31"/>
                  </a:cxn>
                  <a:cxn ang="0">
                    <a:pos x="7" y="33"/>
                  </a:cxn>
                  <a:cxn ang="0">
                    <a:pos x="12" y="35"/>
                  </a:cxn>
                  <a:cxn ang="0">
                    <a:pos x="13" y="35"/>
                  </a:cxn>
                  <a:cxn ang="0">
                    <a:pos x="17" y="32"/>
                  </a:cxn>
                  <a:cxn ang="0">
                    <a:pos x="17" y="37"/>
                  </a:cxn>
                  <a:cxn ang="0">
                    <a:pos x="23" y="36"/>
                  </a:cxn>
                  <a:cxn ang="0">
                    <a:pos x="24" y="35"/>
                  </a:cxn>
                  <a:cxn ang="0">
                    <a:pos x="25" y="31"/>
                  </a:cxn>
                  <a:cxn ang="0">
                    <a:pos x="28" y="34"/>
                  </a:cxn>
                  <a:cxn ang="0">
                    <a:pos x="33" y="30"/>
                  </a:cxn>
                  <a:cxn ang="0">
                    <a:pos x="22" y="22"/>
                  </a:cxn>
                  <a:cxn ang="0">
                    <a:pos x="15" y="15"/>
                  </a:cxn>
                  <a:cxn ang="0">
                    <a:pos x="22" y="22"/>
                  </a:cxn>
                </a:cxnLst>
                <a:rect l="0" t="0" r="r" b="b"/>
                <a:pathLst>
                  <a:path w="37" h="37">
                    <a:moveTo>
                      <a:pt x="33" y="29"/>
                    </a:moveTo>
                    <a:cubicBezTo>
                      <a:pt x="33" y="29"/>
                      <a:pt x="33" y="29"/>
                      <a:pt x="33" y="29"/>
                    </a:cubicBezTo>
                    <a:cubicBezTo>
                      <a:pt x="30" y="26"/>
                      <a:pt x="30" y="26"/>
                      <a:pt x="30" y="26"/>
                    </a:cubicBezTo>
                    <a:cubicBezTo>
                      <a:pt x="31" y="24"/>
                      <a:pt x="31" y="24"/>
                      <a:pt x="31" y="24"/>
                    </a:cubicBezTo>
                    <a:cubicBezTo>
                      <a:pt x="35" y="25"/>
                      <a:pt x="35" y="25"/>
                      <a:pt x="35" y="25"/>
                    </a:cubicBezTo>
                    <a:cubicBezTo>
                      <a:pt x="35" y="25"/>
                      <a:pt x="36" y="25"/>
                      <a:pt x="36" y="25"/>
                    </a:cubicBezTo>
                    <a:cubicBezTo>
                      <a:pt x="36" y="25"/>
                      <a:pt x="36" y="25"/>
                      <a:pt x="36" y="24"/>
                    </a:cubicBezTo>
                    <a:cubicBezTo>
                      <a:pt x="37" y="20"/>
                      <a:pt x="37" y="20"/>
                      <a:pt x="37" y="20"/>
                    </a:cubicBezTo>
                    <a:cubicBezTo>
                      <a:pt x="37" y="19"/>
                      <a:pt x="37" y="19"/>
                      <a:pt x="37" y="19"/>
                    </a:cubicBezTo>
                    <a:cubicBezTo>
                      <a:pt x="37" y="19"/>
                      <a:pt x="37" y="18"/>
                      <a:pt x="36" y="18"/>
                    </a:cubicBezTo>
                    <a:cubicBezTo>
                      <a:pt x="33" y="18"/>
                      <a:pt x="33" y="18"/>
                      <a:pt x="33" y="18"/>
                    </a:cubicBezTo>
                    <a:cubicBezTo>
                      <a:pt x="32" y="16"/>
                      <a:pt x="32" y="16"/>
                      <a:pt x="32" y="16"/>
                    </a:cubicBezTo>
                    <a:cubicBezTo>
                      <a:pt x="36" y="14"/>
                      <a:pt x="36" y="14"/>
                      <a:pt x="36" y="14"/>
                    </a:cubicBezTo>
                    <a:cubicBezTo>
                      <a:pt x="36" y="14"/>
                      <a:pt x="37" y="14"/>
                      <a:pt x="37" y="14"/>
                    </a:cubicBezTo>
                    <a:cubicBezTo>
                      <a:pt x="37" y="14"/>
                      <a:pt x="37" y="13"/>
                      <a:pt x="37" y="13"/>
                    </a:cubicBezTo>
                    <a:cubicBezTo>
                      <a:pt x="35" y="9"/>
                      <a:pt x="35" y="9"/>
                      <a:pt x="35" y="9"/>
                    </a:cubicBezTo>
                    <a:cubicBezTo>
                      <a:pt x="34" y="8"/>
                      <a:pt x="34" y="8"/>
                      <a:pt x="33" y="8"/>
                    </a:cubicBezTo>
                    <a:cubicBezTo>
                      <a:pt x="30" y="10"/>
                      <a:pt x="30" y="10"/>
                      <a:pt x="30" y="10"/>
                    </a:cubicBezTo>
                    <a:cubicBezTo>
                      <a:pt x="29" y="8"/>
                      <a:pt x="29" y="8"/>
                      <a:pt x="29" y="8"/>
                    </a:cubicBezTo>
                    <a:cubicBezTo>
                      <a:pt x="31" y="5"/>
                      <a:pt x="31" y="5"/>
                      <a:pt x="31" y="5"/>
                    </a:cubicBezTo>
                    <a:cubicBezTo>
                      <a:pt x="31" y="5"/>
                      <a:pt x="31" y="4"/>
                      <a:pt x="31" y="4"/>
                    </a:cubicBezTo>
                    <a:cubicBezTo>
                      <a:pt x="31" y="4"/>
                      <a:pt x="30" y="4"/>
                      <a:pt x="30" y="4"/>
                    </a:cubicBezTo>
                    <a:cubicBezTo>
                      <a:pt x="26" y="1"/>
                      <a:pt x="26" y="1"/>
                      <a:pt x="26" y="1"/>
                    </a:cubicBezTo>
                    <a:cubicBezTo>
                      <a:pt x="25" y="1"/>
                      <a:pt x="25" y="1"/>
                      <a:pt x="24" y="2"/>
                    </a:cubicBezTo>
                    <a:cubicBezTo>
                      <a:pt x="22" y="5"/>
                      <a:pt x="22" y="5"/>
                      <a:pt x="22" y="5"/>
                    </a:cubicBezTo>
                    <a:cubicBezTo>
                      <a:pt x="21" y="5"/>
                      <a:pt x="21" y="5"/>
                      <a:pt x="21" y="5"/>
                    </a:cubicBezTo>
                    <a:cubicBezTo>
                      <a:pt x="21" y="1"/>
                      <a:pt x="21" y="1"/>
                      <a:pt x="21" y="1"/>
                    </a:cubicBezTo>
                    <a:cubicBezTo>
                      <a:pt x="20" y="0"/>
                      <a:pt x="20" y="0"/>
                      <a:pt x="19" y="0"/>
                    </a:cubicBezTo>
                    <a:cubicBezTo>
                      <a:pt x="14" y="0"/>
                      <a:pt x="14" y="0"/>
                      <a:pt x="14" y="0"/>
                    </a:cubicBezTo>
                    <a:cubicBezTo>
                      <a:pt x="14" y="0"/>
                      <a:pt x="14" y="0"/>
                      <a:pt x="14" y="1"/>
                    </a:cubicBezTo>
                    <a:cubicBezTo>
                      <a:pt x="14" y="1"/>
                      <a:pt x="14" y="1"/>
                      <a:pt x="14" y="1"/>
                    </a:cubicBezTo>
                    <a:cubicBezTo>
                      <a:pt x="14" y="5"/>
                      <a:pt x="14" y="5"/>
                      <a:pt x="14" y="5"/>
                    </a:cubicBezTo>
                    <a:cubicBezTo>
                      <a:pt x="13" y="6"/>
                      <a:pt x="13" y="6"/>
                      <a:pt x="13" y="6"/>
                    </a:cubicBezTo>
                    <a:cubicBezTo>
                      <a:pt x="10" y="3"/>
                      <a:pt x="10" y="3"/>
                      <a:pt x="10" y="3"/>
                    </a:cubicBezTo>
                    <a:cubicBezTo>
                      <a:pt x="10" y="3"/>
                      <a:pt x="9" y="3"/>
                      <a:pt x="9" y="3"/>
                    </a:cubicBezTo>
                    <a:cubicBezTo>
                      <a:pt x="9" y="3"/>
                      <a:pt x="9" y="3"/>
                      <a:pt x="8" y="3"/>
                    </a:cubicBezTo>
                    <a:cubicBezTo>
                      <a:pt x="5" y="6"/>
                      <a:pt x="5" y="6"/>
                      <a:pt x="5" y="6"/>
                    </a:cubicBezTo>
                    <a:cubicBezTo>
                      <a:pt x="5" y="6"/>
                      <a:pt x="4" y="7"/>
                      <a:pt x="4" y="7"/>
                    </a:cubicBezTo>
                    <a:cubicBezTo>
                      <a:pt x="4" y="7"/>
                      <a:pt x="4" y="8"/>
                      <a:pt x="5" y="8"/>
                    </a:cubicBezTo>
                    <a:cubicBezTo>
                      <a:pt x="7" y="11"/>
                      <a:pt x="7" y="11"/>
                      <a:pt x="7" y="11"/>
                    </a:cubicBezTo>
                    <a:cubicBezTo>
                      <a:pt x="7" y="12"/>
                      <a:pt x="7" y="12"/>
                      <a:pt x="7" y="12"/>
                    </a:cubicBezTo>
                    <a:cubicBezTo>
                      <a:pt x="3" y="11"/>
                      <a:pt x="3" y="11"/>
                      <a:pt x="3" y="11"/>
                    </a:cubicBezTo>
                    <a:cubicBezTo>
                      <a:pt x="2" y="11"/>
                      <a:pt x="2" y="11"/>
                      <a:pt x="1" y="12"/>
                    </a:cubicBezTo>
                    <a:cubicBezTo>
                      <a:pt x="0" y="17"/>
                      <a:pt x="0" y="17"/>
                      <a:pt x="0" y="17"/>
                    </a:cubicBezTo>
                    <a:cubicBezTo>
                      <a:pt x="0" y="17"/>
                      <a:pt x="0" y="17"/>
                      <a:pt x="1" y="18"/>
                    </a:cubicBezTo>
                    <a:cubicBezTo>
                      <a:pt x="1" y="18"/>
                      <a:pt x="1" y="18"/>
                      <a:pt x="1" y="18"/>
                    </a:cubicBezTo>
                    <a:cubicBezTo>
                      <a:pt x="5" y="19"/>
                      <a:pt x="5" y="19"/>
                      <a:pt x="5" y="19"/>
                    </a:cubicBezTo>
                    <a:cubicBezTo>
                      <a:pt x="5" y="20"/>
                      <a:pt x="5" y="20"/>
                      <a:pt x="5" y="20"/>
                    </a:cubicBezTo>
                    <a:cubicBezTo>
                      <a:pt x="2" y="22"/>
                      <a:pt x="2" y="22"/>
                      <a:pt x="2" y="22"/>
                    </a:cubicBezTo>
                    <a:cubicBezTo>
                      <a:pt x="1" y="22"/>
                      <a:pt x="1" y="23"/>
                      <a:pt x="1" y="23"/>
                    </a:cubicBezTo>
                    <a:cubicBezTo>
                      <a:pt x="3" y="28"/>
                      <a:pt x="3" y="28"/>
                      <a:pt x="3" y="28"/>
                    </a:cubicBezTo>
                    <a:cubicBezTo>
                      <a:pt x="3" y="28"/>
                      <a:pt x="3" y="28"/>
                      <a:pt x="4" y="28"/>
                    </a:cubicBezTo>
                    <a:cubicBezTo>
                      <a:pt x="4" y="29"/>
                      <a:pt x="4" y="29"/>
                      <a:pt x="4" y="28"/>
                    </a:cubicBezTo>
                    <a:cubicBezTo>
                      <a:pt x="8" y="27"/>
                      <a:pt x="8" y="27"/>
                      <a:pt x="8" y="27"/>
                    </a:cubicBezTo>
                    <a:cubicBezTo>
                      <a:pt x="9" y="28"/>
                      <a:pt x="9" y="28"/>
                      <a:pt x="9" y="28"/>
                    </a:cubicBezTo>
                    <a:cubicBezTo>
                      <a:pt x="7" y="31"/>
                      <a:pt x="7" y="31"/>
                      <a:pt x="7" y="31"/>
                    </a:cubicBezTo>
                    <a:cubicBezTo>
                      <a:pt x="7" y="32"/>
                      <a:pt x="7" y="32"/>
                      <a:pt x="7" y="32"/>
                    </a:cubicBezTo>
                    <a:cubicBezTo>
                      <a:pt x="7" y="32"/>
                      <a:pt x="7" y="33"/>
                      <a:pt x="7" y="33"/>
                    </a:cubicBezTo>
                    <a:cubicBezTo>
                      <a:pt x="7" y="33"/>
                      <a:pt x="7" y="33"/>
                      <a:pt x="7" y="33"/>
                    </a:cubicBezTo>
                    <a:cubicBezTo>
                      <a:pt x="12" y="35"/>
                      <a:pt x="12" y="35"/>
                      <a:pt x="12" y="35"/>
                    </a:cubicBezTo>
                    <a:cubicBezTo>
                      <a:pt x="12" y="35"/>
                      <a:pt x="12" y="35"/>
                      <a:pt x="13" y="35"/>
                    </a:cubicBezTo>
                    <a:cubicBezTo>
                      <a:pt x="13" y="35"/>
                      <a:pt x="13" y="35"/>
                      <a:pt x="13" y="35"/>
                    </a:cubicBezTo>
                    <a:cubicBezTo>
                      <a:pt x="15" y="31"/>
                      <a:pt x="15" y="31"/>
                      <a:pt x="15" y="31"/>
                    </a:cubicBezTo>
                    <a:cubicBezTo>
                      <a:pt x="17" y="32"/>
                      <a:pt x="17" y="32"/>
                      <a:pt x="17" y="32"/>
                    </a:cubicBezTo>
                    <a:cubicBezTo>
                      <a:pt x="17" y="36"/>
                      <a:pt x="17" y="36"/>
                      <a:pt x="17" y="36"/>
                    </a:cubicBezTo>
                    <a:cubicBezTo>
                      <a:pt x="17" y="36"/>
                      <a:pt x="17" y="36"/>
                      <a:pt x="17" y="37"/>
                    </a:cubicBezTo>
                    <a:cubicBezTo>
                      <a:pt x="18" y="37"/>
                      <a:pt x="18" y="37"/>
                      <a:pt x="18" y="37"/>
                    </a:cubicBezTo>
                    <a:cubicBezTo>
                      <a:pt x="23" y="36"/>
                      <a:pt x="23" y="36"/>
                      <a:pt x="23" y="36"/>
                    </a:cubicBezTo>
                    <a:cubicBezTo>
                      <a:pt x="23" y="36"/>
                      <a:pt x="24" y="36"/>
                      <a:pt x="24" y="36"/>
                    </a:cubicBezTo>
                    <a:cubicBezTo>
                      <a:pt x="24" y="36"/>
                      <a:pt x="24" y="35"/>
                      <a:pt x="24" y="35"/>
                    </a:cubicBezTo>
                    <a:cubicBezTo>
                      <a:pt x="24" y="31"/>
                      <a:pt x="24" y="31"/>
                      <a:pt x="24" y="31"/>
                    </a:cubicBezTo>
                    <a:cubicBezTo>
                      <a:pt x="25" y="31"/>
                      <a:pt x="25" y="31"/>
                      <a:pt x="25" y="31"/>
                    </a:cubicBezTo>
                    <a:cubicBezTo>
                      <a:pt x="28" y="33"/>
                      <a:pt x="28" y="33"/>
                      <a:pt x="28" y="33"/>
                    </a:cubicBezTo>
                    <a:cubicBezTo>
                      <a:pt x="28" y="34"/>
                      <a:pt x="28" y="34"/>
                      <a:pt x="28" y="34"/>
                    </a:cubicBezTo>
                    <a:cubicBezTo>
                      <a:pt x="29" y="34"/>
                      <a:pt x="29" y="34"/>
                      <a:pt x="29" y="34"/>
                    </a:cubicBezTo>
                    <a:cubicBezTo>
                      <a:pt x="33" y="30"/>
                      <a:pt x="33" y="30"/>
                      <a:pt x="33" y="30"/>
                    </a:cubicBezTo>
                    <a:cubicBezTo>
                      <a:pt x="33" y="30"/>
                      <a:pt x="33" y="30"/>
                      <a:pt x="33" y="29"/>
                    </a:cubicBezTo>
                    <a:close/>
                    <a:moveTo>
                      <a:pt x="22" y="22"/>
                    </a:moveTo>
                    <a:cubicBezTo>
                      <a:pt x="20" y="24"/>
                      <a:pt x="17" y="24"/>
                      <a:pt x="15" y="22"/>
                    </a:cubicBezTo>
                    <a:cubicBezTo>
                      <a:pt x="13" y="20"/>
                      <a:pt x="13" y="16"/>
                      <a:pt x="15" y="15"/>
                    </a:cubicBezTo>
                    <a:cubicBezTo>
                      <a:pt x="17" y="13"/>
                      <a:pt x="21" y="13"/>
                      <a:pt x="23" y="15"/>
                    </a:cubicBezTo>
                    <a:cubicBezTo>
                      <a:pt x="24" y="17"/>
                      <a:pt x="24" y="20"/>
                      <a:pt x="22" y="22"/>
                    </a:cubicBezTo>
                    <a:close/>
                  </a:path>
                </a:pathLst>
              </a:custGeom>
              <a:solidFill>
                <a:srgbClr val="007CD0">
                  <a:alpha val="50000"/>
                </a:srgbClr>
              </a:solidFill>
              <a:ln w="9525">
                <a:noFill/>
                <a:round/>
              </a:ln>
            </p:spPr>
            <p:txBody>
              <a:bodyPr/>
              <a:lstStyle/>
              <a:p>
                <a:pPr defTabSz="1218565">
                  <a:defRPr/>
                </a:pPr>
                <a:endParaRPr lang="da-DK" sz="2400" kern="0" dirty="0">
                  <a:solidFill>
                    <a:sysClr val="windowText" lastClr="000000"/>
                  </a:solidFill>
                  <a:latin typeface="微软雅黑" panose="020B0503020204020204" pitchFamily="34" charset="-122"/>
                  <a:ea typeface="微软雅黑" panose="020B0503020204020204" pitchFamily="34" charset="-122"/>
                </a:endParaRPr>
              </a:p>
            </p:txBody>
          </p:sp>
        </p:grpSp>
      </p:grpSp>
      <p:grpSp>
        <p:nvGrpSpPr>
          <p:cNvPr id="176" name="Group 149"/>
          <p:cNvGrpSpPr/>
          <p:nvPr/>
        </p:nvGrpSpPr>
        <p:grpSpPr bwMode="auto">
          <a:xfrm>
            <a:off x="6865215" y="4965057"/>
            <a:ext cx="914400" cy="914400"/>
            <a:chOff x="4216906" y="4857744"/>
            <a:chExt cx="713232" cy="713231"/>
          </a:xfrm>
        </p:grpSpPr>
        <p:sp>
          <p:nvSpPr>
            <p:cNvPr id="177" name="Donut 32"/>
            <p:cNvSpPr>
              <a:spLocks noChangeArrowheads="1"/>
            </p:cNvSpPr>
            <p:nvPr/>
          </p:nvSpPr>
          <p:spPr bwMode="auto">
            <a:xfrm>
              <a:off x="4216618" y="4857744"/>
              <a:ext cx="713768" cy="712886"/>
            </a:xfrm>
            <a:custGeom>
              <a:avLst/>
              <a:gdLst>
                <a:gd name="T0" fmla="*/ 356616 w 713232"/>
                <a:gd name="T1" fmla="*/ 0 h 713232"/>
                <a:gd name="T2" fmla="*/ 104450 w 713232"/>
                <a:gd name="T3" fmla="*/ 104450 h 713232"/>
                <a:gd name="T4" fmla="*/ 0 w 713232"/>
                <a:gd name="T5" fmla="*/ 356616 h 713232"/>
                <a:gd name="T6" fmla="*/ 104450 w 713232"/>
                <a:gd name="T7" fmla="*/ 608782 h 713232"/>
                <a:gd name="T8" fmla="*/ 356616 w 713232"/>
                <a:gd name="T9" fmla="*/ 713232 h 713232"/>
                <a:gd name="T10" fmla="*/ 608782 w 713232"/>
                <a:gd name="T11" fmla="*/ 608782 h 713232"/>
                <a:gd name="T12" fmla="*/ 713232 w 713232"/>
                <a:gd name="T13" fmla="*/ 356616 h 713232"/>
                <a:gd name="T14" fmla="*/ 608782 w 713232"/>
                <a:gd name="T15" fmla="*/ 104450 h 713232"/>
                <a:gd name="T16" fmla="*/ 17694720 60000 65536"/>
                <a:gd name="T17" fmla="*/ 17694720 60000 65536"/>
                <a:gd name="T18" fmla="*/ 11796480 60000 65536"/>
                <a:gd name="T19" fmla="*/ 5898240 60000 65536"/>
                <a:gd name="T20" fmla="*/ 5898240 60000 65536"/>
                <a:gd name="T21" fmla="*/ 5898240 60000 65536"/>
                <a:gd name="T22" fmla="*/ 0 60000 65536"/>
                <a:gd name="T23" fmla="*/ 17694720 60000 65536"/>
                <a:gd name="T24" fmla="*/ 104450 w 713232"/>
                <a:gd name="T25" fmla="*/ 104450 h 713232"/>
                <a:gd name="T26" fmla="*/ 608782 w 713232"/>
                <a:gd name="T27" fmla="*/ 608782 h 7132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3232" h="713232">
                  <a:moveTo>
                    <a:pt x="0" y="356616"/>
                  </a:moveTo>
                  <a:lnTo>
                    <a:pt x="-1" y="356615"/>
                  </a:lnTo>
                  <a:cubicBezTo>
                    <a:pt x="0" y="159662"/>
                    <a:pt x="159662" y="0"/>
                    <a:pt x="356616" y="0"/>
                  </a:cubicBezTo>
                  <a:cubicBezTo>
                    <a:pt x="356616" y="-1"/>
                    <a:pt x="356616" y="0"/>
                    <a:pt x="356616" y="0"/>
                  </a:cubicBezTo>
                  <a:lnTo>
                    <a:pt x="356617" y="-1"/>
                  </a:lnTo>
                  <a:cubicBezTo>
                    <a:pt x="553570" y="0"/>
                    <a:pt x="713233" y="159662"/>
                    <a:pt x="713233" y="356616"/>
                  </a:cubicBezTo>
                  <a:cubicBezTo>
                    <a:pt x="713233" y="356616"/>
                    <a:pt x="713232" y="356616"/>
                    <a:pt x="713232" y="356616"/>
                  </a:cubicBezTo>
                  <a:lnTo>
                    <a:pt x="713233" y="356617"/>
                  </a:lnTo>
                  <a:cubicBezTo>
                    <a:pt x="713233" y="553570"/>
                    <a:pt x="553570" y="713232"/>
                    <a:pt x="356617" y="713232"/>
                  </a:cubicBezTo>
                  <a:cubicBezTo>
                    <a:pt x="159663" y="713232"/>
                    <a:pt x="0" y="553570"/>
                    <a:pt x="0" y="356616"/>
                  </a:cubicBezTo>
                  <a:close/>
                  <a:moveTo>
                    <a:pt x="85467" y="356616"/>
                  </a:moveTo>
                  <a:lnTo>
                    <a:pt x="85466" y="356615"/>
                  </a:lnTo>
                  <a:cubicBezTo>
                    <a:pt x="85466" y="506367"/>
                    <a:pt x="206864" y="627765"/>
                    <a:pt x="356615" y="627765"/>
                  </a:cubicBezTo>
                  <a:lnTo>
                    <a:pt x="356616" y="627764"/>
                  </a:lnTo>
                  <a:cubicBezTo>
                    <a:pt x="506367" y="627764"/>
                    <a:pt x="627765" y="506367"/>
                    <a:pt x="627765" y="356616"/>
                  </a:cubicBezTo>
                  <a:cubicBezTo>
                    <a:pt x="627765" y="206864"/>
                    <a:pt x="506367" y="85467"/>
                    <a:pt x="356616" y="85467"/>
                  </a:cubicBezTo>
                  <a:lnTo>
                    <a:pt x="356616" y="85466"/>
                  </a:lnTo>
                  <a:cubicBezTo>
                    <a:pt x="206864" y="85466"/>
                    <a:pt x="85466" y="206864"/>
                    <a:pt x="85466" y="356615"/>
                  </a:cubicBezTo>
                  <a:close/>
                </a:path>
              </a:pathLst>
            </a:custGeom>
            <a:solidFill>
              <a:srgbClr val="007CD0"/>
            </a:solidFill>
            <a:ln w="9525">
              <a:noFill/>
              <a:miter lim="800000"/>
            </a:ln>
            <a:effectLst>
              <a:outerShdw blurRad="63500" dist="23000" dir="5400000" rotWithShape="0">
                <a:srgbClr val="000000">
                  <a:alpha val="34999"/>
                </a:srgbClr>
              </a:outerShdw>
            </a:effectLst>
          </p:spPr>
          <p:txBody>
            <a:bodyPr anchor="ctr"/>
            <a:lstStyle/>
            <a:p>
              <a:pPr algn="ctr" defTabSz="608965" fontAlgn="base">
                <a:spcBef>
                  <a:spcPct val="0"/>
                </a:spcBef>
                <a:spcAft>
                  <a:spcPct val="0"/>
                </a:spcAft>
              </a:pPr>
              <a:endParaRPr lang="en-US" sz="2400" dirty="0">
                <a:solidFill>
                  <a:prstClr val="black"/>
                </a:solidFill>
                <a:latin typeface="微软雅黑" panose="020B0503020204020204" pitchFamily="34" charset="-122"/>
                <a:ea typeface="微软雅黑" panose="020B0503020204020204" pitchFamily="34" charset="-122"/>
              </a:endParaRPr>
            </a:p>
          </p:txBody>
        </p:sp>
        <p:grpSp>
          <p:nvGrpSpPr>
            <p:cNvPr id="178" name="Gruppe 67"/>
            <p:cNvGrpSpPr/>
            <p:nvPr/>
          </p:nvGrpSpPr>
          <p:grpSpPr bwMode="auto">
            <a:xfrm>
              <a:off x="4370796" y="5028441"/>
              <a:ext cx="405456" cy="371850"/>
              <a:chOff x="355442" y="4350695"/>
              <a:chExt cx="900893" cy="825896"/>
            </a:xfrm>
            <a:solidFill>
              <a:srgbClr val="000000"/>
            </a:solidFill>
          </p:grpSpPr>
          <p:sp>
            <p:nvSpPr>
              <p:cNvPr id="179" name="Freeform 26"/>
              <p:cNvSpPr>
                <a:spLocks noEditPoints="1"/>
              </p:cNvSpPr>
              <p:nvPr/>
            </p:nvSpPr>
            <p:spPr bwMode="auto">
              <a:xfrm>
                <a:off x="355442" y="4350695"/>
                <a:ext cx="584955" cy="588138"/>
              </a:xfrm>
              <a:custGeom>
                <a:avLst/>
                <a:gdLst/>
                <a:ahLst/>
                <a:cxnLst>
                  <a:cxn ang="0">
                    <a:pos x="51" y="27"/>
                  </a:cxn>
                  <a:cxn ang="0">
                    <a:pos x="46" y="23"/>
                  </a:cxn>
                  <a:cxn ang="0">
                    <a:pos x="52" y="20"/>
                  </a:cxn>
                  <a:cxn ang="0">
                    <a:pos x="49" y="13"/>
                  </a:cxn>
                  <a:cxn ang="0">
                    <a:pos x="47" y="12"/>
                  </a:cxn>
                  <a:cxn ang="0">
                    <a:pos x="40" y="13"/>
                  </a:cxn>
                  <a:cxn ang="0">
                    <a:pos x="43" y="7"/>
                  </a:cxn>
                  <a:cxn ang="0">
                    <a:pos x="37" y="2"/>
                  </a:cxn>
                  <a:cxn ang="0">
                    <a:pos x="32" y="7"/>
                  </a:cxn>
                  <a:cxn ang="0">
                    <a:pos x="29" y="1"/>
                  </a:cxn>
                  <a:cxn ang="0">
                    <a:pos x="27" y="0"/>
                  </a:cxn>
                  <a:cxn ang="0">
                    <a:pos x="19" y="2"/>
                  </a:cxn>
                  <a:cxn ang="0">
                    <a:pos x="18" y="9"/>
                  </a:cxn>
                  <a:cxn ang="0">
                    <a:pos x="12" y="4"/>
                  </a:cxn>
                  <a:cxn ang="0">
                    <a:pos x="6" y="10"/>
                  </a:cxn>
                  <a:cxn ang="0">
                    <a:pos x="10" y="15"/>
                  </a:cxn>
                  <a:cxn ang="0">
                    <a:pos x="3" y="16"/>
                  </a:cxn>
                  <a:cxn ang="0">
                    <a:pos x="2" y="17"/>
                  </a:cxn>
                  <a:cxn ang="0">
                    <a:pos x="0" y="25"/>
                  </a:cxn>
                  <a:cxn ang="0">
                    <a:pos x="7" y="27"/>
                  </a:cxn>
                  <a:cxn ang="0">
                    <a:pos x="2" y="31"/>
                  </a:cxn>
                  <a:cxn ang="0">
                    <a:pos x="4" y="39"/>
                  </a:cxn>
                  <a:cxn ang="0">
                    <a:pos x="6" y="40"/>
                  </a:cxn>
                  <a:cxn ang="0">
                    <a:pos x="12" y="40"/>
                  </a:cxn>
                  <a:cxn ang="0">
                    <a:pos x="10" y="47"/>
                  </a:cxn>
                  <a:cxn ang="0">
                    <a:pos x="17" y="50"/>
                  </a:cxn>
                  <a:cxn ang="0">
                    <a:pos x="21" y="45"/>
                  </a:cxn>
                  <a:cxn ang="0">
                    <a:pos x="23" y="51"/>
                  </a:cxn>
                  <a:cxn ang="0">
                    <a:pos x="24" y="52"/>
                  </a:cxn>
                  <a:cxn ang="0">
                    <a:pos x="32" y="52"/>
                  </a:cxn>
                  <a:cxn ang="0">
                    <a:pos x="33" y="50"/>
                  </a:cxn>
                  <a:cxn ang="0">
                    <a:pos x="35" y="44"/>
                  </a:cxn>
                  <a:cxn ang="0">
                    <a:pos x="40" y="48"/>
                  </a:cxn>
                  <a:cxn ang="0">
                    <a:pos x="46" y="43"/>
                  </a:cxn>
                  <a:cxn ang="0">
                    <a:pos x="46" y="41"/>
                  </a:cxn>
                  <a:cxn ang="0">
                    <a:pos x="43" y="35"/>
                  </a:cxn>
                  <a:cxn ang="0">
                    <a:pos x="50" y="36"/>
                  </a:cxn>
                  <a:cxn ang="0">
                    <a:pos x="52" y="29"/>
                  </a:cxn>
                  <a:cxn ang="0">
                    <a:pos x="33" y="28"/>
                  </a:cxn>
                  <a:cxn ang="0">
                    <a:pos x="19" y="25"/>
                  </a:cxn>
                  <a:cxn ang="0">
                    <a:pos x="33" y="28"/>
                  </a:cxn>
                </a:cxnLst>
                <a:rect l="0" t="0" r="r" b="b"/>
                <a:pathLst>
                  <a:path w="52" h="52">
                    <a:moveTo>
                      <a:pt x="52" y="27"/>
                    </a:moveTo>
                    <a:cubicBezTo>
                      <a:pt x="52" y="27"/>
                      <a:pt x="52" y="27"/>
                      <a:pt x="51" y="27"/>
                    </a:cubicBezTo>
                    <a:cubicBezTo>
                      <a:pt x="46" y="26"/>
                      <a:pt x="46" y="26"/>
                      <a:pt x="46" y="26"/>
                    </a:cubicBezTo>
                    <a:cubicBezTo>
                      <a:pt x="46" y="23"/>
                      <a:pt x="46" y="23"/>
                      <a:pt x="46" y="23"/>
                    </a:cubicBezTo>
                    <a:cubicBezTo>
                      <a:pt x="51" y="21"/>
                      <a:pt x="51" y="21"/>
                      <a:pt x="51" y="21"/>
                    </a:cubicBezTo>
                    <a:cubicBezTo>
                      <a:pt x="51" y="21"/>
                      <a:pt x="51" y="21"/>
                      <a:pt x="52" y="20"/>
                    </a:cubicBezTo>
                    <a:cubicBezTo>
                      <a:pt x="52" y="20"/>
                      <a:pt x="52" y="20"/>
                      <a:pt x="51" y="19"/>
                    </a:cubicBezTo>
                    <a:cubicBezTo>
                      <a:pt x="49" y="13"/>
                      <a:pt x="49" y="13"/>
                      <a:pt x="49" y="13"/>
                    </a:cubicBezTo>
                    <a:cubicBezTo>
                      <a:pt x="49" y="12"/>
                      <a:pt x="48" y="12"/>
                      <a:pt x="48" y="12"/>
                    </a:cubicBezTo>
                    <a:cubicBezTo>
                      <a:pt x="48" y="12"/>
                      <a:pt x="47" y="12"/>
                      <a:pt x="47" y="12"/>
                    </a:cubicBezTo>
                    <a:cubicBezTo>
                      <a:pt x="42" y="14"/>
                      <a:pt x="42" y="14"/>
                      <a:pt x="42" y="14"/>
                    </a:cubicBezTo>
                    <a:cubicBezTo>
                      <a:pt x="40" y="13"/>
                      <a:pt x="40" y="13"/>
                      <a:pt x="40" y="13"/>
                    </a:cubicBezTo>
                    <a:cubicBezTo>
                      <a:pt x="43" y="8"/>
                      <a:pt x="43" y="8"/>
                      <a:pt x="43" y="8"/>
                    </a:cubicBezTo>
                    <a:cubicBezTo>
                      <a:pt x="43" y="7"/>
                      <a:pt x="43" y="7"/>
                      <a:pt x="43" y="7"/>
                    </a:cubicBezTo>
                    <a:cubicBezTo>
                      <a:pt x="43" y="6"/>
                      <a:pt x="43" y="6"/>
                      <a:pt x="43" y="6"/>
                    </a:cubicBezTo>
                    <a:cubicBezTo>
                      <a:pt x="37" y="2"/>
                      <a:pt x="37" y="2"/>
                      <a:pt x="37" y="2"/>
                    </a:cubicBezTo>
                    <a:cubicBezTo>
                      <a:pt x="36" y="2"/>
                      <a:pt x="35" y="2"/>
                      <a:pt x="35" y="3"/>
                    </a:cubicBezTo>
                    <a:cubicBezTo>
                      <a:pt x="32" y="7"/>
                      <a:pt x="32" y="7"/>
                      <a:pt x="32" y="7"/>
                    </a:cubicBezTo>
                    <a:cubicBezTo>
                      <a:pt x="30" y="7"/>
                      <a:pt x="30" y="7"/>
                      <a:pt x="30" y="7"/>
                    </a:cubicBezTo>
                    <a:cubicBezTo>
                      <a:pt x="29" y="1"/>
                      <a:pt x="29" y="1"/>
                      <a:pt x="29" y="1"/>
                    </a:cubicBezTo>
                    <a:cubicBezTo>
                      <a:pt x="29" y="1"/>
                      <a:pt x="29" y="1"/>
                      <a:pt x="29" y="0"/>
                    </a:cubicBezTo>
                    <a:cubicBezTo>
                      <a:pt x="28" y="0"/>
                      <a:pt x="28" y="0"/>
                      <a:pt x="27" y="0"/>
                    </a:cubicBezTo>
                    <a:cubicBezTo>
                      <a:pt x="20" y="1"/>
                      <a:pt x="20" y="1"/>
                      <a:pt x="20" y="1"/>
                    </a:cubicBezTo>
                    <a:cubicBezTo>
                      <a:pt x="20" y="1"/>
                      <a:pt x="19" y="1"/>
                      <a:pt x="19" y="2"/>
                    </a:cubicBezTo>
                    <a:cubicBezTo>
                      <a:pt x="20" y="8"/>
                      <a:pt x="20" y="8"/>
                      <a:pt x="20" y="8"/>
                    </a:cubicBezTo>
                    <a:cubicBezTo>
                      <a:pt x="18" y="9"/>
                      <a:pt x="18" y="9"/>
                      <a:pt x="18" y="9"/>
                    </a:cubicBezTo>
                    <a:cubicBezTo>
                      <a:pt x="14" y="4"/>
                      <a:pt x="14" y="4"/>
                      <a:pt x="14" y="4"/>
                    </a:cubicBezTo>
                    <a:cubicBezTo>
                      <a:pt x="13" y="4"/>
                      <a:pt x="12" y="4"/>
                      <a:pt x="12" y="4"/>
                    </a:cubicBezTo>
                    <a:cubicBezTo>
                      <a:pt x="7" y="9"/>
                      <a:pt x="7" y="9"/>
                      <a:pt x="7" y="9"/>
                    </a:cubicBezTo>
                    <a:cubicBezTo>
                      <a:pt x="6" y="9"/>
                      <a:pt x="6" y="9"/>
                      <a:pt x="6" y="10"/>
                    </a:cubicBezTo>
                    <a:cubicBezTo>
                      <a:pt x="6" y="10"/>
                      <a:pt x="6" y="11"/>
                      <a:pt x="6" y="11"/>
                    </a:cubicBezTo>
                    <a:cubicBezTo>
                      <a:pt x="10" y="15"/>
                      <a:pt x="10" y="15"/>
                      <a:pt x="10" y="15"/>
                    </a:cubicBezTo>
                    <a:cubicBezTo>
                      <a:pt x="9" y="17"/>
                      <a:pt x="9" y="17"/>
                      <a:pt x="9" y="17"/>
                    </a:cubicBezTo>
                    <a:cubicBezTo>
                      <a:pt x="3" y="16"/>
                      <a:pt x="3" y="16"/>
                      <a:pt x="3" y="16"/>
                    </a:cubicBezTo>
                    <a:cubicBezTo>
                      <a:pt x="3" y="16"/>
                      <a:pt x="3" y="16"/>
                      <a:pt x="2" y="16"/>
                    </a:cubicBezTo>
                    <a:cubicBezTo>
                      <a:pt x="2" y="16"/>
                      <a:pt x="2" y="16"/>
                      <a:pt x="2" y="17"/>
                    </a:cubicBezTo>
                    <a:cubicBezTo>
                      <a:pt x="0" y="24"/>
                      <a:pt x="0" y="24"/>
                      <a:pt x="0" y="24"/>
                    </a:cubicBezTo>
                    <a:cubicBezTo>
                      <a:pt x="0" y="24"/>
                      <a:pt x="0" y="24"/>
                      <a:pt x="0" y="25"/>
                    </a:cubicBezTo>
                    <a:cubicBezTo>
                      <a:pt x="1" y="25"/>
                      <a:pt x="1" y="25"/>
                      <a:pt x="1" y="25"/>
                    </a:cubicBezTo>
                    <a:cubicBezTo>
                      <a:pt x="7" y="27"/>
                      <a:pt x="7" y="27"/>
                      <a:pt x="7" y="27"/>
                    </a:cubicBezTo>
                    <a:cubicBezTo>
                      <a:pt x="7" y="29"/>
                      <a:pt x="7" y="29"/>
                      <a:pt x="7" y="29"/>
                    </a:cubicBezTo>
                    <a:cubicBezTo>
                      <a:pt x="2" y="31"/>
                      <a:pt x="2" y="31"/>
                      <a:pt x="2" y="31"/>
                    </a:cubicBezTo>
                    <a:cubicBezTo>
                      <a:pt x="1" y="31"/>
                      <a:pt x="1" y="32"/>
                      <a:pt x="1" y="33"/>
                    </a:cubicBezTo>
                    <a:cubicBezTo>
                      <a:pt x="4" y="39"/>
                      <a:pt x="4" y="39"/>
                      <a:pt x="4" y="39"/>
                    </a:cubicBezTo>
                    <a:cubicBezTo>
                      <a:pt x="4" y="40"/>
                      <a:pt x="4" y="40"/>
                      <a:pt x="5" y="40"/>
                    </a:cubicBezTo>
                    <a:cubicBezTo>
                      <a:pt x="5" y="40"/>
                      <a:pt x="5" y="40"/>
                      <a:pt x="6" y="40"/>
                    </a:cubicBezTo>
                    <a:cubicBezTo>
                      <a:pt x="11" y="38"/>
                      <a:pt x="11" y="38"/>
                      <a:pt x="11" y="38"/>
                    </a:cubicBezTo>
                    <a:cubicBezTo>
                      <a:pt x="12" y="40"/>
                      <a:pt x="12" y="40"/>
                      <a:pt x="12" y="40"/>
                    </a:cubicBezTo>
                    <a:cubicBezTo>
                      <a:pt x="9" y="45"/>
                      <a:pt x="9" y="45"/>
                      <a:pt x="9" y="45"/>
                    </a:cubicBezTo>
                    <a:cubicBezTo>
                      <a:pt x="9" y="45"/>
                      <a:pt x="9" y="46"/>
                      <a:pt x="10" y="47"/>
                    </a:cubicBezTo>
                    <a:cubicBezTo>
                      <a:pt x="16" y="50"/>
                      <a:pt x="16" y="50"/>
                      <a:pt x="16" y="50"/>
                    </a:cubicBezTo>
                    <a:cubicBezTo>
                      <a:pt x="16" y="50"/>
                      <a:pt x="17" y="50"/>
                      <a:pt x="17" y="50"/>
                    </a:cubicBezTo>
                    <a:cubicBezTo>
                      <a:pt x="17" y="50"/>
                      <a:pt x="18" y="50"/>
                      <a:pt x="18" y="50"/>
                    </a:cubicBezTo>
                    <a:cubicBezTo>
                      <a:pt x="21" y="45"/>
                      <a:pt x="21" y="45"/>
                      <a:pt x="21" y="45"/>
                    </a:cubicBezTo>
                    <a:cubicBezTo>
                      <a:pt x="23" y="45"/>
                      <a:pt x="23" y="45"/>
                      <a:pt x="23" y="45"/>
                    </a:cubicBezTo>
                    <a:cubicBezTo>
                      <a:pt x="23" y="51"/>
                      <a:pt x="23" y="51"/>
                      <a:pt x="23" y="51"/>
                    </a:cubicBezTo>
                    <a:cubicBezTo>
                      <a:pt x="23" y="51"/>
                      <a:pt x="24" y="52"/>
                      <a:pt x="24" y="52"/>
                    </a:cubicBezTo>
                    <a:cubicBezTo>
                      <a:pt x="24" y="52"/>
                      <a:pt x="24" y="52"/>
                      <a:pt x="24" y="52"/>
                    </a:cubicBezTo>
                    <a:cubicBezTo>
                      <a:pt x="25" y="52"/>
                      <a:pt x="25" y="52"/>
                      <a:pt x="25" y="52"/>
                    </a:cubicBezTo>
                    <a:cubicBezTo>
                      <a:pt x="32" y="52"/>
                      <a:pt x="32" y="52"/>
                      <a:pt x="32" y="52"/>
                    </a:cubicBezTo>
                    <a:cubicBezTo>
                      <a:pt x="32" y="52"/>
                      <a:pt x="33" y="51"/>
                      <a:pt x="33" y="51"/>
                    </a:cubicBezTo>
                    <a:cubicBezTo>
                      <a:pt x="33" y="51"/>
                      <a:pt x="33" y="50"/>
                      <a:pt x="33" y="50"/>
                    </a:cubicBezTo>
                    <a:cubicBezTo>
                      <a:pt x="33" y="44"/>
                      <a:pt x="33" y="44"/>
                      <a:pt x="33" y="44"/>
                    </a:cubicBezTo>
                    <a:cubicBezTo>
                      <a:pt x="35" y="44"/>
                      <a:pt x="35" y="44"/>
                      <a:pt x="35" y="44"/>
                    </a:cubicBezTo>
                    <a:cubicBezTo>
                      <a:pt x="39" y="48"/>
                      <a:pt x="39" y="48"/>
                      <a:pt x="39" y="48"/>
                    </a:cubicBezTo>
                    <a:cubicBezTo>
                      <a:pt x="39" y="48"/>
                      <a:pt x="39" y="48"/>
                      <a:pt x="40" y="48"/>
                    </a:cubicBezTo>
                    <a:cubicBezTo>
                      <a:pt x="40" y="48"/>
                      <a:pt x="40" y="48"/>
                      <a:pt x="41" y="48"/>
                    </a:cubicBezTo>
                    <a:cubicBezTo>
                      <a:pt x="46" y="43"/>
                      <a:pt x="46" y="43"/>
                      <a:pt x="46" y="43"/>
                    </a:cubicBezTo>
                    <a:cubicBezTo>
                      <a:pt x="46" y="43"/>
                      <a:pt x="46" y="43"/>
                      <a:pt x="46" y="42"/>
                    </a:cubicBezTo>
                    <a:cubicBezTo>
                      <a:pt x="46" y="42"/>
                      <a:pt x="46" y="42"/>
                      <a:pt x="46" y="41"/>
                    </a:cubicBezTo>
                    <a:cubicBezTo>
                      <a:pt x="42" y="37"/>
                      <a:pt x="42" y="37"/>
                      <a:pt x="42" y="37"/>
                    </a:cubicBezTo>
                    <a:cubicBezTo>
                      <a:pt x="43" y="35"/>
                      <a:pt x="43" y="35"/>
                      <a:pt x="43" y="35"/>
                    </a:cubicBezTo>
                    <a:cubicBezTo>
                      <a:pt x="49" y="36"/>
                      <a:pt x="49" y="36"/>
                      <a:pt x="49" y="36"/>
                    </a:cubicBezTo>
                    <a:cubicBezTo>
                      <a:pt x="49" y="37"/>
                      <a:pt x="50" y="36"/>
                      <a:pt x="50" y="36"/>
                    </a:cubicBezTo>
                    <a:cubicBezTo>
                      <a:pt x="50" y="36"/>
                      <a:pt x="51" y="36"/>
                      <a:pt x="51" y="35"/>
                    </a:cubicBezTo>
                    <a:cubicBezTo>
                      <a:pt x="52" y="29"/>
                      <a:pt x="52" y="29"/>
                      <a:pt x="52" y="29"/>
                    </a:cubicBezTo>
                    <a:cubicBezTo>
                      <a:pt x="52" y="28"/>
                      <a:pt x="52" y="28"/>
                      <a:pt x="52" y="27"/>
                    </a:cubicBezTo>
                    <a:close/>
                    <a:moveTo>
                      <a:pt x="33" y="28"/>
                    </a:moveTo>
                    <a:cubicBezTo>
                      <a:pt x="32" y="31"/>
                      <a:pt x="28" y="34"/>
                      <a:pt x="25" y="33"/>
                    </a:cubicBezTo>
                    <a:cubicBezTo>
                      <a:pt x="21" y="32"/>
                      <a:pt x="18" y="28"/>
                      <a:pt x="19" y="25"/>
                    </a:cubicBezTo>
                    <a:cubicBezTo>
                      <a:pt x="20" y="21"/>
                      <a:pt x="24" y="18"/>
                      <a:pt x="28" y="19"/>
                    </a:cubicBezTo>
                    <a:cubicBezTo>
                      <a:pt x="32" y="20"/>
                      <a:pt x="34" y="24"/>
                      <a:pt x="33" y="28"/>
                    </a:cubicBezTo>
                    <a:close/>
                  </a:path>
                </a:pathLst>
              </a:custGeom>
              <a:solidFill>
                <a:srgbClr val="007CD0">
                  <a:alpha val="50000"/>
                </a:srgbClr>
              </a:solidFill>
              <a:ln w="9525">
                <a:noFill/>
                <a:round/>
              </a:ln>
            </p:spPr>
            <p:txBody>
              <a:bodyPr/>
              <a:lstStyle/>
              <a:p>
                <a:pPr defTabSz="1218565">
                  <a:defRPr/>
                </a:pPr>
                <a:endParaRPr lang="da-DK"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180" name="Freeform 27"/>
              <p:cNvSpPr>
                <a:spLocks noEditPoints="1"/>
              </p:cNvSpPr>
              <p:nvPr/>
            </p:nvSpPr>
            <p:spPr bwMode="auto">
              <a:xfrm>
                <a:off x="840298" y="4757386"/>
                <a:ext cx="416037" cy="419205"/>
              </a:xfrm>
              <a:custGeom>
                <a:avLst/>
                <a:gdLst/>
                <a:ahLst/>
                <a:cxnLst>
                  <a:cxn ang="0">
                    <a:pos x="33" y="29"/>
                  </a:cxn>
                  <a:cxn ang="0">
                    <a:pos x="31" y="24"/>
                  </a:cxn>
                  <a:cxn ang="0">
                    <a:pos x="36" y="25"/>
                  </a:cxn>
                  <a:cxn ang="0">
                    <a:pos x="37" y="20"/>
                  </a:cxn>
                  <a:cxn ang="0">
                    <a:pos x="36" y="18"/>
                  </a:cxn>
                  <a:cxn ang="0">
                    <a:pos x="32" y="16"/>
                  </a:cxn>
                  <a:cxn ang="0">
                    <a:pos x="37" y="14"/>
                  </a:cxn>
                  <a:cxn ang="0">
                    <a:pos x="35" y="9"/>
                  </a:cxn>
                  <a:cxn ang="0">
                    <a:pos x="30" y="10"/>
                  </a:cxn>
                  <a:cxn ang="0">
                    <a:pos x="31" y="5"/>
                  </a:cxn>
                  <a:cxn ang="0">
                    <a:pos x="30" y="4"/>
                  </a:cxn>
                  <a:cxn ang="0">
                    <a:pos x="24" y="2"/>
                  </a:cxn>
                  <a:cxn ang="0">
                    <a:pos x="21" y="5"/>
                  </a:cxn>
                  <a:cxn ang="0">
                    <a:pos x="19" y="0"/>
                  </a:cxn>
                  <a:cxn ang="0">
                    <a:pos x="14" y="1"/>
                  </a:cxn>
                  <a:cxn ang="0">
                    <a:pos x="14" y="5"/>
                  </a:cxn>
                  <a:cxn ang="0">
                    <a:pos x="10" y="3"/>
                  </a:cxn>
                  <a:cxn ang="0">
                    <a:pos x="8" y="3"/>
                  </a:cxn>
                  <a:cxn ang="0">
                    <a:pos x="4" y="7"/>
                  </a:cxn>
                  <a:cxn ang="0">
                    <a:pos x="7" y="11"/>
                  </a:cxn>
                  <a:cxn ang="0">
                    <a:pos x="3" y="11"/>
                  </a:cxn>
                  <a:cxn ang="0">
                    <a:pos x="0" y="17"/>
                  </a:cxn>
                  <a:cxn ang="0">
                    <a:pos x="1" y="18"/>
                  </a:cxn>
                  <a:cxn ang="0">
                    <a:pos x="5" y="20"/>
                  </a:cxn>
                  <a:cxn ang="0">
                    <a:pos x="1" y="23"/>
                  </a:cxn>
                  <a:cxn ang="0">
                    <a:pos x="4" y="28"/>
                  </a:cxn>
                  <a:cxn ang="0">
                    <a:pos x="8" y="27"/>
                  </a:cxn>
                  <a:cxn ang="0">
                    <a:pos x="7" y="31"/>
                  </a:cxn>
                  <a:cxn ang="0">
                    <a:pos x="7" y="33"/>
                  </a:cxn>
                  <a:cxn ang="0">
                    <a:pos x="12" y="35"/>
                  </a:cxn>
                  <a:cxn ang="0">
                    <a:pos x="13" y="35"/>
                  </a:cxn>
                  <a:cxn ang="0">
                    <a:pos x="17" y="32"/>
                  </a:cxn>
                  <a:cxn ang="0">
                    <a:pos x="17" y="37"/>
                  </a:cxn>
                  <a:cxn ang="0">
                    <a:pos x="23" y="36"/>
                  </a:cxn>
                  <a:cxn ang="0">
                    <a:pos x="24" y="35"/>
                  </a:cxn>
                  <a:cxn ang="0">
                    <a:pos x="25" y="31"/>
                  </a:cxn>
                  <a:cxn ang="0">
                    <a:pos x="28" y="34"/>
                  </a:cxn>
                  <a:cxn ang="0">
                    <a:pos x="33" y="30"/>
                  </a:cxn>
                  <a:cxn ang="0">
                    <a:pos x="22" y="22"/>
                  </a:cxn>
                  <a:cxn ang="0">
                    <a:pos x="15" y="15"/>
                  </a:cxn>
                  <a:cxn ang="0">
                    <a:pos x="22" y="22"/>
                  </a:cxn>
                </a:cxnLst>
                <a:rect l="0" t="0" r="r" b="b"/>
                <a:pathLst>
                  <a:path w="37" h="37">
                    <a:moveTo>
                      <a:pt x="33" y="29"/>
                    </a:moveTo>
                    <a:cubicBezTo>
                      <a:pt x="33" y="29"/>
                      <a:pt x="33" y="29"/>
                      <a:pt x="33" y="29"/>
                    </a:cubicBezTo>
                    <a:cubicBezTo>
                      <a:pt x="30" y="26"/>
                      <a:pt x="30" y="26"/>
                      <a:pt x="30" y="26"/>
                    </a:cubicBezTo>
                    <a:cubicBezTo>
                      <a:pt x="31" y="24"/>
                      <a:pt x="31" y="24"/>
                      <a:pt x="31" y="24"/>
                    </a:cubicBezTo>
                    <a:cubicBezTo>
                      <a:pt x="35" y="25"/>
                      <a:pt x="35" y="25"/>
                      <a:pt x="35" y="25"/>
                    </a:cubicBezTo>
                    <a:cubicBezTo>
                      <a:pt x="35" y="25"/>
                      <a:pt x="36" y="25"/>
                      <a:pt x="36" y="25"/>
                    </a:cubicBezTo>
                    <a:cubicBezTo>
                      <a:pt x="36" y="25"/>
                      <a:pt x="36" y="25"/>
                      <a:pt x="36" y="24"/>
                    </a:cubicBezTo>
                    <a:cubicBezTo>
                      <a:pt x="37" y="20"/>
                      <a:pt x="37" y="20"/>
                      <a:pt x="37" y="20"/>
                    </a:cubicBezTo>
                    <a:cubicBezTo>
                      <a:pt x="37" y="19"/>
                      <a:pt x="37" y="19"/>
                      <a:pt x="37" y="19"/>
                    </a:cubicBezTo>
                    <a:cubicBezTo>
                      <a:pt x="37" y="19"/>
                      <a:pt x="37" y="18"/>
                      <a:pt x="36" y="18"/>
                    </a:cubicBezTo>
                    <a:cubicBezTo>
                      <a:pt x="33" y="18"/>
                      <a:pt x="33" y="18"/>
                      <a:pt x="33" y="18"/>
                    </a:cubicBezTo>
                    <a:cubicBezTo>
                      <a:pt x="32" y="16"/>
                      <a:pt x="32" y="16"/>
                      <a:pt x="32" y="16"/>
                    </a:cubicBezTo>
                    <a:cubicBezTo>
                      <a:pt x="36" y="14"/>
                      <a:pt x="36" y="14"/>
                      <a:pt x="36" y="14"/>
                    </a:cubicBezTo>
                    <a:cubicBezTo>
                      <a:pt x="36" y="14"/>
                      <a:pt x="37" y="14"/>
                      <a:pt x="37" y="14"/>
                    </a:cubicBezTo>
                    <a:cubicBezTo>
                      <a:pt x="37" y="14"/>
                      <a:pt x="37" y="13"/>
                      <a:pt x="37" y="13"/>
                    </a:cubicBezTo>
                    <a:cubicBezTo>
                      <a:pt x="35" y="9"/>
                      <a:pt x="35" y="9"/>
                      <a:pt x="35" y="9"/>
                    </a:cubicBezTo>
                    <a:cubicBezTo>
                      <a:pt x="34" y="8"/>
                      <a:pt x="34" y="8"/>
                      <a:pt x="33" y="8"/>
                    </a:cubicBezTo>
                    <a:cubicBezTo>
                      <a:pt x="30" y="10"/>
                      <a:pt x="30" y="10"/>
                      <a:pt x="30" y="10"/>
                    </a:cubicBezTo>
                    <a:cubicBezTo>
                      <a:pt x="29" y="8"/>
                      <a:pt x="29" y="8"/>
                      <a:pt x="29" y="8"/>
                    </a:cubicBezTo>
                    <a:cubicBezTo>
                      <a:pt x="31" y="5"/>
                      <a:pt x="31" y="5"/>
                      <a:pt x="31" y="5"/>
                    </a:cubicBezTo>
                    <a:cubicBezTo>
                      <a:pt x="31" y="5"/>
                      <a:pt x="31" y="4"/>
                      <a:pt x="31" y="4"/>
                    </a:cubicBezTo>
                    <a:cubicBezTo>
                      <a:pt x="31" y="4"/>
                      <a:pt x="30" y="4"/>
                      <a:pt x="30" y="4"/>
                    </a:cubicBezTo>
                    <a:cubicBezTo>
                      <a:pt x="26" y="1"/>
                      <a:pt x="26" y="1"/>
                      <a:pt x="26" y="1"/>
                    </a:cubicBezTo>
                    <a:cubicBezTo>
                      <a:pt x="25" y="1"/>
                      <a:pt x="25" y="1"/>
                      <a:pt x="24" y="2"/>
                    </a:cubicBezTo>
                    <a:cubicBezTo>
                      <a:pt x="22" y="5"/>
                      <a:pt x="22" y="5"/>
                      <a:pt x="22" y="5"/>
                    </a:cubicBezTo>
                    <a:cubicBezTo>
                      <a:pt x="21" y="5"/>
                      <a:pt x="21" y="5"/>
                      <a:pt x="21" y="5"/>
                    </a:cubicBezTo>
                    <a:cubicBezTo>
                      <a:pt x="21" y="1"/>
                      <a:pt x="21" y="1"/>
                      <a:pt x="21" y="1"/>
                    </a:cubicBezTo>
                    <a:cubicBezTo>
                      <a:pt x="20" y="0"/>
                      <a:pt x="20" y="0"/>
                      <a:pt x="19" y="0"/>
                    </a:cubicBezTo>
                    <a:cubicBezTo>
                      <a:pt x="14" y="0"/>
                      <a:pt x="14" y="0"/>
                      <a:pt x="14" y="0"/>
                    </a:cubicBezTo>
                    <a:cubicBezTo>
                      <a:pt x="14" y="0"/>
                      <a:pt x="14" y="0"/>
                      <a:pt x="14" y="1"/>
                    </a:cubicBezTo>
                    <a:cubicBezTo>
                      <a:pt x="14" y="1"/>
                      <a:pt x="14" y="1"/>
                      <a:pt x="14" y="1"/>
                    </a:cubicBezTo>
                    <a:cubicBezTo>
                      <a:pt x="14" y="5"/>
                      <a:pt x="14" y="5"/>
                      <a:pt x="14" y="5"/>
                    </a:cubicBezTo>
                    <a:cubicBezTo>
                      <a:pt x="13" y="6"/>
                      <a:pt x="13" y="6"/>
                      <a:pt x="13" y="6"/>
                    </a:cubicBezTo>
                    <a:cubicBezTo>
                      <a:pt x="10" y="3"/>
                      <a:pt x="10" y="3"/>
                      <a:pt x="10" y="3"/>
                    </a:cubicBezTo>
                    <a:cubicBezTo>
                      <a:pt x="10" y="3"/>
                      <a:pt x="9" y="3"/>
                      <a:pt x="9" y="3"/>
                    </a:cubicBezTo>
                    <a:cubicBezTo>
                      <a:pt x="9" y="3"/>
                      <a:pt x="9" y="3"/>
                      <a:pt x="8" y="3"/>
                    </a:cubicBezTo>
                    <a:cubicBezTo>
                      <a:pt x="5" y="6"/>
                      <a:pt x="5" y="6"/>
                      <a:pt x="5" y="6"/>
                    </a:cubicBezTo>
                    <a:cubicBezTo>
                      <a:pt x="5" y="6"/>
                      <a:pt x="4" y="7"/>
                      <a:pt x="4" y="7"/>
                    </a:cubicBezTo>
                    <a:cubicBezTo>
                      <a:pt x="4" y="7"/>
                      <a:pt x="4" y="8"/>
                      <a:pt x="5" y="8"/>
                    </a:cubicBezTo>
                    <a:cubicBezTo>
                      <a:pt x="7" y="11"/>
                      <a:pt x="7" y="11"/>
                      <a:pt x="7" y="11"/>
                    </a:cubicBezTo>
                    <a:cubicBezTo>
                      <a:pt x="7" y="12"/>
                      <a:pt x="7" y="12"/>
                      <a:pt x="7" y="12"/>
                    </a:cubicBezTo>
                    <a:cubicBezTo>
                      <a:pt x="3" y="11"/>
                      <a:pt x="3" y="11"/>
                      <a:pt x="3" y="11"/>
                    </a:cubicBezTo>
                    <a:cubicBezTo>
                      <a:pt x="2" y="11"/>
                      <a:pt x="2" y="11"/>
                      <a:pt x="1" y="12"/>
                    </a:cubicBezTo>
                    <a:cubicBezTo>
                      <a:pt x="0" y="17"/>
                      <a:pt x="0" y="17"/>
                      <a:pt x="0" y="17"/>
                    </a:cubicBezTo>
                    <a:cubicBezTo>
                      <a:pt x="0" y="17"/>
                      <a:pt x="0" y="17"/>
                      <a:pt x="1" y="18"/>
                    </a:cubicBezTo>
                    <a:cubicBezTo>
                      <a:pt x="1" y="18"/>
                      <a:pt x="1" y="18"/>
                      <a:pt x="1" y="18"/>
                    </a:cubicBezTo>
                    <a:cubicBezTo>
                      <a:pt x="5" y="19"/>
                      <a:pt x="5" y="19"/>
                      <a:pt x="5" y="19"/>
                    </a:cubicBezTo>
                    <a:cubicBezTo>
                      <a:pt x="5" y="20"/>
                      <a:pt x="5" y="20"/>
                      <a:pt x="5" y="20"/>
                    </a:cubicBezTo>
                    <a:cubicBezTo>
                      <a:pt x="2" y="22"/>
                      <a:pt x="2" y="22"/>
                      <a:pt x="2" y="22"/>
                    </a:cubicBezTo>
                    <a:cubicBezTo>
                      <a:pt x="1" y="22"/>
                      <a:pt x="1" y="23"/>
                      <a:pt x="1" y="23"/>
                    </a:cubicBezTo>
                    <a:cubicBezTo>
                      <a:pt x="3" y="28"/>
                      <a:pt x="3" y="28"/>
                      <a:pt x="3" y="28"/>
                    </a:cubicBezTo>
                    <a:cubicBezTo>
                      <a:pt x="3" y="28"/>
                      <a:pt x="3" y="28"/>
                      <a:pt x="4" y="28"/>
                    </a:cubicBezTo>
                    <a:cubicBezTo>
                      <a:pt x="4" y="29"/>
                      <a:pt x="4" y="29"/>
                      <a:pt x="4" y="28"/>
                    </a:cubicBezTo>
                    <a:cubicBezTo>
                      <a:pt x="8" y="27"/>
                      <a:pt x="8" y="27"/>
                      <a:pt x="8" y="27"/>
                    </a:cubicBezTo>
                    <a:cubicBezTo>
                      <a:pt x="9" y="28"/>
                      <a:pt x="9" y="28"/>
                      <a:pt x="9" y="28"/>
                    </a:cubicBezTo>
                    <a:cubicBezTo>
                      <a:pt x="7" y="31"/>
                      <a:pt x="7" y="31"/>
                      <a:pt x="7" y="31"/>
                    </a:cubicBezTo>
                    <a:cubicBezTo>
                      <a:pt x="7" y="32"/>
                      <a:pt x="7" y="32"/>
                      <a:pt x="7" y="32"/>
                    </a:cubicBezTo>
                    <a:cubicBezTo>
                      <a:pt x="7" y="32"/>
                      <a:pt x="7" y="33"/>
                      <a:pt x="7" y="33"/>
                    </a:cubicBezTo>
                    <a:cubicBezTo>
                      <a:pt x="7" y="33"/>
                      <a:pt x="7" y="33"/>
                      <a:pt x="7" y="33"/>
                    </a:cubicBezTo>
                    <a:cubicBezTo>
                      <a:pt x="12" y="35"/>
                      <a:pt x="12" y="35"/>
                      <a:pt x="12" y="35"/>
                    </a:cubicBezTo>
                    <a:cubicBezTo>
                      <a:pt x="12" y="35"/>
                      <a:pt x="12" y="35"/>
                      <a:pt x="13" y="35"/>
                    </a:cubicBezTo>
                    <a:cubicBezTo>
                      <a:pt x="13" y="35"/>
                      <a:pt x="13" y="35"/>
                      <a:pt x="13" y="35"/>
                    </a:cubicBezTo>
                    <a:cubicBezTo>
                      <a:pt x="15" y="31"/>
                      <a:pt x="15" y="31"/>
                      <a:pt x="15" y="31"/>
                    </a:cubicBezTo>
                    <a:cubicBezTo>
                      <a:pt x="17" y="32"/>
                      <a:pt x="17" y="32"/>
                      <a:pt x="17" y="32"/>
                    </a:cubicBezTo>
                    <a:cubicBezTo>
                      <a:pt x="17" y="36"/>
                      <a:pt x="17" y="36"/>
                      <a:pt x="17" y="36"/>
                    </a:cubicBezTo>
                    <a:cubicBezTo>
                      <a:pt x="17" y="36"/>
                      <a:pt x="17" y="36"/>
                      <a:pt x="17" y="37"/>
                    </a:cubicBezTo>
                    <a:cubicBezTo>
                      <a:pt x="18" y="37"/>
                      <a:pt x="18" y="37"/>
                      <a:pt x="18" y="37"/>
                    </a:cubicBezTo>
                    <a:cubicBezTo>
                      <a:pt x="23" y="36"/>
                      <a:pt x="23" y="36"/>
                      <a:pt x="23" y="36"/>
                    </a:cubicBezTo>
                    <a:cubicBezTo>
                      <a:pt x="23" y="36"/>
                      <a:pt x="24" y="36"/>
                      <a:pt x="24" y="36"/>
                    </a:cubicBezTo>
                    <a:cubicBezTo>
                      <a:pt x="24" y="36"/>
                      <a:pt x="24" y="35"/>
                      <a:pt x="24" y="35"/>
                    </a:cubicBezTo>
                    <a:cubicBezTo>
                      <a:pt x="24" y="31"/>
                      <a:pt x="24" y="31"/>
                      <a:pt x="24" y="31"/>
                    </a:cubicBezTo>
                    <a:cubicBezTo>
                      <a:pt x="25" y="31"/>
                      <a:pt x="25" y="31"/>
                      <a:pt x="25" y="31"/>
                    </a:cubicBezTo>
                    <a:cubicBezTo>
                      <a:pt x="28" y="33"/>
                      <a:pt x="28" y="33"/>
                      <a:pt x="28" y="33"/>
                    </a:cubicBezTo>
                    <a:cubicBezTo>
                      <a:pt x="28" y="34"/>
                      <a:pt x="28" y="34"/>
                      <a:pt x="28" y="34"/>
                    </a:cubicBezTo>
                    <a:cubicBezTo>
                      <a:pt x="29" y="34"/>
                      <a:pt x="29" y="34"/>
                      <a:pt x="29" y="34"/>
                    </a:cubicBezTo>
                    <a:cubicBezTo>
                      <a:pt x="33" y="30"/>
                      <a:pt x="33" y="30"/>
                      <a:pt x="33" y="30"/>
                    </a:cubicBezTo>
                    <a:cubicBezTo>
                      <a:pt x="33" y="30"/>
                      <a:pt x="33" y="30"/>
                      <a:pt x="33" y="29"/>
                    </a:cubicBezTo>
                    <a:close/>
                    <a:moveTo>
                      <a:pt x="22" y="22"/>
                    </a:moveTo>
                    <a:cubicBezTo>
                      <a:pt x="20" y="24"/>
                      <a:pt x="17" y="24"/>
                      <a:pt x="15" y="22"/>
                    </a:cubicBezTo>
                    <a:cubicBezTo>
                      <a:pt x="13" y="20"/>
                      <a:pt x="13" y="16"/>
                      <a:pt x="15" y="15"/>
                    </a:cubicBezTo>
                    <a:cubicBezTo>
                      <a:pt x="17" y="13"/>
                      <a:pt x="21" y="13"/>
                      <a:pt x="23" y="15"/>
                    </a:cubicBezTo>
                    <a:cubicBezTo>
                      <a:pt x="24" y="17"/>
                      <a:pt x="24" y="20"/>
                      <a:pt x="22" y="22"/>
                    </a:cubicBezTo>
                    <a:close/>
                  </a:path>
                </a:pathLst>
              </a:custGeom>
              <a:solidFill>
                <a:srgbClr val="007CD0">
                  <a:alpha val="50000"/>
                </a:srgbClr>
              </a:solidFill>
              <a:ln w="9525">
                <a:noFill/>
                <a:round/>
              </a:ln>
            </p:spPr>
            <p:txBody>
              <a:bodyPr/>
              <a:lstStyle/>
              <a:p>
                <a:pPr defTabSz="1218565">
                  <a:defRPr/>
                </a:pPr>
                <a:endParaRPr lang="da-DK" sz="2400" kern="0" dirty="0">
                  <a:solidFill>
                    <a:sysClr val="windowText" lastClr="000000"/>
                  </a:solidFill>
                  <a:latin typeface="微软雅黑" panose="020B0503020204020204" pitchFamily="34" charset="-122"/>
                  <a:ea typeface="微软雅黑" panose="020B0503020204020204" pitchFamily="34" charset="-122"/>
                </a:endParaRPr>
              </a:p>
            </p:txBody>
          </p:sp>
        </p:grpSp>
      </p:grpSp>
      <p:grpSp>
        <p:nvGrpSpPr>
          <p:cNvPr id="181" name="Group 149"/>
          <p:cNvGrpSpPr/>
          <p:nvPr/>
        </p:nvGrpSpPr>
        <p:grpSpPr bwMode="auto">
          <a:xfrm>
            <a:off x="5638597" y="4245055"/>
            <a:ext cx="914400" cy="914400"/>
            <a:chOff x="4216906" y="4857744"/>
            <a:chExt cx="713232" cy="713231"/>
          </a:xfrm>
        </p:grpSpPr>
        <p:sp>
          <p:nvSpPr>
            <p:cNvPr id="182" name="Donut 32"/>
            <p:cNvSpPr>
              <a:spLocks noChangeArrowheads="1"/>
            </p:cNvSpPr>
            <p:nvPr/>
          </p:nvSpPr>
          <p:spPr bwMode="auto">
            <a:xfrm>
              <a:off x="4216618" y="4857744"/>
              <a:ext cx="713768" cy="712886"/>
            </a:xfrm>
            <a:custGeom>
              <a:avLst/>
              <a:gdLst>
                <a:gd name="T0" fmla="*/ 356616 w 713232"/>
                <a:gd name="T1" fmla="*/ 0 h 713232"/>
                <a:gd name="T2" fmla="*/ 104450 w 713232"/>
                <a:gd name="T3" fmla="*/ 104450 h 713232"/>
                <a:gd name="T4" fmla="*/ 0 w 713232"/>
                <a:gd name="T5" fmla="*/ 356616 h 713232"/>
                <a:gd name="T6" fmla="*/ 104450 w 713232"/>
                <a:gd name="T7" fmla="*/ 608782 h 713232"/>
                <a:gd name="T8" fmla="*/ 356616 w 713232"/>
                <a:gd name="T9" fmla="*/ 713232 h 713232"/>
                <a:gd name="T10" fmla="*/ 608782 w 713232"/>
                <a:gd name="T11" fmla="*/ 608782 h 713232"/>
                <a:gd name="T12" fmla="*/ 713232 w 713232"/>
                <a:gd name="T13" fmla="*/ 356616 h 713232"/>
                <a:gd name="T14" fmla="*/ 608782 w 713232"/>
                <a:gd name="T15" fmla="*/ 104450 h 713232"/>
                <a:gd name="T16" fmla="*/ 17694720 60000 65536"/>
                <a:gd name="T17" fmla="*/ 17694720 60000 65536"/>
                <a:gd name="T18" fmla="*/ 11796480 60000 65536"/>
                <a:gd name="T19" fmla="*/ 5898240 60000 65536"/>
                <a:gd name="T20" fmla="*/ 5898240 60000 65536"/>
                <a:gd name="T21" fmla="*/ 5898240 60000 65536"/>
                <a:gd name="T22" fmla="*/ 0 60000 65536"/>
                <a:gd name="T23" fmla="*/ 17694720 60000 65536"/>
                <a:gd name="T24" fmla="*/ 104450 w 713232"/>
                <a:gd name="T25" fmla="*/ 104450 h 713232"/>
                <a:gd name="T26" fmla="*/ 608782 w 713232"/>
                <a:gd name="T27" fmla="*/ 608782 h 7132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3232" h="713232">
                  <a:moveTo>
                    <a:pt x="0" y="356616"/>
                  </a:moveTo>
                  <a:lnTo>
                    <a:pt x="-1" y="356615"/>
                  </a:lnTo>
                  <a:cubicBezTo>
                    <a:pt x="0" y="159662"/>
                    <a:pt x="159662" y="0"/>
                    <a:pt x="356616" y="0"/>
                  </a:cubicBezTo>
                  <a:cubicBezTo>
                    <a:pt x="356616" y="-1"/>
                    <a:pt x="356616" y="0"/>
                    <a:pt x="356616" y="0"/>
                  </a:cubicBezTo>
                  <a:lnTo>
                    <a:pt x="356617" y="-1"/>
                  </a:lnTo>
                  <a:cubicBezTo>
                    <a:pt x="553570" y="0"/>
                    <a:pt x="713233" y="159662"/>
                    <a:pt x="713233" y="356616"/>
                  </a:cubicBezTo>
                  <a:cubicBezTo>
                    <a:pt x="713233" y="356616"/>
                    <a:pt x="713232" y="356616"/>
                    <a:pt x="713232" y="356616"/>
                  </a:cubicBezTo>
                  <a:lnTo>
                    <a:pt x="713233" y="356617"/>
                  </a:lnTo>
                  <a:cubicBezTo>
                    <a:pt x="713233" y="553570"/>
                    <a:pt x="553570" y="713232"/>
                    <a:pt x="356617" y="713232"/>
                  </a:cubicBezTo>
                  <a:cubicBezTo>
                    <a:pt x="159663" y="713232"/>
                    <a:pt x="0" y="553570"/>
                    <a:pt x="0" y="356616"/>
                  </a:cubicBezTo>
                  <a:close/>
                  <a:moveTo>
                    <a:pt x="85467" y="356616"/>
                  </a:moveTo>
                  <a:lnTo>
                    <a:pt x="85466" y="356615"/>
                  </a:lnTo>
                  <a:cubicBezTo>
                    <a:pt x="85466" y="506367"/>
                    <a:pt x="206864" y="627765"/>
                    <a:pt x="356615" y="627765"/>
                  </a:cubicBezTo>
                  <a:lnTo>
                    <a:pt x="356616" y="627764"/>
                  </a:lnTo>
                  <a:cubicBezTo>
                    <a:pt x="506367" y="627764"/>
                    <a:pt x="627765" y="506367"/>
                    <a:pt x="627765" y="356616"/>
                  </a:cubicBezTo>
                  <a:cubicBezTo>
                    <a:pt x="627765" y="206864"/>
                    <a:pt x="506367" y="85467"/>
                    <a:pt x="356616" y="85467"/>
                  </a:cubicBezTo>
                  <a:lnTo>
                    <a:pt x="356616" y="85466"/>
                  </a:lnTo>
                  <a:cubicBezTo>
                    <a:pt x="206864" y="85466"/>
                    <a:pt x="85466" y="206864"/>
                    <a:pt x="85466" y="356615"/>
                  </a:cubicBezTo>
                  <a:close/>
                </a:path>
              </a:pathLst>
            </a:custGeom>
            <a:solidFill>
              <a:srgbClr val="007CD0"/>
            </a:solidFill>
            <a:ln w="9525">
              <a:noFill/>
              <a:miter lim="800000"/>
            </a:ln>
            <a:effectLst>
              <a:outerShdw blurRad="63500" dist="23000" dir="5400000" rotWithShape="0">
                <a:srgbClr val="000000">
                  <a:alpha val="34999"/>
                </a:srgbClr>
              </a:outerShdw>
            </a:effectLst>
          </p:spPr>
          <p:txBody>
            <a:bodyPr anchor="ctr"/>
            <a:lstStyle/>
            <a:p>
              <a:pPr algn="ctr" defTabSz="608965" fontAlgn="base">
                <a:spcBef>
                  <a:spcPct val="0"/>
                </a:spcBef>
                <a:spcAft>
                  <a:spcPct val="0"/>
                </a:spcAft>
              </a:pPr>
              <a:endParaRPr lang="en-US" sz="2400" dirty="0">
                <a:solidFill>
                  <a:prstClr val="black"/>
                </a:solidFill>
                <a:latin typeface="微软雅黑" panose="020B0503020204020204" pitchFamily="34" charset="-122"/>
                <a:ea typeface="微软雅黑" panose="020B0503020204020204" pitchFamily="34" charset="-122"/>
              </a:endParaRPr>
            </a:p>
          </p:txBody>
        </p:sp>
        <p:grpSp>
          <p:nvGrpSpPr>
            <p:cNvPr id="183" name="Gruppe 67"/>
            <p:cNvGrpSpPr/>
            <p:nvPr/>
          </p:nvGrpSpPr>
          <p:grpSpPr bwMode="auto">
            <a:xfrm>
              <a:off x="4370796" y="5028441"/>
              <a:ext cx="405456" cy="371850"/>
              <a:chOff x="355442" y="4350695"/>
              <a:chExt cx="900893" cy="825896"/>
            </a:xfrm>
            <a:solidFill>
              <a:srgbClr val="000000"/>
            </a:solidFill>
          </p:grpSpPr>
          <p:sp>
            <p:nvSpPr>
              <p:cNvPr id="184" name="Freeform 26"/>
              <p:cNvSpPr>
                <a:spLocks noEditPoints="1"/>
              </p:cNvSpPr>
              <p:nvPr/>
            </p:nvSpPr>
            <p:spPr bwMode="auto">
              <a:xfrm>
                <a:off x="355442" y="4350695"/>
                <a:ext cx="584955" cy="588138"/>
              </a:xfrm>
              <a:custGeom>
                <a:avLst/>
                <a:gdLst/>
                <a:ahLst/>
                <a:cxnLst>
                  <a:cxn ang="0">
                    <a:pos x="51" y="27"/>
                  </a:cxn>
                  <a:cxn ang="0">
                    <a:pos x="46" y="23"/>
                  </a:cxn>
                  <a:cxn ang="0">
                    <a:pos x="52" y="20"/>
                  </a:cxn>
                  <a:cxn ang="0">
                    <a:pos x="49" y="13"/>
                  </a:cxn>
                  <a:cxn ang="0">
                    <a:pos x="47" y="12"/>
                  </a:cxn>
                  <a:cxn ang="0">
                    <a:pos x="40" y="13"/>
                  </a:cxn>
                  <a:cxn ang="0">
                    <a:pos x="43" y="7"/>
                  </a:cxn>
                  <a:cxn ang="0">
                    <a:pos x="37" y="2"/>
                  </a:cxn>
                  <a:cxn ang="0">
                    <a:pos x="32" y="7"/>
                  </a:cxn>
                  <a:cxn ang="0">
                    <a:pos x="29" y="1"/>
                  </a:cxn>
                  <a:cxn ang="0">
                    <a:pos x="27" y="0"/>
                  </a:cxn>
                  <a:cxn ang="0">
                    <a:pos x="19" y="2"/>
                  </a:cxn>
                  <a:cxn ang="0">
                    <a:pos x="18" y="9"/>
                  </a:cxn>
                  <a:cxn ang="0">
                    <a:pos x="12" y="4"/>
                  </a:cxn>
                  <a:cxn ang="0">
                    <a:pos x="6" y="10"/>
                  </a:cxn>
                  <a:cxn ang="0">
                    <a:pos x="10" y="15"/>
                  </a:cxn>
                  <a:cxn ang="0">
                    <a:pos x="3" y="16"/>
                  </a:cxn>
                  <a:cxn ang="0">
                    <a:pos x="2" y="17"/>
                  </a:cxn>
                  <a:cxn ang="0">
                    <a:pos x="0" y="25"/>
                  </a:cxn>
                  <a:cxn ang="0">
                    <a:pos x="7" y="27"/>
                  </a:cxn>
                  <a:cxn ang="0">
                    <a:pos x="2" y="31"/>
                  </a:cxn>
                  <a:cxn ang="0">
                    <a:pos x="4" y="39"/>
                  </a:cxn>
                  <a:cxn ang="0">
                    <a:pos x="6" y="40"/>
                  </a:cxn>
                  <a:cxn ang="0">
                    <a:pos x="12" y="40"/>
                  </a:cxn>
                  <a:cxn ang="0">
                    <a:pos x="10" y="47"/>
                  </a:cxn>
                  <a:cxn ang="0">
                    <a:pos x="17" y="50"/>
                  </a:cxn>
                  <a:cxn ang="0">
                    <a:pos x="21" y="45"/>
                  </a:cxn>
                  <a:cxn ang="0">
                    <a:pos x="23" y="51"/>
                  </a:cxn>
                  <a:cxn ang="0">
                    <a:pos x="24" y="52"/>
                  </a:cxn>
                  <a:cxn ang="0">
                    <a:pos x="32" y="52"/>
                  </a:cxn>
                  <a:cxn ang="0">
                    <a:pos x="33" y="50"/>
                  </a:cxn>
                  <a:cxn ang="0">
                    <a:pos x="35" y="44"/>
                  </a:cxn>
                  <a:cxn ang="0">
                    <a:pos x="40" y="48"/>
                  </a:cxn>
                  <a:cxn ang="0">
                    <a:pos x="46" y="43"/>
                  </a:cxn>
                  <a:cxn ang="0">
                    <a:pos x="46" y="41"/>
                  </a:cxn>
                  <a:cxn ang="0">
                    <a:pos x="43" y="35"/>
                  </a:cxn>
                  <a:cxn ang="0">
                    <a:pos x="50" y="36"/>
                  </a:cxn>
                  <a:cxn ang="0">
                    <a:pos x="52" y="29"/>
                  </a:cxn>
                  <a:cxn ang="0">
                    <a:pos x="33" y="28"/>
                  </a:cxn>
                  <a:cxn ang="0">
                    <a:pos x="19" y="25"/>
                  </a:cxn>
                  <a:cxn ang="0">
                    <a:pos x="33" y="28"/>
                  </a:cxn>
                </a:cxnLst>
                <a:rect l="0" t="0" r="r" b="b"/>
                <a:pathLst>
                  <a:path w="52" h="52">
                    <a:moveTo>
                      <a:pt x="52" y="27"/>
                    </a:moveTo>
                    <a:cubicBezTo>
                      <a:pt x="52" y="27"/>
                      <a:pt x="52" y="27"/>
                      <a:pt x="51" y="27"/>
                    </a:cubicBezTo>
                    <a:cubicBezTo>
                      <a:pt x="46" y="26"/>
                      <a:pt x="46" y="26"/>
                      <a:pt x="46" y="26"/>
                    </a:cubicBezTo>
                    <a:cubicBezTo>
                      <a:pt x="46" y="23"/>
                      <a:pt x="46" y="23"/>
                      <a:pt x="46" y="23"/>
                    </a:cubicBezTo>
                    <a:cubicBezTo>
                      <a:pt x="51" y="21"/>
                      <a:pt x="51" y="21"/>
                      <a:pt x="51" y="21"/>
                    </a:cubicBezTo>
                    <a:cubicBezTo>
                      <a:pt x="51" y="21"/>
                      <a:pt x="51" y="21"/>
                      <a:pt x="52" y="20"/>
                    </a:cubicBezTo>
                    <a:cubicBezTo>
                      <a:pt x="52" y="20"/>
                      <a:pt x="52" y="20"/>
                      <a:pt x="51" y="19"/>
                    </a:cubicBezTo>
                    <a:cubicBezTo>
                      <a:pt x="49" y="13"/>
                      <a:pt x="49" y="13"/>
                      <a:pt x="49" y="13"/>
                    </a:cubicBezTo>
                    <a:cubicBezTo>
                      <a:pt x="49" y="12"/>
                      <a:pt x="48" y="12"/>
                      <a:pt x="48" y="12"/>
                    </a:cubicBezTo>
                    <a:cubicBezTo>
                      <a:pt x="48" y="12"/>
                      <a:pt x="47" y="12"/>
                      <a:pt x="47" y="12"/>
                    </a:cubicBezTo>
                    <a:cubicBezTo>
                      <a:pt x="42" y="14"/>
                      <a:pt x="42" y="14"/>
                      <a:pt x="42" y="14"/>
                    </a:cubicBezTo>
                    <a:cubicBezTo>
                      <a:pt x="40" y="13"/>
                      <a:pt x="40" y="13"/>
                      <a:pt x="40" y="13"/>
                    </a:cubicBezTo>
                    <a:cubicBezTo>
                      <a:pt x="43" y="8"/>
                      <a:pt x="43" y="8"/>
                      <a:pt x="43" y="8"/>
                    </a:cubicBezTo>
                    <a:cubicBezTo>
                      <a:pt x="43" y="7"/>
                      <a:pt x="43" y="7"/>
                      <a:pt x="43" y="7"/>
                    </a:cubicBezTo>
                    <a:cubicBezTo>
                      <a:pt x="43" y="6"/>
                      <a:pt x="43" y="6"/>
                      <a:pt x="43" y="6"/>
                    </a:cubicBezTo>
                    <a:cubicBezTo>
                      <a:pt x="37" y="2"/>
                      <a:pt x="37" y="2"/>
                      <a:pt x="37" y="2"/>
                    </a:cubicBezTo>
                    <a:cubicBezTo>
                      <a:pt x="36" y="2"/>
                      <a:pt x="35" y="2"/>
                      <a:pt x="35" y="3"/>
                    </a:cubicBezTo>
                    <a:cubicBezTo>
                      <a:pt x="32" y="7"/>
                      <a:pt x="32" y="7"/>
                      <a:pt x="32" y="7"/>
                    </a:cubicBezTo>
                    <a:cubicBezTo>
                      <a:pt x="30" y="7"/>
                      <a:pt x="30" y="7"/>
                      <a:pt x="30" y="7"/>
                    </a:cubicBezTo>
                    <a:cubicBezTo>
                      <a:pt x="29" y="1"/>
                      <a:pt x="29" y="1"/>
                      <a:pt x="29" y="1"/>
                    </a:cubicBezTo>
                    <a:cubicBezTo>
                      <a:pt x="29" y="1"/>
                      <a:pt x="29" y="1"/>
                      <a:pt x="29" y="0"/>
                    </a:cubicBezTo>
                    <a:cubicBezTo>
                      <a:pt x="28" y="0"/>
                      <a:pt x="28" y="0"/>
                      <a:pt x="27" y="0"/>
                    </a:cubicBezTo>
                    <a:cubicBezTo>
                      <a:pt x="20" y="1"/>
                      <a:pt x="20" y="1"/>
                      <a:pt x="20" y="1"/>
                    </a:cubicBezTo>
                    <a:cubicBezTo>
                      <a:pt x="20" y="1"/>
                      <a:pt x="19" y="1"/>
                      <a:pt x="19" y="2"/>
                    </a:cubicBezTo>
                    <a:cubicBezTo>
                      <a:pt x="20" y="8"/>
                      <a:pt x="20" y="8"/>
                      <a:pt x="20" y="8"/>
                    </a:cubicBezTo>
                    <a:cubicBezTo>
                      <a:pt x="18" y="9"/>
                      <a:pt x="18" y="9"/>
                      <a:pt x="18" y="9"/>
                    </a:cubicBezTo>
                    <a:cubicBezTo>
                      <a:pt x="14" y="4"/>
                      <a:pt x="14" y="4"/>
                      <a:pt x="14" y="4"/>
                    </a:cubicBezTo>
                    <a:cubicBezTo>
                      <a:pt x="13" y="4"/>
                      <a:pt x="12" y="4"/>
                      <a:pt x="12" y="4"/>
                    </a:cubicBezTo>
                    <a:cubicBezTo>
                      <a:pt x="7" y="9"/>
                      <a:pt x="7" y="9"/>
                      <a:pt x="7" y="9"/>
                    </a:cubicBezTo>
                    <a:cubicBezTo>
                      <a:pt x="6" y="9"/>
                      <a:pt x="6" y="9"/>
                      <a:pt x="6" y="10"/>
                    </a:cubicBezTo>
                    <a:cubicBezTo>
                      <a:pt x="6" y="10"/>
                      <a:pt x="6" y="11"/>
                      <a:pt x="6" y="11"/>
                    </a:cubicBezTo>
                    <a:cubicBezTo>
                      <a:pt x="10" y="15"/>
                      <a:pt x="10" y="15"/>
                      <a:pt x="10" y="15"/>
                    </a:cubicBezTo>
                    <a:cubicBezTo>
                      <a:pt x="9" y="17"/>
                      <a:pt x="9" y="17"/>
                      <a:pt x="9" y="17"/>
                    </a:cubicBezTo>
                    <a:cubicBezTo>
                      <a:pt x="3" y="16"/>
                      <a:pt x="3" y="16"/>
                      <a:pt x="3" y="16"/>
                    </a:cubicBezTo>
                    <a:cubicBezTo>
                      <a:pt x="3" y="16"/>
                      <a:pt x="3" y="16"/>
                      <a:pt x="2" y="16"/>
                    </a:cubicBezTo>
                    <a:cubicBezTo>
                      <a:pt x="2" y="16"/>
                      <a:pt x="2" y="16"/>
                      <a:pt x="2" y="17"/>
                    </a:cubicBezTo>
                    <a:cubicBezTo>
                      <a:pt x="0" y="24"/>
                      <a:pt x="0" y="24"/>
                      <a:pt x="0" y="24"/>
                    </a:cubicBezTo>
                    <a:cubicBezTo>
                      <a:pt x="0" y="24"/>
                      <a:pt x="0" y="24"/>
                      <a:pt x="0" y="25"/>
                    </a:cubicBezTo>
                    <a:cubicBezTo>
                      <a:pt x="1" y="25"/>
                      <a:pt x="1" y="25"/>
                      <a:pt x="1" y="25"/>
                    </a:cubicBezTo>
                    <a:cubicBezTo>
                      <a:pt x="7" y="27"/>
                      <a:pt x="7" y="27"/>
                      <a:pt x="7" y="27"/>
                    </a:cubicBezTo>
                    <a:cubicBezTo>
                      <a:pt x="7" y="29"/>
                      <a:pt x="7" y="29"/>
                      <a:pt x="7" y="29"/>
                    </a:cubicBezTo>
                    <a:cubicBezTo>
                      <a:pt x="2" y="31"/>
                      <a:pt x="2" y="31"/>
                      <a:pt x="2" y="31"/>
                    </a:cubicBezTo>
                    <a:cubicBezTo>
                      <a:pt x="1" y="31"/>
                      <a:pt x="1" y="32"/>
                      <a:pt x="1" y="33"/>
                    </a:cubicBezTo>
                    <a:cubicBezTo>
                      <a:pt x="4" y="39"/>
                      <a:pt x="4" y="39"/>
                      <a:pt x="4" y="39"/>
                    </a:cubicBezTo>
                    <a:cubicBezTo>
                      <a:pt x="4" y="40"/>
                      <a:pt x="4" y="40"/>
                      <a:pt x="5" y="40"/>
                    </a:cubicBezTo>
                    <a:cubicBezTo>
                      <a:pt x="5" y="40"/>
                      <a:pt x="5" y="40"/>
                      <a:pt x="6" y="40"/>
                    </a:cubicBezTo>
                    <a:cubicBezTo>
                      <a:pt x="11" y="38"/>
                      <a:pt x="11" y="38"/>
                      <a:pt x="11" y="38"/>
                    </a:cubicBezTo>
                    <a:cubicBezTo>
                      <a:pt x="12" y="40"/>
                      <a:pt x="12" y="40"/>
                      <a:pt x="12" y="40"/>
                    </a:cubicBezTo>
                    <a:cubicBezTo>
                      <a:pt x="9" y="45"/>
                      <a:pt x="9" y="45"/>
                      <a:pt x="9" y="45"/>
                    </a:cubicBezTo>
                    <a:cubicBezTo>
                      <a:pt x="9" y="45"/>
                      <a:pt x="9" y="46"/>
                      <a:pt x="10" y="47"/>
                    </a:cubicBezTo>
                    <a:cubicBezTo>
                      <a:pt x="16" y="50"/>
                      <a:pt x="16" y="50"/>
                      <a:pt x="16" y="50"/>
                    </a:cubicBezTo>
                    <a:cubicBezTo>
                      <a:pt x="16" y="50"/>
                      <a:pt x="17" y="50"/>
                      <a:pt x="17" y="50"/>
                    </a:cubicBezTo>
                    <a:cubicBezTo>
                      <a:pt x="17" y="50"/>
                      <a:pt x="18" y="50"/>
                      <a:pt x="18" y="50"/>
                    </a:cubicBezTo>
                    <a:cubicBezTo>
                      <a:pt x="21" y="45"/>
                      <a:pt x="21" y="45"/>
                      <a:pt x="21" y="45"/>
                    </a:cubicBezTo>
                    <a:cubicBezTo>
                      <a:pt x="23" y="45"/>
                      <a:pt x="23" y="45"/>
                      <a:pt x="23" y="45"/>
                    </a:cubicBezTo>
                    <a:cubicBezTo>
                      <a:pt x="23" y="51"/>
                      <a:pt x="23" y="51"/>
                      <a:pt x="23" y="51"/>
                    </a:cubicBezTo>
                    <a:cubicBezTo>
                      <a:pt x="23" y="51"/>
                      <a:pt x="24" y="52"/>
                      <a:pt x="24" y="52"/>
                    </a:cubicBezTo>
                    <a:cubicBezTo>
                      <a:pt x="24" y="52"/>
                      <a:pt x="24" y="52"/>
                      <a:pt x="24" y="52"/>
                    </a:cubicBezTo>
                    <a:cubicBezTo>
                      <a:pt x="25" y="52"/>
                      <a:pt x="25" y="52"/>
                      <a:pt x="25" y="52"/>
                    </a:cubicBezTo>
                    <a:cubicBezTo>
                      <a:pt x="32" y="52"/>
                      <a:pt x="32" y="52"/>
                      <a:pt x="32" y="52"/>
                    </a:cubicBezTo>
                    <a:cubicBezTo>
                      <a:pt x="32" y="52"/>
                      <a:pt x="33" y="51"/>
                      <a:pt x="33" y="51"/>
                    </a:cubicBezTo>
                    <a:cubicBezTo>
                      <a:pt x="33" y="51"/>
                      <a:pt x="33" y="50"/>
                      <a:pt x="33" y="50"/>
                    </a:cubicBezTo>
                    <a:cubicBezTo>
                      <a:pt x="33" y="44"/>
                      <a:pt x="33" y="44"/>
                      <a:pt x="33" y="44"/>
                    </a:cubicBezTo>
                    <a:cubicBezTo>
                      <a:pt x="35" y="44"/>
                      <a:pt x="35" y="44"/>
                      <a:pt x="35" y="44"/>
                    </a:cubicBezTo>
                    <a:cubicBezTo>
                      <a:pt x="39" y="48"/>
                      <a:pt x="39" y="48"/>
                      <a:pt x="39" y="48"/>
                    </a:cubicBezTo>
                    <a:cubicBezTo>
                      <a:pt x="39" y="48"/>
                      <a:pt x="39" y="48"/>
                      <a:pt x="40" y="48"/>
                    </a:cubicBezTo>
                    <a:cubicBezTo>
                      <a:pt x="40" y="48"/>
                      <a:pt x="40" y="48"/>
                      <a:pt x="41" y="48"/>
                    </a:cubicBezTo>
                    <a:cubicBezTo>
                      <a:pt x="46" y="43"/>
                      <a:pt x="46" y="43"/>
                      <a:pt x="46" y="43"/>
                    </a:cubicBezTo>
                    <a:cubicBezTo>
                      <a:pt x="46" y="43"/>
                      <a:pt x="46" y="43"/>
                      <a:pt x="46" y="42"/>
                    </a:cubicBezTo>
                    <a:cubicBezTo>
                      <a:pt x="46" y="42"/>
                      <a:pt x="46" y="42"/>
                      <a:pt x="46" y="41"/>
                    </a:cubicBezTo>
                    <a:cubicBezTo>
                      <a:pt x="42" y="37"/>
                      <a:pt x="42" y="37"/>
                      <a:pt x="42" y="37"/>
                    </a:cubicBezTo>
                    <a:cubicBezTo>
                      <a:pt x="43" y="35"/>
                      <a:pt x="43" y="35"/>
                      <a:pt x="43" y="35"/>
                    </a:cubicBezTo>
                    <a:cubicBezTo>
                      <a:pt x="49" y="36"/>
                      <a:pt x="49" y="36"/>
                      <a:pt x="49" y="36"/>
                    </a:cubicBezTo>
                    <a:cubicBezTo>
                      <a:pt x="49" y="37"/>
                      <a:pt x="50" y="36"/>
                      <a:pt x="50" y="36"/>
                    </a:cubicBezTo>
                    <a:cubicBezTo>
                      <a:pt x="50" y="36"/>
                      <a:pt x="51" y="36"/>
                      <a:pt x="51" y="35"/>
                    </a:cubicBezTo>
                    <a:cubicBezTo>
                      <a:pt x="52" y="29"/>
                      <a:pt x="52" y="29"/>
                      <a:pt x="52" y="29"/>
                    </a:cubicBezTo>
                    <a:cubicBezTo>
                      <a:pt x="52" y="28"/>
                      <a:pt x="52" y="28"/>
                      <a:pt x="52" y="27"/>
                    </a:cubicBezTo>
                    <a:close/>
                    <a:moveTo>
                      <a:pt x="33" y="28"/>
                    </a:moveTo>
                    <a:cubicBezTo>
                      <a:pt x="32" y="31"/>
                      <a:pt x="28" y="34"/>
                      <a:pt x="25" y="33"/>
                    </a:cubicBezTo>
                    <a:cubicBezTo>
                      <a:pt x="21" y="32"/>
                      <a:pt x="18" y="28"/>
                      <a:pt x="19" y="25"/>
                    </a:cubicBezTo>
                    <a:cubicBezTo>
                      <a:pt x="20" y="21"/>
                      <a:pt x="24" y="18"/>
                      <a:pt x="28" y="19"/>
                    </a:cubicBezTo>
                    <a:cubicBezTo>
                      <a:pt x="32" y="20"/>
                      <a:pt x="34" y="24"/>
                      <a:pt x="33" y="28"/>
                    </a:cubicBezTo>
                    <a:close/>
                  </a:path>
                </a:pathLst>
              </a:custGeom>
              <a:solidFill>
                <a:srgbClr val="007CD0">
                  <a:alpha val="50000"/>
                </a:srgbClr>
              </a:solidFill>
              <a:ln w="9525">
                <a:noFill/>
                <a:round/>
              </a:ln>
            </p:spPr>
            <p:txBody>
              <a:bodyPr/>
              <a:lstStyle/>
              <a:p>
                <a:pPr defTabSz="1218565">
                  <a:defRPr/>
                </a:pPr>
                <a:endParaRPr lang="da-DK"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185" name="Freeform 27"/>
              <p:cNvSpPr>
                <a:spLocks noEditPoints="1"/>
              </p:cNvSpPr>
              <p:nvPr/>
            </p:nvSpPr>
            <p:spPr bwMode="auto">
              <a:xfrm>
                <a:off x="840298" y="4757386"/>
                <a:ext cx="416037" cy="419205"/>
              </a:xfrm>
              <a:custGeom>
                <a:avLst/>
                <a:gdLst/>
                <a:ahLst/>
                <a:cxnLst>
                  <a:cxn ang="0">
                    <a:pos x="33" y="29"/>
                  </a:cxn>
                  <a:cxn ang="0">
                    <a:pos x="31" y="24"/>
                  </a:cxn>
                  <a:cxn ang="0">
                    <a:pos x="36" y="25"/>
                  </a:cxn>
                  <a:cxn ang="0">
                    <a:pos x="37" y="20"/>
                  </a:cxn>
                  <a:cxn ang="0">
                    <a:pos x="36" y="18"/>
                  </a:cxn>
                  <a:cxn ang="0">
                    <a:pos x="32" y="16"/>
                  </a:cxn>
                  <a:cxn ang="0">
                    <a:pos x="37" y="14"/>
                  </a:cxn>
                  <a:cxn ang="0">
                    <a:pos x="35" y="9"/>
                  </a:cxn>
                  <a:cxn ang="0">
                    <a:pos x="30" y="10"/>
                  </a:cxn>
                  <a:cxn ang="0">
                    <a:pos x="31" y="5"/>
                  </a:cxn>
                  <a:cxn ang="0">
                    <a:pos x="30" y="4"/>
                  </a:cxn>
                  <a:cxn ang="0">
                    <a:pos x="24" y="2"/>
                  </a:cxn>
                  <a:cxn ang="0">
                    <a:pos x="21" y="5"/>
                  </a:cxn>
                  <a:cxn ang="0">
                    <a:pos x="19" y="0"/>
                  </a:cxn>
                  <a:cxn ang="0">
                    <a:pos x="14" y="1"/>
                  </a:cxn>
                  <a:cxn ang="0">
                    <a:pos x="14" y="5"/>
                  </a:cxn>
                  <a:cxn ang="0">
                    <a:pos x="10" y="3"/>
                  </a:cxn>
                  <a:cxn ang="0">
                    <a:pos x="8" y="3"/>
                  </a:cxn>
                  <a:cxn ang="0">
                    <a:pos x="4" y="7"/>
                  </a:cxn>
                  <a:cxn ang="0">
                    <a:pos x="7" y="11"/>
                  </a:cxn>
                  <a:cxn ang="0">
                    <a:pos x="3" y="11"/>
                  </a:cxn>
                  <a:cxn ang="0">
                    <a:pos x="0" y="17"/>
                  </a:cxn>
                  <a:cxn ang="0">
                    <a:pos x="1" y="18"/>
                  </a:cxn>
                  <a:cxn ang="0">
                    <a:pos x="5" y="20"/>
                  </a:cxn>
                  <a:cxn ang="0">
                    <a:pos x="1" y="23"/>
                  </a:cxn>
                  <a:cxn ang="0">
                    <a:pos x="4" y="28"/>
                  </a:cxn>
                  <a:cxn ang="0">
                    <a:pos x="8" y="27"/>
                  </a:cxn>
                  <a:cxn ang="0">
                    <a:pos x="7" y="31"/>
                  </a:cxn>
                  <a:cxn ang="0">
                    <a:pos x="7" y="33"/>
                  </a:cxn>
                  <a:cxn ang="0">
                    <a:pos x="12" y="35"/>
                  </a:cxn>
                  <a:cxn ang="0">
                    <a:pos x="13" y="35"/>
                  </a:cxn>
                  <a:cxn ang="0">
                    <a:pos x="17" y="32"/>
                  </a:cxn>
                  <a:cxn ang="0">
                    <a:pos x="17" y="37"/>
                  </a:cxn>
                  <a:cxn ang="0">
                    <a:pos x="23" y="36"/>
                  </a:cxn>
                  <a:cxn ang="0">
                    <a:pos x="24" y="35"/>
                  </a:cxn>
                  <a:cxn ang="0">
                    <a:pos x="25" y="31"/>
                  </a:cxn>
                  <a:cxn ang="0">
                    <a:pos x="28" y="34"/>
                  </a:cxn>
                  <a:cxn ang="0">
                    <a:pos x="33" y="30"/>
                  </a:cxn>
                  <a:cxn ang="0">
                    <a:pos x="22" y="22"/>
                  </a:cxn>
                  <a:cxn ang="0">
                    <a:pos x="15" y="15"/>
                  </a:cxn>
                  <a:cxn ang="0">
                    <a:pos x="22" y="22"/>
                  </a:cxn>
                </a:cxnLst>
                <a:rect l="0" t="0" r="r" b="b"/>
                <a:pathLst>
                  <a:path w="37" h="37">
                    <a:moveTo>
                      <a:pt x="33" y="29"/>
                    </a:moveTo>
                    <a:cubicBezTo>
                      <a:pt x="33" y="29"/>
                      <a:pt x="33" y="29"/>
                      <a:pt x="33" y="29"/>
                    </a:cubicBezTo>
                    <a:cubicBezTo>
                      <a:pt x="30" y="26"/>
                      <a:pt x="30" y="26"/>
                      <a:pt x="30" y="26"/>
                    </a:cubicBezTo>
                    <a:cubicBezTo>
                      <a:pt x="31" y="24"/>
                      <a:pt x="31" y="24"/>
                      <a:pt x="31" y="24"/>
                    </a:cubicBezTo>
                    <a:cubicBezTo>
                      <a:pt x="35" y="25"/>
                      <a:pt x="35" y="25"/>
                      <a:pt x="35" y="25"/>
                    </a:cubicBezTo>
                    <a:cubicBezTo>
                      <a:pt x="35" y="25"/>
                      <a:pt x="36" y="25"/>
                      <a:pt x="36" y="25"/>
                    </a:cubicBezTo>
                    <a:cubicBezTo>
                      <a:pt x="36" y="25"/>
                      <a:pt x="36" y="25"/>
                      <a:pt x="36" y="24"/>
                    </a:cubicBezTo>
                    <a:cubicBezTo>
                      <a:pt x="37" y="20"/>
                      <a:pt x="37" y="20"/>
                      <a:pt x="37" y="20"/>
                    </a:cubicBezTo>
                    <a:cubicBezTo>
                      <a:pt x="37" y="19"/>
                      <a:pt x="37" y="19"/>
                      <a:pt x="37" y="19"/>
                    </a:cubicBezTo>
                    <a:cubicBezTo>
                      <a:pt x="37" y="19"/>
                      <a:pt x="37" y="18"/>
                      <a:pt x="36" y="18"/>
                    </a:cubicBezTo>
                    <a:cubicBezTo>
                      <a:pt x="33" y="18"/>
                      <a:pt x="33" y="18"/>
                      <a:pt x="33" y="18"/>
                    </a:cubicBezTo>
                    <a:cubicBezTo>
                      <a:pt x="32" y="16"/>
                      <a:pt x="32" y="16"/>
                      <a:pt x="32" y="16"/>
                    </a:cubicBezTo>
                    <a:cubicBezTo>
                      <a:pt x="36" y="14"/>
                      <a:pt x="36" y="14"/>
                      <a:pt x="36" y="14"/>
                    </a:cubicBezTo>
                    <a:cubicBezTo>
                      <a:pt x="36" y="14"/>
                      <a:pt x="37" y="14"/>
                      <a:pt x="37" y="14"/>
                    </a:cubicBezTo>
                    <a:cubicBezTo>
                      <a:pt x="37" y="14"/>
                      <a:pt x="37" y="13"/>
                      <a:pt x="37" y="13"/>
                    </a:cubicBezTo>
                    <a:cubicBezTo>
                      <a:pt x="35" y="9"/>
                      <a:pt x="35" y="9"/>
                      <a:pt x="35" y="9"/>
                    </a:cubicBezTo>
                    <a:cubicBezTo>
                      <a:pt x="34" y="8"/>
                      <a:pt x="34" y="8"/>
                      <a:pt x="33" y="8"/>
                    </a:cubicBezTo>
                    <a:cubicBezTo>
                      <a:pt x="30" y="10"/>
                      <a:pt x="30" y="10"/>
                      <a:pt x="30" y="10"/>
                    </a:cubicBezTo>
                    <a:cubicBezTo>
                      <a:pt x="29" y="8"/>
                      <a:pt x="29" y="8"/>
                      <a:pt x="29" y="8"/>
                    </a:cubicBezTo>
                    <a:cubicBezTo>
                      <a:pt x="31" y="5"/>
                      <a:pt x="31" y="5"/>
                      <a:pt x="31" y="5"/>
                    </a:cubicBezTo>
                    <a:cubicBezTo>
                      <a:pt x="31" y="5"/>
                      <a:pt x="31" y="4"/>
                      <a:pt x="31" y="4"/>
                    </a:cubicBezTo>
                    <a:cubicBezTo>
                      <a:pt x="31" y="4"/>
                      <a:pt x="30" y="4"/>
                      <a:pt x="30" y="4"/>
                    </a:cubicBezTo>
                    <a:cubicBezTo>
                      <a:pt x="26" y="1"/>
                      <a:pt x="26" y="1"/>
                      <a:pt x="26" y="1"/>
                    </a:cubicBezTo>
                    <a:cubicBezTo>
                      <a:pt x="25" y="1"/>
                      <a:pt x="25" y="1"/>
                      <a:pt x="24" y="2"/>
                    </a:cubicBezTo>
                    <a:cubicBezTo>
                      <a:pt x="22" y="5"/>
                      <a:pt x="22" y="5"/>
                      <a:pt x="22" y="5"/>
                    </a:cubicBezTo>
                    <a:cubicBezTo>
                      <a:pt x="21" y="5"/>
                      <a:pt x="21" y="5"/>
                      <a:pt x="21" y="5"/>
                    </a:cubicBezTo>
                    <a:cubicBezTo>
                      <a:pt x="21" y="1"/>
                      <a:pt x="21" y="1"/>
                      <a:pt x="21" y="1"/>
                    </a:cubicBezTo>
                    <a:cubicBezTo>
                      <a:pt x="20" y="0"/>
                      <a:pt x="20" y="0"/>
                      <a:pt x="19" y="0"/>
                    </a:cubicBezTo>
                    <a:cubicBezTo>
                      <a:pt x="14" y="0"/>
                      <a:pt x="14" y="0"/>
                      <a:pt x="14" y="0"/>
                    </a:cubicBezTo>
                    <a:cubicBezTo>
                      <a:pt x="14" y="0"/>
                      <a:pt x="14" y="0"/>
                      <a:pt x="14" y="1"/>
                    </a:cubicBezTo>
                    <a:cubicBezTo>
                      <a:pt x="14" y="1"/>
                      <a:pt x="14" y="1"/>
                      <a:pt x="14" y="1"/>
                    </a:cubicBezTo>
                    <a:cubicBezTo>
                      <a:pt x="14" y="5"/>
                      <a:pt x="14" y="5"/>
                      <a:pt x="14" y="5"/>
                    </a:cubicBezTo>
                    <a:cubicBezTo>
                      <a:pt x="13" y="6"/>
                      <a:pt x="13" y="6"/>
                      <a:pt x="13" y="6"/>
                    </a:cubicBezTo>
                    <a:cubicBezTo>
                      <a:pt x="10" y="3"/>
                      <a:pt x="10" y="3"/>
                      <a:pt x="10" y="3"/>
                    </a:cubicBezTo>
                    <a:cubicBezTo>
                      <a:pt x="10" y="3"/>
                      <a:pt x="9" y="3"/>
                      <a:pt x="9" y="3"/>
                    </a:cubicBezTo>
                    <a:cubicBezTo>
                      <a:pt x="9" y="3"/>
                      <a:pt x="9" y="3"/>
                      <a:pt x="8" y="3"/>
                    </a:cubicBezTo>
                    <a:cubicBezTo>
                      <a:pt x="5" y="6"/>
                      <a:pt x="5" y="6"/>
                      <a:pt x="5" y="6"/>
                    </a:cubicBezTo>
                    <a:cubicBezTo>
                      <a:pt x="5" y="6"/>
                      <a:pt x="4" y="7"/>
                      <a:pt x="4" y="7"/>
                    </a:cubicBezTo>
                    <a:cubicBezTo>
                      <a:pt x="4" y="7"/>
                      <a:pt x="4" y="8"/>
                      <a:pt x="5" y="8"/>
                    </a:cubicBezTo>
                    <a:cubicBezTo>
                      <a:pt x="7" y="11"/>
                      <a:pt x="7" y="11"/>
                      <a:pt x="7" y="11"/>
                    </a:cubicBezTo>
                    <a:cubicBezTo>
                      <a:pt x="7" y="12"/>
                      <a:pt x="7" y="12"/>
                      <a:pt x="7" y="12"/>
                    </a:cubicBezTo>
                    <a:cubicBezTo>
                      <a:pt x="3" y="11"/>
                      <a:pt x="3" y="11"/>
                      <a:pt x="3" y="11"/>
                    </a:cubicBezTo>
                    <a:cubicBezTo>
                      <a:pt x="2" y="11"/>
                      <a:pt x="2" y="11"/>
                      <a:pt x="1" y="12"/>
                    </a:cubicBezTo>
                    <a:cubicBezTo>
                      <a:pt x="0" y="17"/>
                      <a:pt x="0" y="17"/>
                      <a:pt x="0" y="17"/>
                    </a:cubicBezTo>
                    <a:cubicBezTo>
                      <a:pt x="0" y="17"/>
                      <a:pt x="0" y="17"/>
                      <a:pt x="1" y="18"/>
                    </a:cubicBezTo>
                    <a:cubicBezTo>
                      <a:pt x="1" y="18"/>
                      <a:pt x="1" y="18"/>
                      <a:pt x="1" y="18"/>
                    </a:cubicBezTo>
                    <a:cubicBezTo>
                      <a:pt x="5" y="19"/>
                      <a:pt x="5" y="19"/>
                      <a:pt x="5" y="19"/>
                    </a:cubicBezTo>
                    <a:cubicBezTo>
                      <a:pt x="5" y="20"/>
                      <a:pt x="5" y="20"/>
                      <a:pt x="5" y="20"/>
                    </a:cubicBezTo>
                    <a:cubicBezTo>
                      <a:pt x="2" y="22"/>
                      <a:pt x="2" y="22"/>
                      <a:pt x="2" y="22"/>
                    </a:cubicBezTo>
                    <a:cubicBezTo>
                      <a:pt x="1" y="22"/>
                      <a:pt x="1" y="23"/>
                      <a:pt x="1" y="23"/>
                    </a:cubicBezTo>
                    <a:cubicBezTo>
                      <a:pt x="3" y="28"/>
                      <a:pt x="3" y="28"/>
                      <a:pt x="3" y="28"/>
                    </a:cubicBezTo>
                    <a:cubicBezTo>
                      <a:pt x="3" y="28"/>
                      <a:pt x="3" y="28"/>
                      <a:pt x="4" y="28"/>
                    </a:cubicBezTo>
                    <a:cubicBezTo>
                      <a:pt x="4" y="29"/>
                      <a:pt x="4" y="29"/>
                      <a:pt x="4" y="28"/>
                    </a:cubicBezTo>
                    <a:cubicBezTo>
                      <a:pt x="8" y="27"/>
                      <a:pt x="8" y="27"/>
                      <a:pt x="8" y="27"/>
                    </a:cubicBezTo>
                    <a:cubicBezTo>
                      <a:pt x="9" y="28"/>
                      <a:pt x="9" y="28"/>
                      <a:pt x="9" y="28"/>
                    </a:cubicBezTo>
                    <a:cubicBezTo>
                      <a:pt x="7" y="31"/>
                      <a:pt x="7" y="31"/>
                      <a:pt x="7" y="31"/>
                    </a:cubicBezTo>
                    <a:cubicBezTo>
                      <a:pt x="7" y="32"/>
                      <a:pt x="7" y="32"/>
                      <a:pt x="7" y="32"/>
                    </a:cubicBezTo>
                    <a:cubicBezTo>
                      <a:pt x="7" y="32"/>
                      <a:pt x="7" y="33"/>
                      <a:pt x="7" y="33"/>
                    </a:cubicBezTo>
                    <a:cubicBezTo>
                      <a:pt x="7" y="33"/>
                      <a:pt x="7" y="33"/>
                      <a:pt x="7" y="33"/>
                    </a:cubicBezTo>
                    <a:cubicBezTo>
                      <a:pt x="12" y="35"/>
                      <a:pt x="12" y="35"/>
                      <a:pt x="12" y="35"/>
                    </a:cubicBezTo>
                    <a:cubicBezTo>
                      <a:pt x="12" y="35"/>
                      <a:pt x="12" y="35"/>
                      <a:pt x="13" y="35"/>
                    </a:cubicBezTo>
                    <a:cubicBezTo>
                      <a:pt x="13" y="35"/>
                      <a:pt x="13" y="35"/>
                      <a:pt x="13" y="35"/>
                    </a:cubicBezTo>
                    <a:cubicBezTo>
                      <a:pt x="15" y="31"/>
                      <a:pt x="15" y="31"/>
                      <a:pt x="15" y="31"/>
                    </a:cubicBezTo>
                    <a:cubicBezTo>
                      <a:pt x="17" y="32"/>
                      <a:pt x="17" y="32"/>
                      <a:pt x="17" y="32"/>
                    </a:cubicBezTo>
                    <a:cubicBezTo>
                      <a:pt x="17" y="36"/>
                      <a:pt x="17" y="36"/>
                      <a:pt x="17" y="36"/>
                    </a:cubicBezTo>
                    <a:cubicBezTo>
                      <a:pt x="17" y="36"/>
                      <a:pt x="17" y="36"/>
                      <a:pt x="17" y="37"/>
                    </a:cubicBezTo>
                    <a:cubicBezTo>
                      <a:pt x="18" y="37"/>
                      <a:pt x="18" y="37"/>
                      <a:pt x="18" y="37"/>
                    </a:cubicBezTo>
                    <a:cubicBezTo>
                      <a:pt x="23" y="36"/>
                      <a:pt x="23" y="36"/>
                      <a:pt x="23" y="36"/>
                    </a:cubicBezTo>
                    <a:cubicBezTo>
                      <a:pt x="23" y="36"/>
                      <a:pt x="24" y="36"/>
                      <a:pt x="24" y="36"/>
                    </a:cubicBezTo>
                    <a:cubicBezTo>
                      <a:pt x="24" y="36"/>
                      <a:pt x="24" y="35"/>
                      <a:pt x="24" y="35"/>
                    </a:cubicBezTo>
                    <a:cubicBezTo>
                      <a:pt x="24" y="31"/>
                      <a:pt x="24" y="31"/>
                      <a:pt x="24" y="31"/>
                    </a:cubicBezTo>
                    <a:cubicBezTo>
                      <a:pt x="25" y="31"/>
                      <a:pt x="25" y="31"/>
                      <a:pt x="25" y="31"/>
                    </a:cubicBezTo>
                    <a:cubicBezTo>
                      <a:pt x="28" y="33"/>
                      <a:pt x="28" y="33"/>
                      <a:pt x="28" y="33"/>
                    </a:cubicBezTo>
                    <a:cubicBezTo>
                      <a:pt x="28" y="34"/>
                      <a:pt x="28" y="34"/>
                      <a:pt x="28" y="34"/>
                    </a:cubicBezTo>
                    <a:cubicBezTo>
                      <a:pt x="29" y="34"/>
                      <a:pt x="29" y="34"/>
                      <a:pt x="29" y="34"/>
                    </a:cubicBezTo>
                    <a:cubicBezTo>
                      <a:pt x="33" y="30"/>
                      <a:pt x="33" y="30"/>
                      <a:pt x="33" y="30"/>
                    </a:cubicBezTo>
                    <a:cubicBezTo>
                      <a:pt x="33" y="30"/>
                      <a:pt x="33" y="30"/>
                      <a:pt x="33" y="29"/>
                    </a:cubicBezTo>
                    <a:close/>
                    <a:moveTo>
                      <a:pt x="22" y="22"/>
                    </a:moveTo>
                    <a:cubicBezTo>
                      <a:pt x="20" y="24"/>
                      <a:pt x="17" y="24"/>
                      <a:pt x="15" y="22"/>
                    </a:cubicBezTo>
                    <a:cubicBezTo>
                      <a:pt x="13" y="20"/>
                      <a:pt x="13" y="16"/>
                      <a:pt x="15" y="15"/>
                    </a:cubicBezTo>
                    <a:cubicBezTo>
                      <a:pt x="17" y="13"/>
                      <a:pt x="21" y="13"/>
                      <a:pt x="23" y="15"/>
                    </a:cubicBezTo>
                    <a:cubicBezTo>
                      <a:pt x="24" y="17"/>
                      <a:pt x="24" y="20"/>
                      <a:pt x="22" y="22"/>
                    </a:cubicBezTo>
                    <a:close/>
                  </a:path>
                </a:pathLst>
              </a:custGeom>
              <a:solidFill>
                <a:srgbClr val="007CD0">
                  <a:alpha val="50000"/>
                </a:srgbClr>
              </a:solidFill>
              <a:ln w="9525">
                <a:noFill/>
                <a:round/>
              </a:ln>
            </p:spPr>
            <p:txBody>
              <a:bodyPr/>
              <a:lstStyle/>
              <a:p>
                <a:pPr defTabSz="1218565">
                  <a:defRPr/>
                </a:pPr>
                <a:endParaRPr lang="da-DK" sz="2400" kern="0" dirty="0">
                  <a:solidFill>
                    <a:sysClr val="windowText" lastClr="000000"/>
                  </a:solidFill>
                  <a:latin typeface="微软雅黑" panose="020B0503020204020204" pitchFamily="34" charset="-122"/>
                  <a:ea typeface="微软雅黑" panose="020B0503020204020204" pitchFamily="34" charset="-122"/>
                </a:endParaRPr>
              </a:p>
            </p:txBody>
          </p:sp>
        </p:grpSp>
      </p:grpSp>
      <p:grpSp>
        <p:nvGrpSpPr>
          <p:cNvPr id="102" name="组合 47"/>
          <p:cNvGrpSpPr>
            <a:grpSpLocks noChangeAspect="1"/>
          </p:cNvGrpSpPr>
          <p:nvPr/>
        </p:nvGrpSpPr>
        <p:grpSpPr>
          <a:xfrm>
            <a:off x="6630961" y="2787945"/>
            <a:ext cx="2026800" cy="2026800"/>
            <a:chOff x="1187624" y="1119987"/>
            <a:chExt cx="3298688" cy="3298688"/>
          </a:xfrm>
        </p:grpSpPr>
        <p:pic>
          <p:nvPicPr>
            <p:cNvPr id="103" name="Picture 2"/>
            <p:cNvPicPr>
              <a:picLocks noChangeAspect="1" noChangeArrowheads="1"/>
            </p:cNvPicPr>
            <p:nvPr>
              <p:custDataLst>
                <p:tags r:id="rId10"/>
              </p:custDataLst>
            </p:nvPr>
          </p:nvPicPr>
          <p:blipFill>
            <a:blip r:embed="rId11">
              <a:extLst>
                <a:ext uri="{28A0092B-C50C-407E-A947-70E740481C1C}">
                  <a14:useLocalDpi xmlns:a14="http://schemas.microsoft.com/office/drawing/2010/main" val="0"/>
                </a:ext>
              </a:extLst>
            </a:blip>
            <a:stretch>
              <a:fillRect/>
            </a:stretch>
          </p:blipFill>
          <p:spPr bwMode="auto">
            <a:xfrm>
              <a:off x="1601574" y="1519949"/>
              <a:ext cx="2470788" cy="245156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4" name="组合 49"/>
            <p:cNvGrpSpPr/>
            <p:nvPr/>
          </p:nvGrpSpPr>
          <p:grpSpPr>
            <a:xfrm>
              <a:off x="1187624" y="1119987"/>
              <a:ext cx="3298688" cy="3298688"/>
              <a:chOff x="2555776" y="915566"/>
              <a:chExt cx="1944216" cy="1944216"/>
            </a:xfrm>
            <a:effectLst>
              <a:outerShdw blurRad="63500" dist="50800" dir="8100000" algn="tr" rotWithShape="0">
                <a:prstClr val="black">
                  <a:alpha val="35000"/>
                </a:prstClr>
              </a:outerShdw>
            </a:effectLst>
          </p:grpSpPr>
          <p:sp>
            <p:nvSpPr>
              <p:cNvPr id="105" name="同心圆 50"/>
              <p:cNvSpPr/>
              <p:nvPr>
                <p:custDataLst>
                  <p:tags r:id="rId12"/>
                </p:custDataLst>
              </p:nvPr>
            </p:nvSpPr>
            <p:spPr>
              <a:xfrm>
                <a:off x="2555776" y="915566"/>
                <a:ext cx="1944216" cy="1944216"/>
              </a:xfrm>
              <a:prstGeom prst="donut">
                <a:avLst>
                  <a:gd name="adj" fmla="val 10097"/>
                </a:avLst>
              </a:prstGeom>
              <a:gradFill flip="none" rotWithShape="1">
                <a:gsLst>
                  <a:gs pos="0">
                    <a:srgbClr val="FFFFFF"/>
                  </a:gs>
                  <a:gs pos="100000">
                    <a:srgbClr val="D9D9D9">
                      <a:lumMod val="85000"/>
                    </a:srgbClr>
                  </a:gs>
                </a:gsLst>
                <a:lin ang="81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black"/>
                  </a:solidFill>
                  <a:latin typeface="微软雅黑" panose="020B0503020204020204" pitchFamily="34" charset="-122"/>
                  <a:ea typeface="微软雅黑" panose="020B0503020204020204" pitchFamily="34" charset="-122"/>
                </a:endParaRPr>
              </a:p>
            </p:txBody>
          </p:sp>
          <p:sp>
            <p:nvSpPr>
              <p:cNvPr id="106" name="同心圆 54"/>
              <p:cNvSpPr/>
              <p:nvPr>
                <p:custDataLst>
                  <p:tags r:id="rId13"/>
                </p:custDataLst>
              </p:nvPr>
            </p:nvSpPr>
            <p:spPr>
              <a:xfrm>
                <a:off x="2678805" y="1038595"/>
                <a:ext cx="1698161" cy="1698160"/>
              </a:xfrm>
              <a:prstGeom prst="donut">
                <a:avLst>
                  <a:gd name="adj" fmla="val 8132"/>
                </a:avLst>
              </a:prstGeom>
              <a:gradFill flip="none" rotWithShape="1">
                <a:gsLst>
                  <a:gs pos="0">
                    <a:srgbClr val="FFFFFF"/>
                  </a:gs>
                  <a:gs pos="100000">
                    <a:srgbClr val="D9D9D9">
                      <a:lumMod val="85000"/>
                    </a:srgbClr>
                  </a:gs>
                </a:gsLst>
                <a:lin ang="162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black"/>
                  </a:solidFill>
                  <a:latin typeface="微软雅黑" panose="020B0503020204020204" pitchFamily="34" charset="-122"/>
                  <a:ea typeface="微软雅黑" panose="020B0503020204020204" pitchFamily="34" charset="-122"/>
                </a:endParaRPr>
              </a:p>
            </p:txBody>
          </p:sp>
        </p:grpSp>
      </p:grpSp>
      <p:grpSp>
        <p:nvGrpSpPr>
          <p:cNvPr id="9" name="그룹 8"/>
          <p:cNvGrpSpPr/>
          <p:nvPr/>
        </p:nvGrpSpPr>
        <p:grpSpPr>
          <a:xfrm>
            <a:off x="3293843" y="1549377"/>
            <a:ext cx="8468840" cy="4456463"/>
            <a:chOff x="3293843" y="1549377"/>
            <a:chExt cx="8468840" cy="4456463"/>
          </a:xfrm>
        </p:grpSpPr>
        <p:grpSp>
          <p:nvGrpSpPr>
            <p:cNvPr id="2" name="그룹 1"/>
            <p:cNvGrpSpPr/>
            <p:nvPr/>
          </p:nvGrpSpPr>
          <p:grpSpPr>
            <a:xfrm>
              <a:off x="3656584" y="1549377"/>
              <a:ext cx="3067768" cy="637197"/>
              <a:chOff x="3656584" y="1549377"/>
              <a:chExt cx="3067768" cy="637197"/>
            </a:xfrm>
          </p:grpSpPr>
          <p:cxnSp>
            <p:nvCxnSpPr>
              <p:cNvPr id="36" name="Straight Connector 77"/>
              <p:cNvCxnSpPr/>
              <p:nvPr>
                <p:custDataLst>
                  <p:tags r:id="rId14"/>
                </p:custDataLst>
              </p:nvPr>
            </p:nvCxnSpPr>
            <p:spPr>
              <a:xfrm>
                <a:off x="5356005" y="1549377"/>
                <a:ext cx="0" cy="637197"/>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자유형 11"/>
              <p:cNvSpPr/>
              <p:nvPr>
                <p:custDataLst>
                  <p:tags r:id="rId15"/>
                </p:custDataLst>
              </p:nvPr>
            </p:nvSpPr>
            <p:spPr>
              <a:xfrm>
                <a:off x="5359786" y="1814732"/>
                <a:ext cx="1364566" cy="196948"/>
              </a:xfrm>
              <a:custGeom>
                <a:avLst/>
                <a:gdLst>
                  <a:gd name="connsiteX0" fmla="*/ 1364566 w 1364566"/>
                  <a:gd name="connsiteY0" fmla="*/ 196948 h 196948"/>
                  <a:gd name="connsiteX1" fmla="*/ 1097280 w 1364566"/>
                  <a:gd name="connsiteY1" fmla="*/ 0 h 196948"/>
                  <a:gd name="connsiteX2" fmla="*/ 0 w 1364566"/>
                  <a:gd name="connsiteY2" fmla="*/ 0 h 196948"/>
                  <a:gd name="connsiteX3" fmla="*/ 28135 w 1364566"/>
                  <a:gd name="connsiteY3" fmla="*/ 0 h 196948"/>
                </a:gdLst>
                <a:ahLst/>
                <a:cxnLst>
                  <a:cxn ang="0">
                    <a:pos x="connsiteX0" y="connsiteY0"/>
                  </a:cxn>
                  <a:cxn ang="0">
                    <a:pos x="connsiteX1" y="connsiteY1"/>
                  </a:cxn>
                  <a:cxn ang="0">
                    <a:pos x="connsiteX2" y="connsiteY2"/>
                  </a:cxn>
                  <a:cxn ang="0">
                    <a:pos x="connsiteX3" y="connsiteY3"/>
                  </a:cxn>
                </a:cxnLst>
                <a:rect l="l" t="t" r="r" b="b"/>
                <a:pathLst>
                  <a:path w="1364566" h="196948">
                    <a:moveTo>
                      <a:pt x="1364566" y="196948"/>
                    </a:moveTo>
                    <a:lnTo>
                      <a:pt x="1097280" y="0"/>
                    </a:lnTo>
                    <a:lnTo>
                      <a:pt x="0" y="0"/>
                    </a:lnTo>
                    <a:lnTo>
                      <a:pt x="28135" y="0"/>
                    </a:lnTo>
                  </a:path>
                </a:pathLst>
              </a:custGeom>
              <a:noFill/>
              <a:ln>
                <a:solidFill>
                  <a:schemeClr val="accent1">
                    <a:shade val="50000"/>
                  </a:schemeClr>
                </a:solidFill>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117" name="TextBox 116"/>
              <p:cNvSpPr txBox="1"/>
              <p:nvPr/>
            </p:nvSpPr>
            <p:spPr>
              <a:xfrm>
                <a:off x="3656584" y="1667901"/>
                <a:ext cx="1659988" cy="398780"/>
              </a:xfrm>
              <a:prstGeom prst="rect">
                <a:avLst/>
              </a:prstGeom>
              <a:noFill/>
            </p:spPr>
            <p:txBody>
              <a:bodyPr wrap="square" rtlCol="0">
                <a:spAutoFit/>
              </a:bodyPr>
              <a:lstStyle/>
              <a:p>
                <a:pPr algn="r"/>
                <a:r>
                  <a:rPr lang="zh-CN" altLang="en-US" sz="2000" b="1" dirty="0" smtClean="0">
                    <a:solidFill>
                      <a:srgbClr val="225EAB"/>
                    </a:solidFill>
                    <a:latin typeface="微软雅黑" panose="020B0503020204020204" pitchFamily="34" charset="-122"/>
                    <a:ea typeface="微软雅黑" panose="020B0503020204020204" pitchFamily="34" charset="-122"/>
                  </a:rPr>
                  <a:t>目的意义</a:t>
                </a:r>
                <a:endParaRPr lang="zh-CN" altLang="en-US" sz="2000" b="1" dirty="0" smtClean="0">
                  <a:solidFill>
                    <a:srgbClr val="225EAB"/>
                  </a:solidFill>
                  <a:latin typeface="微软雅黑" panose="020B0503020204020204" pitchFamily="34" charset="-122"/>
                  <a:ea typeface="微软雅黑" panose="020B0503020204020204" pitchFamily="34" charset="-122"/>
                </a:endParaRPr>
              </a:p>
            </p:txBody>
          </p:sp>
        </p:grpSp>
        <p:grpSp>
          <p:nvGrpSpPr>
            <p:cNvPr id="4" name="그룹 3"/>
            <p:cNvGrpSpPr/>
            <p:nvPr/>
          </p:nvGrpSpPr>
          <p:grpSpPr>
            <a:xfrm>
              <a:off x="3740649" y="5368643"/>
              <a:ext cx="3138453" cy="637197"/>
              <a:chOff x="3740649" y="5368643"/>
              <a:chExt cx="3138453" cy="637197"/>
            </a:xfrm>
          </p:grpSpPr>
          <p:cxnSp>
            <p:nvCxnSpPr>
              <p:cNvPr id="114" name="Straight Connector 80"/>
              <p:cNvCxnSpPr/>
              <p:nvPr>
                <p:custDataLst>
                  <p:tags r:id="rId16"/>
                </p:custDataLst>
              </p:nvPr>
            </p:nvCxnSpPr>
            <p:spPr>
              <a:xfrm>
                <a:off x="5540272" y="5368643"/>
                <a:ext cx="0" cy="637197"/>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3" name="TextBox 122"/>
              <p:cNvSpPr txBox="1"/>
              <p:nvPr/>
            </p:nvSpPr>
            <p:spPr>
              <a:xfrm>
                <a:off x="3740649" y="5525532"/>
                <a:ext cx="1659988" cy="398780"/>
              </a:xfrm>
              <a:prstGeom prst="rect">
                <a:avLst/>
              </a:prstGeom>
              <a:noFill/>
            </p:spPr>
            <p:txBody>
              <a:bodyPr wrap="square" rtlCol="0">
                <a:spAutoFit/>
              </a:bodyPr>
              <a:lstStyle/>
              <a:p>
                <a:pPr algn="r"/>
                <a:r>
                  <a:rPr lang="zh-CN" altLang="en-US" sz="2000" b="1" dirty="0" smtClean="0">
                    <a:solidFill>
                      <a:srgbClr val="225EAB"/>
                    </a:solidFill>
                    <a:latin typeface="微软雅黑" panose="020B0503020204020204" pitchFamily="34" charset="-122"/>
                    <a:ea typeface="微软雅黑" panose="020B0503020204020204" pitchFamily="34" charset="-122"/>
                  </a:rPr>
                  <a:t>领导小组</a:t>
                </a:r>
                <a:endParaRPr lang="zh-CN" altLang="en-US" sz="2000" b="1" dirty="0" smtClean="0">
                  <a:solidFill>
                    <a:srgbClr val="225EAB"/>
                  </a:solidFill>
                  <a:latin typeface="微软雅黑" panose="020B0503020204020204" pitchFamily="34" charset="-122"/>
                  <a:ea typeface="微软雅黑" panose="020B0503020204020204" pitchFamily="34" charset="-122"/>
                </a:endParaRPr>
              </a:p>
            </p:txBody>
          </p:sp>
          <p:sp>
            <p:nvSpPr>
              <p:cNvPr id="18" name="자유형 17"/>
              <p:cNvSpPr/>
              <p:nvPr>
                <p:custDataLst>
                  <p:tags r:id="rId17"/>
                </p:custDataLst>
              </p:nvPr>
            </p:nvSpPr>
            <p:spPr>
              <a:xfrm>
                <a:off x="5556738" y="5401994"/>
                <a:ext cx="1322364" cy="351692"/>
              </a:xfrm>
              <a:custGeom>
                <a:avLst/>
                <a:gdLst>
                  <a:gd name="connsiteX0" fmla="*/ 1322364 w 1322364"/>
                  <a:gd name="connsiteY0" fmla="*/ 0 h 351692"/>
                  <a:gd name="connsiteX1" fmla="*/ 1026942 w 1322364"/>
                  <a:gd name="connsiteY1" fmla="*/ 351692 h 351692"/>
                  <a:gd name="connsiteX2" fmla="*/ 0 w 1322364"/>
                  <a:gd name="connsiteY2" fmla="*/ 351692 h 351692"/>
                </a:gdLst>
                <a:ahLst/>
                <a:cxnLst>
                  <a:cxn ang="0">
                    <a:pos x="connsiteX0" y="connsiteY0"/>
                  </a:cxn>
                  <a:cxn ang="0">
                    <a:pos x="connsiteX1" y="connsiteY1"/>
                  </a:cxn>
                  <a:cxn ang="0">
                    <a:pos x="connsiteX2" y="connsiteY2"/>
                  </a:cxn>
                </a:cxnLst>
                <a:rect l="l" t="t" r="r" b="b"/>
                <a:pathLst>
                  <a:path w="1322364" h="351692">
                    <a:moveTo>
                      <a:pt x="1322364" y="0"/>
                    </a:moveTo>
                    <a:lnTo>
                      <a:pt x="1026942" y="351692"/>
                    </a:lnTo>
                    <a:lnTo>
                      <a:pt x="0" y="351692"/>
                    </a:lnTo>
                  </a:path>
                </a:pathLst>
              </a:custGeom>
              <a:noFill/>
              <a:ln>
                <a:solidFill>
                  <a:schemeClr val="accent1">
                    <a:shade val="50000"/>
                  </a:schemeClr>
                </a:solidFill>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grpSp>
        <p:grpSp>
          <p:nvGrpSpPr>
            <p:cNvPr id="5" name="그룹 4"/>
            <p:cNvGrpSpPr/>
            <p:nvPr/>
          </p:nvGrpSpPr>
          <p:grpSpPr>
            <a:xfrm>
              <a:off x="3293843" y="4102243"/>
              <a:ext cx="2361369" cy="637197"/>
              <a:chOff x="3293843" y="4102243"/>
              <a:chExt cx="2361369" cy="637197"/>
            </a:xfrm>
          </p:grpSpPr>
          <p:cxnSp>
            <p:nvCxnSpPr>
              <p:cNvPr id="60" name="Straight Connector 80"/>
              <p:cNvCxnSpPr/>
              <p:nvPr>
                <p:custDataLst>
                  <p:tags r:id="rId18"/>
                </p:custDataLst>
              </p:nvPr>
            </p:nvCxnSpPr>
            <p:spPr>
              <a:xfrm>
                <a:off x="5008650" y="4102243"/>
                <a:ext cx="0" cy="637197"/>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9" name="TextBox 118"/>
              <p:cNvSpPr txBox="1"/>
              <p:nvPr/>
            </p:nvSpPr>
            <p:spPr>
              <a:xfrm>
                <a:off x="3293843" y="4209430"/>
                <a:ext cx="1659988" cy="398780"/>
              </a:xfrm>
              <a:prstGeom prst="rect">
                <a:avLst/>
              </a:prstGeom>
              <a:noFill/>
            </p:spPr>
            <p:txBody>
              <a:bodyPr wrap="square" rtlCol="0">
                <a:spAutoFit/>
              </a:bodyPr>
              <a:lstStyle/>
              <a:p>
                <a:pPr algn="r"/>
                <a:r>
                  <a:rPr lang="zh-CN" altLang="en-US" sz="2000" b="1" dirty="0" smtClean="0">
                    <a:solidFill>
                      <a:srgbClr val="225EAB"/>
                    </a:solidFill>
                    <a:latin typeface="微软雅黑" panose="020B0503020204020204" pitchFamily="34" charset="-122"/>
                    <a:ea typeface="微软雅黑" panose="020B0503020204020204" pitchFamily="34" charset="-122"/>
                  </a:rPr>
                  <a:t>开展依据</a:t>
                </a:r>
                <a:endParaRPr lang="zh-CN" altLang="en-US" sz="2000" b="1" dirty="0" smtClean="0">
                  <a:solidFill>
                    <a:srgbClr val="225EAB"/>
                  </a:solidFill>
                  <a:latin typeface="微软雅黑" panose="020B0503020204020204" pitchFamily="34" charset="-122"/>
                  <a:ea typeface="微软雅黑" panose="020B0503020204020204" pitchFamily="34" charset="-122"/>
                </a:endParaRPr>
              </a:p>
            </p:txBody>
          </p:sp>
          <p:sp>
            <p:nvSpPr>
              <p:cNvPr id="19" name="자유형 18"/>
              <p:cNvSpPr/>
              <p:nvPr>
                <p:custDataLst>
                  <p:tags r:id="rId19"/>
                </p:custDataLst>
              </p:nvPr>
            </p:nvSpPr>
            <p:spPr>
              <a:xfrm>
                <a:off x="4994031" y="4403188"/>
                <a:ext cx="661181" cy="239150"/>
              </a:xfrm>
              <a:custGeom>
                <a:avLst/>
                <a:gdLst>
                  <a:gd name="connsiteX0" fmla="*/ 661181 w 661181"/>
                  <a:gd name="connsiteY0" fmla="*/ 239150 h 239150"/>
                  <a:gd name="connsiteX1" fmla="*/ 450166 w 661181"/>
                  <a:gd name="connsiteY1" fmla="*/ 0 h 239150"/>
                  <a:gd name="connsiteX2" fmla="*/ 0 w 661181"/>
                  <a:gd name="connsiteY2" fmla="*/ 0 h 239150"/>
                </a:gdLst>
                <a:ahLst/>
                <a:cxnLst>
                  <a:cxn ang="0">
                    <a:pos x="connsiteX0" y="connsiteY0"/>
                  </a:cxn>
                  <a:cxn ang="0">
                    <a:pos x="connsiteX1" y="connsiteY1"/>
                  </a:cxn>
                  <a:cxn ang="0">
                    <a:pos x="connsiteX2" y="connsiteY2"/>
                  </a:cxn>
                </a:cxnLst>
                <a:rect l="l" t="t" r="r" b="b"/>
                <a:pathLst>
                  <a:path w="661181" h="239150">
                    <a:moveTo>
                      <a:pt x="661181" y="239150"/>
                    </a:moveTo>
                    <a:lnTo>
                      <a:pt x="450166" y="0"/>
                    </a:lnTo>
                    <a:lnTo>
                      <a:pt x="0" y="0"/>
                    </a:lnTo>
                  </a:path>
                </a:pathLst>
              </a:custGeom>
              <a:noFill/>
              <a:ln>
                <a:solidFill>
                  <a:schemeClr val="accent1">
                    <a:shade val="50000"/>
                  </a:schemeClr>
                </a:solidFill>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grpSp>
        <p:grpSp>
          <p:nvGrpSpPr>
            <p:cNvPr id="3" name="그룹 2"/>
            <p:cNvGrpSpPr/>
            <p:nvPr/>
          </p:nvGrpSpPr>
          <p:grpSpPr>
            <a:xfrm>
              <a:off x="3735795" y="2871901"/>
              <a:ext cx="1806876" cy="637197"/>
              <a:chOff x="3735795" y="2871901"/>
              <a:chExt cx="1806876" cy="637197"/>
            </a:xfrm>
          </p:grpSpPr>
          <p:cxnSp>
            <p:nvCxnSpPr>
              <p:cNvPr id="44" name="Straight Connector 78"/>
              <p:cNvCxnSpPr/>
              <p:nvPr>
                <p:custDataLst>
                  <p:tags r:id="rId20"/>
                </p:custDataLst>
              </p:nvPr>
            </p:nvCxnSpPr>
            <p:spPr>
              <a:xfrm>
                <a:off x="5008650" y="2871901"/>
                <a:ext cx="0" cy="637197"/>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8" name="TextBox 117"/>
              <p:cNvSpPr txBox="1"/>
              <p:nvPr/>
            </p:nvSpPr>
            <p:spPr>
              <a:xfrm>
                <a:off x="3735795" y="2967583"/>
                <a:ext cx="1659988" cy="398780"/>
              </a:xfrm>
              <a:prstGeom prst="rect">
                <a:avLst/>
              </a:prstGeom>
              <a:noFill/>
            </p:spPr>
            <p:txBody>
              <a:bodyPr wrap="square" rtlCol="0">
                <a:spAutoFit/>
              </a:bodyPr>
              <a:lstStyle/>
              <a:p>
                <a:r>
                  <a:rPr lang="zh-CN" altLang="en-US" sz="2000" b="1" dirty="0" smtClean="0">
                    <a:solidFill>
                      <a:srgbClr val="225EAB"/>
                    </a:solidFill>
                    <a:latin typeface="微软雅黑" panose="020B0503020204020204" pitchFamily="34" charset="-122"/>
                    <a:ea typeface="微软雅黑" panose="020B0503020204020204" pitchFamily="34" charset="-122"/>
                  </a:rPr>
                  <a:t>目标任务</a:t>
                </a:r>
                <a:endParaRPr lang="zh-CN" altLang="en-US" sz="2000" b="1" dirty="0" smtClean="0">
                  <a:solidFill>
                    <a:srgbClr val="225EAB"/>
                  </a:solidFill>
                  <a:latin typeface="微软雅黑" panose="020B0503020204020204" pitchFamily="34" charset="-122"/>
                  <a:ea typeface="微软雅黑" panose="020B0503020204020204" pitchFamily="34" charset="-122"/>
                </a:endParaRPr>
              </a:p>
            </p:txBody>
          </p:sp>
          <p:sp>
            <p:nvSpPr>
              <p:cNvPr id="20" name="자유형 19"/>
              <p:cNvSpPr/>
              <p:nvPr>
                <p:custDataLst>
                  <p:tags r:id="rId21"/>
                </p:custDataLst>
              </p:nvPr>
            </p:nvSpPr>
            <p:spPr>
              <a:xfrm>
                <a:off x="4994031" y="3165231"/>
                <a:ext cx="548640" cy="14067"/>
              </a:xfrm>
              <a:custGeom>
                <a:avLst/>
                <a:gdLst>
                  <a:gd name="connsiteX0" fmla="*/ 548640 w 548640"/>
                  <a:gd name="connsiteY0" fmla="*/ 0 h 14067"/>
                  <a:gd name="connsiteX1" fmla="*/ 0 w 548640"/>
                  <a:gd name="connsiteY1" fmla="*/ 0 h 14067"/>
                  <a:gd name="connsiteX2" fmla="*/ 0 w 548640"/>
                  <a:gd name="connsiteY2" fmla="*/ 14067 h 14067"/>
                </a:gdLst>
                <a:ahLst/>
                <a:cxnLst>
                  <a:cxn ang="0">
                    <a:pos x="connsiteX0" y="connsiteY0"/>
                  </a:cxn>
                  <a:cxn ang="0">
                    <a:pos x="connsiteX1" y="connsiteY1"/>
                  </a:cxn>
                  <a:cxn ang="0">
                    <a:pos x="connsiteX2" y="connsiteY2"/>
                  </a:cxn>
                </a:cxnLst>
                <a:rect l="l" t="t" r="r" b="b"/>
                <a:pathLst>
                  <a:path w="548640" h="14067">
                    <a:moveTo>
                      <a:pt x="548640" y="0"/>
                    </a:moveTo>
                    <a:lnTo>
                      <a:pt x="0" y="0"/>
                    </a:lnTo>
                    <a:lnTo>
                      <a:pt x="0" y="14067"/>
                    </a:lnTo>
                  </a:path>
                </a:pathLst>
              </a:custGeom>
              <a:noFill/>
              <a:ln>
                <a:solidFill>
                  <a:schemeClr val="accent1">
                    <a:shade val="50000"/>
                  </a:schemeClr>
                </a:solidFill>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grpSp>
        <p:grpSp>
          <p:nvGrpSpPr>
            <p:cNvPr id="6" name="그룹 5"/>
            <p:cNvGrpSpPr/>
            <p:nvPr/>
          </p:nvGrpSpPr>
          <p:grpSpPr>
            <a:xfrm>
              <a:off x="8904849" y="1549377"/>
              <a:ext cx="2575075" cy="637197"/>
              <a:chOff x="8904849" y="1549377"/>
              <a:chExt cx="2575075" cy="637197"/>
            </a:xfrm>
          </p:grpSpPr>
          <p:cxnSp>
            <p:nvCxnSpPr>
              <p:cNvPr id="59" name="Straight Connector 66"/>
              <p:cNvCxnSpPr/>
              <p:nvPr>
                <p:custDataLst>
                  <p:tags r:id="rId22"/>
                </p:custDataLst>
              </p:nvPr>
            </p:nvCxnSpPr>
            <p:spPr>
              <a:xfrm>
                <a:off x="9705546" y="1549377"/>
                <a:ext cx="0" cy="637197"/>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자유형 20"/>
              <p:cNvSpPr/>
              <p:nvPr>
                <p:custDataLst>
                  <p:tags r:id="rId23"/>
                </p:custDataLst>
              </p:nvPr>
            </p:nvSpPr>
            <p:spPr>
              <a:xfrm>
                <a:off x="8904849" y="1842868"/>
                <a:ext cx="787791" cy="253218"/>
              </a:xfrm>
              <a:custGeom>
                <a:avLst/>
                <a:gdLst>
                  <a:gd name="connsiteX0" fmla="*/ 0 w 787791"/>
                  <a:gd name="connsiteY0" fmla="*/ 253218 h 253218"/>
                  <a:gd name="connsiteX1" fmla="*/ 225083 w 787791"/>
                  <a:gd name="connsiteY1" fmla="*/ 0 h 253218"/>
                  <a:gd name="connsiteX2" fmla="*/ 787791 w 787791"/>
                  <a:gd name="connsiteY2" fmla="*/ 0 h 253218"/>
                  <a:gd name="connsiteX3" fmla="*/ 787791 w 787791"/>
                  <a:gd name="connsiteY3" fmla="*/ 28135 h 253218"/>
                </a:gdLst>
                <a:ahLst/>
                <a:cxnLst>
                  <a:cxn ang="0">
                    <a:pos x="connsiteX0" y="connsiteY0"/>
                  </a:cxn>
                  <a:cxn ang="0">
                    <a:pos x="connsiteX1" y="connsiteY1"/>
                  </a:cxn>
                  <a:cxn ang="0">
                    <a:pos x="connsiteX2" y="connsiteY2"/>
                  </a:cxn>
                  <a:cxn ang="0">
                    <a:pos x="connsiteX3" y="connsiteY3"/>
                  </a:cxn>
                </a:cxnLst>
                <a:rect l="l" t="t" r="r" b="b"/>
                <a:pathLst>
                  <a:path w="787791" h="253218">
                    <a:moveTo>
                      <a:pt x="0" y="253218"/>
                    </a:moveTo>
                    <a:lnTo>
                      <a:pt x="225083" y="0"/>
                    </a:lnTo>
                    <a:lnTo>
                      <a:pt x="787791" y="0"/>
                    </a:lnTo>
                    <a:lnTo>
                      <a:pt x="787791" y="28135"/>
                    </a:lnTo>
                  </a:path>
                </a:pathLst>
              </a:custGeom>
              <a:noFill/>
              <a:ln>
                <a:solidFill>
                  <a:schemeClr val="accent1">
                    <a:shade val="50000"/>
                  </a:schemeClr>
                </a:solidFill>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129" name="TextBox 128"/>
              <p:cNvSpPr txBox="1"/>
              <p:nvPr/>
            </p:nvSpPr>
            <p:spPr>
              <a:xfrm>
                <a:off x="9819936" y="1661426"/>
                <a:ext cx="1659988" cy="398780"/>
              </a:xfrm>
              <a:prstGeom prst="rect">
                <a:avLst/>
              </a:prstGeom>
              <a:noFill/>
            </p:spPr>
            <p:txBody>
              <a:bodyPr wrap="square" rtlCol="0">
                <a:spAutoFit/>
              </a:bodyPr>
              <a:lstStyle/>
              <a:p>
                <a:r>
                  <a:rPr lang="zh-CN" altLang="en-US" sz="2000" b="1" dirty="0" smtClean="0">
                    <a:solidFill>
                      <a:srgbClr val="225EAB"/>
                    </a:solidFill>
                    <a:latin typeface="微软雅黑" panose="020B0503020204020204" pitchFamily="34" charset="-122"/>
                    <a:ea typeface="微软雅黑" panose="020B0503020204020204" pitchFamily="34" charset="-122"/>
                  </a:rPr>
                  <a:t>职责分工</a:t>
                </a:r>
                <a:endParaRPr lang="zh-CN" altLang="en-US" sz="2000" b="1" dirty="0" smtClean="0">
                  <a:solidFill>
                    <a:srgbClr val="225EAB"/>
                  </a:solidFill>
                  <a:latin typeface="微软雅黑" panose="020B0503020204020204" pitchFamily="34" charset="-122"/>
                  <a:ea typeface="微软雅黑" panose="020B0503020204020204" pitchFamily="34" charset="-122"/>
                </a:endParaRPr>
              </a:p>
            </p:txBody>
          </p:sp>
        </p:grpSp>
        <p:grpSp>
          <p:nvGrpSpPr>
            <p:cNvPr id="7" name="그룹 6"/>
            <p:cNvGrpSpPr/>
            <p:nvPr/>
          </p:nvGrpSpPr>
          <p:grpSpPr>
            <a:xfrm>
              <a:off x="9678572" y="3325805"/>
              <a:ext cx="2084111" cy="637197"/>
              <a:chOff x="9678572" y="3325805"/>
              <a:chExt cx="2084111" cy="637197"/>
            </a:xfrm>
          </p:grpSpPr>
          <p:cxnSp>
            <p:nvCxnSpPr>
              <p:cNvPr id="51" name="Straight Connector 63"/>
              <p:cNvCxnSpPr/>
              <p:nvPr>
                <p:custDataLst>
                  <p:tags r:id="rId24"/>
                </p:custDataLst>
              </p:nvPr>
            </p:nvCxnSpPr>
            <p:spPr>
              <a:xfrm>
                <a:off x="10032833" y="3325805"/>
                <a:ext cx="0" cy="637197"/>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2" name="자유형 21"/>
              <p:cNvSpPr/>
              <p:nvPr>
                <p:custDataLst>
                  <p:tags r:id="rId25"/>
                </p:custDataLst>
              </p:nvPr>
            </p:nvSpPr>
            <p:spPr>
              <a:xfrm>
                <a:off x="9678572" y="3643532"/>
                <a:ext cx="351693" cy="0"/>
              </a:xfrm>
              <a:custGeom>
                <a:avLst/>
                <a:gdLst>
                  <a:gd name="connsiteX0" fmla="*/ 0 w 351693"/>
                  <a:gd name="connsiteY0" fmla="*/ 0 h 0"/>
                  <a:gd name="connsiteX1" fmla="*/ 351693 w 351693"/>
                  <a:gd name="connsiteY1" fmla="*/ 0 h 0"/>
                </a:gdLst>
                <a:ahLst/>
                <a:cxnLst>
                  <a:cxn ang="0">
                    <a:pos x="connsiteX0" y="connsiteY0"/>
                  </a:cxn>
                  <a:cxn ang="0">
                    <a:pos x="connsiteX1" y="connsiteY1"/>
                  </a:cxn>
                </a:cxnLst>
                <a:rect l="l" t="t" r="r" b="b"/>
                <a:pathLst>
                  <a:path w="351693">
                    <a:moveTo>
                      <a:pt x="0" y="0"/>
                    </a:moveTo>
                    <a:lnTo>
                      <a:pt x="351693" y="0"/>
                    </a:lnTo>
                  </a:path>
                </a:pathLst>
              </a:custGeom>
              <a:noFill/>
              <a:ln>
                <a:solidFill>
                  <a:schemeClr val="accent1">
                    <a:shade val="50000"/>
                  </a:schemeClr>
                </a:solidFill>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130" name="TextBox 129"/>
              <p:cNvSpPr txBox="1"/>
              <p:nvPr/>
            </p:nvSpPr>
            <p:spPr>
              <a:xfrm>
                <a:off x="10102695" y="3386733"/>
                <a:ext cx="1659988" cy="398780"/>
              </a:xfrm>
              <a:prstGeom prst="rect">
                <a:avLst/>
              </a:prstGeom>
              <a:noFill/>
            </p:spPr>
            <p:txBody>
              <a:bodyPr wrap="square" rtlCol="0">
                <a:spAutoFit/>
              </a:bodyPr>
              <a:lstStyle/>
              <a:p>
                <a:r>
                  <a:rPr lang="zh-CN" altLang="en-US" sz="2000" b="1" dirty="0">
                    <a:solidFill>
                      <a:srgbClr val="225EAB"/>
                    </a:solidFill>
                    <a:latin typeface="微软雅黑" panose="020B0503020204020204" pitchFamily="34" charset="-122"/>
                    <a:ea typeface="微软雅黑" panose="020B0503020204020204" pitchFamily="34" charset="-122"/>
                  </a:rPr>
                  <a:t>实</a:t>
                </a:r>
                <a:r>
                  <a:rPr lang="zh-CN" altLang="en-US" sz="2000" b="1" dirty="0" smtClean="0">
                    <a:solidFill>
                      <a:srgbClr val="225EAB"/>
                    </a:solidFill>
                    <a:latin typeface="微软雅黑" panose="020B0503020204020204" pitchFamily="34" charset="-122"/>
                    <a:ea typeface="微软雅黑" panose="020B0503020204020204" pitchFamily="34" charset="-122"/>
                  </a:rPr>
                  <a:t>施步骤</a:t>
                </a:r>
                <a:endParaRPr lang="zh-CN" altLang="en-US" sz="2000" b="1" dirty="0" smtClean="0">
                  <a:solidFill>
                    <a:srgbClr val="225EAB"/>
                  </a:solidFill>
                  <a:latin typeface="微软雅黑" panose="020B0503020204020204" pitchFamily="34" charset="-122"/>
                  <a:ea typeface="微软雅黑" panose="020B0503020204020204" pitchFamily="34" charset="-122"/>
                </a:endParaRPr>
              </a:p>
            </p:txBody>
          </p:sp>
        </p:grpSp>
        <p:grpSp>
          <p:nvGrpSpPr>
            <p:cNvPr id="8" name="그룹 7"/>
            <p:cNvGrpSpPr/>
            <p:nvPr/>
          </p:nvGrpSpPr>
          <p:grpSpPr>
            <a:xfrm>
              <a:off x="8904849" y="5368643"/>
              <a:ext cx="2537171" cy="637197"/>
              <a:chOff x="8904849" y="5368643"/>
              <a:chExt cx="2537171" cy="637197"/>
            </a:xfrm>
          </p:grpSpPr>
          <p:cxnSp>
            <p:nvCxnSpPr>
              <p:cNvPr id="43" name="Straight Connector 60"/>
              <p:cNvCxnSpPr/>
              <p:nvPr>
                <p:custDataLst>
                  <p:tags r:id="rId26"/>
                </p:custDataLst>
              </p:nvPr>
            </p:nvCxnSpPr>
            <p:spPr>
              <a:xfrm>
                <a:off x="9705546" y="5368643"/>
                <a:ext cx="0" cy="637197"/>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자유형 23"/>
              <p:cNvSpPr/>
              <p:nvPr>
                <p:custDataLst>
                  <p:tags r:id="rId27"/>
                </p:custDataLst>
              </p:nvPr>
            </p:nvSpPr>
            <p:spPr>
              <a:xfrm>
                <a:off x="8904849" y="5430129"/>
                <a:ext cx="773723" cy="253219"/>
              </a:xfrm>
              <a:custGeom>
                <a:avLst/>
                <a:gdLst>
                  <a:gd name="connsiteX0" fmla="*/ 0 w 773723"/>
                  <a:gd name="connsiteY0" fmla="*/ 0 h 253219"/>
                  <a:gd name="connsiteX1" fmla="*/ 351693 w 773723"/>
                  <a:gd name="connsiteY1" fmla="*/ 253219 h 253219"/>
                  <a:gd name="connsiteX2" fmla="*/ 773723 w 773723"/>
                  <a:gd name="connsiteY2" fmla="*/ 253219 h 253219"/>
                </a:gdLst>
                <a:ahLst/>
                <a:cxnLst>
                  <a:cxn ang="0">
                    <a:pos x="connsiteX0" y="connsiteY0"/>
                  </a:cxn>
                  <a:cxn ang="0">
                    <a:pos x="connsiteX1" y="connsiteY1"/>
                  </a:cxn>
                  <a:cxn ang="0">
                    <a:pos x="connsiteX2" y="connsiteY2"/>
                  </a:cxn>
                </a:cxnLst>
                <a:rect l="l" t="t" r="r" b="b"/>
                <a:pathLst>
                  <a:path w="773723" h="253219">
                    <a:moveTo>
                      <a:pt x="0" y="0"/>
                    </a:moveTo>
                    <a:lnTo>
                      <a:pt x="351693" y="253219"/>
                    </a:lnTo>
                    <a:lnTo>
                      <a:pt x="773723" y="253219"/>
                    </a:lnTo>
                  </a:path>
                </a:pathLst>
              </a:custGeom>
              <a:noFill/>
              <a:ln>
                <a:solidFill>
                  <a:schemeClr val="accent1">
                    <a:shade val="50000"/>
                  </a:schemeClr>
                </a:solidFill>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131" name="TextBox 130"/>
              <p:cNvSpPr txBox="1"/>
              <p:nvPr/>
            </p:nvSpPr>
            <p:spPr>
              <a:xfrm>
                <a:off x="9782032" y="5466765"/>
                <a:ext cx="1659988" cy="398780"/>
              </a:xfrm>
              <a:prstGeom prst="rect">
                <a:avLst/>
              </a:prstGeom>
              <a:noFill/>
            </p:spPr>
            <p:txBody>
              <a:bodyPr wrap="square" rtlCol="0">
                <a:spAutoFit/>
              </a:bodyPr>
              <a:lstStyle/>
              <a:p>
                <a:r>
                  <a:rPr lang="zh-CN" altLang="en-US" sz="2000" b="1" dirty="0" smtClean="0">
                    <a:solidFill>
                      <a:srgbClr val="225EAB"/>
                    </a:solidFill>
                    <a:latin typeface="微软雅黑" panose="020B0503020204020204" pitchFamily="34" charset="-122"/>
                    <a:ea typeface="微软雅黑" panose="020B0503020204020204" pitchFamily="34" charset="-122"/>
                  </a:rPr>
                  <a:t>进度安排</a:t>
                </a:r>
                <a:endParaRPr lang="zh-CN" altLang="en-US" sz="2000" b="1" dirty="0" smtClean="0">
                  <a:solidFill>
                    <a:srgbClr val="225EAB"/>
                  </a:solidFill>
                  <a:latin typeface="微软雅黑" panose="020B0503020204020204" pitchFamily="34" charset="-122"/>
                  <a:ea typeface="微软雅黑" panose="020B0503020204020204" pitchFamily="34" charset="-122"/>
                </a:endParaRPr>
              </a:p>
            </p:txBody>
          </p:sp>
        </p:grpSp>
      </p:grpSp>
    </p:spTree>
    <p:custDataLst>
      <p:tags r:id="rId28"/>
    </p:custData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750"/>
                                        <p:tgtEl>
                                          <p:spTgt spid="13"/>
                                        </p:tgtEl>
                                      </p:cBhvr>
                                    </p:animEffect>
                                  </p:child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0" presetClass="entr" presetSubtype="0" fill="hold" nodeType="withEffect">
                                  <p:stCondLst>
                                    <p:cond delay="500"/>
                                  </p:stCondLst>
                                  <p:childTnLst>
                                    <p:set>
                                      <p:cBhvr>
                                        <p:cTn id="12" dur="1" fill="hold">
                                          <p:stCondLst>
                                            <p:cond delay="0"/>
                                          </p:stCondLst>
                                        </p:cTn>
                                        <p:tgtEl>
                                          <p:spTgt spid="120"/>
                                        </p:tgtEl>
                                        <p:attrNameLst>
                                          <p:attrName>style.visibility</p:attrName>
                                        </p:attrNameLst>
                                      </p:cBhvr>
                                      <p:to>
                                        <p:strVal val="visible"/>
                                      </p:to>
                                    </p:set>
                                    <p:animEffect transition="in" filter="fade">
                                      <p:cBhvr>
                                        <p:cTn id="13" dur="500"/>
                                        <p:tgtEl>
                                          <p:spTgt spid="120"/>
                                        </p:tgtEl>
                                      </p:cBhvr>
                                    </p:animEffect>
                                  </p:childTnLst>
                                </p:cTn>
                              </p:par>
                              <p:par>
                                <p:cTn id="14" presetID="10" presetClass="entr" presetSubtype="0" fill="hold" nodeType="withEffect">
                                  <p:stCondLst>
                                    <p:cond delay="500"/>
                                  </p:stCondLst>
                                  <p:childTnLst>
                                    <p:set>
                                      <p:cBhvr>
                                        <p:cTn id="15" dur="1" fill="hold">
                                          <p:stCondLst>
                                            <p:cond delay="0"/>
                                          </p:stCondLst>
                                        </p:cTn>
                                        <p:tgtEl>
                                          <p:spTgt spid="156"/>
                                        </p:tgtEl>
                                        <p:attrNameLst>
                                          <p:attrName>style.visibility</p:attrName>
                                        </p:attrNameLst>
                                      </p:cBhvr>
                                      <p:to>
                                        <p:strVal val="visible"/>
                                      </p:to>
                                    </p:set>
                                    <p:animEffect transition="in" filter="fade">
                                      <p:cBhvr>
                                        <p:cTn id="16" dur="500"/>
                                        <p:tgtEl>
                                          <p:spTgt spid="156"/>
                                        </p:tgtEl>
                                      </p:cBhvr>
                                    </p:animEffect>
                                  </p:childTnLst>
                                </p:cTn>
                              </p:par>
                              <p:par>
                                <p:cTn id="17" presetID="10" presetClass="entr" presetSubtype="0" fill="hold" nodeType="withEffect">
                                  <p:stCondLst>
                                    <p:cond delay="500"/>
                                  </p:stCondLst>
                                  <p:childTnLst>
                                    <p:set>
                                      <p:cBhvr>
                                        <p:cTn id="18" dur="1" fill="hold">
                                          <p:stCondLst>
                                            <p:cond delay="0"/>
                                          </p:stCondLst>
                                        </p:cTn>
                                        <p:tgtEl>
                                          <p:spTgt spid="161"/>
                                        </p:tgtEl>
                                        <p:attrNameLst>
                                          <p:attrName>style.visibility</p:attrName>
                                        </p:attrNameLst>
                                      </p:cBhvr>
                                      <p:to>
                                        <p:strVal val="visible"/>
                                      </p:to>
                                    </p:set>
                                    <p:animEffect transition="in" filter="fade">
                                      <p:cBhvr>
                                        <p:cTn id="19" dur="500"/>
                                        <p:tgtEl>
                                          <p:spTgt spid="161"/>
                                        </p:tgtEl>
                                      </p:cBhvr>
                                    </p:animEffect>
                                  </p:childTnLst>
                                </p:cTn>
                              </p:par>
                              <p:par>
                                <p:cTn id="20" presetID="10" presetClass="entr" presetSubtype="0" fill="hold" nodeType="withEffect">
                                  <p:stCondLst>
                                    <p:cond delay="500"/>
                                  </p:stCondLst>
                                  <p:childTnLst>
                                    <p:set>
                                      <p:cBhvr>
                                        <p:cTn id="21" dur="1" fill="hold">
                                          <p:stCondLst>
                                            <p:cond delay="0"/>
                                          </p:stCondLst>
                                        </p:cTn>
                                        <p:tgtEl>
                                          <p:spTgt spid="166"/>
                                        </p:tgtEl>
                                        <p:attrNameLst>
                                          <p:attrName>style.visibility</p:attrName>
                                        </p:attrNameLst>
                                      </p:cBhvr>
                                      <p:to>
                                        <p:strVal val="visible"/>
                                      </p:to>
                                    </p:set>
                                    <p:animEffect transition="in" filter="fade">
                                      <p:cBhvr>
                                        <p:cTn id="22" dur="500"/>
                                        <p:tgtEl>
                                          <p:spTgt spid="166"/>
                                        </p:tgtEl>
                                      </p:cBhvr>
                                    </p:animEffect>
                                  </p:childTnLst>
                                </p:cTn>
                              </p:par>
                              <p:par>
                                <p:cTn id="23" presetID="10" presetClass="entr" presetSubtype="0" fill="hold" nodeType="withEffect">
                                  <p:stCondLst>
                                    <p:cond delay="500"/>
                                  </p:stCondLst>
                                  <p:childTnLst>
                                    <p:set>
                                      <p:cBhvr>
                                        <p:cTn id="24" dur="1" fill="hold">
                                          <p:stCondLst>
                                            <p:cond delay="0"/>
                                          </p:stCondLst>
                                        </p:cTn>
                                        <p:tgtEl>
                                          <p:spTgt spid="171"/>
                                        </p:tgtEl>
                                        <p:attrNameLst>
                                          <p:attrName>style.visibility</p:attrName>
                                        </p:attrNameLst>
                                      </p:cBhvr>
                                      <p:to>
                                        <p:strVal val="visible"/>
                                      </p:to>
                                    </p:set>
                                    <p:animEffect transition="in" filter="fade">
                                      <p:cBhvr>
                                        <p:cTn id="25" dur="500"/>
                                        <p:tgtEl>
                                          <p:spTgt spid="171"/>
                                        </p:tgtEl>
                                      </p:cBhvr>
                                    </p:animEffect>
                                  </p:childTnLst>
                                </p:cTn>
                              </p:par>
                              <p:par>
                                <p:cTn id="26" presetID="10" presetClass="entr" presetSubtype="0" fill="hold" nodeType="withEffect">
                                  <p:stCondLst>
                                    <p:cond delay="500"/>
                                  </p:stCondLst>
                                  <p:childTnLst>
                                    <p:set>
                                      <p:cBhvr>
                                        <p:cTn id="27" dur="1" fill="hold">
                                          <p:stCondLst>
                                            <p:cond delay="0"/>
                                          </p:stCondLst>
                                        </p:cTn>
                                        <p:tgtEl>
                                          <p:spTgt spid="176"/>
                                        </p:tgtEl>
                                        <p:attrNameLst>
                                          <p:attrName>style.visibility</p:attrName>
                                        </p:attrNameLst>
                                      </p:cBhvr>
                                      <p:to>
                                        <p:strVal val="visible"/>
                                      </p:to>
                                    </p:set>
                                    <p:animEffect transition="in" filter="fade">
                                      <p:cBhvr>
                                        <p:cTn id="28" dur="500"/>
                                        <p:tgtEl>
                                          <p:spTgt spid="176"/>
                                        </p:tgtEl>
                                      </p:cBhvr>
                                    </p:animEffect>
                                  </p:childTnLst>
                                </p:cTn>
                              </p:par>
                              <p:par>
                                <p:cTn id="29" presetID="10" presetClass="entr" presetSubtype="0" fill="hold" nodeType="withEffect">
                                  <p:stCondLst>
                                    <p:cond delay="500"/>
                                  </p:stCondLst>
                                  <p:childTnLst>
                                    <p:set>
                                      <p:cBhvr>
                                        <p:cTn id="30" dur="1" fill="hold">
                                          <p:stCondLst>
                                            <p:cond delay="0"/>
                                          </p:stCondLst>
                                        </p:cTn>
                                        <p:tgtEl>
                                          <p:spTgt spid="181"/>
                                        </p:tgtEl>
                                        <p:attrNameLst>
                                          <p:attrName>style.visibility</p:attrName>
                                        </p:attrNameLst>
                                      </p:cBhvr>
                                      <p:to>
                                        <p:strVal val="visible"/>
                                      </p:to>
                                    </p:set>
                                    <p:animEffect transition="in" filter="fade">
                                      <p:cBhvr>
                                        <p:cTn id="31" dur="500"/>
                                        <p:tgtEl>
                                          <p:spTgt spid="181"/>
                                        </p:tgtEl>
                                      </p:cBhvr>
                                    </p:animEffect>
                                  </p:childTnLst>
                                </p:cTn>
                              </p:par>
                            </p:childTnLst>
                          </p:cTn>
                        </p:par>
                        <p:par>
                          <p:cTn id="32" fill="hold">
                            <p:stCondLst>
                              <p:cond delay="1000"/>
                            </p:stCondLst>
                            <p:childTnLst>
                              <p:par>
                                <p:cTn id="33" presetID="53" presetClass="entr" presetSubtype="16" fill="hold" nodeType="afterEffect">
                                  <p:stCondLst>
                                    <p:cond delay="0"/>
                                  </p:stCondLst>
                                  <p:childTnLst>
                                    <p:set>
                                      <p:cBhvr>
                                        <p:cTn id="34" dur="1" fill="hold">
                                          <p:stCondLst>
                                            <p:cond delay="0"/>
                                          </p:stCondLst>
                                        </p:cTn>
                                        <p:tgtEl>
                                          <p:spTgt spid="102"/>
                                        </p:tgtEl>
                                        <p:attrNameLst>
                                          <p:attrName>style.visibility</p:attrName>
                                        </p:attrNameLst>
                                      </p:cBhvr>
                                      <p:to>
                                        <p:strVal val="visible"/>
                                      </p:to>
                                    </p:set>
                                    <p:anim calcmode="lin" valueType="num">
                                      <p:cBhvr>
                                        <p:cTn id="35" dur="100" fill="hold"/>
                                        <p:tgtEl>
                                          <p:spTgt spid="102"/>
                                        </p:tgtEl>
                                        <p:attrNameLst>
                                          <p:attrName>ppt_w</p:attrName>
                                        </p:attrNameLst>
                                      </p:cBhvr>
                                      <p:tavLst>
                                        <p:tav tm="0">
                                          <p:val>
                                            <p:fltVal val="0"/>
                                          </p:val>
                                        </p:tav>
                                        <p:tav tm="100000">
                                          <p:val>
                                            <p:strVal val="#ppt_w"/>
                                          </p:val>
                                        </p:tav>
                                      </p:tavLst>
                                    </p:anim>
                                    <p:anim calcmode="lin" valueType="num">
                                      <p:cBhvr>
                                        <p:cTn id="36" dur="100" fill="hold"/>
                                        <p:tgtEl>
                                          <p:spTgt spid="102"/>
                                        </p:tgtEl>
                                        <p:attrNameLst>
                                          <p:attrName>ppt_h</p:attrName>
                                        </p:attrNameLst>
                                      </p:cBhvr>
                                      <p:tavLst>
                                        <p:tav tm="0">
                                          <p:val>
                                            <p:fltVal val="0"/>
                                          </p:val>
                                        </p:tav>
                                        <p:tav tm="100000">
                                          <p:val>
                                            <p:strVal val="#ppt_h"/>
                                          </p:val>
                                        </p:tav>
                                      </p:tavLst>
                                    </p:anim>
                                    <p:animEffect transition="in" filter="fade">
                                      <p:cBhvr>
                                        <p:cTn id="37" dur="100"/>
                                        <p:tgtEl>
                                          <p:spTgt spid="102"/>
                                        </p:tgtEl>
                                      </p:cBhvr>
                                    </p:animEffect>
                                  </p:childTnLst>
                                </p:cTn>
                              </p:par>
                              <p:par>
                                <p:cTn id="38" presetID="6" presetClass="emph" presetSubtype="0" fill="hold" nodeType="withEffect">
                                  <p:stCondLst>
                                    <p:cond delay="100"/>
                                  </p:stCondLst>
                                  <p:childTnLst>
                                    <p:animScale>
                                      <p:cBhvr>
                                        <p:cTn id="39" dur="100" fill="hold"/>
                                        <p:tgtEl>
                                          <p:spTgt spid="102"/>
                                        </p:tgtEl>
                                      </p:cBhvr>
                                      <p:by x="110000" y="110000"/>
                                    </p:animScale>
                                  </p:childTnLst>
                                </p:cTn>
                              </p:par>
                              <p:par>
                                <p:cTn id="40" presetID="6" presetClass="emph" presetSubtype="0" fill="hold" nodeType="withEffect">
                                  <p:stCondLst>
                                    <p:cond delay="200"/>
                                  </p:stCondLst>
                                  <p:childTnLst>
                                    <p:animScale>
                                      <p:cBhvr>
                                        <p:cTn id="41" dur="200" fill="hold"/>
                                        <p:tgtEl>
                                          <p:spTgt spid="102"/>
                                        </p:tgtEl>
                                      </p:cBhvr>
                                      <p:by x="90000" y="90000"/>
                                    </p:animScale>
                                  </p:childTnLst>
                                </p:cTn>
                              </p:par>
                              <p:par>
                                <p:cTn id="42" presetID="6" presetClass="emph" presetSubtype="0" fill="hold" nodeType="withEffect">
                                  <p:stCondLst>
                                    <p:cond delay="400"/>
                                  </p:stCondLst>
                                  <p:childTnLst>
                                    <p:animScale>
                                      <p:cBhvr>
                                        <p:cTn id="43" dur="100" fill="hold"/>
                                        <p:tgtEl>
                                          <p:spTgt spid="102"/>
                                        </p:tgtEl>
                                      </p:cBhvr>
                                      <p:by x="105000" y="105000"/>
                                    </p:animScale>
                                  </p:childTnLst>
                                </p:cTn>
                              </p:par>
                              <p:par>
                                <p:cTn id="44" presetID="6" presetClass="emph" presetSubtype="0" fill="hold" nodeType="withEffect">
                                  <p:stCondLst>
                                    <p:cond delay="500"/>
                                  </p:stCondLst>
                                  <p:childTnLst>
                                    <p:animScale>
                                      <p:cBhvr>
                                        <p:cTn id="45" dur="200" fill="hold"/>
                                        <p:tgtEl>
                                          <p:spTgt spid="102"/>
                                        </p:tgtEl>
                                      </p:cBhvr>
                                      <p:by x="95000" y="95000"/>
                                    </p:animScale>
                                  </p:childTnLst>
                                </p:cTn>
                              </p:par>
                            </p:childTnLst>
                          </p:cTn>
                        </p:par>
                        <p:par>
                          <p:cTn id="46" fill="hold">
                            <p:stCondLst>
                              <p:cond delay="1500"/>
                            </p:stCondLst>
                            <p:childTnLst>
                              <p:par>
                                <p:cTn id="47" presetID="21" presetClass="entr" presetSubtype="1" fill="hold" nodeType="after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wheel(1)">
                                      <p:cBhvr>
                                        <p:cTn id="4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3"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3" name="图形 22"/>
          <p:cNvPicPr>
            <a:picLocks noChangeAspect="1"/>
          </p:cNvPicPr>
          <p:nvPr>
            <p:custDataLst>
              <p:tags r:id="rId1"/>
            </p:custDataLst>
          </p:nvPr>
        </p:nvPicPr>
        <p:blipFill>
          <a:blip r:embed="rId2">
            <a:extLst>
              <a:ext uri="{96DAC541-7B7A-43D3-8B79-37D633B846F1}">
                <asvg:svgBlip xmlns:asvg="http://schemas.microsoft.com/office/drawing/2016/SVG/main" r:embed="rId3"/>
              </a:ext>
            </a:extLst>
          </a:blip>
          <a:stretch>
            <a:fillRect/>
          </a:stretch>
        </p:blipFill>
        <p:spPr>
          <a:xfrm>
            <a:off x="0" y="0"/>
            <a:ext cx="720090" cy="720090"/>
          </a:xfrm>
          <a:prstGeom prst="rect">
            <a:avLst/>
          </a:prstGeom>
        </p:spPr>
      </p:pic>
      <p:pic>
        <p:nvPicPr>
          <p:cNvPr id="2" name="图形 22"/>
          <p:cNvPicPr>
            <a:picLocks noChangeAspect="1"/>
          </p:cNvPicPr>
          <p:nvPr>
            <p:custDataLst>
              <p:tags r:id="rId4"/>
            </p:custDataLst>
          </p:nvPr>
        </p:nvPicPr>
        <p:blipFill>
          <a:blip r:embed="rId5">
            <a:extLst>
              <a:ext uri="{96DAC541-7B7A-43D3-8B79-37D633B846F1}">
                <asvg:svgBlip xmlns:asvg="http://schemas.microsoft.com/office/drawing/2016/SVG/main" r:embed="rId6"/>
              </a:ext>
            </a:extLst>
          </a:blip>
          <a:stretch>
            <a:fillRect/>
          </a:stretch>
        </p:blipFill>
        <p:spPr>
          <a:xfrm>
            <a:off x="11471910" y="-5379"/>
            <a:ext cx="720090" cy="720090"/>
          </a:xfrm>
          <a:prstGeom prst="rect">
            <a:avLst/>
          </a:prstGeom>
        </p:spPr>
      </p:pic>
      <p:sp>
        <p:nvSpPr>
          <p:cNvPr id="100" name="文本框 8"/>
          <p:cNvSpPr txBox="1"/>
          <p:nvPr/>
        </p:nvSpPr>
        <p:spPr>
          <a:xfrm>
            <a:off x="1604066" y="234101"/>
            <a:ext cx="4016805" cy="578444"/>
          </a:xfrm>
          <a:prstGeom prst="roundRect">
            <a:avLst/>
          </a:prstGeom>
          <a:noFill/>
        </p:spPr>
        <p:txBody>
          <a:bodyPr wrap="square" rtlCol="0">
            <a:spAutoFit/>
            <a:scene3d>
              <a:camera prst="orthographicFront"/>
              <a:lightRig rig="threePt" dir="t"/>
            </a:scene3d>
            <a:sp3d contourW="12700"/>
          </a:bodyPr>
          <a:lstStyle/>
          <a:p>
            <a:pPr defTabSz="914400"/>
            <a:r>
              <a:rPr lang="en-US" altLang="zh-CN" sz="28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2. </a:t>
            </a:r>
            <a:r>
              <a:rPr lang="zh-CN" altLang="en-US" sz="28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基本管理</a:t>
            </a:r>
            <a:r>
              <a:rPr lang="en-US" altLang="zh-CN" sz="28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_</a:t>
            </a:r>
            <a:r>
              <a:rPr lang="en-US" altLang="zh-CN" sz="2000" b="1"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）全员培训</a:t>
            </a:r>
            <a:endParaRPr lang="zh-CN" altLang="en-US" sz="2000" b="1" dirty="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MH_Text_1"/>
          <p:cNvSpPr/>
          <p:nvPr>
            <p:custDataLst>
              <p:tags r:id="rId7"/>
            </p:custDataLst>
          </p:nvPr>
        </p:nvSpPr>
        <p:spPr>
          <a:xfrm>
            <a:off x="1004836" y="2012040"/>
            <a:ext cx="10333724" cy="4360625"/>
          </a:xfrm>
          <a:prstGeom prst="rect">
            <a:avLst/>
          </a:prstGeom>
          <a:noFill/>
          <a:ln w="12700" cap="flat" cmpd="sng" algn="ctr">
            <a:solidFill>
              <a:srgbClr val="225EAB"/>
            </a:solidFill>
            <a:prstDash val="solid"/>
            <a:miter lim="800000"/>
          </a:ln>
          <a:effectLst/>
        </p:spPr>
        <p:txBody>
          <a:bodyPr anchor="ctr">
            <a:normAutofit/>
          </a:bodyPr>
          <a:lstStyle/>
          <a:p>
            <a:pPr algn="just" eaLnBrk="1" fontAlgn="auto" hangingPunct="1">
              <a:lnSpc>
                <a:spcPct val="150000"/>
              </a:lnSpc>
              <a:spcBef>
                <a:spcPts val="600"/>
              </a:spcBef>
              <a:spcAft>
                <a:spcPts val="600"/>
              </a:spcAft>
              <a:defRPr/>
            </a:pPr>
            <a:endParaRPr lang="zh-CN" altLang="en-US" sz="1400" kern="0" dirty="0">
              <a:solidFill>
                <a:schemeClr val="dk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6" name="MH_SubTitle_1"/>
          <p:cNvSpPr/>
          <p:nvPr>
            <p:custDataLst>
              <p:tags r:id="rId8"/>
            </p:custDataLst>
          </p:nvPr>
        </p:nvSpPr>
        <p:spPr>
          <a:xfrm>
            <a:off x="1004837" y="1395381"/>
            <a:ext cx="5045364" cy="604127"/>
          </a:xfrm>
          <a:custGeom>
            <a:avLst/>
            <a:gdLst>
              <a:gd name="connsiteX0" fmla="*/ 4441454 w 4758105"/>
              <a:gd name="connsiteY0" fmla="*/ 563487 h 563709"/>
              <a:gd name="connsiteX1" fmla="*/ 4549542 w 4758105"/>
              <a:gd name="connsiteY1" fmla="*/ 563487 h 563709"/>
              <a:gd name="connsiteX2" fmla="*/ 4549460 w 4758105"/>
              <a:gd name="connsiteY2" fmla="*/ 563709 h 563709"/>
              <a:gd name="connsiteX3" fmla="*/ 4441372 w 4758105"/>
              <a:gd name="connsiteY3" fmla="*/ 563709 h 563709"/>
              <a:gd name="connsiteX4" fmla="*/ 82 w 4758105"/>
              <a:gd name="connsiteY4" fmla="*/ 563487 h 563709"/>
              <a:gd name="connsiteX5" fmla="*/ 108170 w 4758105"/>
              <a:gd name="connsiteY5" fmla="*/ 563487 h 563709"/>
              <a:gd name="connsiteX6" fmla="*/ 108088 w 4758105"/>
              <a:gd name="connsiteY6" fmla="*/ 563709 h 563709"/>
              <a:gd name="connsiteX7" fmla="*/ 0 w 4758105"/>
              <a:gd name="connsiteY7" fmla="*/ 563709 h 563709"/>
              <a:gd name="connsiteX8" fmla="*/ 4758023 w 4758105"/>
              <a:gd name="connsiteY8" fmla="*/ 221 h 563709"/>
              <a:gd name="connsiteX9" fmla="*/ 4758105 w 4758105"/>
              <a:gd name="connsiteY9" fmla="*/ 221 h 563709"/>
              <a:gd name="connsiteX10" fmla="*/ 4758105 w 4758105"/>
              <a:gd name="connsiteY10" fmla="*/ 563487 h 563709"/>
              <a:gd name="connsiteX11" fmla="*/ 4549542 w 4758105"/>
              <a:gd name="connsiteY11" fmla="*/ 563487 h 563709"/>
              <a:gd name="connsiteX12" fmla="*/ 316651 w 4758105"/>
              <a:gd name="connsiteY12" fmla="*/ 221 h 563709"/>
              <a:gd name="connsiteX13" fmla="*/ 4649935 w 4758105"/>
              <a:gd name="connsiteY13" fmla="*/ 221 h 563709"/>
              <a:gd name="connsiteX14" fmla="*/ 4441454 w 4758105"/>
              <a:gd name="connsiteY14" fmla="*/ 563487 h 563709"/>
              <a:gd name="connsiteX15" fmla="*/ 108170 w 4758105"/>
              <a:gd name="connsiteY15" fmla="*/ 563487 h 563709"/>
              <a:gd name="connsiteX16" fmla="*/ 0 w 4758105"/>
              <a:gd name="connsiteY16" fmla="*/ 221 h 563709"/>
              <a:gd name="connsiteX17" fmla="*/ 208563 w 4758105"/>
              <a:gd name="connsiteY17" fmla="*/ 221 h 563709"/>
              <a:gd name="connsiteX18" fmla="*/ 82 w 4758105"/>
              <a:gd name="connsiteY18" fmla="*/ 563487 h 563709"/>
              <a:gd name="connsiteX19" fmla="*/ 0 w 4758105"/>
              <a:gd name="connsiteY19" fmla="*/ 563487 h 563709"/>
              <a:gd name="connsiteX20" fmla="*/ 4650017 w 4758105"/>
              <a:gd name="connsiteY20" fmla="*/ 0 h 563709"/>
              <a:gd name="connsiteX21" fmla="*/ 4758105 w 4758105"/>
              <a:gd name="connsiteY21" fmla="*/ 0 h 563709"/>
              <a:gd name="connsiteX22" fmla="*/ 4758023 w 4758105"/>
              <a:gd name="connsiteY22" fmla="*/ 221 h 563709"/>
              <a:gd name="connsiteX23" fmla="*/ 4649935 w 4758105"/>
              <a:gd name="connsiteY23" fmla="*/ 221 h 563709"/>
              <a:gd name="connsiteX24" fmla="*/ 208645 w 4758105"/>
              <a:gd name="connsiteY24" fmla="*/ 0 h 563709"/>
              <a:gd name="connsiteX25" fmla="*/ 316733 w 4758105"/>
              <a:gd name="connsiteY25" fmla="*/ 0 h 563709"/>
              <a:gd name="connsiteX26" fmla="*/ 316651 w 4758105"/>
              <a:gd name="connsiteY26" fmla="*/ 221 h 563709"/>
              <a:gd name="connsiteX27" fmla="*/ 208563 w 4758105"/>
              <a:gd name="connsiteY27" fmla="*/ 221 h 56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758105" h="563709">
                <a:moveTo>
                  <a:pt x="4441454" y="563487"/>
                </a:moveTo>
                <a:lnTo>
                  <a:pt x="4549542" y="563487"/>
                </a:lnTo>
                <a:lnTo>
                  <a:pt x="4549460" y="563709"/>
                </a:lnTo>
                <a:lnTo>
                  <a:pt x="4441372" y="563709"/>
                </a:lnTo>
                <a:close/>
                <a:moveTo>
                  <a:pt x="82" y="563487"/>
                </a:moveTo>
                <a:lnTo>
                  <a:pt x="108170" y="563487"/>
                </a:lnTo>
                <a:lnTo>
                  <a:pt x="108088" y="563709"/>
                </a:lnTo>
                <a:lnTo>
                  <a:pt x="0" y="563709"/>
                </a:lnTo>
                <a:close/>
                <a:moveTo>
                  <a:pt x="4758023" y="221"/>
                </a:moveTo>
                <a:lnTo>
                  <a:pt x="4758105" y="221"/>
                </a:lnTo>
                <a:lnTo>
                  <a:pt x="4758105" y="563487"/>
                </a:lnTo>
                <a:lnTo>
                  <a:pt x="4549542" y="563487"/>
                </a:lnTo>
                <a:close/>
                <a:moveTo>
                  <a:pt x="316651" y="221"/>
                </a:moveTo>
                <a:lnTo>
                  <a:pt x="4649935" y="221"/>
                </a:lnTo>
                <a:lnTo>
                  <a:pt x="4441454" y="563487"/>
                </a:lnTo>
                <a:lnTo>
                  <a:pt x="108170" y="563487"/>
                </a:lnTo>
                <a:close/>
                <a:moveTo>
                  <a:pt x="0" y="221"/>
                </a:moveTo>
                <a:lnTo>
                  <a:pt x="208563" y="221"/>
                </a:lnTo>
                <a:lnTo>
                  <a:pt x="82" y="563487"/>
                </a:lnTo>
                <a:lnTo>
                  <a:pt x="0" y="563487"/>
                </a:lnTo>
                <a:close/>
                <a:moveTo>
                  <a:pt x="4650017" y="0"/>
                </a:moveTo>
                <a:lnTo>
                  <a:pt x="4758105" y="0"/>
                </a:lnTo>
                <a:lnTo>
                  <a:pt x="4758023" y="221"/>
                </a:lnTo>
                <a:lnTo>
                  <a:pt x="4649935" y="221"/>
                </a:lnTo>
                <a:close/>
                <a:moveTo>
                  <a:pt x="208645" y="0"/>
                </a:moveTo>
                <a:lnTo>
                  <a:pt x="316733" y="0"/>
                </a:lnTo>
                <a:lnTo>
                  <a:pt x="316651" y="221"/>
                </a:lnTo>
                <a:lnTo>
                  <a:pt x="208563" y="221"/>
                </a:lnTo>
                <a:close/>
              </a:path>
            </a:pathLst>
          </a:custGeom>
          <a:solidFill>
            <a:srgbClr val="0070C0"/>
          </a:solidFill>
          <a:ln w="12700" cap="flat" cmpd="sng" algn="ctr">
            <a:noFill/>
            <a:prstDash val="solid"/>
            <a:miter lim="800000"/>
          </a:ln>
          <a:effectLst/>
        </p:spPr>
        <p:txBody>
          <a:bodyPr anchor="ctr">
            <a:normAutofit/>
          </a:bodyPr>
          <a:lstStyle/>
          <a:p>
            <a:pPr algn="ctr" eaLnBrk="1" fontAlgn="auto" hangingPunct="1">
              <a:spcBef>
                <a:spcPts val="0"/>
              </a:spcBef>
              <a:spcAft>
                <a:spcPts val="0"/>
              </a:spcAft>
              <a:defRPr/>
            </a:pPr>
            <a:r>
              <a:rPr lang="zh-CN" altLang="en-US" sz="2400" b="1" kern="0" dirty="0" smtClean="0">
                <a:solidFill>
                  <a:srgbClr val="FFFFFF"/>
                </a:solidFill>
                <a:latin typeface="微软雅黑" panose="020B0503020204020204" pitchFamily="34" charset="-122"/>
                <a:ea typeface="微软雅黑" panose="020B0503020204020204" pitchFamily="34" charset="-122"/>
                <a:cs typeface="Arial" panose="020B0604020202020204" pitchFamily="34" charset="0"/>
              </a:rPr>
              <a:t>培训计划</a:t>
            </a:r>
            <a:endParaRPr lang="zh-CN" altLang="en-US" sz="2400" b="1" kern="0" dirty="0" smtClean="0">
              <a:solidFill>
                <a:srgbClr val="FFFFFF"/>
              </a:solidFill>
              <a:latin typeface="微软雅黑" panose="020B0503020204020204" pitchFamily="34" charset="-122"/>
              <a:ea typeface="微软雅黑" panose="020B0503020204020204" pitchFamily="34" charset="-122"/>
              <a:cs typeface="Arial" panose="020B0604020202020204" pitchFamily="34" charset="0"/>
            </a:endParaRPr>
          </a:p>
        </p:txBody>
      </p:sp>
      <p:graphicFrame>
        <p:nvGraphicFramePr>
          <p:cNvPr id="8" name="表格 4"/>
          <p:cNvGraphicFramePr>
            <a:graphicFrameLocks noGrp="1"/>
          </p:cNvGraphicFramePr>
          <p:nvPr/>
        </p:nvGraphicFramePr>
        <p:xfrm>
          <a:off x="1004836" y="2012040"/>
          <a:ext cx="10333724" cy="4360625"/>
        </p:xfrm>
        <a:graphic>
          <a:graphicData uri="http://schemas.openxmlformats.org/drawingml/2006/table">
            <a:tbl>
              <a:tblPr/>
              <a:tblGrid>
                <a:gridCol w="509787"/>
                <a:gridCol w="1304777"/>
                <a:gridCol w="2173656"/>
                <a:gridCol w="1561940"/>
                <a:gridCol w="1379874"/>
                <a:gridCol w="517454"/>
                <a:gridCol w="548116"/>
                <a:gridCol w="668856"/>
                <a:gridCol w="592196"/>
                <a:gridCol w="747545"/>
                <a:gridCol w="329523"/>
              </a:tblGrid>
              <a:tr h="978428">
                <a:tc>
                  <a:txBody>
                    <a:bodyPr/>
                    <a:lstStyle>
                      <a:lvl1pPr marL="0" algn="l" defTabSz="914400" rtl="0" eaLnBrk="1" latinLnBrk="0" hangingPunct="1">
                        <a:defRPr sz="1800" kern="1200">
                          <a:solidFill>
                            <a:schemeClr val="tx1"/>
                          </a:solidFill>
                          <a:latin typeface="Verdana" panose="020B0604030504040204"/>
                        </a:defRPr>
                      </a:lvl1pPr>
                      <a:lvl2pPr marL="457200" algn="l" defTabSz="914400" rtl="0" eaLnBrk="1" latinLnBrk="0" hangingPunct="1">
                        <a:defRPr sz="1800" kern="1200">
                          <a:solidFill>
                            <a:schemeClr val="tx1"/>
                          </a:solidFill>
                          <a:latin typeface="Verdana" panose="020B0604030504040204"/>
                        </a:defRPr>
                      </a:lvl2pPr>
                      <a:lvl3pPr marL="914400" algn="l" defTabSz="914400" rtl="0" eaLnBrk="1" latinLnBrk="0" hangingPunct="1">
                        <a:defRPr sz="1800" kern="1200">
                          <a:solidFill>
                            <a:schemeClr val="tx1"/>
                          </a:solidFill>
                          <a:latin typeface="Verdana" panose="020B0604030504040204"/>
                        </a:defRPr>
                      </a:lvl3pPr>
                      <a:lvl4pPr marL="1371600" algn="l" defTabSz="914400" rtl="0" eaLnBrk="1" latinLnBrk="0" hangingPunct="1">
                        <a:defRPr sz="1800" kern="1200">
                          <a:solidFill>
                            <a:schemeClr val="tx1"/>
                          </a:solidFill>
                          <a:latin typeface="Verdana" panose="020B0604030504040204"/>
                        </a:defRPr>
                      </a:lvl4pPr>
                      <a:lvl5pPr marL="1828800" algn="l" defTabSz="914400" rtl="0" eaLnBrk="1" latinLnBrk="0" hangingPunct="1">
                        <a:defRPr sz="1800" kern="1200">
                          <a:solidFill>
                            <a:schemeClr val="tx1"/>
                          </a:solidFill>
                          <a:latin typeface="Verdana" panose="020B0604030504040204"/>
                        </a:defRPr>
                      </a:lvl5pPr>
                      <a:lvl6pPr marL="2286000" algn="l" defTabSz="914400" rtl="0" eaLnBrk="1" latinLnBrk="0" hangingPunct="1">
                        <a:defRPr sz="1800" kern="1200">
                          <a:solidFill>
                            <a:schemeClr val="tx1"/>
                          </a:solidFill>
                          <a:latin typeface="Verdana" panose="020B0604030504040204"/>
                        </a:defRPr>
                      </a:lvl6pPr>
                      <a:lvl7pPr marL="2743200" algn="l" defTabSz="914400" rtl="0" eaLnBrk="1" latinLnBrk="0" hangingPunct="1">
                        <a:defRPr sz="1800" kern="1200">
                          <a:solidFill>
                            <a:schemeClr val="tx1"/>
                          </a:solidFill>
                          <a:latin typeface="Verdana" panose="020B0604030504040204"/>
                        </a:defRPr>
                      </a:lvl7pPr>
                      <a:lvl8pPr marL="3200400" algn="l" defTabSz="914400" rtl="0" eaLnBrk="1" latinLnBrk="0" hangingPunct="1">
                        <a:defRPr sz="1800" kern="1200">
                          <a:solidFill>
                            <a:schemeClr val="tx1"/>
                          </a:solidFill>
                          <a:latin typeface="Verdana" panose="020B0604030504040204"/>
                        </a:defRPr>
                      </a:lvl8pPr>
                      <a:lvl9pPr marL="3657600" algn="l" defTabSz="914400" rtl="0" eaLnBrk="1" latinLnBrk="0" hangingPunct="1">
                        <a:defRPr sz="1800" kern="1200">
                          <a:solidFill>
                            <a:schemeClr val="tx1"/>
                          </a:solidFill>
                          <a:latin typeface="Verdana" panose="020B0604030504040204"/>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序号</a:t>
                      </a:r>
                      <a:endParaRPr kumimoji="0" lang="zh-CN" altLang="en-US" sz="14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99064" marR="99064" marT="45713" marB="45713" anchor="ctr" horzOverflow="overflow">
                    <a:lnL w="12700" cap="flat" cmpd="sng" algn="ctr">
                      <a:solidFill>
                        <a:srgbClr val="2B166E"/>
                      </a:solidFill>
                      <a:prstDash val="solid"/>
                      <a:round/>
                      <a:headEnd type="none" w="med" len="med"/>
                      <a:tailEnd type="none" w="med" len="med"/>
                    </a:lnL>
                    <a:lnR w="12700" cap="flat" cmpd="sng" algn="ctr">
                      <a:solidFill>
                        <a:srgbClr val="2B166E"/>
                      </a:solidFill>
                      <a:prstDash val="solid"/>
                      <a:round/>
                      <a:headEnd type="none" w="med" len="med"/>
                      <a:tailEnd type="none" w="med" len="med"/>
                    </a:lnR>
                    <a:lnT w="12700" cap="flat" cmpd="sng" algn="ctr">
                      <a:solidFill>
                        <a:srgbClr val="2B166E"/>
                      </a:solidFill>
                      <a:prstDash val="solid"/>
                      <a:round/>
                      <a:headEnd type="none" w="med" len="med"/>
                      <a:tailEnd type="none" w="med" len="med"/>
                    </a:lnT>
                    <a:lnB w="25400" cap="flat" cmpd="sng" algn="ctr">
                      <a:solidFill>
                        <a:srgbClr val="2B166E"/>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panose="020B0604030504040204"/>
                        </a:defRPr>
                      </a:lvl1pPr>
                      <a:lvl2pPr marL="457200" algn="l" defTabSz="914400" rtl="0" eaLnBrk="1" latinLnBrk="0" hangingPunct="1">
                        <a:defRPr sz="1800" kern="1200">
                          <a:solidFill>
                            <a:schemeClr val="tx1"/>
                          </a:solidFill>
                          <a:latin typeface="Verdana" panose="020B0604030504040204"/>
                        </a:defRPr>
                      </a:lvl2pPr>
                      <a:lvl3pPr marL="914400" algn="l" defTabSz="914400" rtl="0" eaLnBrk="1" latinLnBrk="0" hangingPunct="1">
                        <a:defRPr sz="1800" kern="1200">
                          <a:solidFill>
                            <a:schemeClr val="tx1"/>
                          </a:solidFill>
                          <a:latin typeface="Verdana" panose="020B0604030504040204"/>
                        </a:defRPr>
                      </a:lvl3pPr>
                      <a:lvl4pPr marL="1371600" algn="l" defTabSz="914400" rtl="0" eaLnBrk="1" latinLnBrk="0" hangingPunct="1">
                        <a:defRPr sz="1800" kern="1200">
                          <a:solidFill>
                            <a:schemeClr val="tx1"/>
                          </a:solidFill>
                          <a:latin typeface="Verdana" panose="020B0604030504040204"/>
                        </a:defRPr>
                      </a:lvl4pPr>
                      <a:lvl5pPr marL="1828800" algn="l" defTabSz="914400" rtl="0" eaLnBrk="1" latinLnBrk="0" hangingPunct="1">
                        <a:defRPr sz="1800" kern="1200">
                          <a:solidFill>
                            <a:schemeClr val="tx1"/>
                          </a:solidFill>
                          <a:latin typeface="Verdana" panose="020B0604030504040204"/>
                        </a:defRPr>
                      </a:lvl5pPr>
                      <a:lvl6pPr marL="2286000" algn="l" defTabSz="914400" rtl="0" eaLnBrk="1" latinLnBrk="0" hangingPunct="1">
                        <a:defRPr sz="1800" kern="1200">
                          <a:solidFill>
                            <a:schemeClr val="tx1"/>
                          </a:solidFill>
                          <a:latin typeface="Verdana" panose="020B0604030504040204"/>
                        </a:defRPr>
                      </a:lvl6pPr>
                      <a:lvl7pPr marL="2743200" algn="l" defTabSz="914400" rtl="0" eaLnBrk="1" latinLnBrk="0" hangingPunct="1">
                        <a:defRPr sz="1800" kern="1200">
                          <a:solidFill>
                            <a:schemeClr val="tx1"/>
                          </a:solidFill>
                          <a:latin typeface="Verdana" panose="020B0604030504040204"/>
                        </a:defRPr>
                      </a:lvl7pPr>
                      <a:lvl8pPr marL="3200400" algn="l" defTabSz="914400" rtl="0" eaLnBrk="1" latinLnBrk="0" hangingPunct="1">
                        <a:defRPr sz="1800" kern="1200">
                          <a:solidFill>
                            <a:schemeClr val="tx1"/>
                          </a:solidFill>
                          <a:latin typeface="Verdana" panose="020B0604030504040204"/>
                        </a:defRPr>
                      </a:lvl8pPr>
                      <a:lvl9pPr marL="3657600" algn="l" defTabSz="914400" rtl="0" eaLnBrk="1" latinLnBrk="0" hangingPunct="1">
                        <a:defRPr sz="1800" kern="1200">
                          <a:solidFill>
                            <a:schemeClr val="tx1"/>
                          </a:solidFill>
                          <a:latin typeface="Verdana" panose="020B0604030504040204"/>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培训层级</a:t>
                      </a:r>
                      <a:endParaRPr kumimoji="0" lang="zh-CN" altLang="en-US" sz="14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99064" marR="99064" marT="45713" marB="45713" anchor="ctr" horzOverflow="overflow">
                    <a:lnL w="12700" cap="flat" cmpd="sng" algn="ctr">
                      <a:solidFill>
                        <a:srgbClr val="2B166E"/>
                      </a:solidFill>
                      <a:prstDash val="solid"/>
                      <a:round/>
                      <a:headEnd type="none" w="med" len="med"/>
                      <a:tailEnd type="none" w="med" len="med"/>
                    </a:lnL>
                    <a:lnR w="12700" cap="flat" cmpd="sng" algn="ctr">
                      <a:solidFill>
                        <a:srgbClr val="2B166E"/>
                      </a:solidFill>
                      <a:prstDash val="solid"/>
                      <a:round/>
                      <a:headEnd type="none" w="med" len="med"/>
                      <a:tailEnd type="none" w="med" len="med"/>
                    </a:lnR>
                    <a:lnT w="12700" cap="flat" cmpd="sng" algn="ctr">
                      <a:solidFill>
                        <a:srgbClr val="2B166E"/>
                      </a:solidFill>
                      <a:prstDash val="solid"/>
                      <a:round/>
                      <a:headEnd type="none" w="med" len="med"/>
                      <a:tailEnd type="none" w="med" len="med"/>
                    </a:lnT>
                    <a:lnB w="25400" cap="flat" cmpd="sng" algn="ctr">
                      <a:solidFill>
                        <a:srgbClr val="2B166E"/>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panose="020B0604030504040204"/>
                        </a:defRPr>
                      </a:lvl1pPr>
                      <a:lvl2pPr marL="457200" algn="l" defTabSz="914400" rtl="0" eaLnBrk="1" latinLnBrk="0" hangingPunct="1">
                        <a:defRPr sz="1800" kern="1200">
                          <a:solidFill>
                            <a:schemeClr val="tx1"/>
                          </a:solidFill>
                          <a:latin typeface="Verdana" panose="020B0604030504040204"/>
                        </a:defRPr>
                      </a:lvl2pPr>
                      <a:lvl3pPr marL="914400" algn="l" defTabSz="914400" rtl="0" eaLnBrk="1" latinLnBrk="0" hangingPunct="1">
                        <a:defRPr sz="1800" kern="1200">
                          <a:solidFill>
                            <a:schemeClr val="tx1"/>
                          </a:solidFill>
                          <a:latin typeface="Verdana" panose="020B0604030504040204"/>
                        </a:defRPr>
                      </a:lvl3pPr>
                      <a:lvl4pPr marL="1371600" algn="l" defTabSz="914400" rtl="0" eaLnBrk="1" latinLnBrk="0" hangingPunct="1">
                        <a:defRPr sz="1800" kern="1200">
                          <a:solidFill>
                            <a:schemeClr val="tx1"/>
                          </a:solidFill>
                          <a:latin typeface="Verdana" panose="020B0604030504040204"/>
                        </a:defRPr>
                      </a:lvl4pPr>
                      <a:lvl5pPr marL="1828800" algn="l" defTabSz="914400" rtl="0" eaLnBrk="1" latinLnBrk="0" hangingPunct="1">
                        <a:defRPr sz="1800" kern="1200">
                          <a:solidFill>
                            <a:schemeClr val="tx1"/>
                          </a:solidFill>
                          <a:latin typeface="Verdana" panose="020B0604030504040204"/>
                        </a:defRPr>
                      </a:lvl5pPr>
                      <a:lvl6pPr marL="2286000" algn="l" defTabSz="914400" rtl="0" eaLnBrk="1" latinLnBrk="0" hangingPunct="1">
                        <a:defRPr sz="1800" kern="1200">
                          <a:solidFill>
                            <a:schemeClr val="tx1"/>
                          </a:solidFill>
                          <a:latin typeface="Verdana" panose="020B0604030504040204"/>
                        </a:defRPr>
                      </a:lvl6pPr>
                      <a:lvl7pPr marL="2743200" algn="l" defTabSz="914400" rtl="0" eaLnBrk="1" latinLnBrk="0" hangingPunct="1">
                        <a:defRPr sz="1800" kern="1200">
                          <a:solidFill>
                            <a:schemeClr val="tx1"/>
                          </a:solidFill>
                          <a:latin typeface="Verdana" panose="020B0604030504040204"/>
                        </a:defRPr>
                      </a:lvl7pPr>
                      <a:lvl8pPr marL="3200400" algn="l" defTabSz="914400" rtl="0" eaLnBrk="1" latinLnBrk="0" hangingPunct="1">
                        <a:defRPr sz="1800" kern="1200">
                          <a:solidFill>
                            <a:schemeClr val="tx1"/>
                          </a:solidFill>
                          <a:latin typeface="Verdana" panose="020B0604030504040204"/>
                        </a:defRPr>
                      </a:lvl8pPr>
                      <a:lvl9pPr marL="3657600" algn="l" defTabSz="914400" rtl="0" eaLnBrk="1" latinLnBrk="0" hangingPunct="1">
                        <a:defRPr sz="1800" kern="1200">
                          <a:solidFill>
                            <a:schemeClr val="tx1"/>
                          </a:solidFill>
                          <a:latin typeface="Verdana" panose="020B0604030504040204"/>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风险分级管控体系建设阶段培训</a:t>
                      </a:r>
                      <a:endParaRPr kumimoji="0" lang="en-US" altLang="zh-CN" sz="14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a:t>
                      </a:r>
                      <a:r>
                        <a:rPr kumimoji="0" lang="en-US" altLang="zh-CN" sz="14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7-3</a:t>
                      </a:r>
                      <a:r>
                        <a:rPr kumimoji="0" lang="zh-CN" altLang="en-US" sz="14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月）</a:t>
                      </a:r>
                      <a:endParaRPr kumimoji="0" lang="zh-CN" altLang="en-US" sz="14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99064" marR="99064" marT="45713" marB="45713" anchor="ctr" horzOverflow="overflow">
                    <a:lnL w="12700" cap="flat" cmpd="sng" algn="ctr">
                      <a:solidFill>
                        <a:srgbClr val="2B166E"/>
                      </a:solidFill>
                      <a:prstDash val="solid"/>
                      <a:round/>
                      <a:headEnd type="none" w="med" len="med"/>
                      <a:tailEnd type="none" w="med" len="med"/>
                    </a:lnL>
                    <a:lnR w="12700" cap="flat" cmpd="sng" algn="ctr">
                      <a:solidFill>
                        <a:srgbClr val="2B166E"/>
                      </a:solidFill>
                      <a:prstDash val="solid"/>
                      <a:round/>
                      <a:headEnd type="none" w="med" len="med"/>
                      <a:tailEnd type="none" w="med" len="med"/>
                    </a:lnR>
                    <a:lnT w="12700" cap="flat" cmpd="sng" algn="ctr">
                      <a:solidFill>
                        <a:srgbClr val="2B166E"/>
                      </a:solidFill>
                      <a:prstDash val="solid"/>
                      <a:round/>
                      <a:headEnd type="none" w="med" len="med"/>
                      <a:tailEnd type="none" w="med" len="med"/>
                    </a:lnT>
                    <a:lnB w="25400" cap="flat" cmpd="sng" algn="ctr">
                      <a:solidFill>
                        <a:srgbClr val="2B166E"/>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panose="020B0604030504040204"/>
                        </a:defRPr>
                      </a:lvl1pPr>
                      <a:lvl2pPr marL="457200" algn="l" defTabSz="914400" rtl="0" eaLnBrk="1" latinLnBrk="0" hangingPunct="1">
                        <a:defRPr sz="1800" kern="1200">
                          <a:solidFill>
                            <a:schemeClr val="tx1"/>
                          </a:solidFill>
                          <a:latin typeface="Verdana" panose="020B0604030504040204"/>
                        </a:defRPr>
                      </a:lvl2pPr>
                      <a:lvl3pPr marL="914400" algn="l" defTabSz="914400" rtl="0" eaLnBrk="1" latinLnBrk="0" hangingPunct="1">
                        <a:defRPr sz="1800" kern="1200">
                          <a:solidFill>
                            <a:schemeClr val="tx1"/>
                          </a:solidFill>
                          <a:latin typeface="Verdana" panose="020B0604030504040204"/>
                        </a:defRPr>
                      </a:lvl3pPr>
                      <a:lvl4pPr marL="1371600" algn="l" defTabSz="914400" rtl="0" eaLnBrk="1" latinLnBrk="0" hangingPunct="1">
                        <a:defRPr sz="1800" kern="1200">
                          <a:solidFill>
                            <a:schemeClr val="tx1"/>
                          </a:solidFill>
                          <a:latin typeface="Verdana" panose="020B0604030504040204"/>
                        </a:defRPr>
                      </a:lvl4pPr>
                      <a:lvl5pPr marL="1828800" algn="l" defTabSz="914400" rtl="0" eaLnBrk="1" latinLnBrk="0" hangingPunct="1">
                        <a:defRPr sz="1800" kern="1200">
                          <a:solidFill>
                            <a:schemeClr val="tx1"/>
                          </a:solidFill>
                          <a:latin typeface="Verdana" panose="020B0604030504040204"/>
                        </a:defRPr>
                      </a:lvl5pPr>
                      <a:lvl6pPr marL="2286000" algn="l" defTabSz="914400" rtl="0" eaLnBrk="1" latinLnBrk="0" hangingPunct="1">
                        <a:defRPr sz="1800" kern="1200">
                          <a:solidFill>
                            <a:schemeClr val="tx1"/>
                          </a:solidFill>
                          <a:latin typeface="Verdana" panose="020B0604030504040204"/>
                        </a:defRPr>
                      </a:lvl6pPr>
                      <a:lvl7pPr marL="2743200" algn="l" defTabSz="914400" rtl="0" eaLnBrk="1" latinLnBrk="0" hangingPunct="1">
                        <a:defRPr sz="1800" kern="1200">
                          <a:solidFill>
                            <a:schemeClr val="tx1"/>
                          </a:solidFill>
                          <a:latin typeface="Verdana" panose="020B0604030504040204"/>
                        </a:defRPr>
                      </a:lvl7pPr>
                      <a:lvl8pPr marL="3200400" algn="l" defTabSz="914400" rtl="0" eaLnBrk="1" latinLnBrk="0" hangingPunct="1">
                        <a:defRPr sz="1800" kern="1200">
                          <a:solidFill>
                            <a:schemeClr val="tx1"/>
                          </a:solidFill>
                          <a:latin typeface="Verdana" panose="020B0604030504040204"/>
                        </a:defRPr>
                      </a:lvl8pPr>
                      <a:lvl9pPr marL="3657600" algn="l" defTabSz="914400" rtl="0" eaLnBrk="1" latinLnBrk="0" hangingPunct="1">
                        <a:defRPr sz="1800" kern="1200">
                          <a:solidFill>
                            <a:schemeClr val="tx1"/>
                          </a:solidFill>
                          <a:latin typeface="Verdana" panose="020B0604030504040204"/>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隐患排查治理体系建设阶段培训（</a:t>
                      </a:r>
                      <a:r>
                        <a:rPr kumimoji="0" lang="en-US" altLang="zh-CN" sz="14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4</a:t>
                      </a:r>
                      <a:r>
                        <a:rPr kumimoji="0" lang="zh-CN" altLang="en-US" sz="14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月）</a:t>
                      </a:r>
                      <a:endParaRPr kumimoji="0" lang="zh-CN" altLang="en-US" sz="14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99064" marR="99064" marT="45713" marB="45713" anchor="ctr" horzOverflow="overflow">
                    <a:lnL w="12700" cap="flat" cmpd="sng" algn="ctr">
                      <a:solidFill>
                        <a:srgbClr val="2B166E"/>
                      </a:solidFill>
                      <a:prstDash val="solid"/>
                      <a:round/>
                      <a:headEnd type="none" w="med" len="med"/>
                      <a:tailEnd type="none" w="med" len="med"/>
                    </a:lnL>
                    <a:lnR w="12700" cap="flat" cmpd="sng" algn="ctr">
                      <a:solidFill>
                        <a:srgbClr val="2B166E"/>
                      </a:solidFill>
                      <a:prstDash val="solid"/>
                      <a:round/>
                      <a:headEnd type="none" w="med" len="med"/>
                      <a:tailEnd type="none" w="med" len="med"/>
                    </a:lnR>
                    <a:lnT w="12700" cap="flat" cmpd="sng" algn="ctr">
                      <a:solidFill>
                        <a:srgbClr val="2B166E"/>
                      </a:solidFill>
                      <a:prstDash val="solid"/>
                      <a:round/>
                      <a:headEnd type="none" w="med" len="med"/>
                      <a:tailEnd type="none" w="med" len="med"/>
                    </a:lnT>
                    <a:lnB w="25400" cap="flat" cmpd="sng" algn="ctr">
                      <a:solidFill>
                        <a:srgbClr val="2B166E"/>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panose="020B0604030504040204"/>
                        </a:defRPr>
                      </a:lvl1pPr>
                      <a:lvl2pPr marL="457200" algn="l" defTabSz="914400" rtl="0" eaLnBrk="1" latinLnBrk="0" hangingPunct="1">
                        <a:defRPr sz="1800" kern="1200">
                          <a:solidFill>
                            <a:schemeClr val="tx1"/>
                          </a:solidFill>
                          <a:latin typeface="Verdana" panose="020B0604030504040204"/>
                        </a:defRPr>
                      </a:lvl2pPr>
                      <a:lvl3pPr marL="914400" algn="l" defTabSz="914400" rtl="0" eaLnBrk="1" latinLnBrk="0" hangingPunct="1">
                        <a:defRPr sz="1800" kern="1200">
                          <a:solidFill>
                            <a:schemeClr val="tx1"/>
                          </a:solidFill>
                          <a:latin typeface="Verdana" panose="020B0604030504040204"/>
                        </a:defRPr>
                      </a:lvl3pPr>
                      <a:lvl4pPr marL="1371600" algn="l" defTabSz="914400" rtl="0" eaLnBrk="1" latinLnBrk="0" hangingPunct="1">
                        <a:defRPr sz="1800" kern="1200">
                          <a:solidFill>
                            <a:schemeClr val="tx1"/>
                          </a:solidFill>
                          <a:latin typeface="Verdana" panose="020B0604030504040204"/>
                        </a:defRPr>
                      </a:lvl4pPr>
                      <a:lvl5pPr marL="1828800" algn="l" defTabSz="914400" rtl="0" eaLnBrk="1" latinLnBrk="0" hangingPunct="1">
                        <a:defRPr sz="1800" kern="1200">
                          <a:solidFill>
                            <a:schemeClr val="tx1"/>
                          </a:solidFill>
                          <a:latin typeface="Verdana" panose="020B0604030504040204"/>
                        </a:defRPr>
                      </a:lvl5pPr>
                      <a:lvl6pPr marL="2286000" algn="l" defTabSz="914400" rtl="0" eaLnBrk="1" latinLnBrk="0" hangingPunct="1">
                        <a:defRPr sz="1800" kern="1200">
                          <a:solidFill>
                            <a:schemeClr val="tx1"/>
                          </a:solidFill>
                          <a:latin typeface="Verdana" panose="020B0604030504040204"/>
                        </a:defRPr>
                      </a:lvl6pPr>
                      <a:lvl7pPr marL="2743200" algn="l" defTabSz="914400" rtl="0" eaLnBrk="1" latinLnBrk="0" hangingPunct="1">
                        <a:defRPr sz="1800" kern="1200">
                          <a:solidFill>
                            <a:schemeClr val="tx1"/>
                          </a:solidFill>
                          <a:latin typeface="Verdana" panose="020B0604030504040204"/>
                        </a:defRPr>
                      </a:lvl7pPr>
                      <a:lvl8pPr marL="3200400" algn="l" defTabSz="914400" rtl="0" eaLnBrk="1" latinLnBrk="0" hangingPunct="1">
                        <a:defRPr sz="1800" kern="1200">
                          <a:solidFill>
                            <a:schemeClr val="tx1"/>
                          </a:solidFill>
                          <a:latin typeface="Verdana" panose="020B0604030504040204"/>
                        </a:defRPr>
                      </a:lvl8pPr>
                      <a:lvl9pPr marL="3657600" algn="l" defTabSz="914400" rtl="0" eaLnBrk="1" latinLnBrk="0" hangingPunct="1">
                        <a:defRPr sz="1800" kern="1200">
                          <a:solidFill>
                            <a:schemeClr val="tx1"/>
                          </a:solidFill>
                          <a:latin typeface="Verdana" panose="020B0604030504040204"/>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双重预防体系运行阶段培训</a:t>
                      </a:r>
                      <a:endParaRPr kumimoji="0" lang="en-US" altLang="zh-CN" sz="14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a:t>
                      </a:r>
                      <a:r>
                        <a:rPr kumimoji="0" lang="en-US" altLang="zh-CN" sz="14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5-6</a:t>
                      </a:r>
                      <a:r>
                        <a:rPr kumimoji="0" lang="zh-CN" altLang="en-US" sz="14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月）</a:t>
                      </a:r>
                      <a:endParaRPr kumimoji="0" lang="zh-CN" altLang="en-US" sz="14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99064" marR="99064" marT="45713" marB="45713" anchor="ctr" horzOverflow="overflow">
                    <a:lnL w="12700" cap="flat" cmpd="sng" algn="ctr">
                      <a:solidFill>
                        <a:srgbClr val="2B166E"/>
                      </a:solidFill>
                      <a:prstDash val="solid"/>
                      <a:round/>
                      <a:headEnd type="none" w="med" len="med"/>
                      <a:tailEnd type="none" w="med" len="med"/>
                    </a:lnL>
                    <a:lnR w="12700" cap="flat" cmpd="sng" algn="ctr">
                      <a:solidFill>
                        <a:srgbClr val="2B166E"/>
                      </a:solidFill>
                      <a:prstDash val="solid"/>
                      <a:round/>
                      <a:headEnd type="none" w="med" len="med"/>
                      <a:tailEnd type="none" w="med" len="med"/>
                    </a:lnR>
                    <a:lnT w="12700" cap="flat" cmpd="sng" algn="ctr">
                      <a:solidFill>
                        <a:srgbClr val="2B166E"/>
                      </a:solidFill>
                      <a:prstDash val="solid"/>
                      <a:round/>
                      <a:headEnd type="none" w="med" len="med"/>
                      <a:tailEnd type="none" w="med" len="med"/>
                    </a:lnT>
                    <a:lnB w="25400" cap="flat" cmpd="sng" algn="ctr">
                      <a:solidFill>
                        <a:srgbClr val="2B166E"/>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panose="020B0604030504040204"/>
                        </a:defRPr>
                      </a:lvl1pPr>
                      <a:lvl2pPr marL="457200" algn="l" defTabSz="914400" rtl="0" eaLnBrk="1" latinLnBrk="0" hangingPunct="1">
                        <a:defRPr sz="1800" kern="1200">
                          <a:solidFill>
                            <a:schemeClr val="tx1"/>
                          </a:solidFill>
                          <a:latin typeface="Verdana" panose="020B0604030504040204"/>
                        </a:defRPr>
                      </a:lvl2pPr>
                      <a:lvl3pPr marL="914400" algn="l" defTabSz="914400" rtl="0" eaLnBrk="1" latinLnBrk="0" hangingPunct="1">
                        <a:defRPr sz="1800" kern="1200">
                          <a:solidFill>
                            <a:schemeClr val="tx1"/>
                          </a:solidFill>
                          <a:latin typeface="Verdana" panose="020B0604030504040204"/>
                        </a:defRPr>
                      </a:lvl3pPr>
                      <a:lvl4pPr marL="1371600" algn="l" defTabSz="914400" rtl="0" eaLnBrk="1" latinLnBrk="0" hangingPunct="1">
                        <a:defRPr sz="1800" kern="1200">
                          <a:solidFill>
                            <a:schemeClr val="tx1"/>
                          </a:solidFill>
                          <a:latin typeface="Verdana" panose="020B0604030504040204"/>
                        </a:defRPr>
                      </a:lvl4pPr>
                      <a:lvl5pPr marL="1828800" algn="l" defTabSz="914400" rtl="0" eaLnBrk="1" latinLnBrk="0" hangingPunct="1">
                        <a:defRPr sz="1800" kern="1200">
                          <a:solidFill>
                            <a:schemeClr val="tx1"/>
                          </a:solidFill>
                          <a:latin typeface="Verdana" panose="020B0604030504040204"/>
                        </a:defRPr>
                      </a:lvl5pPr>
                      <a:lvl6pPr marL="2286000" algn="l" defTabSz="914400" rtl="0" eaLnBrk="1" latinLnBrk="0" hangingPunct="1">
                        <a:defRPr sz="1800" kern="1200">
                          <a:solidFill>
                            <a:schemeClr val="tx1"/>
                          </a:solidFill>
                          <a:latin typeface="Verdana" panose="020B0604030504040204"/>
                        </a:defRPr>
                      </a:lvl6pPr>
                      <a:lvl7pPr marL="2743200" algn="l" defTabSz="914400" rtl="0" eaLnBrk="1" latinLnBrk="0" hangingPunct="1">
                        <a:defRPr sz="1800" kern="1200">
                          <a:solidFill>
                            <a:schemeClr val="tx1"/>
                          </a:solidFill>
                          <a:latin typeface="Verdana" panose="020B0604030504040204"/>
                        </a:defRPr>
                      </a:lvl7pPr>
                      <a:lvl8pPr marL="3200400" algn="l" defTabSz="914400" rtl="0" eaLnBrk="1" latinLnBrk="0" hangingPunct="1">
                        <a:defRPr sz="1800" kern="1200">
                          <a:solidFill>
                            <a:schemeClr val="tx1"/>
                          </a:solidFill>
                          <a:latin typeface="Verdana" panose="020B0604030504040204"/>
                        </a:defRPr>
                      </a:lvl8pPr>
                      <a:lvl9pPr marL="3657600" algn="l" defTabSz="914400" rtl="0" eaLnBrk="1" latinLnBrk="0" hangingPunct="1">
                        <a:defRPr sz="1800" kern="1200">
                          <a:solidFill>
                            <a:schemeClr val="tx1"/>
                          </a:solidFill>
                          <a:latin typeface="Verdana" panose="020B0604030504040204"/>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培训次数</a:t>
                      </a:r>
                      <a:endParaRPr kumimoji="0" lang="zh-CN" altLang="en-US" sz="14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99064" marR="99064" marT="45713" marB="45713" anchor="ctr" horzOverflow="overflow">
                    <a:lnL w="12700" cap="flat" cmpd="sng" algn="ctr">
                      <a:solidFill>
                        <a:srgbClr val="2B166E"/>
                      </a:solidFill>
                      <a:prstDash val="solid"/>
                      <a:round/>
                      <a:headEnd type="none" w="med" len="med"/>
                      <a:tailEnd type="none" w="med" len="med"/>
                    </a:lnL>
                    <a:lnR w="12700" cap="flat" cmpd="sng" algn="ctr">
                      <a:solidFill>
                        <a:srgbClr val="2B166E"/>
                      </a:solidFill>
                      <a:prstDash val="solid"/>
                      <a:round/>
                      <a:headEnd type="none" w="med" len="med"/>
                      <a:tailEnd type="none" w="med" len="med"/>
                    </a:lnR>
                    <a:lnT w="12700" cap="flat" cmpd="sng" algn="ctr">
                      <a:solidFill>
                        <a:srgbClr val="2B166E"/>
                      </a:solidFill>
                      <a:prstDash val="solid"/>
                      <a:round/>
                      <a:headEnd type="none" w="med" len="med"/>
                      <a:tailEnd type="none" w="med" len="med"/>
                    </a:lnT>
                    <a:lnB w="25400" cap="flat" cmpd="sng" algn="ctr">
                      <a:solidFill>
                        <a:srgbClr val="2B166E"/>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panose="020B0604030504040204"/>
                        </a:defRPr>
                      </a:lvl1pPr>
                      <a:lvl2pPr marL="457200" algn="l" defTabSz="914400" rtl="0" eaLnBrk="1" latinLnBrk="0" hangingPunct="1">
                        <a:defRPr sz="1800" kern="1200">
                          <a:solidFill>
                            <a:schemeClr val="tx1"/>
                          </a:solidFill>
                          <a:latin typeface="Verdana" panose="020B0604030504040204"/>
                        </a:defRPr>
                      </a:lvl2pPr>
                      <a:lvl3pPr marL="914400" algn="l" defTabSz="914400" rtl="0" eaLnBrk="1" latinLnBrk="0" hangingPunct="1">
                        <a:defRPr sz="1800" kern="1200">
                          <a:solidFill>
                            <a:schemeClr val="tx1"/>
                          </a:solidFill>
                          <a:latin typeface="Verdana" panose="020B0604030504040204"/>
                        </a:defRPr>
                      </a:lvl3pPr>
                      <a:lvl4pPr marL="1371600" algn="l" defTabSz="914400" rtl="0" eaLnBrk="1" latinLnBrk="0" hangingPunct="1">
                        <a:defRPr sz="1800" kern="1200">
                          <a:solidFill>
                            <a:schemeClr val="tx1"/>
                          </a:solidFill>
                          <a:latin typeface="Verdana" panose="020B0604030504040204"/>
                        </a:defRPr>
                      </a:lvl4pPr>
                      <a:lvl5pPr marL="1828800" algn="l" defTabSz="914400" rtl="0" eaLnBrk="1" latinLnBrk="0" hangingPunct="1">
                        <a:defRPr sz="1800" kern="1200">
                          <a:solidFill>
                            <a:schemeClr val="tx1"/>
                          </a:solidFill>
                          <a:latin typeface="Verdana" panose="020B0604030504040204"/>
                        </a:defRPr>
                      </a:lvl5pPr>
                      <a:lvl6pPr marL="2286000" algn="l" defTabSz="914400" rtl="0" eaLnBrk="1" latinLnBrk="0" hangingPunct="1">
                        <a:defRPr sz="1800" kern="1200">
                          <a:solidFill>
                            <a:schemeClr val="tx1"/>
                          </a:solidFill>
                          <a:latin typeface="Verdana" panose="020B0604030504040204"/>
                        </a:defRPr>
                      </a:lvl6pPr>
                      <a:lvl7pPr marL="2743200" algn="l" defTabSz="914400" rtl="0" eaLnBrk="1" latinLnBrk="0" hangingPunct="1">
                        <a:defRPr sz="1800" kern="1200">
                          <a:solidFill>
                            <a:schemeClr val="tx1"/>
                          </a:solidFill>
                          <a:latin typeface="Verdana" panose="020B0604030504040204"/>
                        </a:defRPr>
                      </a:lvl7pPr>
                      <a:lvl8pPr marL="3200400" algn="l" defTabSz="914400" rtl="0" eaLnBrk="1" latinLnBrk="0" hangingPunct="1">
                        <a:defRPr sz="1800" kern="1200">
                          <a:solidFill>
                            <a:schemeClr val="tx1"/>
                          </a:solidFill>
                          <a:latin typeface="Verdana" panose="020B0604030504040204"/>
                        </a:defRPr>
                      </a:lvl8pPr>
                      <a:lvl9pPr marL="3657600" algn="l" defTabSz="914400" rtl="0" eaLnBrk="1" latinLnBrk="0" hangingPunct="1">
                        <a:defRPr sz="1800" kern="1200">
                          <a:solidFill>
                            <a:schemeClr val="tx1"/>
                          </a:solidFill>
                          <a:latin typeface="Verdana" panose="020B0604030504040204"/>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1"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学时</a:t>
                      </a:r>
                      <a:endParaRPr kumimoji="0" lang="zh-CN" altLang="en-US" sz="1400" b="1"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99064" marR="99064" marT="45713" marB="45713" anchor="ctr" horzOverflow="overflow">
                    <a:lnL w="12700" cap="flat" cmpd="sng" algn="ctr">
                      <a:solidFill>
                        <a:srgbClr val="2B166E"/>
                      </a:solidFill>
                      <a:prstDash val="solid"/>
                      <a:round/>
                      <a:headEnd type="none" w="med" len="med"/>
                      <a:tailEnd type="none" w="med" len="med"/>
                    </a:lnL>
                    <a:lnR w="12700" cap="flat" cmpd="sng" algn="ctr">
                      <a:solidFill>
                        <a:srgbClr val="2B166E"/>
                      </a:solidFill>
                      <a:prstDash val="solid"/>
                      <a:round/>
                      <a:headEnd type="none" w="med" len="med"/>
                      <a:tailEnd type="none" w="med" len="med"/>
                    </a:lnR>
                    <a:lnT w="12700" cap="flat" cmpd="sng" algn="ctr">
                      <a:solidFill>
                        <a:srgbClr val="2B166E"/>
                      </a:solidFill>
                      <a:prstDash val="solid"/>
                      <a:round/>
                      <a:headEnd type="none" w="med" len="med"/>
                      <a:tailEnd type="none" w="med" len="med"/>
                    </a:lnT>
                    <a:lnB w="25400" cap="flat" cmpd="sng" algn="ctr">
                      <a:solidFill>
                        <a:srgbClr val="2B166E"/>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panose="020B0604030504040204"/>
                        </a:defRPr>
                      </a:lvl1pPr>
                      <a:lvl2pPr marL="457200" algn="l" defTabSz="914400" rtl="0" eaLnBrk="1" latinLnBrk="0" hangingPunct="1">
                        <a:defRPr sz="1800" kern="1200">
                          <a:solidFill>
                            <a:schemeClr val="tx1"/>
                          </a:solidFill>
                          <a:latin typeface="Verdana" panose="020B0604030504040204"/>
                        </a:defRPr>
                      </a:lvl2pPr>
                      <a:lvl3pPr marL="914400" algn="l" defTabSz="914400" rtl="0" eaLnBrk="1" latinLnBrk="0" hangingPunct="1">
                        <a:defRPr sz="1800" kern="1200">
                          <a:solidFill>
                            <a:schemeClr val="tx1"/>
                          </a:solidFill>
                          <a:latin typeface="Verdana" panose="020B0604030504040204"/>
                        </a:defRPr>
                      </a:lvl3pPr>
                      <a:lvl4pPr marL="1371600" algn="l" defTabSz="914400" rtl="0" eaLnBrk="1" latinLnBrk="0" hangingPunct="1">
                        <a:defRPr sz="1800" kern="1200">
                          <a:solidFill>
                            <a:schemeClr val="tx1"/>
                          </a:solidFill>
                          <a:latin typeface="Verdana" panose="020B0604030504040204"/>
                        </a:defRPr>
                      </a:lvl4pPr>
                      <a:lvl5pPr marL="1828800" algn="l" defTabSz="914400" rtl="0" eaLnBrk="1" latinLnBrk="0" hangingPunct="1">
                        <a:defRPr sz="1800" kern="1200">
                          <a:solidFill>
                            <a:schemeClr val="tx1"/>
                          </a:solidFill>
                          <a:latin typeface="Verdana" panose="020B0604030504040204"/>
                        </a:defRPr>
                      </a:lvl5pPr>
                      <a:lvl6pPr marL="2286000" algn="l" defTabSz="914400" rtl="0" eaLnBrk="1" latinLnBrk="0" hangingPunct="1">
                        <a:defRPr sz="1800" kern="1200">
                          <a:solidFill>
                            <a:schemeClr val="tx1"/>
                          </a:solidFill>
                          <a:latin typeface="Verdana" panose="020B0604030504040204"/>
                        </a:defRPr>
                      </a:lvl6pPr>
                      <a:lvl7pPr marL="2743200" algn="l" defTabSz="914400" rtl="0" eaLnBrk="1" latinLnBrk="0" hangingPunct="1">
                        <a:defRPr sz="1800" kern="1200">
                          <a:solidFill>
                            <a:schemeClr val="tx1"/>
                          </a:solidFill>
                          <a:latin typeface="Verdana" panose="020B0604030504040204"/>
                        </a:defRPr>
                      </a:lvl7pPr>
                      <a:lvl8pPr marL="3200400" algn="l" defTabSz="914400" rtl="0" eaLnBrk="1" latinLnBrk="0" hangingPunct="1">
                        <a:defRPr sz="1800" kern="1200">
                          <a:solidFill>
                            <a:schemeClr val="tx1"/>
                          </a:solidFill>
                          <a:latin typeface="Verdana" panose="020B0604030504040204"/>
                        </a:defRPr>
                      </a:lvl8pPr>
                      <a:lvl9pPr marL="3657600" algn="l" defTabSz="914400" rtl="0" eaLnBrk="1" latinLnBrk="0" hangingPunct="1">
                        <a:defRPr sz="1800" kern="1200">
                          <a:solidFill>
                            <a:schemeClr val="tx1"/>
                          </a:solidFill>
                          <a:latin typeface="Verdana" panose="020B0604030504040204"/>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1"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培训老师</a:t>
                      </a:r>
                      <a:endParaRPr kumimoji="0" lang="zh-CN" altLang="en-US" sz="1400" b="1"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99064" marR="99064" marT="45713" marB="45713" anchor="ctr" horzOverflow="overflow">
                    <a:lnL w="12700" cap="flat" cmpd="sng" algn="ctr">
                      <a:solidFill>
                        <a:srgbClr val="2B166E"/>
                      </a:solidFill>
                      <a:prstDash val="solid"/>
                      <a:round/>
                      <a:headEnd type="none" w="med" len="med"/>
                      <a:tailEnd type="none" w="med" len="med"/>
                    </a:lnL>
                    <a:lnR w="12700" cap="flat" cmpd="sng" algn="ctr">
                      <a:solidFill>
                        <a:srgbClr val="2B166E"/>
                      </a:solidFill>
                      <a:prstDash val="solid"/>
                      <a:round/>
                      <a:headEnd type="none" w="med" len="med"/>
                      <a:tailEnd type="none" w="med" len="med"/>
                    </a:lnR>
                    <a:lnT w="12700" cap="flat" cmpd="sng" algn="ctr">
                      <a:solidFill>
                        <a:srgbClr val="2B166E"/>
                      </a:solidFill>
                      <a:prstDash val="solid"/>
                      <a:round/>
                      <a:headEnd type="none" w="med" len="med"/>
                      <a:tailEnd type="none" w="med" len="med"/>
                    </a:lnT>
                    <a:lnB w="25400" cap="flat" cmpd="sng" algn="ctr">
                      <a:solidFill>
                        <a:srgbClr val="2B166E"/>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panose="020B0604030504040204"/>
                        </a:defRPr>
                      </a:lvl1pPr>
                      <a:lvl2pPr marL="457200" algn="l" defTabSz="914400" rtl="0" eaLnBrk="1" latinLnBrk="0" hangingPunct="1">
                        <a:defRPr sz="1800" kern="1200">
                          <a:solidFill>
                            <a:schemeClr val="tx1"/>
                          </a:solidFill>
                          <a:latin typeface="Verdana" panose="020B0604030504040204"/>
                        </a:defRPr>
                      </a:lvl2pPr>
                      <a:lvl3pPr marL="914400" algn="l" defTabSz="914400" rtl="0" eaLnBrk="1" latinLnBrk="0" hangingPunct="1">
                        <a:defRPr sz="1800" kern="1200">
                          <a:solidFill>
                            <a:schemeClr val="tx1"/>
                          </a:solidFill>
                          <a:latin typeface="Verdana" panose="020B0604030504040204"/>
                        </a:defRPr>
                      </a:lvl3pPr>
                      <a:lvl4pPr marL="1371600" algn="l" defTabSz="914400" rtl="0" eaLnBrk="1" latinLnBrk="0" hangingPunct="1">
                        <a:defRPr sz="1800" kern="1200">
                          <a:solidFill>
                            <a:schemeClr val="tx1"/>
                          </a:solidFill>
                          <a:latin typeface="Verdana" panose="020B0604030504040204"/>
                        </a:defRPr>
                      </a:lvl4pPr>
                      <a:lvl5pPr marL="1828800" algn="l" defTabSz="914400" rtl="0" eaLnBrk="1" latinLnBrk="0" hangingPunct="1">
                        <a:defRPr sz="1800" kern="1200">
                          <a:solidFill>
                            <a:schemeClr val="tx1"/>
                          </a:solidFill>
                          <a:latin typeface="Verdana" panose="020B0604030504040204"/>
                        </a:defRPr>
                      </a:lvl5pPr>
                      <a:lvl6pPr marL="2286000" algn="l" defTabSz="914400" rtl="0" eaLnBrk="1" latinLnBrk="0" hangingPunct="1">
                        <a:defRPr sz="1800" kern="1200">
                          <a:solidFill>
                            <a:schemeClr val="tx1"/>
                          </a:solidFill>
                          <a:latin typeface="Verdana" panose="020B0604030504040204"/>
                        </a:defRPr>
                      </a:lvl6pPr>
                      <a:lvl7pPr marL="2743200" algn="l" defTabSz="914400" rtl="0" eaLnBrk="1" latinLnBrk="0" hangingPunct="1">
                        <a:defRPr sz="1800" kern="1200">
                          <a:solidFill>
                            <a:schemeClr val="tx1"/>
                          </a:solidFill>
                          <a:latin typeface="Verdana" panose="020B0604030504040204"/>
                        </a:defRPr>
                      </a:lvl7pPr>
                      <a:lvl8pPr marL="3200400" algn="l" defTabSz="914400" rtl="0" eaLnBrk="1" latinLnBrk="0" hangingPunct="1">
                        <a:defRPr sz="1800" kern="1200">
                          <a:solidFill>
                            <a:schemeClr val="tx1"/>
                          </a:solidFill>
                          <a:latin typeface="Verdana" panose="020B0604030504040204"/>
                        </a:defRPr>
                      </a:lvl8pPr>
                      <a:lvl9pPr marL="3657600" algn="l" defTabSz="914400" rtl="0" eaLnBrk="1" latinLnBrk="0" hangingPunct="1">
                        <a:defRPr sz="1800" kern="1200">
                          <a:solidFill>
                            <a:schemeClr val="tx1"/>
                          </a:solidFill>
                          <a:latin typeface="Verdana" panose="020B0604030504040204"/>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1"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资金</a:t>
                      </a:r>
                      <a:endParaRPr kumimoji="0" lang="zh-CN" altLang="en-US" sz="1400" b="1"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99064" marR="99064" marT="45713" marB="45713" anchor="ctr" horzOverflow="overflow">
                    <a:lnL w="12700" cap="flat" cmpd="sng" algn="ctr">
                      <a:solidFill>
                        <a:srgbClr val="2B166E"/>
                      </a:solidFill>
                      <a:prstDash val="solid"/>
                      <a:round/>
                      <a:headEnd type="none" w="med" len="med"/>
                      <a:tailEnd type="none" w="med" len="med"/>
                    </a:lnL>
                    <a:lnR w="12700" cap="flat" cmpd="sng" algn="ctr">
                      <a:solidFill>
                        <a:srgbClr val="2B166E"/>
                      </a:solidFill>
                      <a:prstDash val="solid"/>
                      <a:round/>
                      <a:headEnd type="none" w="med" len="med"/>
                      <a:tailEnd type="none" w="med" len="med"/>
                    </a:lnR>
                    <a:lnT w="12700" cap="flat" cmpd="sng" algn="ctr">
                      <a:solidFill>
                        <a:srgbClr val="2B166E"/>
                      </a:solidFill>
                      <a:prstDash val="solid"/>
                      <a:round/>
                      <a:headEnd type="none" w="med" len="med"/>
                      <a:tailEnd type="none" w="med" len="med"/>
                    </a:lnT>
                    <a:lnB w="25400" cap="flat" cmpd="sng" algn="ctr">
                      <a:solidFill>
                        <a:srgbClr val="2B166E"/>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panose="020B0604030504040204"/>
                        </a:defRPr>
                      </a:lvl1pPr>
                      <a:lvl2pPr marL="457200" algn="l" defTabSz="914400" rtl="0" eaLnBrk="1" latinLnBrk="0" hangingPunct="1">
                        <a:defRPr sz="1800" kern="1200">
                          <a:solidFill>
                            <a:schemeClr val="tx1"/>
                          </a:solidFill>
                          <a:latin typeface="Verdana" panose="020B0604030504040204"/>
                        </a:defRPr>
                      </a:lvl2pPr>
                      <a:lvl3pPr marL="914400" algn="l" defTabSz="914400" rtl="0" eaLnBrk="1" latinLnBrk="0" hangingPunct="1">
                        <a:defRPr sz="1800" kern="1200">
                          <a:solidFill>
                            <a:schemeClr val="tx1"/>
                          </a:solidFill>
                          <a:latin typeface="Verdana" panose="020B0604030504040204"/>
                        </a:defRPr>
                      </a:lvl3pPr>
                      <a:lvl4pPr marL="1371600" algn="l" defTabSz="914400" rtl="0" eaLnBrk="1" latinLnBrk="0" hangingPunct="1">
                        <a:defRPr sz="1800" kern="1200">
                          <a:solidFill>
                            <a:schemeClr val="tx1"/>
                          </a:solidFill>
                          <a:latin typeface="Verdana" panose="020B0604030504040204"/>
                        </a:defRPr>
                      </a:lvl4pPr>
                      <a:lvl5pPr marL="1828800" algn="l" defTabSz="914400" rtl="0" eaLnBrk="1" latinLnBrk="0" hangingPunct="1">
                        <a:defRPr sz="1800" kern="1200">
                          <a:solidFill>
                            <a:schemeClr val="tx1"/>
                          </a:solidFill>
                          <a:latin typeface="Verdana" panose="020B0604030504040204"/>
                        </a:defRPr>
                      </a:lvl5pPr>
                      <a:lvl6pPr marL="2286000" algn="l" defTabSz="914400" rtl="0" eaLnBrk="1" latinLnBrk="0" hangingPunct="1">
                        <a:defRPr sz="1800" kern="1200">
                          <a:solidFill>
                            <a:schemeClr val="tx1"/>
                          </a:solidFill>
                          <a:latin typeface="Verdana" panose="020B0604030504040204"/>
                        </a:defRPr>
                      </a:lvl6pPr>
                      <a:lvl7pPr marL="2743200" algn="l" defTabSz="914400" rtl="0" eaLnBrk="1" latinLnBrk="0" hangingPunct="1">
                        <a:defRPr sz="1800" kern="1200">
                          <a:solidFill>
                            <a:schemeClr val="tx1"/>
                          </a:solidFill>
                          <a:latin typeface="Verdana" panose="020B0604030504040204"/>
                        </a:defRPr>
                      </a:lvl7pPr>
                      <a:lvl8pPr marL="3200400" algn="l" defTabSz="914400" rtl="0" eaLnBrk="1" latinLnBrk="0" hangingPunct="1">
                        <a:defRPr sz="1800" kern="1200">
                          <a:solidFill>
                            <a:schemeClr val="tx1"/>
                          </a:solidFill>
                          <a:latin typeface="Verdana" panose="020B0604030504040204"/>
                        </a:defRPr>
                      </a:lvl8pPr>
                      <a:lvl9pPr marL="3657600" algn="l" defTabSz="914400" rtl="0" eaLnBrk="1" latinLnBrk="0" hangingPunct="1">
                        <a:defRPr sz="1800" kern="1200">
                          <a:solidFill>
                            <a:schemeClr val="tx1"/>
                          </a:solidFill>
                          <a:latin typeface="Verdana" panose="020B0604030504040204"/>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1"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参加人数</a:t>
                      </a:r>
                      <a:endParaRPr kumimoji="0" lang="zh-CN" altLang="en-US" sz="1400" b="1"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99064" marR="99064" marT="45713" marB="45713" anchor="ctr" horzOverflow="overflow">
                    <a:lnL w="12700" cap="flat" cmpd="sng" algn="ctr">
                      <a:solidFill>
                        <a:srgbClr val="2B166E"/>
                      </a:solidFill>
                      <a:prstDash val="solid"/>
                      <a:round/>
                      <a:headEnd type="none" w="med" len="med"/>
                      <a:tailEnd type="none" w="med" len="med"/>
                    </a:lnL>
                    <a:lnR w="12700" cap="flat" cmpd="sng" algn="ctr">
                      <a:solidFill>
                        <a:srgbClr val="2B166E"/>
                      </a:solidFill>
                      <a:prstDash val="solid"/>
                      <a:round/>
                      <a:headEnd type="none" w="med" len="med"/>
                      <a:tailEnd type="none" w="med" len="med"/>
                    </a:lnR>
                    <a:lnT w="12700" cap="flat" cmpd="sng" algn="ctr">
                      <a:solidFill>
                        <a:srgbClr val="2B166E"/>
                      </a:solidFill>
                      <a:prstDash val="solid"/>
                      <a:round/>
                      <a:headEnd type="none" w="med" len="med"/>
                      <a:tailEnd type="none" w="med" len="med"/>
                    </a:lnT>
                    <a:lnB w="25400" cap="flat" cmpd="sng" algn="ctr">
                      <a:solidFill>
                        <a:srgbClr val="2B166E"/>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panose="020B0604030504040204"/>
                        </a:defRPr>
                      </a:lvl1pPr>
                      <a:lvl2pPr marL="457200" algn="l" defTabSz="914400" rtl="0" eaLnBrk="1" latinLnBrk="0" hangingPunct="1">
                        <a:defRPr sz="1800" kern="1200">
                          <a:solidFill>
                            <a:schemeClr val="tx1"/>
                          </a:solidFill>
                          <a:latin typeface="Verdana" panose="020B0604030504040204"/>
                        </a:defRPr>
                      </a:lvl2pPr>
                      <a:lvl3pPr marL="914400" algn="l" defTabSz="914400" rtl="0" eaLnBrk="1" latinLnBrk="0" hangingPunct="1">
                        <a:defRPr sz="1800" kern="1200">
                          <a:solidFill>
                            <a:schemeClr val="tx1"/>
                          </a:solidFill>
                          <a:latin typeface="Verdana" panose="020B0604030504040204"/>
                        </a:defRPr>
                      </a:lvl3pPr>
                      <a:lvl4pPr marL="1371600" algn="l" defTabSz="914400" rtl="0" eaLnBrk="1" latinLnBrk="0" hangingPunct="1">
                        <a:defRPr sz="1800" kern="1200">
                          <a:solidFill>
                            <a:schemeClr val="tx1"/>
                          </a:solidFill>
                          <a:latin typeface="Verdana" panose="020B0604030504040204"/>
                        </a:defRPr>
                      </a:lvl4pPr>
                      <a:lvl5pPr marL="1828800" algn="l" defTabSz="914400" rtl="0" eaLnBrk="1" latinLnBrk="0" hangingPunct="1">
                        <a:defRPr sz="1800" kern="1200">
                          <a:solidFill>
                            <a:schemeClr val="tx1"/>
                          </a:solidFill>
                          <a:latin typeface="Verdana" panose="020B0604030504040204"/>
                        </a:defRPr>
                      </a:lvl5pPr>
                      <a:lvl6pPr marL="2286000" algn="l" defTabSz="914400" rtl="0" eaLnBrk="1" latinLnBrk="0" hangingPunct="1">
                        <a:defRPr sz="1800" kern="1200">
                          <a:solidFill>
                            <a:schemeClr val="tx1"/>
                          </a:solidFill>
                          <a:latin typeface="Verdana" panose="020B0604030504040204"/>
                        </a:defRPr>
                      </a:lvl6pPr>
                      <a:lvl7pPr marL="2743200" algn="l" defTabSz="914400" rtl="0" eaLnBrk="1" latinLnBrk="0" hangingPunct="1">
                        <a:defRPr sz="1800" kern="1200">
                          <a:solidFill>
                            <a:schemeClr val="tx1"/>
                          </a:solidFill>
                          <a:latin typeface="Verdana" panose="020B0604030504040204"/>
                        </a:defRPr>
                      </a:lvl7pPr>
                      <a:lvl8pPr marL="3200400" algn="l" defTabSz="914400" rtl="0" eaLnBrk="1" latinLnBrk="0" hangingPunct="1">
                        <a:defRPr sz="1800" kern="1200">
                          <a:solidFill>
                            <a:schemeClr val="tx1"/>
                          </a:solidFill>
                          <a:latin typeface="Verdana" panose="020B0604030504040204"/>
                        </a:defRPr>
                      </a:lvl8pPr>
                      <a:lvl9pPr marL="3657600" algn="l" defTabSz="914400" rtl="0" eaLnBrk="1" latinLnBrk="0" hangingPunct="1">
                        <a:defRPr sz="1800" kern="1200">
                          <a:solidFill>
                            <a:schemeClr val="tx1"/>
                          </a:solidFill>
                          <a:latin typeface="Verdana" panose="020B0604030504040204"/>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1"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备注</a:t>
                      </a:r>
                      <a:endParaRPr kumimoji="0" lang="zh-CN" altLang="en-US" sz="1400" b="1"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99064" marR="99064" marT="45713" marB="45713" anchor="ctr" horzOverflow="overflow">
                    <a:lnL w="12700" cap="flat" cmpd="sng" algn="ctr">
                      <a:solidFill>
                        <a:srgbClr val="2B166E"/>
                      </a:solidFill>
                      <a:prstDash val="solid"/>
                      <a:round/>
                      <a:headEnd type="none" w="med" len="med"/>
                      <a:tailEnd type="none" w="med" len="med"/>
                    </a:lnL>
                    <a:lnR w="12700" cap="flat" cmpd="sng" algn="ctr">
                      <a:solidFill>
                        <a:srgbClr val="2B166E"/>
                      </a:solidFill>
                      <a:prstDash val="solid"/>
                      <a:round/>
                      <a:headEnd type="none" w="med" len="med"/>
                      <a:tailEnd type="none" w="med" len="med"/>
                    </a:lnR>
                    <a:lnT w="12700" cap="flat" cmpd="sng" algn="ctr">
                      <a:solidFill>
                        <a:srgbClr val="2B166E"/>
                      </a:solidFill>
                      <a:prstDash val="solid"/>
                      <a:round/>
                      <a:headEnd type="none" w="med" len="med"/>
                      <a:tailEnd type="none" w="med" len="med"/>
                    </a:lnT>
                    <a:lnB w="25400" cap="flat" cmpd="sng" algn="ctr">
                      <a:solidFill>
                        <a:srgbClr val="2B166E"/>
                      </a:solidFill>
                      <a:prstDash val="solid"/>
                      <a:round/>
                      <a:headEnd type="none" w="med" len="med"/>
                      <a:tailEnd type="none" w="med" len="med"/>
                    </a:lnB>
                    <a:lnTlToBr>
                      <a:noFill/>
                    </a:lnTlToBr>
                    <a:lnBlToTr>
                      <a:noFill/>
                    </a:lnBlToTr>
                    <a:noFill/>
                  </a:tcPr>
                </a:tc>
              </a:tr>
              <a:tr h="974685">
                <a:tc>
                  <a:txBody>
                    <a:bodyPr/>
                    <a:lstStyle>
                      <a:lvl1pPr marL="0" algn="l" defTabSz="914400" rtl="0" eaLnBrk="1" latinLnBrk="0" hangingPunct="1">
                        <a:defRPr sz="1800" kern="1200">
                          <a:solidFill>
                            <a:schemeClr val="tx1"/>
                          </a:solidFill>
                          <a:latin typeface="Verdana" panose="020B0604030504040204"/>
                        </a:defRPr>
                      </a:lvl1pPr>
                      <a:lvl2pPr marL="457200" algn="l" defTabSz="914400" rtl="0" eaLnBrk="1" latinLnBrk="0" hangingPunct="1">
                        <a:defRPr sz="1800" kern="1200">
                          <a:solidFill>
                            <a:schemeClr val="tx1"/>
                          </a:solidFill>
                          <a:latin typeface="Verdana" panose="020B0604030504040204"/>
                        </a:defRPr>
                      </a:lvl2pPr>
                      <a:lvl3pPr marL="914400" algn="l" defTabSz="914400" rtl="0" eaLnBrk="1" latinLnBrk="0" hangingPunct="1">
                        <a:defRPr sz="1800" kern="1200">
                          <a:solidFill>
                            <a:schemeClr val="tx1"/>
                          </a:solidFill>
                          <a:latin typeface="Verdana" panose="020B0604030504040204"/>
                        </a:defRPr>
                      </a:lvl3pPr>
                      <a:lvl4pPr marL="1371600" algn="l" defTabSz="914400" rtl="0" eaLnBrk="1" latinLnBrk="0" hangingPunct="1">
                        <a:defRPr sz="1800" kern="1200">
                          <a:solidFill>
                            <a:schemeClr val="tx1"/>
                          </a:solidFill>
                          <a:latin typeface="Verdana" panose="020B0604030504040204"/>
                        </a:defRPr>
                      </a:lvl4pPr>
                      <a:lvl5pPr marL="1828800" algn="l" defTabSz="914400" rtl="0" eaLnBrk="1" latinLnBrk="0" hangingPunct="1">
                        <a:defRPr sz="1800" kern="1200">
                          <a:solidFill>
                            <a:schemeClr val="tx1"/>
                          </a:solidFill>
                          <a:latin typeface="Verdana" panose="020B0604030504040204"/>
                        </a:defRPr>
                      </a:lvl5pPr>
                      <a:lvl6pPr marL="2286000" algn="l" defTabSz="914400" rtl="0" eaLnBrk="1" latinLnBrk="0" hangingPunct="1">
                        <a:defRPr sz="1800" kern="1200">
                          <a:solidFill>
                            <a:schemeClr val="tx1"/>
                          </a:solidFill>
                          <a:latin typeface="Verdana" panose="020B0604030504040204"/>
                        </a:defRPr>
                      </a:lvl6pPr>
                      <a:lvl7pPr marL="2743200" algn="l" defTabSz="914400" rtl="0" eaLnBrk="1" latinLnBrk="0" hangingPunct="1">
                        <a:defRPr sz="1800" kern="1200">
                          <a:solidFill>
                            <a:schemeClr val="tx1"/>
                          </a:solidFill>
                          <a:latin typeface="Verdana" panose="020B0604030504040204"/>
                        </a:defRPr>
                      </a:lvl7pPr>
                      <a:lvl8pPr marL="3200400" algn="l" defTabSz="914400" rtl="0" eaLnBrk="1" latinLnBrk="0" hangingPunct="1">
                        <a:defRPr sz="1800" kern="1200">
                          <a:solidFill>
                            <a:schemeClr val="tx1"/>
                          </a:solidFill>
                          <a:latin typeface="Verdana" panose="020B0604030504040204"/>
                        </a:defRPr>
                      </a:lvl8pPr>
                      <a:lvl9pPr marL="3657600" algn="l" defTabSz="914400" rtl="0" eaLnBrk="1" latinLnBrk="0" hangingPunct="1">
                        <a:defRPr sz="1800" kern="1200">
                          <a:solidFill>
                            <a:schemeClr val="tx1"/>
                          </a:solidFill>
                          <a:latin typeface="Verdana" panose="020B0604030504040204"/>
                        </a:defRPr>
                      </a:lvl9pPr>
                    </a:lstStyle>
                    <a:p>
                      <a:pPr marL="0" marR="0" lvl="0" indent="0" algn="ctr" defTabSz="914400" rtl="0" eaLnBrk="1" fontAlgn="base" latinLnBrk="0" hangingPunct="1">
                        <a:lnSpc>
                          <a:spcPts val="1400"/>
                        </a:lnSpc>
                        <a:spcBef>
                          <a:spcPct val="0"/>
                        </a:spcBef>
                        <a:spcAft>
                          <a:spcPct val="0"/>
                        </a:spcAft>
                        <a:buClrTx/>
                        <a:buSzTx/>
                        <a:buFontTx/>
                        <a:buNone/>
                      </a:pPr>
                      <a:r>
                        <a:rPr kumimoji="0" lang="en-US" altLang="zh-CN"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1</a:t>
                      </a:r>
                      <a:endParaRPr kumimoji="0" lang="en-US" altLang="zh-CN"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99064" marR="99064" marT="45713" marB="45713" anchor="ctr" horzOverflow="overflow">
                    <a:lnL w="12700" cap="flat" cmpd="sng" algn="ctr">
                      <a:solidFill>
                        <a:srgbClr val="2B166E"/>
                      </a:solidFill>
                      <a:prstDash val="solid"/>
                      <a:round/>
                      <a:headEnd type="none" w="med" len="med"/>
                      <a:tailEnd type="none" w="med" len="med"/>
                    </a:lnL>
                    <a:lnR w="12700" cap="flat" cmpd="sng" algn="ctr">
                      <a:solidFill>
                        <a:srgbClr val="2B166E"/>
                      </a:solidFill>
                      <a:prstDash val="solid"/>
                      <a:round/>
                      <a:headEnd type="none" w="med" len="med"/>
                      <a:tailEnd type="none" w="med" len="med"/>
                    </a:lnR>
                    <a:lnT w="25400" cap="flat" cmpd="sng" algn="ctr">
                      <a:solidFill>
                        <a:srgbClr val="2B166E"/>
                      </a:solidFill>
                      <a:prstDash val="solid"/>
                      <a:round/>
                      <a:headEnd type="none" w="med" len="med"/>
                      <a:tailEnd type="none" w="med" len="med"/>
                    </a:lnT>
                    <a:lnB w="12700" cap="flat" cmpd="sng" algn="ctr">
                      <a:solidFill>
                        <a:srgbClr val="2B166E"/>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panose="020B0604030504040204"/>
                        </a:defRPr>
                      </a:lvl1pPr>
                      <a:lvl2pPr marL="457200" algn="l" defTabSz="914400" rtl="0" eaLnBrk="1" latinLnBrk="0" hangingPunct="1">
                        <a:defRPr sz="1800" kern="1200">
                          <a:solidFill>
                            <a:schemeClr val="tx1"/>
                          </a:solidFill>
                          <a:latin typeface="Verdana" panose="020B0604030504040204"/>
                        </a:defRPr>
                      </a:lvl2pPr>
                      <a:lvl3pPr marL="914400" algn="l" defTabSz="914400" rtl="0" eaLnBrk="1" latinLnBrk="0" hangingPunct="1">
                        <a:defRPr sz="1800" kern="1200">
                          <a:solidFill>
                            <a:schemeClr val="tx1"/>
                          </a:solidFill>
                          <a:latin typeface="Verdana" panose="020B0604030504040204"/>
                        </a:defRPr>
                      </a:lvl3pPr>
                      <a:lvl4pPr marL="1371600" algn="l" defTabSz="914400" rtl="0" eaLnBrk="1" latinLnBrk="0" hangingPunct="1">
                        <a:defRPr sz="1800" kern="1200">
                          <a:solidFill>
                            <a:schemeClr val="tx1"/>
                          </a:solidFill>
                          <a:latin typeface="Verdana" panose="020B0604030504040204"/>
                        </a:defRPr>
                      </a:lvl4pPr>
                      <a:lvl5pPr marL="1828800" algn="l" defTabSz="914400" rtl="0" eaLnBrk="1" latinLnBrk="0" hangingPunct="1">
                        <a:defRPr sz="1800" kern="1200">
                          <a:solidFill>
                            <a:schemeClr val="tx1"/>
                          </a:solidFill>
                          <a:latin typeface="Verdana" panose="020B0604030504040204"/>
                        </a:defRPr>
                      </a:lvl5pPr>
                      <a:lvl6pPr marL="2286000" algn="l" defTabSz="914400" rtl="0" eaLnBrk="1" latinLnBrk="0" hangingPunct="1">
                        <a:defRPr sz="1800" kern="1200">
                          <a:solidFill>
                            <a:schemeClr val="tx1"/>
                          </a:solidFill>
                          <a:latin typeface="Verdana" panose="020B0604030504040204"/>
                        </a:defRPr>
                      </a:lvl6pPr>
                      <a:lvl7pPr marL="2743200" algn="l" defTabSz="914400" rtl="0" eaLnBrk="1" latinLnBrk="0" hangingPunct="1">
                        <a:defRPr sz="1800" kern="1200">
                          <a:solidFill>
                            <a:schemeClr val="tx1"/>
                          </a:solidFill>
                          <a:latin typeface="Verdana" panose="020B0604030504040204"/>
                        </a:defRPr>
                      </a:lvl7pPr>
                      <a:lvl8pPr marL="3200400" algn="l" defTabSz="914400" rtl="0" eaLnBrk="1" latinLnBrk="0" hangingPunct="1">
                        <a:defRPr sz="1800" kern="1200">
                          <a:solidFill>
                            <a:schemeClr val="tx1"/>
                          </a:solidFill>
                          <a:latin typeface="Verdana" panose="020B0604030504040204"/>
                        </a:defRPr>
                      </a:lvl8pPr>
                      <a:lvl9pPr marL="3657600" algn="l" defTabSz="914400" rtl="0" eaLnBrk="1" latinLnBrk="0" hangingPunct="1">
                        <a:defRPr sz="1800" kern="1200">
                          <a:solidFill>
                            <a:schemeClr val="tx1"/>
                          </a:solidFill>
                          <a:latin typeface="Verdana" panose="020B0604030504040204"/>
                        </a:defRPr>
                      </a:lvl9pPr>
                    </a:lstStyle>
                    <a:p>
                      <a:pPr marL="0" marR="0" lvl="0" indent="0" algn="ctr" defTabSz="914400" rtl="0" eaLnBrk="1" fontAlgn="base" latinLnBrk="0" hangingPunct="1">
                        <a:lnSpc>
                          <a:spcPts val="1400"/>
                        </a:lnSpc>
                        <a:spcBef>
                          <a:spcPct val="0"/>
                        </a:spcBef>
                        <a:spcAft>
                          <a:spcPct val="0"/>
                        </a:spcAft>
                        <a:buClrTx/>
                        <a:buSzTx/>
                        <a:buFontTx/>
                        <a:buNone/>
                      </a:pPr>
                      <a:r>
                        <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总经理、分管副总经理、各分厂及职能部门负责人</a:t>
                      </a:r>
                      <a:endPar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99064" marR="99064" marT="45713" marB="45713" anchor="ctr" horzOverflow="overflow">
                    <a:lnL w="12700" cap="flat" cmpd="sng" algn="ctr">
                      <a:solidFill>
                        <a:srgbClr val="2B166E"/>
                      </a:solidFill>
                      <a:prstDash val="solid"/>
                      <a:round/>
                      <a:headEnd type="none" w="med" len="med"/>
                      <a:tailEnd type="none" w="med" len="med"/>
                    </a:lnL>
                    <a:lnR w="12700" cap="flat" cmpd="sng" algn="ctr">
                      <a:solidFill>
                        <a:srgbClr val="2B166E"/>
                      </a:solidFill>
                      <a:prstDash val="solid"/>
                      <a:round/>
                      <a:headEnd type="none" w="med" len="med"/>
                      <a:tailEnd type="none" w="med" len="med"/>
                    </a:lnR>
                    <a:lnT w="25400" cap="flat" cmpd="sng" algn="ctr">
                      <a:solidFill>
                        <a:srgbClr val="2B166E"/>
                      </a:solidFill>
                      <a:prstDash val="solid"/>
                      <a:round/>
                      <a:headEnd type="none" w="med" len="med"/>
                      <a:tailEnd type="none" w="med" len="med"/>
                    </a:lnT>
                    <a:lnB w="12700" cap="flat" cmpd="sng" algn="ctr">
                      <a:solidFill>
                        <a:srgbClr val="2B166E"/>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panose="020B0604030504040204"/>
                        </a:defRPr>
                      </a:lvl1pPr>
                      <a:lvl2pPr marL="457200" algn="l" defTabSz="914400" rtl="0" eaLnBrk="1" latinLnBrk="0" hangingPunct="1">
                        <a:defRPr sz="1800" kern="1200">
                          <a:solidFill>
                            <a:schemeClr val="tx1"/>
                          </a:solidFill>
                          <a:latin typeface="Verdana" panose="020B0604030504040204"/>
                        </a:defRPr>
                      </a:lvl2pPr>
                      <a:lvl3pPr marL="914400" algn="l" defTabSz="914400" rtl="0" eaLnBrk="1" latinLnBrk="0" hangingPunct="1">
                        <a:defRPr sz="1800" kern="1200">
                          <a:solidFill>
                            <a:schemeClr val="tx1"/>
                          </a:solidFill>
                          <a:latin typeface="Verdana" panose="020B0604030504040204"/>
                        </a:defRPr>
                      </a:lvl3pPr>
                      <a:lvl4pPr marL="1371600" algn="l" defTabSz="914400" rtl="0" eaLnBrk="1" latinLnBrk="0" hangingPunct="1">
                        <a:defRPr sz="1800" kern="1200">
                          <a:solidFill>
                            <a:schemeClr val="tx1"/>
                          </a:solidFill>
                          <a:latin typeface="Verdana" panose="020B0604030504040204"/>
                        </a:defRPr>
                      </a:lvl4pPr>
                      <a:lvl5pPr marL="1828800" algn="l" defTabSz="914400" rtl="0" eaLnBrk="1" latinLnBrk="0" hangingPunct="1">
                        <a:defRPr sz="1800" kern="1200">
                          <a:solidFill>
                            <a:schemeClr val="tx1"/>
                          </a:solidFill>
                          <a:latin typeface="Verdana" panose="020B0604030504040204"/>
                        </a:defRPr>
                      </a:lvl5pPr>
                      <a:lvl6pPr marL="2286000" algn="l" defTabSz="914400" rtl="0" eaLnBrk="1" latinLnBrk="0" hangingPunct="1">
                        <a:defRPr sz="1800" kern="1200">
                          <a:solidFill>
                            <a:schemeClr val="tx1"/>
                          </a:solidFill>
                          <a:latin typeface="Verdana" panose="020B0604030504040204"/>
                        </a:defRPr>
                      </a:lvl6pPr>
                      <a:lvl7pPr marL="2743200" algn="l" defTabSz="914400" rtl="0" eaLnBrk="1" latinLnBrk="0" hangingPunct="1">
                        <a:defRPr sz="1800" kern="1200">
                          <a:solidFill>
                            <a:schemeClr val="tx1"/>
                          </a:solidFill>
                          <a:latin typeface="Verdana" panose="020B0604030504040204"/>
                        </a:defRPr>
                      </a:lvl7pPr>
                      <a:lvl8pPr marL="3200400" algn="l" defTabSz="914400" rtl="0" eaLnBrk="1" latinLnBrk="0" hangingPunct="1">
                        <a:defRPr sz="1800" kern="1200">
                          <a:solidFill>
                            <a:schemeClr val="tx1"/>
                          </a:solidFill>
                          <a:latin typeface="Verdana" panose="020B0604030504040204"/>
                        </a:defRPr>
                      </a:lvl8pPr>
                      <a:lvl9pPr marL="3657600" algn="l" defTabSz="914400" rtl="0" eaLnBrk="1" latinLnBrk="0" hangingPunct="1">
                        <a:defRPr sz="1800" kern="1200">
                          <a:solidFill>
                            <a:schemeClr val="tx1"/>
                          </a:solidFill>
                          <a:latin typeface="Verdana" panose="020B0604030504040204"/>
                        </a:defRPr>
                      </a:lvl9pPr>
                    </a:lstStyle>
                    <a:p>
                      <a:pPr marL="0" marR="0" lvl="0" indent="0" algn="l" defTabSz="914400" rtl="0" eaLnBrk="1" fontAlgn="base" latinLnBrk="0" hangingPunct="1">
                        <a:lnSpc>
                          <a:spcPts val="1400"/>
                        </a:lnSpc>
                        <a:spcBef>
                          <a:spcPct val="0"/>
                        </a:spcBef>
                        <a:spcAft>
                          <a:spcPct val="0"/>
                        </a:spcAft>
                        <a:buClrTx/>
                        <a:buSzTx/>
                        <a:buFontTx/>
                        <a:buNone/>
                      </a:pPr>
                      <a:r>
                        <a:rPr kumimoji="0" lang="en-US" altLang="zh-CN"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1</a:t>
                      </a:r>
                      <a:r>
                        <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、双重预防体系标准、制度</a:t>
                      </a:r>
                      <a:endPar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base" latinLnBrk="0" hangingPunct="1">
                        <a:lnSpc>
                          <a:spcPts val="1400"/>
                        </a:lnSpc>
                        <a:spcBef>
                          <a:spcPct val="0"/>
                        </a:spcBef>
                        <a:spcAft>
                          <a:spcPct val="0"/>
                        </a:spcAft>
                        <a:buClrTx/>
                        <a:buSzTx/>
                        <a:buFontTx/>
                        <a:buNone/>
                      </a:pPr>
                      <a:r>
                        <a:rPr kumimoji="0" lang="en-US" altLang="zh-CN"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2</a:t>
                      </a:r>
                      <a:r>
                        <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、开展双重预防体系的由来及意义</a:t>
                      </a:r>
                      <a:endPar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99064" marR="99064" marT="45713" marB="45713" anchor="ctr" horzOverflow="overflow">
                    <a:lnL w="12700" cap="flat" cmpd="sng" algn="ctr">
                      <a:solidFill>
                        <a:srgbClr val="2B166E"/>
                      </a:solidFill>
                      <a:prstDash val="solid"/>
                      <a:round/>
                      <a:headEnd type="none" w="med" len="med"/>
                      <a:tailEnd type="none" w="med" len="med"/>
                    </a:lnL>
                    <a:lnR w="12700" cap="flat" cmpd="sng" algn="ctr">
                      <a:solidFill>
                        <a:srgbClr val="2B166E"/>
                      </a:solidFill>
                      <a:prstDash val="solid"/>
                      <a:round/>
                      <a:headEnd type="none" w="med" len="med"/>
                      <a:tailEnd type="none" w="med" len="med"/>
                    </a:lnR>
                    <a:lnT w="25400" cap="flat" cmpd="sng" algn="ctr">
                      <a:solidFill>
                        <a:srgbClr val="2B166E"/>
                      </a:solidFill>
                      <a:prstDash val="solid"/>
                      <a:round/>
                      <a:headEnd type="none" w="med" len="med"/>
                      <a:tailEnd type="none" w="med" len="med"/>
                    </a:lnT>
                    <a:lnB w="12700" cap="flat" cmpd="sng" algn="ctr">
                      <a:solidFill>
                        <a:srgbClr val="2B166E"/>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panose="020B0604030504040204"/>
                        </a:defRPr>
                      </a:lvl1pPr>
                      <a:lvl2pPr marL="457200" algn="l" defTabSz="914400" rtl="0" eaLnBrk="1" latinLnBrk="0" hangingPunct="1">
                        <a:defRPr sz="1800" kern="1200">
                          <a:solidFill>
                            <a:schemeClr val="tx1"/>
                          </a:solidFill>
                          <a:latin typeface="Verdana" panose="020B0604030504040204"/>
                        </a:defRPr>
                      </a:lvl2pPr>
                      <a:lvl3pPr marL="914400" algn="l" defTabSz="914400" rtl="0" eaLnBrk="1" latinLnBrk="0" hangingPunct="1">
                        <a:defRPr sz="1800" kern="1200">
                          <a:solidFill>
                            <a:schemeClr val="tx1"/>
                          </a:solidFill>
                          <a:latin typeface="Verdana" panose="020B0604030504040204"/>
                        </a:defRPr>
                      </a:lvl3pPr>
                      <a:lvl4pPr marL="1371600" algn="l" defTabSz="914400" rtl="0" eaLnBrk="1" latinLnBrk="0" hangingPunct="1">
                        <a:defRPr sz="1800" kern="1200">
                          <a:solidFill>
                            <a:schemeClr val="tx1"/>
                          </a:solidFill>
                          <a:latin typeface="Verdana" panose="020B0604030504040204"/>
                        </a:defRPr>
                      </a:lvl4pPr>
                      <a:lvl5pPr marL="1828800" algn="l" defTabSz="914400" rtl="0" eaLnBrk="1" latinLnBrk="0" hangingPunct="1">
                        <a:defRPr sz="1800" kern="1200">
                          <a:solidFill>
                            <a:schemeClr val="tx1"/>
                          </a:solidFill>
                          <a:latin typeface="Verdana" panose="020B0604030504040204"/>
                        </a:defRPr>
                      </a:lvl5pPr>
                      <a:lvl6pPr marL="2286000" algn="l" defTabSz="914400" rtl="0" eaLnBrk="1" latinLnBrk="0" hangingPunct="1">
                        <a:defRPr sz="1800" kern="1200">
                          <a:solidFill>
                            <a:schemeClr val="tx1"/>
                          </a:solidFill>
                          <a:latin typeface="Verdana" panose="020B0604030504040204"/>
                        </a:defRPr>
                      </a:lvl6pPr>
                      <a:lvl7pPr marL="2743200" algn="l" defTabSz="914400" rtl="0" eaLnBrk="1" latinLnBrk="0" hangingPunct="1">
                        <a:defRPr sz="1800" kern="1200">
                          <a:solidFill>
                            <a:schemeClr val="tx1"/>
                          </a:solidFill>
                          <a:latin typeface="Verdana" panose="020B0604030504040204"/>
                        </a:defRPr>
                      </a:lvl7pPr>
                      <a:lvl8pPr marL="3200400" algn="l" defTabSz="914400" rtl="0" eaLnBrk="1" latinLnBrk="0" hangingPunct="1">
                        <a:defRPr sz="1800" kern="1200">
                          <a:solidFill>
                            <a:schemeClr val="tx1"/>
                          </a:solidFill>
                          <a:latin typeface="Verdana" panose="020B0604030504040204"/>
                        </a:defRPr>
                      </a:lvl8pPr>
                      <a:lvl9pPr marL="3657600" algn="l" defTabSz="914400" rtl="0" eaLnBrk="1" latinLnBrk="0" hangingPunct="1">
                        <a:defRPr sz="1800" kern="1200">
                          <a:solidFill>
                            <a:schemeClr val="tx1"/>
                          </a:solidFill>
                          <a:latin typeface="Verdana" panose="020B0604030504040204"/>
                        </a:defRPr>
                      </a:lvl9pPr>
                    </a:lstStyle>
                    <a:p>
                      <a:pPr marL="0" marR="0" lvl="0" indent="0" algn="l" defTabSz="914400" rtl="0" eaLnBrk="1" fontAlgn="base" latinLnBrk="0" hangingPunct="1">
                        <a:lnSpc>
                          <a:spcPts val="1400"/>
                        </a:lnSpc>
                        <a:spcBef>
                          <a:spcPct val="0"/>
                        </a:spcBef>
                        <a:spcAft>
                          <a:spcPct val="0"/>
                        </a:spcAft>
                        <a:buClrTx/>
                        <a:buSzTx/>
                        <a:buFontTx/>
                        <a:buNone/>
                      </a:pPr>
                      <a:r>
                        <a:rPr kumimoji="0" lang="en-US" altLang="zh-CN"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1</a:t>
                      </a:r>
                      <a:r>
                        <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、双重预防体系标准、制度</a:t>
                      </a:r>
                      <a:endParaRPr kumimoji="0" lang="en-US" altLang="zh-CN"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base" latinLnBrk="0" hangingPunct="1">
                        <a:lnSpc>
                          <a:spcPts val="1400"/>
                        </a:lnSpc>
                        <a:spcBef>
                          <a:spcPct val="0"/>
                        </a:spcBef>
                        <a:spcAft>
                          <a:spcPct val="0"/>
                        </a:spcAft>
                        <a:buClrTx/>
                        <a:buSzTx/>
                        <a:buFontTx/>
                        <a:buNone/>
                      </a:pPr>
                      <a:r>
                        <a:rPr kumimoji="0" lang="en-US" altLang="zh-CN"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2</a:t>
                      </a:r>
                      <a:r>
                        <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、政府部门通知要求</a:t>
                      </a:r>
                      <a:endPar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99064" marR="99064" marT="45713" marB="45713" anchor="ctr" horzOverflow="overflow">
                    <a:lnL w="12700" cap="flat" cmpd="sng" algn="ctr">
                      <a:solidFill>
                        <a:srgbClr val="2B166E"/>
                      </a:solidFill>
                      <a:prstDash val="solid"/>
                      <a:round/>
                      <a:headEnd type="none" w="med" len="med"/>
                      <a:tailEnd type="none" w="med" len="med"/>
                    </a:lnL>
                    <a:lnR w="12700" cap="flat" cmpd="sng" algn="ctr">
                      <a:solidFill>
                        <a:srgbClr val="2B166E"/>
                      </a:solidFill>
                      <a:prstDash val="solid"/>
                      <a:round/>
                      <a:headEnd type="none" w="med" len="med"/>
                      <a:tailEnd type="none" w="med" len="med"/>
                    </a:lnR>
                    <a:lnT w="25400" cap="flat" cmpd="sng" algn="ctr">
                      <a:solidFill>
                        <a:srgbClr val="2B166E"/>
                      </a:solidFill>
                      <a:prstDash val="solid"/>
                      <a:round/>
                      <a:headEnd type="none" w="med" len="med"/>
                      <a:tailEnd type="none" w="med" len="med"/>
                    </a:lnT>
                    <a:lnB w="12700" cap="flat" cmpd="sng" algn="ctr">
                      <a:solidFill>
                        <a:srgbClr val="2B166E"/>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panose="020B0604030504040204"/>
                        </a:defRPr>
                      </a:lvl1pPr>
                      <a:lvl2pPr marL="457200" algn="l" defTabSz="914400" rtl="0" eaLnBrk="1" latinLnBrk="0" hangingPunct="1">
                        <a:defRPr sz="1800" kern="1200">
                          <a:solidFill>
                            <a:schemeClr val="tx1"/>
                          </a:solidFill>
                          <a:latin typeface="Verdana" panose="020B0604030504040204"/>
                        </a:defRPr>
                      </a:lvl2pPr>
                      <a:lvl3pPr marL="914400" algn="l" defTabSz="914400" rtl="0" eaLnBrk="1" latinLnBrk="0" hangingPunct="1">
                        <a:defRPr sz="1800" kern="1200">
                          <a:solidFill>
                            <a:schemeClr val="tx1"/>
                          </a:solidFill>
                          <a:latin typeface="Verdana" panose="020B0604030504040204"/>
                        </a:defRPr>
                      </a:lvl3pPr>
                      <a:lvl4pPr marL="1371600" algn="l" defTabSz="914400" rtl="0" eaLnBrk="1" latinLnBrk="0" hangingPunct="1">
                        <a:defRPr sz="1800" kern="1200">
                          <a:solidFill>
                            <a:schemeClr val="tx1"/>
                          </a:solidFill>
                          <a:latin typeface="Verdana" panose="020B0604030504040204"/>
                        </a:defRPr>
                      </a:lvl4pPr>
                      <a:lvl5pPr marL="1828800" algn="l" defTabSz="914400" rtl="0" eaLnBrk="1" latinLnBrk="0" hangingPunct="1">
                        <a:defRPr sz="1800" kern="1200">
                          <a:solidFill>
                            <a:schemeClr val="tx1"/>
                          </a:solidFill>
                          <a:latin typeface="Verdana" panose="020B0604030504040204"/>
                        </a:defRPr>
                      </a:lvl5pPr>
                      <a:lvl6pPr marL="2286000" algn="l" defTabSz="914400" rtl="0" eaLnBrk="1" latinLnBrk="0" hangingPunct="1">
                        <a:defRPr sz="1800" kern="1200">
                          <a:solidFill>
                            <a:schemeClr val="tx1"/>
                          </a:solidFill>
                          <a:latin typeface="Verdana" panose="020B0604030504040204"/>
                        </a:defRPr>
                      </a:lvl6pPr>
                      <a:lvl7pPr marL="2743200" algn="l" defTabSz="914400" rtl="0" eaLnBrk="1" latinLnBrk="0" hangingPunct="1">
                        <a:defRPr sz="1800" kern="1200">
                          <a:solidFill>
                            <a:schemeClr val="tx1"/>
                          </a:solidFill>
                          <a:latin typeface="Verdana" panose="020B0604030504040204"/>
                        </a:defRPr>
                      </a:lvl7pPr>
                      <a:lvl8pPr marL="3200400" algn="l" defTabSz="914400" rtl="0" eaLnBrk="1" latinLnBrk="0" hangingPunct="1">
                        <a:defRPr sz="1800" kern="1200">
                          <a:solidFill>
                            <a:schemeClr val="tx1"/>
                          </a:solidFill>
                          <a:latin typeface="Verdana" panose="020B0604030504040204"/>
                        </a:defRPr>
                      </a:lvl8pPr>
                      <a:lvl9pPr marL="3657600" algn="l" defTabSz="914400" rtl="0" eaLnBrk="1" latinLnBrk="0" hangingPunct="1">
                        <a:defRPr sz="1800" kern="1200">
                          <a:solidFill>
                            <a:schemeClr val="tx1"/>
                          </a:solidFill>
                          <a:latin typeface="Verdana" panose="020B0604030504040204"/>
                        </a:defRPr>
                      </a:lvl9pPr>
                    </a:lstStyle>
                    <a:p>
                      <a:pPr marL="0" marR="0" lvl="0" indent="0" algn="l" defTabSz="914400" rtl="0" eaLnBrk="1" fontAlgn="base" latinLnBrk="0" hangingPunct="1">
                        <a:lnSpc>
                          <a:spcPts val="1400"/>
                        </a:lnSpc>
                        <a:spcBef>
                          <a:spcPct val="0"/>
                        </a:spcBef>
                        <a:spcAft>
                          <a:spcPct val="0"/>
                        </a:spcAft>
                        <a:buClrTx/>
                        <a:buSzTx/>
                        <a:buFontTx/>
                        <a:buNone/>
                      </a:pPr>
                      <a:r>
                        <a:rPr kumimoji="0" lang="en-US" altLang="zh-CN"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1</a:t>
                      </a:r>
                      <a:r>
                        <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、各级风险点单位、责任人</a:t>
                      </a:r>
                      <a:endParaRPr kumimoji="0" lang="en-US" altLang="zh-CN"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base" latinLnBrk="0" hangingPunct="1">
                        <a:lnSpc>
                          <a:spcPts val="1400"/>
                        </a:lnSpc>
                        <a:spcBef>
                          <a:spcPct val="0"/>
                        </a:spcBef>
                        <a:spcAft>
                          <a:spcPct val="0"/>
                        </a:spcAft>
                        <a:buClrTx/>
                        <a:buSzTx/>
                        <a:buFontTx/>
                        <a:buNone/>
                      </a:pPr>
                      <a:r>
                        <a:rPr kumimoji="0" lang="en-US" altLang="zh-CN"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2</a:t>
                      </a:r>
                      <a:r>
                        <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、通知标准文件</a:t>
                      </a:r>
                      <a:endParaRPr kumimoji="0" lang="en-US" altLang="zh-CN"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99064" marR="99064" marT="45713" marB="45713" anchor="ctr" horzOverflow="overflow">
                    <a:lnL w="12700" cap="flat" cmpd="sng" algn="ctr">
                      <a:solidFill>
                        <a:srgbClr val="2B166E"/>
                      </a:solidFill>
                      <a:prstDash val="solid"/>
                      <a:round/>
                      <a:headEnd type="none" w="med" len="med"/>
                      <a:tailEnd type="none" w="med" len="med"/>
                    </a:lnL>
                    <a:lnR w="12700" cap="flat" cmpd="sng" algn="ctr">
                      <a:solidFill>
                        <a:srgbClr val="2B166E"/>
                      </a:solidFill>
                      <a:prstDash val="solid"/>
                      <a:round/>
                      <a:headEnd type="none" w="med" len="med"/>
                      <a:tailEnd type="none" w="med" len="med"/>
                    </a:lnR>
                    <a:lnT w="25400" cap="flat" cmpd="sng" algn="ctr">
                      <a:solidFill>
                        <a:srgbClr val="2B166E"/>
                      </a:solidFill>
                      <a:prstDash val="solid"/>
                      <a:round/>
                      <a:headEnd type="none" w="med" len="med"/>
                      <a:tailEnd type="none" w="med" len="med"/>
                    </a:lnT>
                    <a:lnB w="12700" cap="flat" cmpd="sng" algn="ctr">
                      <a:solidFill>
                        <a:srgbClr val="2B166E"/>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panose="020B0604030504040204"/>
                        </a:defRPr>
                      </a:lvl1pPr>
                      <a:lvl2pPr marL="457200" algn="l" defTabSz="914400" rtl="0" eaLnBrk="1" latinLnBrk="0" hangingPunct="1">
                        <a:defRPr sz="1800" kern="1200">
                          <a:solidFill>
                            <a:schemeClr val="tx1"/>
                          </a:solidFill>
                          <a:latin typeface="Verdana" panose="020B0604030504040204"/>
                        </a:defRPr>
                      </a:lvl2pPr>
                      <a:lvl3pPr marL="914400" algn="l" defTabSz="914400" rtl="0" eaLnBrk="1" latinLnBrk="0" hangingPunct="1">
                        <a:defRPr sz="1800" kern="1200">
                          <a:solidFill>
                            <a:schemeClr val="tx1"/>
                          </a:solidFill>
                          <a:latin typeface="Verdana" panose="020B0604030504040204"/>
                        </a:defRPr>
                      </a:lvl3pPr>
                      <a:lvl4pPr marL="1371600" algn="l" defTabSz="914400" rtl="0" eaLnBrk="1" latinLnBrk="0" hangingPunct="1">
                        <a:defRPr sz="1800" kern="1200">
                          <a:solidFill>
                            <a:schemeClr val="tx1"/>
                          </a:solidFill>
                          <a:latin typeface="Verdana" panose="020B0604030504040204"/>
                        </a:defRPr>
                      </a:lvl4pPr>
                      <a:lvl5pPr marL="1828800" algn="l" defTabSz="914400" rtl="0" eaLnBrk="1" latinLnBrk="0" hangingPunct="1">
                        <a:defRPr sz="1800" kern="1200">
                          <a:solidFill>
                            <a:schemeClr val="tx1"/>
                          </a:solidFill>
                          <a:latin typeface="Verdana" panose="020B0604030504040204"/>
                        </a:defRPr>
                      </a:lvl5pPr>
                      <a:lvl6pPr marL="2286000" algn="l" defTabSz="914400" rtl="0" eaLnBrk="1" latinLnBrk="0" hangingPunct="1">
                        <a:defRPr sz="1800" kern="1200">
                          <a:solidFill>
                            <a:schemeClr val="tx1"/>
                          </a:solidFill>
                          <a:latin typeface="Verdana" panose="020B0604030504040204"/>
                        </a:defRPr>
                      </a:lvl6pPr>
                      <a:lvl7pPr marL="2743200" algn="l" defTabSz="914400" rtl="0" eaLnBrk="1" latinLnBrk="0" hangingPunct="1">
                        <a:defRPr sz="1800" kern="1200">
                          <a:solidFill>
                            <a:schemeClr val="tx1"/>
                          </a:solidFill>
                          <a:latin typeface="Verdana" panose="020B0604030504040204"/>
                        </a:defRPr>
                      </a:lvl7pPr>
                      <a:lvl8pPr marL="3200400" algn="l" defTabSz="914400" rtl="0" eaLnBrk="1" latinLnBrk="0" hangingPunct="1">
                        <a:defRPr sz="1800" kern="1200">
                          <a:solidFill>
                            <a:schemeClr val="tx1"/>
                          </a:solidFill>
                          <a:latin typeface="Verdana" panose="020B0604030504040204"/>
                        </a:defRPr>
                      </a:lvl8pPr>
                      <a:lvl9pPr marL="3657600" algn="l" defTabSz="914400" rtl="0" eaLnBrk="1" latinLnBrk="0" hangingPunct="1">
                        <a:defRPr sz="1800" kern="1200">
                          <a:solidFill>
                            <a:schemeClr val="tx1"/>
                          </a:solidFill>
                          <a:latin typeface="Verdana" panose="020B0604030504040204"/>
                        </a:defRPr>
                      </a:lvl9pPr>
                    </a:lstStyle>
                    <a:p>
                      <a:pPr marL="0" marR="0" lvl="0" indent="0" algn="ctr" defTabSz="914400" rtl="0" eaLnBrk="1" fontAlgn="base" latinLnBrk="0" hangingPunct="1">
                        <a:lnSpc>
                          <a:spcPts val="1400"/>
                        </a:lnSpc>
                        <a:spcBef>
                          <a:spcPct val="0"/>
                        </a:spcBef>
                        <a:spcAft>
                          <a:spcPct val="0"/>
                        </a:spcAft>
                        <a:buClrTx/>
                        <a:buSzTx/>
                        <a:buFontTx/>
                        <a:buNone/>
                      </a:pPr>
                      <a:r>
                        <a:rPr kumimoji="0" lang="en-US" altLang="zh-CN"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6</a:t>
                      </a:r>
                      <a:endParaRPr kumimoji="0" lang="en-US" altLang="zh-CN"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99064" marR="99064" marT="45713" marB="45713" anchor="ctr" horzOverflow="overflow">
                    <a:lnL w="12700" cap="flat" cmpd="sng" algn="ctr">
                      <a:solidFill>
                        <a:srgbClr val="2B166E"/>
                      </a:solidFill>
                      <a:prstDash val="solid"/>
                      <a:round/>
                      <a:headEnd type="none" w="med" len="med"/>
                      <a:tailEnd type="none" w="med" len="med"/>
                    </a:lnL>
                    <a:lnR w="12700" cap="flat" cmpd="sng" algn="ctr">
                      <a:solidFill>
                        <a:srgbClr val="2B166E"/>
                      </a:solidFill>
                      <a:prstDash val="solid"/>
                      <a:round/>
                      <a:headEnd type="none" w="med" len="med"/>
                      <a:tailEnd type="none" w="med" len="med"/>
                    </a:lnR>
                    <a:lnT w="25400" cap="flat" cmpd="sng" algn="ctr">
                      <a:solidFill>
                        <a:srgbClr val="2B166E"/>
                      </a:solidFill>
                      <a:prstDash val="solid"/>
                      <a:round/>
                      <a:headEnd type="none" w="med" len="med"/>
                      <a:tailEnd type="none" w="med" len="med"/>
                    </a:lnT>
                    <a:lnB w="12700" cap="flat" cmpd="sng" algn="ctr">
                      <a:solidFill>
                        <a:srgbClr val="2B166E"/>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panose="020B0604030504040204"/>
                        </a:defRPr>
                      </a:lvl1pPr>
                      <a:lvl2pPr marL="457200" algn="l" defTabSz="914400" rtl="0" eaLnBrk="1" latinLnBrk="0" hangingPunct="1">
                        <a:defRPr sz="1800" kern="1200">
                          <a:solidFill>
                            <a:schemeClr val="tx1"/>
                          </a:solidFill>
                          <a:latin typeface="Verdana" panose="020B0604030504040204"/>
                        </a:defRPr>
                      </a:lvl2pPr>
                      <a:lvl3pPr marL="914400" algn="l" defTabSz="914400" rtl="0" eaLnBrk="1" latinLnBrk="0" hangingPunct="1">
                        <a:defRPr sz="1800" kern="1200">
                          <a:solidFill>
                            <a:schemeClr val="tx1"/>
                          </a:solidFill>
                          <a:latin typeface="Verdana" panose="020B0604030504040204"/>
                        </a:defRPr>
                      </a:lvl3pPr>
                      <a:lvl4pPr marL="1371600" algn="l" defTabSz="914400" rtl="0" eaLnBrk="1" latinLnBrk="0" hangingPunct="1">
                        <a:defRPr sz="1800" kern="1200">
                          <a:solidFill>
                            <a:schemeClr val="tx1"/>
                          </a:solidFill>
                          <a:latin typeface="Verdana" panose="020B0604030504040204"/>
                        </a:defRPr>
                      </a:lvl4pPr>
                      <a:lvl5pPr marL="1828800" algn="l" defTabSz="914400" rtl="0" eaLnBrk="1" latinLnBrk="0" hangingPunct="1">
                        <a:defRPr sz="1800" kern="1200">
                          <a:solidFill>
                            <a:schemeClr val="tx1"/>
                          </a:solidFill>
                          <a:latin typeface="Verdana" panose="020B0604030504040204"/>
                        </a:defRPr>
                      </a:lvl5pPr>
                      <a:lvl6pPr marL="2286000" algn="l" defTabSz="914400" rtl="0" eaLnBrk="1" latinLnBrk="0" hangingPunct="1">
                        <a:defRPr sz="1800" kern="1200">
                          <a:solidFill>
                            <a:schemeClr val="tx1"/>
                          </a:solidFill>
                          <a:latin typeface="Verdana" panose="020B0604030504040204"/>
                        </a:defRPr>
                      </a:lvl6pPr>
                      <a:lvl7pPr marL="2743200" algn="l" defTabSz="914400" rtl="0" eaLnBrk="1" latinLnBrk="0" hangingPunct="1">
                        <a:defRPr sz="1800" kern="1200">
                          <a:solidFill>
                            <a:schemeClr val="tx1"/>
                          </a:solidFill>
                          <a:latin typeface="Verdana" panose="020B0604030504040204"/>
                        </a:defRPr>
                      </a:lvl7pPr>
                      <a:lvl8pPr marL="3200400" algn="l" defTabSz="914400" rtl="0" eaLnBrk="1" latinLnBrk="0" hangingPunct="1">
                        <a:defRPr sz="1800" kern="1200">
                          <a:solidFill>
                            <a:schemeClr val="tx1"/>
                          </a:solidFill>
                          <a:latin typeface="Verdana" panose="020B0604030504040204"/>
                        </a:defRPr>
                      </a:lvl8pPr>
                      <a:lvl9pPr marL="3657600" algn="l" defTabSz="914400" rtl="0" eaLnBrk="1" latinLnBrk="0" hangingPunct="1">
                        <a:defRPr sz="1800" kern="1200">
                          <a:solidFill>
                            <a:schemeClr val="tx1"/>
                          </a:solidFill>
                          <a:latin typeface="Verdana" panose="020B0604030504040204"/>
                        </a:defRPr>
                      </a:lvl9pPr>
                    </a:lstStyle>
                    <a:p>
                      <a:pPr marL="0" marR="0" lvl="0" indent="0" algn="ctr" defTabSz="914400" rtl="0" eaLnBrk="1" fontAlgn="base" latinLnBrk="0" hangingPunct="1">
                        <a:lnSpc>
                          <a:spcPts val="1400"/>
                        </a:lnSpc>
                        <a:spcBef>
                          <a:spcPct val="0"/>
                        </a:spcBef>
                        <a:spcAft>
                          <a:spcPct val="0"/>
                        </a:spcAft>
                        <a:buClrTx/>
                        <a:buSzTx/>
                        <a:buFontTx/>
                        <a:buNone/>
                      </a:pPr>
                      <a:r>
                        <a:rPr kumimoji="0" lang="en-US" altLang="zh-CN"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18</a:t>
                      </a:r>
                      <a:endParaRPr kumimoji="0" lang="en-US" altLang="zh-CN"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99064" marR="99064" marT="45713" marB="45713" anchor="ctr" horzOverflow="overflow">
                    <a:lnL w="12700" cap="flat" cmpd="sng" algn="ctr">
                      <a:solidFill>
                        <a:srgbClr val="2B166E"/>
                      </a:solidFill>
                      <a:prstDash val="solid"/>
                      <a:round/>
                      <a:headEnd type="none" w="med" len="med"/>
                      <a:tailEnd type="none" w="med" len="med"/>
                    </a:lnL>
                    <a:lnR w="12700" cap="flat" cmpd="sng" algn="ctr">
                      <a:solidFill>
                        <a:srgbClr val="2B166E"/>
                      </a:solidFill>
                      <a:prstDash val="solid"/>
                      <a:round/>
                      <a:headEnd type="none" w="med" len="med"/>
                      <a:tailEnd type="none" w="med" len="med"/>
                    </a:lnR>
                    <a:lnT w="25400" cap="flat" cmpd="sng" algn="ctr">
                      <a:solidFill>
                        <a:srgbClr val="2B166E"/>
                      </a:solidFill>
                      <a:prstDash val="solid"/>
                      <a:round/>
                      <a:headEnd type="none" w="med" len="med"/>
                      <a:tailEnd type="none" w="med" len="med"/>
                    </a:lnT>
                    <a:lnB w="12700" cap="flat" cmpd="sng" algn="ctr">
                      <a:solidFill>
                        <a:srgbClr val="2B166E"/>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panose="020B0604030504040204"/>
                        </a:defRPr>
                      </a:lvl1pPr>
                      <a:lvl2pPr marL="457200" algn="l" defTabSz="914400" rtl="0" eaLnBrk="1" latinLnBrk="0" hangingPunct="1">
                        <a:defRPr sz="1800" kern="1200">
                          <a:solidFill>
                            <a:schemeClr val="tx1"/>
                          </a:solidFill>
                          <a:latin typeface="Verdana" panose="020B0604030504040204"/>
                        </a:defRPr>
                      </a:lvl2pPr>
                      <a:lvl3pPr marL="914400" algn="l" defTabSz="914400" rtl="0" eaLnBrk="1" latinLnBrk="0" hangingPunct="1">
                        <a:defRPr sz="1800" kern="1200">
                          <a:solidFill>
                            <a:schemeClr val="tx1"/>
                          </a:solidFill>
                          <a:latin typeface="Verdana" panose="020B0604030504040204"/>
                        </a:defRPr>
                      </a:lvl3pPr>
                      <a:lvl4pPr marL="1371600" algn="l" defTabSz="914400" rtl="0" eaLnBrk="1" latinLnBrk="0" hangingPunct="1">
                        <a:defRPr sz="1800" kern="1200">
                          <a:solidFill>
                            <a:schemeClr val="tx1"/>
                          </a:solidFill>
                          <a:latin typeface="Verdana" panose="020B0604030504040204"/>
                        </a:defRPr>
                      </a:lvl4pPr>
                      <a:lvl5pPr marL="1828800" algn="l" defTabSz="914400" rtl="0" eaLnBrk="1" latinLnBrk="0" hangingPunct="1">
                        <a:defRPr sz="1800" kern="1200">
                          <a:solidFill>
                            <a:schemeClr val="tx1"/>
                          </a:solidFill>
                          <a:latin typeface="Verdana" panose="020B0604030504040204"/>
                        </a:defRPr>
                      </a:lvl5pPr>
                      <a:lvl6pPr marL="2286000" algn="l" defTabSz="914400" rtl="0" eaLnBrk="1" latinLnBrk="0" hangingPunct="1">
                        <a:defRPr sz="1800" kern="1200">
                          <a:solidFill>
                            <a:schemeClr val="tx1"/>
                          </a:solidFill>
                          <a:latin typeface="Verdana" panose="020B0604030504040204"/>
                        </a:defRPr>
                      </a:lvl6pPr>
                      <a:lvl7pPr marL="2743200" algn="l" defTabSz="914400" rtl="0" eaLnBrk="1" latinLnBrk="0" hangingPunct="1">
                        <a:defRPr sz="1800" kern="1200">
                          <a:solidFill>
                            <a:schemeClr val="tx1"/>
                          </a:solidFill>
                          <a:latin typeface="Verdana" panose="020B0604030504040204"/>
                        </a:defRPr>
                      </a:lvl7pPr>
                      <a:lvl8pPr marL="3200400" algn="l" defTabSz="914400" rtl="0" eaLnBrk="1" latinLnBrk="0" hangingPunct="1">
                        <a:defRPr sz="1800" kern="1200">
                          <a:solidFill>
                            <a:schemeClr val="tx1"/>
                          </a:solidFill>
                          <a:latin typeface="Verdana" panose="020B0604030504040204"/>
                        </a:defRPr>
                      </a:lvl8pPr>
                      <a:lvl9pPr marL="3657600" algn="l" defTabSz="914400" rtl="0" eaLnBrk="1" latinLnBrk="0" hangingPunct="1">
                        <a:defRPr sz="1800" kern="1200">
                          <a:solidFill>
                            <a:schemeClr val="tx1"/>
                          </a:solidFill>
                          <a:latin typeface="Verdana" panose="020B0604030504040204"/>
                        </a:defRPr>
                      </a:lvl9pPr>
                    </a:lstStyle>
                    <a:p>
                      <a:pPr marL="0" marR="0" lvl="0" indent="0" algn="l" defTabSz="914400" rtl="0" eaLnBrk="1" fontAlgn="base" latinLnBrk="0" hangingPunct="1">
                        <a:lnSpc>
                          <a:spcPts val="1400"/>
                        </a:lnSpc>
                        <a:spcBef>
                          <a:spcPct val="0"/>
                        </a:spcBef>
                        <a:spcAft>
                          <a:spcPct val="0"/>
                        </a:spcAft>
                        <a:buClrTx/>
                        <a:buSzTx/>
                        <a:buFontTx/>
                        <a:buNone/>
                      </a:pPr>
                      <a:r>
                        <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安全处、专家</a:t>
                      </a:r>
                      <a:endPar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99064" marR="99064" marT="45713" marB="45713" anchor="ctr" horzOverflow="overflow">
                    <a:lnL w="12700" cap="flat" cmpd="sng" algn="ctr">
                      <a:solidFill>
                        <a:srgbClr val="2B166E"/>
                      </a:solidFill>
                      <a:prstDash val="solid"/>
                      <a:round/>
                      <a:headEnd type="none" w="med" len="med"/>
                      <a:tailEnd type="none" w="med" len="med"/>
                    </a:lnL>
                    <a:lnR w="12700" cap="flat" cmpd="sng" algn="ctr">
                      <a:solidFill>
                        <a:srgbClr val="2B166E"/>
                      </a:solidFill>
                      <a:prstDash val="solid"/>
                      <a:round/>
                      <a:headEnd type="none" w="med" len="med"/>
                      <a:tailEnd type="none" w="med" len="med"/>
                    </a:lnR>
                    <a:lnT w="25400" cap="flat" cmpd="sng" algn="ctr">
                      <a:solidFill>
                        <a:srgbClr val="2B166E"/>
                      </a:solidFill>
                      <a:prstDash val="solid"/>
                      <a:round/>
                      <a:headEnd type="none" w="med" len="med"/>
                      <a:tailEnd type="none" w="med" len="med"/>
                    </a:lnT>
                    <a:lnB w="12700" cap="flat" cmpd="sng" algn="ctr">
                      <a:solidFill>
                        <a:srgbClr val="2B166E"/>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panose="020B0604030504040204"/>
                        </a:defRPr>
                      </a:lvl1pPr>
                      <a:lvl2pPr marL="457200" algn="l" defTabSz="914400" rtl="0" eaLnBrk="1" latinLnBrk="0" hangingPunct="1">
                        <a:defRPr sz="1800" kern="1200">
                          <a:solidFill>
                            <a:schemeClr val="tx1"/>
                          </a:solidFill>
                          <a:latin typeface="Verdana" panose="020B0604030504040204"/>
                        </a:defRPr>
                      </a:lvl2pPr>
                      <a:lvl3pPr marL="914400" algn="l" defTabSz="914400" rtl="0" eaLnBrk="1" latinLnBrk="0" hangingPunct="1">
                        <a:defRPr sz="1800" kern="1200">
                          <a:solidFill>
                            <a:schemeClr val="tx1"/>
                          </a:solidFill>
                          <a:latin typeface="Verdana" panose="020B0604030504040204"/>
                        </a:defRPr>
                      </a:lvl3pPr>
                      <a:lvl4pPr marL="1371600" algn="l" defTabSz="914400" rtl="0" eaLnBrk="1" latinLnBrk="0" hangingPunct="1">
                        <a:defRPr sz="1800" kern="1200">
                          <a:solidFill>
                            <a:schemeClr val="tx1"/>
                          </a:solidFill>
                          <a:latin typeface="Verdana" panose="020B0604030504040204"/>
                        </a:defRPr>
                      </a:lvl4pPr>
                      <a:lvl5pPr marL="1828800" algn="l" defTabSz="914400" rtl="0" eaLnBrk="1" latinLnBrk="0" hangingPunct="1">
                        <a:defRPr sz="1800" kern="1200">
                          <a:solidFill>
                            <a:schemeClr val="tx1"/>
                          </a:solidFill>
                          <a:latin typeface="Verdana" panose="020B0604030504040204"/>
                        </a:defRPr>
                      </a:lvl5pPr>
                      <a:lvl6pPr marL="2286000" algn="l" defTabSz="914400" rtl="0" eaLnBrk="1" latinLnBrk="0" hangingPunct="1">
                        <a:defRPr sz="1800" kern="1200">
                          <a:solidFill>
                            <a:schemeClr val="tx1"/>
                          </a:solidFill>
                          <a:latin typeface="Verdana" panose="020B0604030504040204"/>
                        </a:defRPr>
                      </a:lvl6pPr>
                      <a:lvl7pPr marL="2743200" algn="l" defTabSz="914400" rtl="0" eaLnBrk="1" latinLnBrk="0" hangingPunct="1">
                        <a:defRPr sz="1800" kern="1200">
                          <a:solidFill>
                            <a:schemeClr val="tx1"/>
                          </a:solidFill>
                          <a:latin typeface="Verdana" panose="020B0604030504040204"/>
                        </a:defRPr>
                      </a:lvl7pPr>
                      <a:lvl8pPr marL="3200400" algn="l" defTabSz="914400" rtl="0" eaLnBrk="1" latinLnBrk="0" hangingPunct="1">
                        <a:defRPr sz="1800" kern="1200">
                          <a:solidFill>
                            <a:schemeClr val="tx1"/>
                          </a:solidFill>
                          <a:latin typeface="Verdana" panose="020B0604030504040204"/>
                        </a:defRPr>
                      </a:lvl8pPr>
                      <a:lvl9pPr marL="3657600" algn="l" defTabSz="914400" rtl="0" eaLnBrk="1" latinLnBrk="0" hangingPunct="1">
                        <a:defRPr sz="1800" kern="1200">
                          <a:solidFill>
                            <a:schemeClr val="tx1"/>
                          </a:solidFill>
                          <a:latin typeface="Verdana" panose="020B0604030504040204"/>
                        </a:defRPr>
                      </a:lvl9pPr>
                    </a:lstStyle>
                    <a:p>
                      <a:pPr marL="0" marR="0" lvl="0" indent="0" algn="ctr" defTabSz="914400" rtl="0" eaLnBrk="1" fontAlgn="base" latinLnBrk="0" hangingPunct="1">
                        <a:lnSpc>
                          <a:spcPts val="1400"/>
                        </a:lnSpc>
                        <a:spcBef>
                          <a:spcPct val="0"/>
                        </a:spcBef>
                        <a:spcAft>
                          <a:spcPct val="0"/>
                        </a:spcAft>
                        <a:buClrTx/>
                        <a:buSzTx/>
                        <a:buFontTx/>
                        <a:buNone/>
                      </a:pPr>
                      <a:r>
                        <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安全费用</a:t>
                      </a:r>
                      <a:endPar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99064" marR="99064" marT="45713" marB="45713" anchor="ctr" horzOverflow="overflow">
                    <a:lnL w="12700" cap="flat" cmpd="sng" algn="ctr">
                      <a:solidFill>
                        <a:srgbClr val="2B166E"/>
                      </a:solidFill>
                      <a:prstDash val="solid"/>
                      <a:round/>
                      <a:headEnd type="none" w="med" len="med"/>
                      <a:tailEnd type="none" w="med" len="med"/>
                    </a:lnL>
                    <a:lnR w="12700" cap="flat" cmpd="sng" algn="ctr">
                      <a:solidFill>
                        <a:srgbClr val="2B166E"/>
                      </a:solidFill>
                      <a:prstDash val="solid"/>
                      <a:round/>
                      <a:headEnd type="none" w="med" len="med"/>
                      <a:tailEnd type="none" w="med" len="med"/>
                    </a:lnR>
                    <a:lnT w="25400" cap="flat" cmpd="sng" algn="ctr">
                      <a:solidFill>
                        <a:srgbClr val="2B166E"/>
                      </a:solidFill>
                      <a:prstDash val="solid"/>
                      <a:round/>
                      <a:headEnd type="none" w="med" len="med"/>
                      <a:tailEnd type="none" w="med" len="med"/>
                    </a:lnT>
                    <a:lnB w="12700" cap="flat" cmpd="sng" algn="ctr">
                      <a:solidFill>
                        <a:srgbClr val="2B166E"/>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panose="020B0604030504040204"/>
                        </a:defRPr>
                      </a:lvl1pPr>
                      <a:lvl2pPr marL="457200" algn="l" defTabSz="914400" rtl="0" eaLnBrk="1" latinLnBrk="0" hangingPunct="1">
                        <a:defRPr sz="1800" kern="1200">
                          <a:solidFill>
                            <a:schemeClr val="tx1"/>
                          </a:solidFill>
                          <a:latin typeface="Verdana" panose="020B0604030504040204"/>
                        </a:defRPr>
                      </a:lvl2pPr>
                      <a:lvl3pPr marL="914400" algn="l" defTabSz="914400" rtl="0" eaLnBrk="1" latinLnBrk="0" hangingPunct="1">
                        <a:defRPr sz="1800" kern="1200">
                          <a:solidFill>
                            <a:schemeClr val="tx1"/>
                          </a:solidFill>
                          <a:latin typeface="Verdana" panose="020B0604030504040204"/>
                        </a:defRPr>
                      </a:lvl3pPr>
                      <a:lvl4pPr marL="1371600" algn="l" defTabSz="914400" rtl="0" eaLnBrk="1" latinLnBrk="0" hangingPunct="1">
                        <a:defRPr sz="1800" kern="1200">
                          <a:solidFill>
                            <a:schemeClr val="tx1"/>
                          </a:solidFill>
                          <a:latin typeface="Verdana" panose="020B0604030504040204"/>
                        </a:defRPr>
                      </a:lvl4pPr>
                      <a:lvl5pPr marL="1828800" algn="l" defTabSz="914400" rtl="0" eaLnBrk="1" latinLnBrk="0" hangingPunct="1">
                        <a:defRPr sz="1800" kern="1200">
                          <a:solidFill>
                            <a:schemeClr val="tx1"/>
                          </a:solidFill>
                          <a:latin typeface="Verdana" panose="020B0604030504040204"/>
                        </a:defRPr>
                      </a:lvl5pPr>
                      <a:lvl6pPr marL="2286000" algn="l" defTabSz="914400" rtl="0" eaLnBrk="1" latinLnBrk="0" hangingPunct="1">
                        <a:defRPr sz="1800" kern="1200">
                          <a:solidFill>
                            <a:schemeClr val="tx1"/>
                          </a:solidFill>
                          <a:latin typeface="Verdana" panose="020B0604030504040204"/>
                        </a:defRPr>
                      </a:lvl6pPr>
                      <a:lvl7pPr marL="2743200" algn="l" defTabSz="914400" rtl="0" eaLnBrk="1" latinLnBrk="0" hangingPunct="1">
                        <a:defRPr sz="1800" kern="1200">
                          <a:solidFill>
                            <a:schemeClr val="tx1"/>
                          </a:solidFill>
                          <a:latin typeface="Verdana" panose="020B0604030504040204"/>
                        </a:defRPr>
                      </a:lvl7pPr>
                      <a:lvl8pPr marL="3200400" algn="l" defTabSz="914400" rtl="0" eaLnBrk="1" latinLnBrk="0" hangingPunct="1">
                        <a:defRPr sz="1800" kern="1200">
                          <a:solidFill>
                            <a:schemeClr val="tx1"/>
                          </a:solidFill>
                          <a:latin typeface="Verdana" panose="020B0604030504040204"/>
                        </a:defRPr>
                      </a:lvl8pPr>
                      <a:lvl9pPr marL="3657600" algn="l" defTabSz="914400" rtl="0" eaLnBrk="1" latinLnBrk="0" hangingPunct="1">
                        <a:defRPr sz="1800" kern="1200">
                          <a:solidFill>
                            <a:schemeClr val="tx1"/>
                          </a:solidFill>
                          <a:latin typeface="Verdana" panose="020B0604030504040204"/>
                        </a:defRPr>
                      </a:lvl9pPr>
                    </a:lstStyle>
                    <a:p>
                      <a:pPr marL="0" marR="0" lvl="0" indent="0" algn="ctr" defTabSz="914400" rtl="0" eaLnBrk="1" fontAlgn="base" latinLnBrk="0" hangingPunct="1">
                        <a:lnSpc>
                          <a:spcPts val="1400"/>
                        </a:lnSpc>
                        <a:spcBef>
                          <a:spcPct val="0"/>
                        </a:spcBef>
                        <a:spcAft>
                          <a:spcPct val="0"/>
                        </a:spcAft>
                        <a:buClrTx/>
                        <a:buSzTx/>
                        <a:buFontTx/>
                        <a:buNone/>
                      </a:pPr>
                      <a:r>
                        <a:rPr kumimoji="0" lang="en-US" altLang="zh-CN"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23</a:t>
                      </a:r>
                      <a:endParaRPr kumimoji="0" lang="en-US" altLang="zh-CN"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99064" marR="99064" marT="45713" marB="45713" anchor="ctr" horzOverflow="overflow">
                    <a:lnL w="12700" cap="flat" cmpd="sng" algn="ctr">
                      <a:solidFill>
                        <a:srgbClr val="2B166E"/>
                      </a:solidFill>
                      <a:prstDash val="solid"/>
                      <a:round/>
                      <a:headEnd type="none" w="med" len="med"/>
                      <a:tailEnd type="none" w="med" len="med"/>
                    </a:lnL>
                    <a:lnR w="12700" cap="flat" cmpd="sng" algn="ctr">
                      <a:solidFill>
                        <a:srgbClr val="2B166E"/>
                      </a:solidFill>
                      <a:prstDash val="solid"/>
                      <a:round/>
                      <a:headEnd type="none" w="med" len="med"/>
                      <a:tailEnd type="none" w="med" len="med"/>
                    </a:lnR>
                    <a:lnT w="25400" cap="flat" cmpd="sng" algn="ctr">
                      <a:solidFill>
                        <a:srgbClr val="2B166E"/>
                      </a:solidFill>
                      <a:prstDash val="solid"/>
                      <a:round/>
                      <a:headEnd type="none" w="med" len="med"/>
                      <a:tailEnd type="none" w="med" len="med"/>
                    </a:lnT>
                    <a:lnB w="12700" cap="flat" cmpd="sng" algn="ctr">
                      <a:solidFill>
                        <a:srgbClr val="2B166E"/>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panose="020B0604030504040204"/>
                        </a:defRPr>
                      </a:lvl1pPr>
                      <a:lvl2pPr marL="457200" algn="l" defTabSz="914400" rtl="0" eaLnBrk="1" latinLnBrk="0" hangingPunct="1">
                        <a:defRPr sz="1800" kern="1200">
                          <a:solidFill>
                            <a:schemeClr val="tx1"/>
                          </a:solidFill>
                          <a:latin typeface="Verdana" panose="020B0604030504040204"/>
                        </a:defRPr>
                      </a:lvl2pPr>
                      <a:lvl3pPr marL="914400" algn="l" defTabSz="914400" rtl="0" eaLnBrk="1" latinLnBrk="0" hangingPunct="1">
                        <a:defRPr sz="1800" kern="1200">
                          <a:solidFill>
                            <a:schemeClr val="tx1"/>
                          </a:solidFill>
                          <a:latin typeface="Verdana" panose="020B0604030504040204"/>
                        </a:defRPr>
                      </a:lvl3pPr>
                      <a:lvl4pPr marL="1371600" algn="l" defTabSz="914400" rtl="0" eaLnBrk="1" latinLnBrk="0" hangingPunct="1">
                        <a:defRPr sz="1800" kern="1200">
                          <a:solidFill>
                            <a:schemeClr val="tx1"/>
                          </a:solidFill>
                          <a:latin typeface="Verdana" panose="020B0604030504040204"/>
                        </a:defRPr>
                      </a:lvl4pPr>
                      <a:lvl5pPr marL="1828800" algn="l" defTabSz="914400" rtl="0" eaLnBrk="1" latinLnBrk="0" hangingPunct="1">
                        <a:defRPr sz="1800" kern="1200">
                          <a:solidFill>
                            <a:schemeClr val="tx1"/>
                          </a:solidFill>
                          <a:latin typeface="Verdana" panose="020B0604030504040204"/>
                        </a:defRPr>
                      </a:lvl5pPr>
                      <a:lvl6pPr marL="2286000" algn="l" defTabSz="914400" rtl="0" eaLnBrk="1" latinLnBrk="0" hangingPunct="1">
                        <a:defRPr sz="1800" kern="1200">
                          <a:solidFill>
                            <a:schemeClr val="tx1"/>
                          </a:solidFill>
                          <a:latin typeface="Verdana" panose="020B0604030504040204"/>
                        </a:defRPr>
                      </a:lvl6pPr>
                      <a:lvl7pPr marL="2743200" algn="l" defTabSz="914400" rtl="0" eaLnBrk="1" latinLnBrk="0" hangingPunct="1">
                        <a:defRPr sz="1800" kern="1200">
                          <a:solidFill>
                            <a:schemeClr val="tx1"/>
                          </a:solidFill>
                          <a:latin typeface="Verdana" panose="020B0604030504040204"/>
                        </a:defRPr>
                      </a:lvl7pPr>
                      <a:lvl8pPr marL="3200400" algn="l" defTabSz="914400" rtl="0" eaLnBrk="1" latinLnBrk="0" hangingPunct="1">
                        <a:defRPr sz="1800" kern="1200">
                          <a:solidFill>
                            <a:schemeClr val="tx1"/>
                          </a:solidFill>
                          <a:latin typeface="Verdana" panose="020B0604030504040204"/>
                        </a:defRPr>
                      </a:lvl8pPr>
                      <a:lvl9pPr marL="3657600" algn="l" defTabSz="914400" rtl="0" eaLnBrk="1" latinLnBrk="0" hangingPunct="1">
                        <a:defRPr sz="1800" kern="1200">
                          <a:solidFill>
                            <a:schemeClr val="tx1"/>
                          </a:solidFill>
                          <a:latin typeface="Verdana" panose="020B0604030504040204"/>
                        </a:defRPr>
                      </a:lvl9pPr>
                    </a:lstStyle>
                    <a:p>
                      <a:pPr marL="0" marR="0" lvl="0" indent="0" algn="ctr" defTabSz="914400" rtl="0" eaLnBrk="1" fontAlgn="base" latinLnBrk="0" hangingPunct="1">
                        <a:lnSpc>
                          <a:spcPts val="1400"/>
                        </a:lnSpc>
                        <a:spcBef>
                          <a:spcPct val="0"/>
                        </a:spcBef>
                        <a:spcAft>
                          <a:spcPct val="0"/>
                        </a:spcAft>
                        <a:buClrTx/>
                        <a:buSzTx/>
                        <a:buFontTx/>
                        <a:buNone/>
                      </a:pPr>
                      <a:endParaRPr kumimoji="0" lang="zh-CN" altLang="en-US"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99064" marR="99064" marT="45713" marB="45713" anchor="ctr" horzOverflow="overflow">
                    <a:lnL w="12700" cap="flat" cmpd="sng" algn="ctr">
                      <a:solidFill>
                        <a:srgbClr val="2B166E"/>
                      </a:solidFill>
                      <a:prstDash val="solid"/>
                      <a:round/>
                      <a:headEnd type="none" w="med" len="med"/>
                      <a:tailEnd type="none" w="med" len="med"/>
                    </a:lnL>
                    <a:lnR w="12700" cap="flat" cmpd="sng" algn="ctr">
                      <a:solidFill>
                        <a:srgbClr val="2B166E"/>
                      </a:solidFill>
                      <a:prstDash val="solid"/>
                      <a:round/>
                      <a:headEnd type="none" w="med" len="med"/>
                      <a:tailEnd type="none" w="med" len="med"/>
                    </a:lnR>
                    <a:lnT w="25400" cap="flat" cmpd="sng" algn="ctr">
                      <a:solidFill>
                        <a:srgbClr val="2B166E"/>
                      </a:solidFill>
                      <a:prstDash val="solid"/>
                      <a:round/>
                      <a:headEnd type="none" w="med" len="med"/>
                      <a:tailEnd type="none" w="med" len="med"/>
                    </a:lnT>
                    <a:lnB w="12700" cap="flat" cmpd="sng" algn="ctr">
                      <a:solidFill>
                        <a:srgbClr val="2B166E"/>
                      </a:solidFill>
                      <a:prstDash val="solid"/>
                      <a:round/>
                      <a:headEnd type="none" w="med" len="med"/>
                      <a:tailEnd type="none" w="med" len="med"/>
                    </a:lnB>
                    <a:lnTlToBr>
                      <a:noFill/>
                    </a:lnTlToBr>
                    <a:lnBlToTr>
                      <a:noFill/>
                    </a:lnBlToTr>
                    <a:noFill/>
                  </a:tcPr>
                </a:tc>
              </a:tr>
              <a:tr h="1199367">
                <a:tc>
                  <a:txBody>
                    <a:bodyPr/>
                    <a:lstStyle>
                      <a:lvl1pPr marL="0" algn="l" defTabSz="914400" rtl="0" eaLnBrk="1" latinLnBrk="0" hangingPunct="1">
                        <a:defRPr sz="1800" kern="1200">
                          <a:solidFill>
                            <a:schemeClr val="tx1"/>
                          </a:solidFill>
                          <a:latin typeface="Verdana" panose="020B0604030504040204"/>
                        </a:defRPr>
                      </a:lvl1pPr>
                      <a:lvl2pPr marL="457200" algn="l" defTabSz="914400" rtl="0" eaLnBrk="1" latinLnBrk="0" hangingPunct="1">
                        <a:defRPr sz="1800" kern="1200">
                          <a:solidFill>
                            <a:schemeClr val="tx1"/>
                          </a:solidFill>
                          <a:latin typeface="Verdana" panose="020B0604030504040204"/>
                        </a:defRPr>
                      </a:lvl2pPr>
                      <a:lvl3pPr marL="914400" algn="l" defTabSz="914400" rtl="0" eaLnBrk="1" latinLnBrk="0" hangingPunct="1">
                        <a:defRPr sz="1800" kern="1200">
                          <a:solidFill>
                            <a:schemeClr val="tx1"/>
                          </a:solidFill>
                          <a:latin typeface="Verdana" panose="020B0604030504040204"/>
                        </a:defRPr>
                      </a:lvl3pPr>
                      <a:lvl4pPr marL="1371600" algn="l" defTabSz="914400" rtl="0" eaLnBrk="1" latinLnBrk="0" hangingPunct="1">
                        <a:defRPr sz="1800" kern="1200">
                          <a:solidFill>
                            <a:schemeClr val="tx1"/>
                          </a:solidFill>
                          <a:latin typeface="Verdana" panose="020B0604030504040204"/>
                        </a:defRPr>
                      </a:lvl4pPr>
                      <a:lvl5pPr marL="1828800" algn="l" defTabSz="914400" rtl="0" eaLnBrk="1" latinLnBrk="0" hangingPunct="1">
                        <a:defRPr sz="1800" kern="1200">
                          <a:solidFill>
                            <a:schemeClr val="tx1"/>
                          </a:solidFill>
                          <a:latin typeface="Verdana" panose="020B0604030504040204"/>
                        </a:defRPr>
                      </a:lvl5pPr>
                      <a:lvl6pPr marL="2286000" algn="l" defTabSz="914400" rtl="0" eaLnBrk="1" latinLnBrk="0" hangingPunct="1">
                        <a:defRPr sz="1800" kern="1200">
                          <a:solidFill>
                            <a:schemeClr val="tx1"/>
                          </a:solidFill>
                          <a:latin typeface="Verdana" panose="020B0604030504040204"/>
                        </a:defRPr>
                      </a:lvl6pPr>
                      <a:lvl7pPr marL="2743200" algn="l" defTabSz="914400" rtl="0" eaLnBrk="1" latinLnBrk="0" hangingPunct="1">
                        <a:defRPr sz="1800" kern="1200">
                          <a:solidFill>
                            <a:schemeClr val="tx1"/>
                          </a:solidFill>
                          <a:latin typeface="Verdana" panose="020B0604030504040204"/>
                        </a:defRPr>
                      </a:lvl7pPr>
                      <a:lvl8pPr marL="3200400" algn="l" defTabSz="914400" rtl="0" eaLnBrk="1" latinLnBrk="0" hangingPunct="1">
                        <a:defRPr sz="1800" kern="1200">
                          <a:solidFill>
                            <a:schemeClr val="tx1"/>
                          </a:solidFill>
                          <a:latin typeface="Verdana" panose="020B0604030504040204"/>
                        </a:defRPr>
                      </a:lvl8pPr>
                      <a:lvl9pPr marL="3657600" algn="l" defTabSz="914400" rtl="0" eaLnBrk="1" latinLnBrk="0" hangingPunct="1">
                        <a:defRPr sz="1800" kern="1200">
                          <a:solidFill>
                            <a:schemeClr val="tx1"/>
                          </a:solidFill>
                          <a:latin typeface="Verdana" panose="020B0604030504040204"/>
                        </a:defRPr>
                      </a:lvl9pPr>
                    </a:lstStyle>
                    <a:p>
                      <a:pPr marL="0" marR="0" lvl="0" indent="0" algn="ctr" defTabSz="914400" rtl="0" eaLnBrk="1" fontAlgn="base" latinLnBrk="0" hangingPunct="1">
                        <a:lnSpc>
                          <a:spcPts val="1400"/>
                        </a:lnSpc>
                        <a:spcBef>
                          <a:spcPct val="0"/>
                        </a:spcBef>
                        <a:spcAft>
                          <a:spcPct val="0"/>
                        </a:spcAft>
                        <a:buClrTx/>
                        <a:buSzTx/>
                        <a:buFontTx/>
                        <a:buNone/>
                      </a:pPr>
                      <a:r>
                        <a:rPr kumimoji="0" lang="en-US" altLang="zh-CN"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2</a:t>
                      </a:r>
                      <a:endParaRPr kumimoji="0" lang="en-US" altLang="zh-CN"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99064" marR="99064" marT="45713" marB="45713" anchor="ctr" horzOverflow="overflow">
                    <a:lnL w="12700" cap="flat" cmpd="sng" algn="ctr">
                      <a:solidFill>
                        <a:srgbClr val="2B166E"/>
                      </a:solidFill>
                      <a:prstDash val="solid"/>
                      <a:round/>
                      <a:headEnd type="none" w="med" len="med"/>
                      <a:tailEnd type="none" w="med" len="med"/>
                    </a:lnL>
                    <a:lnR w="12700" cap="flat" cmpd="sng" algn="ctr">
                      <a:solidFill>
                        <a:srgbClr val="2B166E"/>
                      </a:solidFill>
                      <a:prstDash val="solid"/>
                      <a:round/>
                      <a:headEnd type="none" w="med" len="med"/>
                      <a:tailEnd type="none" w="med" len="med"/>
                    </a:lnR>
                    <a:lnT w="12700" cap="flat" cmpd="sng" algn="ctr">
                      <a:solidFill>
                        <a:srgbClr val="2B166E"/>
                      </a:solidFill>
                      <a:prstDash val="solid"/>
                      <a:round/>
                      <a:headEnd type="none" w="med" len="med"/>
                      <a:tailEnd type="none" w="med" len="med"/>
                    </a:lnT>
                    <a:lnB w="12700" cap="flat" cmpd="sng" algn="ctr">
                      <a:solidFill>
                        <a:srgbClr val="2B166E"/>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panose="020B0604030504040204"/>
                        </a:defRPr>
                      </a:lvl1pPr>
                      <a:lvl2pPr marL="457200" algn="l" defTabSz="914400" rtl="0" eaLnBrk="1" latinLnBrk="0" hangingPunct="1">
                        <a:defRPr sz="1800" kern="1200">
                          <a:solidFill>
                            <a:schemeClr val="tx1"/>
                          </a:solidFill>
                          <a:latin typeface="Verdana" panose="020B0604030504040204"/>
                        </a:defRPr>
                      </a:lvl2pPr>
                      <a:lvl3pPr marL="914400" algn="l" defTabSz="914400" rtl="0" eaLnBrk="1" latinLnBrk="0" hangingPunct="1">
                        <a:defRPr sz="1800" kern="1200">
                          <a:solidFill>
                            <a:schemeClr val="tx1"/>
                          </a:solidFill>
                          <a:latin typeface="Verdana" panose="020B0604030504040204"/>
                        </a:defRPr>
                      </a:lvl3pPr>
                      <a:lvl4pPr marL="1371600" algn="l" defTabSz="914400" rtl="0" eaLnBrk="1" latinLnBrk="0" hangingPunct="1">
                        <a:defRPr sz="1800" kern="1200">
                          <a:solidFill>
                            <a:schemeClr val="tx1"/>
                          </a:solidFill>
                          <a:latin typeface="Verdana" panose="020B0604030504040204"/>
                        </a:defRPr>
                      </a:lvl4pPr>
                      <a:lvl5pPr marL="1828800" algn="l" defTabSz="914400" rtl="0" eaLnBrk="1" latinLnBrk="0" hangingPunct="1">
                        <a:defRPr sz="1800" kern="1200">
                          <a:solidFill>
                            <a:schemeClr val="tx1"/>
                          </a:solidFill>
                          <a:latin typeface="Verdana" panose="020B0604030504040204"/>
                        </a:defRPr>
                      </a:lvl5pPr>
                      <a:lvl6pPr marL="2286000" algn="l" defTabSz="914400" rtl="0" eaLnBrk="1" latinLnBrk="0" hangingPunct="1">
                        <a:defRPr sz="1800" kern="1200">
                          <a:solidFill>
                            <a:schemeClr val="tx1"/>
                          </a:solidFill>
                          <a:latin typeface="Verdana" panose="020B0604030504040204"/>
                        </a:defRPr>
                      </a:lvl6pPr>
                      <a:lvl7pPr marL="2743200" algn="l" defTabSz="914400" rtl="0" eaLnBrk="1" latinLnBrk="0" hangingPunct="1">
                        <a:defRPr sz="1800" kern="1200">
                          <a:solidFill>
                            <a:schemeClr val="tx1"/>
                          </a:solidFill>
                          <a:latin typeface="Verdana" panose="020B0604030504040204"/>
                        </a:defRPr>
                      </a:lvl7pPr>
                      <a:lvl8pPr marL="3200400" algn="l" defTabSz="914400" rtl="0" eaLnBrk="1" latinLnBrk="0" hangingPunct="1">
                        <a:defRPr sz="1800" kern="1200">
                          <a:solidFill>
                            <a:schemeClr val="tx1"/>
                          </a:solidFill>
                          <a:latin typeface="Verdana" panose="020B0604030504040204"/>
                        </a:defRPr>
                      </a:lvl8pPr>
                      <a:lvl9pPr marL="3657600" algn="l" defTabSz="914400" rtl="0" eaLnBrk="1" latinLnBrk="0" hangingPunct="1">
                        <a:defRPr sz="1800" kern="1200">
                          <a:solidFill>
                            <a:schemeClr val="tx1"/>
                          </a:solidFill>
                          <a:latin typeface="Verdana" panose="020B0604030504040204"/>
                        </a:defRPr>
                      </a:lvl9pPr>
                    </a:lstStyle>
                    <a:p>
                      <a:pPr marL="0" marR="0" lvl="0" indent="0" algn="ctr" defTabSz="914400" rtl="0" eaLnBrk="1" fontAlgn="base" latinLnBrk="0" hangingPunct="1">
                        <a:lnSpc>
                          <a:spcPts val="1400"/>
                        </a:lnSpc>
                        <a:spcBef>
                          <a:spcPct val="0"/>
                        </a:spcBef>
                        <a:spcAft>
                          <a:spcPct val="0"/>
                        </a:spcAft>
                        <a:buClrTx/>
                        <a:buSzTx/>
                        <a:buFontTx/>
                        <a:buNone/>
                      </a:pPr>
                      <a:r>
                        <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车间主任、安全员</a:t>
                      </a:r>
                      <a:endPar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99064" marR="99064" marT="45713" marB="45713" anchor="ctr" horzOverflow="overflow">
                    <a:lnL w="12700" cap="flat" cmpd="sng" algn="ctr">
                      <a:solidFill>
                        <a:srgbClr val="2B166E"/>
                      </a:solidFill>
                      <a:prstDash val="solid"/>
                      <a:round/>
                      <a:headEnd type="none" w="med" len="med"/>
                      <a:tailEnd type="none" w="med" len="med"/>
                    </a:lnL>
                    <a:lnR w="12700" cap="flat" cmpd="sng" algn="ctr">
                      <a:solidFill>
                        <a:srgbClr val="2B166E"/>
                      </a:solidFill>
                      <a:prstDash val="solid"/>
                      <a:round/>
                      <a:headEnd type="none" w="med" len="med"/>
                      <a:tailEnd type="none" w="med" len="med"/>
                    </a:lnR>
                    <a:lnT w="12700" cap="flat" cmpd="sng" algn="ctr">
                      <a:solidFill>
                        <a:srgbClr val="2B166E"/>
                      </a:solidFill>
                      <a:prstDash val="solid"/>
                      <a:round/>
                      <a:headEnd type="none" w="med" len="med"/>
                      <a:tailEnd type="none" w="med" len="med"/>
                    </a:lnT>
                    <a:lnB w="12700" cap="flat" cmpd="sng" algn="ctr">
                      <a:solidFill>
                        <a:srgbClr val="2B166E"/>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panose="020B0604030504040204"/>
                        </a:defRPr>
                      </a:lvl1pPr>
                      <a:lvl2pPr marL="457200" algn="l" defTabSz="914400" rtl="0" eaLnBrk="1" latinLnBrk="0" hangingPunct="1">
                        <a:defRPr sz="1800" kern="1200">
                          <a:solidFill>
                            <a:schemeClr val="tx1"/>
                          </a:solidFill>
                          <a:latin typeface="Verdana" panose="020B0604030504040204"/>
                        </a:defRPr>
                      </a:lvl2pPr>
                      <a:lvl3pPr marL="914400" algn="l" defTabSz="914400" rtl="0" eaLnBrk="1" latinLnBrk="0" hangingPunct="1">
                        <a:defRPr sz="1800" kern="1200">
                          <a:solidFill>
                            <a:schemeClr val="tx1"/>
                          </a:solidFill>
                          <a:latin typeface="Verdana" panose="020B0604030504040204"/>
                        </a:defRPr>
                      </a:lvl3pPr>
                      <a:lvl4pPr marL="1371600" algn="l" defTabSz="914400" rtl="0" eaLnBrk="1" latinLnBrk="0" hangingPunct="1">
                        <a:defRPr sz="1800" kern="1200">
                          <a:solidFill>
                            <a:schemeClr val="tx1"/>
                          </a:solidFill>
                          <a:latin typeface="Verdana" panose="020B0604030504040204"/>
                        </a:defRPr>
                      </a:lvl4pPr>
                      <a:lvl5pPr marL="1828800" algn="l" defTabSz="914400" rtl="0" eaLnBrk="1" latinLnBrk="0" hangingPunct="1">
                        <a:defRPr sz="1800" kern="1200">
                          <a:solidFill>
                            <a:schemeClr val="tx1"/>
                          </a:solidFill>
                          <a:latin typeface="Verdana" panose="020B0604030504040204"/>
                        </a:defRPr>
                      </a:lvl5pPr>
                      <a:lvl6pPr marL="2286000" algn="l" defTabSz="914400" rtl="0" eaLnBrk="1" latinLnBrk="0" hangingPunct="1">
                        <a:defRPr sz="1800" kern="1200">
                          <a:solidFill>
                            <a:schemeClr val="tx1"/>
                          </a:solidFill>
                          <a:latin typeface="Verdana" panose="020B0604030504040204"/>
                        </a:defRPr>
                      </a:lvl6pPr>
                      <a:lvl7pPr marL="2743200" algn="l" defTabSz="914400" rtl="0" eaLnBrk="1" latinLnBrk="0" hangingPunct="1">
                        <a:defRPr sz="1800" kern="1200">
                          <a:solidFill>
                            <a:schemeClr val="tx1"/>
                          </a:solidFill>
                          <a:latin typeface="Verdana" panose="020B0604030504040204"/>
                        </a:defRPr>
                      </a:lvl7pPr>
                      <a:lvl8pPr marL="3200400" algn="l" defTabSz="914400" rtl="0" eaLnBrk="1" latinLnBrk="0" hangingPunct="1">
                        <a:defRPr sz="1800" kern="1200">
                          <a:solidFill>
                            <a:schemeClr val="tx1"/>
                          </a:solidFill>
                          <a:latin typeface="Verdana" panose="020B0604030504040204"/>
                        </a:defRPr>
                      </a:lvl8pPr>
                      <a:lvl9pPr marL="3657600" algn="l" defTabSz="914400" rtl="0" eaLnBrk="1" latinLnBrk="0" hangingPunct="1">
                        <a:defRPr sz="1800" kern="1200">
                          <a:solidFill>
                            <a:schemeClr val="tx1"/>
                          </a:solidFill>
                          <a:latin typeface="Verdana" panose="020B0604030504040204"/>
                        </a:defRPr>
                      </a:lvl9pPr>
                    </a:lstStyle>
                    <a:p>
                      <a:pPr marL="0" marR="0" lvl="0" indent="0" algn="l" defTabSz="914400" rtl="0" eaLnBrk="1" fontAlgn="base" latinLnBrk="0" hangingPunct="1">
                        <a:lnSpc>
                          <a:spcPts val="1400"/>
                        </a:lnSpc>
                        <a:spcBef>
                          <a:spcPct val="0"/>
                        </a:spcBef>
                        <a:spcAft>
                          <a:spcPct val="0"/>
                        </a:spcAft>
                        <a:buClrTx/>
                        <a:buSzTx/>
                        <a:buFontTx/>
                        <a:buNone/>
                      </a:pPr>
                      <a:r>
                        <a:rPr kumimoji="0" lang="en-US" altLang="zh-CN"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1</a:t>
                      </a:r>
                      <a:r>
                        <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、双重预防体系标准</a:t>
                      </a:r>
                      <a:endPar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base" latinLnBrk="0" hangingPunct="1">
                        <a:lnSpc>
                          <a:spcPts val="1400"/>
                        </a:lnSpc>
                        <a:spcBef>
                          <a:spcPct val="0"/>
                        </a:spcBef>
                        <a:spcAft>
                          <a:spcPct val="0"/>
                        </a:spcAft>
                        <a:buClrTx/>
                        <a:buSzTx/>
                        <a:buFontTx/>
                        <a:buNone/>
                      </a:pPr>
                      <a:r>
                        <a:rPr kumimoji="0" lang="en-US" altLang="zh-CN"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2</a:t>
                      </a:r>
                      <a:r>
                        <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、安全、职业健康风险点排查方法、危险源辨识、评价方法和控制措施制定</a:t>
                      </a:r>
                      <a:endPar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99064" marR="99064" marT="45713" marB="45713" anchor="ctr" horzOverflow="overflow">
                    <a:lnL w="12700" cap="flat" cmpd="sng" algn="ctr">
                      <a:solidFill>
                        <a:srgbClr val="2B166E"/>
                      </a:solidFill>
                      <a:prstDash val="solid"/>
                      <a:round/>
                      <a:headEnd type="none" w="med" len="med"/>
                      <a:tailEnd type="none" w="med" len="med"/>
                    </a:lnL>
                    <a:lnR w="12700" cap="flat" cmpd="sng" algn="ctr">
                      <a:solidFill>
                        <a:srgbClr val="2B166E"/>
                      </a:solidFill>
                      <a:prstDash val="solid"/>
                      <a:round/>
                      <a:headEnd type="none" w="med" len="med"/>
                      <a:tailEnd type="none" w="med" len="med"/>
                    </a:lnR>
                    <a:lnT w="12700" cap="flat" cmpd="sng" algn="ctr">
                      <a:solidFill>
                        <a:srgbClr val="2B166E"/>
                      </a:solidFill>
                      <a:prstDash val="solid"/>
                      <a:round/>
                      <a:headEnd type="none" w="med" len="med"/>
                      <a:tailEnd type="none" w="med" len="med"/>
                    </a:lnT>
                    <a:lnB w="12700" cap="flat" cmpd="sng" algn="ctr">
                      <a:solidFill>
                        <a:srgbClr val="2B166E"/>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panose="020B0604030504040204"/>
                        </a:defRPr>
                      </a:lvl1pPr>
                      <a:lvl2pPr marL="457200" algn="l" defTabSz="914400" rtl="0" eaLnBrk="1" latinLnBrk="0" hangingPunct="1">
                        <a:defRPr sz="1800" kern="1200">
                          <a:solidFill>
                            <a:schemeClr val="tx1"/>
                          </a:solidFill>
                          <a:latin typeface="Verdana" panose="020B0604030504040204"/>
                        </a:defRPr>
                      </a:lvl2pPr>
                      <a:lvl3pPr marL="914400" algn="l" defTabSz="914400" rtl="0" eaLnBrk="1" latinLnBrk="0" hangingPunct="1">
                        <a:defRPr sz="1800" kern="1200">
                          <a:solidFill>
                            <a:schemeClr val="tx1"/>
                          </a:solidFill>
                          <a:latin typeface="Verdana" panose="020B0604030504040204"/>
                        </a:defRPr>
                      </a:lvl3pPr>
                      <a:lvl4pPr marL="1371600" algn="l" defTabSz="914400" rtl="0" eaLnBrk="1" latinLnBrk="0" hangingPunct="1">
                        <a:defRPr sz="1800" kern="1200">
                          <a:solidFill>
                            <a:schemeClr val="tx1"/>
                          </a:solidFill>
                          <a:latin typeface="Verdana" panose="020B0604030504040204"/>
                        </a:defRPr>
                      </a:lvl4pPr>
                      <a:lvl5pPr marL="1828800" algn="l" defTabSz="914400" rtl="0" eaLnBrk="1" latinLnBrk="0" hangingPunct="1">
                        <a:defRPr sz="1800" kern="1200">
                          <a:solidFill>
                            <a:schemeClr val="tx1"/>
                          </a:solidFill>
                          <a:latin typeface="Verdana" panose="020B0604030504040204"/>
                        </a:defRPr>
                      </a:lvl5pPr>
                      <a:lvl6pPr marL="2286000" algn="l" defTabSz="914400" rtl="0" eaLnBrk="1" latinLnBrk="0" hangingPunct="1">
                        <a:defRPr sz="1800" kern="1200">
                          <a:solidFill>
                            <a:schemeClr val="tx1"/>
                          </a:solidFill>
                          <a:latin typeface="Verdana" panose="020B0604030504040204"/>
                        </a:defRPr>
                      </a:lvl6pPr>
                      <a:lvl7pPr marL="2743200" algn="l" defTabSz="914400" rtl="0" eaLnBrk="1" latinLnBrk="0" hangingPunct="1">
                        <a:defRPr sz="1800" kern="1200">
                          <a:solidFill>
                            <a:schemeClr val="tx1"/>
                          </a:solidFill>
                          <a:latin typeface="Verdana" panose="020B0604030504040204"/>
                        </a:defRPr>
                      </a:lvl7pPr>
                      <a:lvl8pPr marL="3200400" algn="l" defTabSz="914400" rtl="0" eaLnBrk="1" latinLnBrk="0" hangingPunct="1">
                        <a:defRPr sz="1800" kern="1200">
                          <a:solidFill>
                            <a:schemeClr val="tx1"/>
                          </a:solidFill>
                          <a:latin typeface="Verdana" panose="020B0604030504040204"/>
                        </a:defRPr>
                      </a:lvl8pPr>
                      <a:lvl9pPr marL="3657600" algn="l" defTabSz="914400" rtl="0" eaLnBrk="1" latinLnBrk="0" hangingPunct="1">
                        <a:defRPr sz="1800" kern="1200">
                          <a:solidFill>
                            <a:schemeClr val="tx1"/>
                          </a:solidFill>
                          <a:latin typeface="Verdana" panose="020B0604030504040204"/>
                        </a:defRPr>
                      </a:lvl9pPr>
                    </a:lstStyle>
                    <a:p>
                      <a:pPr marL="0" marR="0" lvl="0" indent="0" algn="l" defTabSz="914400" rtl="0" eaLnBrk="1" fontAlgn="base" latinLnBrk="0" hangingPunct="1">
                        <a:lnSpc>
                          <a:spcPts val="1400"/>
                        </a:lnSpc>
                        <a:spcBef>
                          <a:spcPct val="0"/>
                        </a:spcBef>
                        <a:spcAft>
                          <a:spcPct val="0"/>
                        </a:spcAft>
                        <a:buClrTx/>
                        <a:buSzTx/>
                        <a:buFontTx/>
                        <a:buNone/>
                      </a:pPr>
                      <a:r>
                        <a:rPr kumimoji="0" lang="en-US" altLang="zh-CN"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1</a:t>
                      </a:r>
                      <a:r>
                        <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、隐患排查清单培训</a:t>
                      </a:r>
                      <a:endParaRPr kumimoji="0" lang="en-US" altLang="zh-CN"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base" latinLnBrk="0" hangingPunct="1">
                        <a:lnSpc>
                          <a:spcPts val="1400"/>
                        </a:lnSpc>
                        <a:spcBef>
                          <a:spcPct val="0"/>
                        </a:spcBef>
                        <a:spcAft>
                          <a:spcPct val="0"/>
                        </a:spcAft>
                        <a:buClrTx/>
                        <a:buSzTx/>
                        <a:buFontTx/>
                        <a:buNone/>
                      </a:pPr>
                      <a:r>
                        <a:rPr kumimoji="0" lang="en-US" altLang="zh-CN"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2</a:t>
                      </a:r>
                      <a:r>
                        <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、隐患排查台帐培训</a:t>
                      </a:r>
                      <a:endParaRPr kumimoji="0" lang="en-US" altLang="zh-CN"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base" latinLnBrk="0" hangingPunct="1">
                        <a:lnSpc>
                          <a:spcPts val="1400"/>
                        </a:lnSpc>
                        <a:spcBef>
                          <a:spcPct val="0"/>
                        </a:spcBef>
                        <a:spcAft>
                          <a:spcPct val="0"/>
                        </a:spcAft>
                        <a:buClrTx/>
                        <a:buSzTx/>
                        <a:buFontTx/>
                        <a:buNone/>
                      </a:pPr>
                      <a:r>
                        <a:rPr kumimoji="0" lang="en-US" altLang="zh-CN"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3</a:t>
                      </a:r>
                      <a:r>
                        <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、排查治理流程培训</a:t>
                      </a:r>
                      <a:endParaRPr kumimoji="0" lang="en-US" altLang="zh-CN"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99064" marR="99064" marT="45713" marB="45713" anchor="ctr" horzOverflow="overflow">
                    <a:lnL w="12700" cap="flat" cmpd="sng" algn="ctr">
                      <a:solidFill>
                        <a:srgbClr val="2B166E"/>
                      </a:solidFill>
                      <a:prstDash val="solid"/>
                      <a:round/>
                      <a:headEnd type="none" w="med" len="med"/>
                      <a:tailEnd type="none" w="med" len="med"/>
                    </a:lnL>
                    <a:lnR w="12700" cap="flat" cmpd="sng" algn="ctr">
                      <a:solidFill>
                        <a:srgbClr val="2B166E"/>
                      </a:solidFill>
                      <a:prstDash val="solid"/>
                      <a:round/>
                      <a:headEnd type="none" w="med" len="med"/>
                      <a:tailEnd type="none" w="med" len="med"/>
                    </a:lnR>
                    <a:lnT w="12700" cap="flat" cmpd="sng" algn="ctr">
                      <a:solidFill>
                        <a:srgbClr val="2B166E"/>
                      </a:solidFill>
                      <a:prstDash val="solid"/>
                      <a:round/>
                      <a:headEnd type="none" w="med" len="med"/>
                      <a:tailEnd type="none" w="med" len="med"/>
                    </a:lnT>
                    <a:lnB w="12700" cap="flat" cmpd="sng" algn="ctr">
                      <a:solidFill>
                        <a:srgbClr val="2B166E"/>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panose="020B0604030504040204"/>
                        </a:defRPr>
                      </a:lvl1pPr>
                      <a:lvl2pPr marL="457200" algn="l" defTabSz="914400" rtl="0" eaLnBrk="1" latinLnBrk="0" hangingPunct="1">
                        <a:defRPr sz="1800" kern="1200">
                          <a:solidFill>
                            <a:schemeClr val="tx1"/>
                          </a:solidFill>
                          <a:latin typeface="Verdana" panose="020B0604030504040204"/>
                        </a:defRPr>
                      </a:lvl2pPr>
                      <a:lvl3pPr marL="914400" algn="l" defTabSz="914400" rtl="0" eaLnBrk="1" latinLnBrk="0" hangingPunct="1">
                        <a:defRPr sz="1800" kern="1200">
                          <a:solidFill>
                            <a:schemeClr val="tx1"/>
                          </a:solidFill>
                          <a:latin typeface="Verdana" panose="020B0604030504040204"/>
                        </a:defRPr>
                      </a:lvl3pPr>
                      <a:lvl4pPr marL="1371600" algn="l" defTabSz="914400" rtl="0" eaLnBrk="1" latinLnBrk="0" hangingPunct="1">
                        <a:defRPr sz="1800" kern="1200">
                          <a:solidFill>
                            <a:schemeClr val="tx1"/>
                          </a:solidFill>
                          <a:latin typeface="Verdana" panose="020B0604030504040204"/>
                        </a:defRPr>
                      </a:lvl4pPr>
                      <a:lvl5pPr marL="1828800" algn="l" defTabSz="914400" rtl="0" eaLnBrk="1" latinLnBrk="0" hangingPunct="1">
                        <a:defRPr sz="1800" kern="1200">
                          <a:solidFill>
                            <a:schemeClr val="tx1"/>
                          </a:solidFill>
                          <a:latin typeface="Verdana" panose="020B0604030504040204"/>
                        </a:defRPr>
                      </a:lvl5pPr>
                      <a:lvl6pPr marL="2286000" algn="l" defTabSz="914400" rtl="0" eaLnBrk="1" latinLnBrk="0" hangingPunct="1">
                        <a:defRPr sz="1800" kern="1200">
                          <a:solidFill>
                            <a:schemeClr val="tx1"/>
                          </a:solidFill>
                          <a:latin typeface="Verdana" panose="020B0604030504040204"/>
                        </a:defRPr>
                      </a:lvl6pPr>
                      <a:lvl7pPr marL="2743200" algn="l" defTabSz="914400" rtl="0" eaLnBrk="1" latinLnBrk="0" hangingPunct="1">
                        <a:defRPr sz="1800" kern="1200">
                          <a:solidFill>
                            <a:schemeClr val="tx1"/>
                          </a:solidFill>
                          <a:latin typeface="Verdana" panose="020B0604030504040204"/>
                        </a:defRPr>
                      </a:lvl7pPr>
                      <a:lvl8pPr marL="3200400" algn="l" defTabSz="914400" rtl="0" eaLnBrk="1" latinLnBrk="0" hangingPunct="1">
                        <a:defRPr sz="1800" kern="1200">
                          <a:solidFill>
                            <a:schemeClr val="tx1"/>
                          </a:solidFill>
                          <a:latin typeface="Verdana" panose="020B0604030504040204"/>
                        </a:defRPr>
                      </a:lvl8pPr>
                      <a:lvl9pPr marL="3657600" algn="l" defTabSz="914400" rtl="0" eaLnBrk="1" latinLnBrk="0" hangingPunct="1">
                        <a:defRPr sz="1800" kern="1200">
                          <a:solidFill>
                            <a:schemeClr val="tx1"/>
                          </a:solidFill>
                          <a:latin typeface="Verdana" panose="020B0604030504040204"/>
                        </a:defRPr>
                      </a:lvl9pPr>
                    </a:lstStyle>
                    <a:p>
                      <a:pPr marL="0" marR="0" lvl="0" indent="0" algn="l" defTabSz="914400" rtl="0" eaLnBrk="1" fontAlgn="base" latinLnBrk="0" hangingPunct="1">
                        <a:lnSpc>
                          <a:spcPts val="1400"/>
                        </a:lnSpc>
                        <a:spcBef>
                          <a:spcPct val="0"/>
                        </a:spcBef>
                        <a:spcAft>
                          <a:spcPct val="0"/>
                        </a:spcAft>
                        <a:buClrTx/>
                        <a:buSzTx/>
                        <a:buFontTx/>
                        <a:buNone/>
                      </a:pPr>
                      <a:r>
                        <a:rPr kumimoji="0" lang="en-US" altLang="zh-CN"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1</a:t>
                      </a:r>
                      <a:r>
                        <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、车间隐患排查清单</a:t>
                      </a:r>
                      <a:endParaRPr kumimoji="0" lang="en-US" altLang="zh-CN"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base" latinLnBrk="0" hangingPunct="1">
                        <a:lnSpc>
                          <a:spcPts val="1400"/>
                        </a:lnSpc>
                        <a:spcBef>
                          <a:spcPct val="0"/>
                        </a:spcBef>
                        <a:spcAft>
                          <a:spcPct val="0"/>
                        </a:spcAft>
                        <a:buClrTx/>
                        <a:buSzTx/>
                        <a:buFontTx/>
                        <a:buNone/>
                      </a:pPr>
                      <a:r>
                        <a:rPr kumimoji="0" lang="en-US" altLang="zh-CN"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2</a:t>
                      </a:r>
                      <a:r>
                        <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、风险分级管控清单</a:t>
                      </a:r>
                      <a:endPar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99064" marR="99064" marT="45713" marB="45713" anchor="ctr" horzOverflow="overflow">
                    <a:lnL w="12700" cap="flat" cmpd="sng" algn="ctr">
                      <a:solidFill>
                        <a:srgbClr val="2B166E"/>
                      </a:solidFill>
                      <a:prstDash val="solid"/>
                      <a:round/>
                      <a:headEnd type="none" w="med" len="med"/>
                      <a:tailEnd type="none" w="med" len="med"/>
                    </a:lnL>
                    <a:lnR w="12700" cap="flat" cmpd="sng" algn="ctr">
                      <a:solidFill>
                        <a:srgbClr val="2B166E"/>
                      </a:solidFill>
                      <a:prstDash val="solid"/>
                      <a:round/>
                      <a:headEnd type="none" w="med" len="med"/>
                      <a:tailEnd type="none" w="med" len="med"/>
                    </a:lnR>
                    <a:lnT w="12700" cap="flat" cmpd="sng" algn="ctr">
                      <a:solidFill>
                        <a:srgbClr val="2B166E"/>
                      </a:solidFill>
                      <a:prstDash val="solid"/>
                      <a:round/>
                      <a:headEnd type="none" w="med" len="med"/>
                      <a:tailEnd type="none" w="med" len="med"/>
                    </a:lnT>
                    <a:lnB w="12700" cap="flat" cmpd="sng" algn="ctr">
                      <a:solidFill>
                        <a:srgbClr val="2B166E"/>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panose="020B0604030504040204"/>
                        </a:defRPr>
                      </a:lvl1pPr>
                      <a:lvl2pPr marL="457200" algn="l" defTabSz="914400" rtl="0" eaLnBrk="1" latinLnBrk="0" hangingPunct="1">
                        <a:defRPr sz="1800" kern="1200">
                          <a:solidFill>
                            <a:schemeClr val="tx1"/>
                          </a:solidFill>
                          <a:latin typeface="Verdana" panose="020B0604030504040204"/>
                        </a:defRPr>
                      </a:lvl2pPr>
                      <a:lvl3pPr marL="914400" algn="l" defTabSz="914400" rtl="0" eaLnBrk="1" latinLnBrk="0" hangingPunct="1">
                        <a:defRPr sz="1800" kern="1200">
                          <a:solidFill>
                            <a:schemeClr val="tx1"/>
                          </a:solidFill>
                          <a:latin typeface="Verdana" panose="020B0604030504040204"/>
                        </a:defRPr>
                      </a:lvl3pPr>
                      <a:lvl4pPr marL="1371600" algn="l" defTabSz="914400" rtl="0" eaLnBrk="1" latinLnBrk="0" hangingPunct="1">
                        <a:defRPr sz="1800" kern="1200">
                          <a:solidFill>
                            <a:schemeClr val="tx1"/>
                          </a:solidFill>
                          <a:latin typeface="Verdana" panose="020B0604030504040204"/>
                        </a:defRPr>
                      </a:lvl4pPr>
                      <a:lvl5pPr marL="1828800" algn="l" defTabSz="914400" rtl="0" eaLnBrk="1" latinLnBrk="0" hangingPunct="1">
                        <a:defRPr sz="1800" kern="1200">
                          <a:solidFill>
                            <a:schemeClr val="tx1"/>
                          </a:solidFill>
                          <a:latin typeface="Verdana" panose="020B0604030504040204"/>
                        </a:defRPr>
                      </a:lvl5pPr>
                      <a:lvl6pPr marL="2286000" algn="l" defTabSz="914400" rtl="0" eaLnBrk="1" latinLnBrk="0" hangingPunct="1">
                        <a:defRPr sz="1800" kern="1200">
                          <a:solidFill>
                            <a:schemeClr val="tx1"/>
                          </a:solidFill>
                          <a:latin typeface="Verdana" panose="020B0604030504040204"/>
                        </a:defRPr>
                      </a:lvl6pPr>
                      <a:lvl7pPr marL="2743200" algn="l" defTabSz="914400" rtl="0" eaLnBrk="1" latinLnBrk="0" hangingPunct="1">
                        <a:defRPr sz="1800" kern="1200">
                          <a:solidFill>
                            <a:schemeClr val="tx1"/>
                          </a:solidFill>
                          <a:latin typeface="Verdana" panose="020B0604030504040204"/>
                        </a:defRPr>
                      </a:lvl7pPr>
                      <a:lvl8pPr marL="3200400" algn="l" defTabSz="914400" rtl="0" eaLnBrk="1" latinLnBrk="0" hangingPunct="1">
                        <a:defRPr sz="1800" kern="1200">
                          <a:solidFill>
                            <a:schemeClr val="tx1"/>
                          </a:solidFill>
                          <a:latin typeface="Verdana" panose="020B0604030504040204"/>
                        </a:defRPr>
                      </a:lvl8pPr>
                      <a:lvl9pPr marL="3657600" algn="l" defTabSz="914400" rtl="0" eaLnBrk="1" latinLnBrk="0" hangingPunct="1">
                        <a:defRPr sz="1800" kern="1200">
                          <a:solidFill>
                            <a:schemeClr val="tx1"/>
                          </a:solidFill>
                          <a:latin typeface="Verdana" panose="020B0604030504040204"/>
                        </a:defRPr>
                      </a:lvl9pPr>
                    </a:lstStyle>
                    <a:p>
                      <a:pPr marL="0" marR="0" lvl="0" indent="0" algn="ctr" defTabSz="914400" rtl="0" eaLnBrk="1" fontAlgn="base" latinLnBrk="0" hangingPunct="1">
                        <a:lnSpc>
                          <a:spcPts val="1400"/>
                        </a:lnSpc>
                        <a:spcBef>
                          <a:spcPct val="0"/>
                        </a:spcBef>
                        <a:spcAft>
                          <a:spcPct val="0"/>
                        </a:spcAft>
                        <a:buClrTx/>
                        <a:buSzTx/>
                        <a:buFontTx/>
                        <a:buNone/>
                      </a:pPr>
                      <a:r>
                        <a:rPr kumimoji="0" lang="en-US" altLang="zh-CN"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12</a:t>
                      </a:r>
                      <a:endParaRPr kumimoji="0" lang="en-US" altLang="zh-CN"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99064" marR="99064" marT="45713" marB="45713" anchor="ctr" horzOverflow="overflow">
                    <a:lnL w="12700" cap="flat" cmpd="sng" algn="ctr">
                      <a:solidFill>
                        <a:srgbClr val="2B166E"/>
                      </a:solidFill>
                      <a:prstDash val="solid"/>
                      <a:round/>
                      <a:headEnd type="none" w="med" len="med"/>
                      <a:tailEnd type="none" w="med" len="med"/>
                    </a:lnL>
                    <a:lnR w="12700" cap="flat" cmpd="sng" algn="ctr">
                      <a:solidFill>
                        <a:srgbClr val="2B166E"/>
                      </a:solidFill>
                      <a:prstDash val="solid"/>
                      <a:round/>
                      <a:headEnd type="none" w="med" len="med"/>
                      <a:tailEnd type="none" w="med" len="med"/>
                    </a:lnR>
                    <a:lnT w="12700" cap="flat" cmpd="sng" algn="ctr">
                      <a:solidFill>
                        <a:srgbClr val="2B166E"/>
                      </a:solidFill>
                      <a:prstDash val="solid"/>
                      <a:round/>
                      <a:headEnd type="none" w="med" len="med"/>
                      <a:tailEnd type="none" w="med" len="med"/>
                    </a:lnT>
                    <a:lnB w="12700" cap="flat" cmpd="sng" algn="ctr">
                      <a:solidFill>
                        <a:srgbClr val="2B166E"/>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panose="020B0604030504040204"/>
                        </a:defRPr>
                      </a:lvl1pPr>
                      <a:lvl2pPr marL="457200" algn="l" defTabSz="914400" rtl="0" eaLnBrk="1" latinLnBrk="0" hangingPunct="1">
                        <a:defRPr sz="1800" kern="1200">
                          <a:solidFill>
                            <a:schemeClr val="tx1"/>
                          </a:solidFill>
                          <a:latin typeface="Verdana" panose="020B0604030504040204"/>
                        </a:defRPr>
                      </a:lvl2pPr>
                      <a:lvl3pPr marL="914400" algn="l" defTabSz="914400" rtl="0" eaLnBrk="1" latinLnBrk="0" hangingPunct="1">
                        <a:defRPr sz="1800" kern="1200">
                          <a:solidFill>
                            <a:schemeClr val="tx1"/>
                          </a:solidFill>
                          <a:latin typeface="Verdana" panose="020B0604030504040204"/>
                        </a:defRPr>
                      </a:lvl3pPr>
                      <a:lvl4pPr marL="1371600" algn="l" defTabSz="914400" rtl="0" eaLnBrk="1" latinLnBrk="0" hangingPunct="1">
                        <a:defRPr sz="1800" kern="1200">
                          <a:solidFill>
                            <a:schemeClr val="tx1"/>
                          </a:solidFill>
                          <a:latin typeface="Verdana" panose="020B0604030504040204"/>
                        </a:defRPr>
                      </a:lvl4pPr>
                      <a:lvl5pPr marL="1828800" algn="l" defTabSz="914400" rtl="0" eaLnBrk="1" latinLnBrk="0" hangingPunct="1">
                        <a:defRPr sz="1800" kern="1200">
                          <a:solidFill>
                            <a:schemeClr val="tx1"/>
                          </a:solidFill>
                          <a:latin typeface="Verdana" panose="020B0604030504040204"/>
                        </a:defRPr>
                      </a:lvl5pPr>
                      <a:lvl6pPr marL="2286000" algn="l" defTabSz="914400" rtl="0" eaLnBrk="1" latinLnBrk="0" hangingPunct="1">
                        <a:defRPr sz="1800" kern="1200">
                          <a:solidFill>
                            <a:schemeClr val="tx1"/>
                          </a:solidFill>
                          <a:latin typeface="Verdana" panose="020B0604030504040204"/>
                        </a:defRPr>
                      </a:lvl6pPr>
                      <a:lvl7pPr marL="2743200" algn="l" defTabSz="914400" rtl="0" eaLnBrk="1" latinLnBrk="0" hangingPunct="1">
                        <a:defRPr sz="1800" kern="1200">
                          <a:solidFill>
                            <a:schemeClr val="tx1"/>
                          </a:solidFill>
                          <a:latin typeface="Verdana" panose="020B0604030504040204"/>
                        </a:defRPr>
                      </a:lvl7pPr>
                      <a:lvl8pPr marL="3200400" algn="l" defTabSz="914400" rtl="0" eaLnBrk="1" latinLnBrk="0" hangingPunct="1">
                        <a:defRPr sz="1800" kern="1200">
                          <a:solidFill>
                            <a:schemeClr val="tx1"/>
                          </a:solidFill>
                          <a:latin typeface="Verdana" panose="020B0604030504040204"/>
                        </a:defRPr>
                      </a:lvl8pPr>
                      <a:lvl9pPr marL="3657600" algn="l" defTabSz="914400" rtl="0" eaLnBrk="1" latinLnBrk="0" hangingPunct="1">
                        <a:defRPr sz="1800" kern="1200">
                          <a:solidFill>
                            <a:schemeClr val="tx1"/>
                          </a:solidFill>
                          <a:latin typeface="Verdana" panose="020B0604030504040204"/>
                        </a:defRPr>
                      </a:lvl9pPr>
                    </a:lstStyle>
                    <a:p>
                      <a:pPr marL="0" marR="0" lvl="0" indent="0" algn="ctr" defTabSz="914400" rtl="0" eaLnBrk="1" fontAlgn="base" latinLnBrk="0" hangingPunct="1">
                        <a:lnSpc>
                          <a:spcPts val="1400"/>
                        </a:lnSpc>
                        <a:spcBef>
                          <a:spcPct val="0"/>
                        </a:spcBef>
                        <a:spcAft>
                          <a:spcPct val="0"/>
                        </a:spcAft>
                        <a:buClrTx/>
                        <a:buSzTx/>
                        <a:buFontTx/>
                        <a:buNone/>
                      </a:pPr>
                      <a:r>
                        <a:rPr kumimoji="0" lang="en-US" altLang="zh-CN"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36</a:t>
                      </a:r>
                      <a:endParaRPr kumimoji="0" lang="en-US" altLang="zh-CN"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99064" marR="99064" marT="45713" marB="45713" anchor="ctr" horzOverflow="overflow">
                    <a:lnL w="12700" cap="flat" cmpd="sng" algn="ctr">
                      <a:solidFill>
                        <a:srgbClr val="2B166E"/>
                      </a:solidFill>
                      <a:prstDash val="solid"/>
                      <a:round/>
                      <a:headEnd type="none" w="med" len="med"/>
                      <a:tailEnd type="none" w="med" len="med"/>
                    </a:lnL>
                    <a:lnR w="12700" cap="flat" cmpd="sng" algn="ctr">
                      <a:solidFill>
                        <a:srgbClr val="2B166E"/>
                      </a:solidFill>
                      <a:prstDash val="solid"/>
                      <a:round/>
                      <a:headEnd type="none" w="med" len="med"/>
                      <a:tailEnd type="none" w="med" len="med"/>
                    </a:lnR>
                    <a:lnT w="12700" cap="flat" cmpd="sng" algn="ctr">
                      <a:solidFill>
                        <a:srgbClr val="2B166E"/>
                      </a:solidFill>
                      <a:prstDash val="solid"/>
                      <a:round/>
                      <a:headEnd type="none" w="med" len="med"/>
                      <a:tailEnd type="none" w="med" len="med"/>
                    </a:lnT>
                    <a:lnB w="12700" cap="flat" cmpd="sng" algn="ctr">
                      <a:solidFill>
                        <a:srgbClr val="2B166E"/>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panose="020B0604030504040204"/>
                        </a:defRPr>
                      </a:lvl1pPr>
                      <a:lvl2pPr marL="457200" algn="l" defTabSz="914400" rtl="0" eaLnBrk="1" latinLnBrk="0" hangingPunct="1">
                        <a:defRPr sz="1800" kern="1200">
                          <a:solidFill>
                            <a:schemeClr val="tx1"/>
                          </a:solidFill>
                          <a:latin typeface="Verdana" panose="020B0604030504040204"/>
                        </a:defRPr>
                      </a:lvl2pPr>
                      <a:lvl3pPr marL="914400" algn="l" defTabSz="914400" rtl="0" eaLnBrk="1" latinLnBrk="0" hangingPunct="1">
                        <a:defRPr sz="1800" kern="1200">
                          <a:solidFill>
                            <a:schemeClr val="tx1"/>
                          </a:solidFill>
                          <a:latin typeface="Verdana" panose="020B0604030504040204"/>
                        </a:defRPr>
                      </a:lvl3pPr>
                      <a:lvl4pPr marL="1371600" algn="l" defTabSz="914400" rtl="0" eaLnBrk="1" latinLnBrk="0" hangingPunct="1">
                        <a:defRPr sz="1800" kern="1200">
                          <a:solidFill>
                            <a:schemeClr val="tx1"/>
                          </a:solidFill>
                          <a:latin typeface="Verdana" panose="020B0604030504040204"/>
                        </a:defRPr>
                      </a:lvl4pPr>
                      <a:lvl5pPr marL="1828800" algn="l" defTabSz="914400" rtl="0" eaLnBrk="1" latinLnBrk="0" hangingPunct="1">
                        <a:defRPr sz="1800" kern="1200">
                          <a:solidFill>
                            <a:schemeClr val="tx1"/>
                          </a:solidFill>
                          <a:latin typeface="Verdana" panose="020B0604030504040204"/>
                        </a:defRPr>
                      </a:lvl5pPr>
                      <a:lvl6pPr marL="2286000" algn="l" defTabSz="914400" rtl="0" eaLnBrk="1" latinLnBrk="0" hangingPunct="1">
                        <a:defRPr sz="1800" kern="1200">
                          <a:solidFill>
                            <a:schemeClr val="tx1"/>
                          </a:solidFill>
                          <a:latin typeface="Verdana" panose="020B0604030504040204"/>
                        </a:defRPr>
                      </a:lvl6pPr>
                      <a:lvl7pPr marL="2743200" algn="l" defTabSz="914400" rtl="0" eaLnBrk="1" latinLnBrk="0" hangingPunct="1">
                        <a:defRPr sz="1800" kern="1200">
                          <a:solidFill>
                            <a:schemeClr val="tx1"/>
                          </a:solidFill>
                          <a:latin typeface="Verdana" panose="020B0604030504040204"/>
                        </a:defRPr>
                      </a:lvl7pPr>
                      <a:lvl8pPr marL="3200400" algn="l" defTabSz="914400" rtl="0" eaLnBrk="1" latinLnBrk="0" hangingPunct="1">
                        <a:defRPr sz="1800" kern="1200">
                          <a:solidFill>
                            <a:schemeClr val="tx1"/>
                          </a:solidFill>
                          <a:latin typeface="Verdana" panose="020B0604030504040204"/>
                        </a:defRPr>
                      </a:lvl8pPr>
                      <a:lvl9pPr marL="3657600" algn="l" defTabSz="914400" rtl="0" eaLnBrk="1" latinLnBrk="0" hangingPunct="1">
                        <a:defRPr sz="1800" kern="1200">
                          <a:solidFill>
                            <a:schemeClr val="tx1"/>
                          </a:solidFill>
                          <a:latin typeface="Verdana" panose="020B0604030504040204"/>
                        </a:defRPr>
                      </a:lvl9pPr>
                    </a:lstStyle>
                    <a:p>
                      <a:pPr marL="0" marR="0" lvl="0" indent="0" algn="l" defTabSz="914400" rtl="0" eaLnBrk="1" fontAlgn="base" latinLnBrk="0" hangingPunct="1">
                        <a:lnSpc>
                          <a:spcPts val="1400"/>
                        </a:lnSpc>
                        <a:spcBef>
                          <a:spcPct val="0"/>
                        </a:spcBef>
                        <a:spcAft>
                          <a:spcPct val="0"/>
                        </a:spcAft>
                        <a:buClrTx/>
                        <a:buSzTx/>
                        <a:buFontTx/>
                        <a:buNone/>
                      </a:pPr>
                      <a:r>
                        <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安全处</a:t>
                      </a:r>
                      <a:endPar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99064" marR="99064" marT="45713" marB="45713" anchor="ctr" horzOverflow="overflow">
                    <a:lnL w="12700" cap="flat" cmpd="sng" algn="ctr">
                      <a:solidFill>
                        <a:srgbClr val="2B166E"/>
                      </a:solidFill>
                      <a:prstDash val="solid"/>
                      <a:round/>
                      <a:headEnd type="none" w="med" len="med"/>
                      <a:tailEnd type="none" w="med" len="med"/>
                    </a:lnL>
                    <a:lnR w="12700" cap="flat" cmpd="sng" algn="ctr">
                      <a:solidFill>
                        <a:srgbClr val="2B166E"/>
                      </a:solidFill>
                      <a:prstDash val="solid"/>
                      <a:round/>
                      <a:headEnd type="none" w="med" len="med"/>
                      <a:tailEnd type="none" w="med" len="med"/>
                    </a:lnR>
                    <a:lnT w="12700" cap="flat" cmpd="sng" algn="ctr">
                      <a:solidFill>
                        <a:srgbClr val="2B166E"/>
                      </a:solidFill>
                      <a:prstDash val="solid"/>
                      <a:round/>
                      <a:headEnd type="none" w="med" len="med"/>
                      <a:tailEnd type="none" w="med" len="med"/>
                    </a:lnT>
                    <a:lnB w="12700" cap="flat" cmpd="sng" algn="ctr">
                      <a:solidFill>
                        <a:srgbClr val="2B166E"/>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panose="020B0604030504040204"/>
                        </a:defRPr>
                      </a:lvl1pPr>
                      <a:lvl2pPr marL="457200" algn="l" defTabSz="914400" rtl="0" eaLnBrk="1" latinLnBrk="0" hangingPunct="1">
                        <a:defRPr sz="1800" kern="1200">
                          <a:solidFill>
                            <a:schemeClr val="tx1"/>
                          </a:solidFill>
                          <a:latin typeface="Verdana" panose="020B0604030504040204"/>
                        </a:defRPr>
                      </a:lvl2pPr>
                      <a:lvl3pPr marL="914400" algn="l" defTabSz="914400" rtl="0" eaLnBrk="1" latinLnBrk="0" hangingPunct="1">
                        <a:defRPr sz="1800" kern="1200">
                          <a:solidFill>
                            <a:schemeClr val="tx1"/>
                          </a:solidFill>
                          <a:latin typeface="Verdana" panose="020B0604030504040204"/>
                        </a:defRPr>
                      </a:lvl3pPr>
                      <a:lvl4pPr marL="1371600" algn="l" defTabSz="914400" rtl="0" eaLnBrk="1" latinLnBrk="0" hangingPunct="1">
                        <a:defRPr sz="1800" kern="1200">
                          <a:solidFill>
                            <a:schemeClr val="tx1"/>
                          </a:solidFill>
                          <a:latin typeface="Verdana" panose="020B0604030504040204"/>
                        </a:defRPr>
                      </a:lvl4pPr>
                      <a:lvl5pPr marL="1828800" algn="l" defTabSz="914400" rtl="0" eaLnBrk="1" latinLnBrk="0" hangingPunct="1">
                        <a:defRPr sz="1800" kern="1200">
                          <a:solidFill>
                            <a:schemeClr val="tx1"/>
                          </a:solidFill>
                          <a:latin typeface="Verdana" panose="020B0604030504040204"/>
                        </a:defRPr>
                      </a:lvl5pPr>
                      <a:lvl6pPr marL="2286000" algn="l" defTabSz="914400" rtl="0" eaLnBrk="1" latinLnBrk="0" hangingPunct="1">
                        <a:defRPr sz="1800" kern="1200">
                          <a:solidFill>
                            <a:schemeClr val="tx1"/>
                          </a:solidFill>
                          <a:latin typeface="Verdana" panose="020B0604030504040204"/>
                        </a:defRPr>
                      </a:lvl6pPr>
                      <a:lvl7pPr marL="2743200" algn="l" defTabSz="914400" rtl="0" eaLnBrk="1" latinLnBrk="0" hangingPunct="1">
                        <a:defRPr sz="1800" kern="1200">
                          <a:solidFill>
                            <a:schemeClr val="tx1"/>
                          </a:solidFill>
                          <a:latin typeface="Verdana" panose="020B0604030504040204"/>
                        </a:defRPr>
                      </a:lvl7pPr>
                      <a:lvl8pPr marL="3200400" algn="l" defTabSz="914400" rtl="0" eaLnBrk="1" latinLnBrk="0" hangingPunct="1">
                        <a:defRPr sz="1800" kern="1200">
                          <a:solidFill>
                            <a:schemeClr val="tx1"/>
                          </a:solidFill>
                          <a:latin typeface="Verdana" panose="020B0604030504040204"/>
                        </a:defRPr>
                      </a:lvl8pPr>
                      <a:lvl9pPr marL="3657600" algn="l" defTabSz="914400" rtl="0" eaLnBrk="1" latinLnBrk="0" hangingPunct="1">
                        <a:defRPr sz="1800" kern="1200">
                          <a:solidFill>
                            <a:schemeClr val="tx1"/>
                          </a:solidFill>
                          <a:latin typeface="Verdana" panose="020B0604030504040204"/>
                        </a:defRPr>
                      </a:lvl9pPr>
                    </a:lstStyle>
                    <a:p>
                      <a:pPr marL="0" marR="0" lvl="0" indent="0" algn="ctr" defTabSz="914400" rtl="0" eaLnBrk="1" fontAlgn="base" latinLnBrk="0" hangingPunct="1">
                        <a:lnSpc>
                          <a:spcPts val="1400"/>
                        </a:lnSpc>
                        <a:spcBef>
                          <a:spcPct val="0"/>
                        </a:spcBef>
                        <a:spcAft>
                          <a:spcPct val="0"/>
                        </a:spcAft>
                        <a:buClrTx/>
                        <a:buSzTx/>
                        <a:buFontTx/>
                        <a:buNone/>
                      </a:pPr>
                      <a:r>
                        <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安全费用</a:t>
                      </a:r>
                      <a:endPar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99064" marR="99064" marT="45713" marB="45713" anchor="ctr" horzOverflow="overflow">
                    <a:lnL w="12700" cap="flat" cmpd="sng" algn="ctr">
                      <a:solidFill>
                        <a:srgbClr val="2B166E"/>
                      </a:solidFill>
                      <a:prstDash val="solid"/>
                      <a:round/>
                      <a:headEnd type="none" w="med" len="med"/>
                      <a:tailEnd type="none" w="med" len="med"/>
                    </a:lnL>
                    <a:lnR w="12700" cap="flat" cmpd="sng" algn="ctr">
                      <a:solidFill>
                        <a:srgbClr val="2B166E"/>
                      </a:solidFill>
                      <a:prstDash val="solid"/>
                      <a:round/>
                      <a:headEnd type="none" w="med" len="med"/>
                      <a:tailEnd type="none" w="med" len="med"/>
                    </a:lnR>
                    <a:lnT w="12700" cap="flat" cmpd="sng" algn="ctr">
                      <a:solidFill>
                        <a:srgbClr val="2B166E"/>
                      </a:solidFill>
                      <a:prstDash val="solid"/>
                      <a:round/>
                      <a:headEnd type="none" w="med" len="med"/>
                      <a:tailEnd type="none" w="med" len="med"/>
                    </a:lnT>
                    <a:lnB w="12700" cap="flat" cmpd="sng" algn="ctr">
                      <a:solidFill>
                        <a:srgbClr val="2B166E"/>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panose="020B0604030504040204"/>
                        </a:defRPr>
                      </a:lvl1pPr>
                      <a:lvl2pPr marL="457200" algn="l" defTabSz="914400" rtl="0" eaLnBrk="1" latinLnBrk="0" hangingPunct="1">
                        <a:defRPr sz="1800" kern="1200">
                          <a:solidFill>
                            <a:schemeClr val="tx1"/>
                          </a:solidFill>
                          <a:latin typeface="Verdana" panose="020B0604030504040204"/>
                        </a:defRPr>
                      </a:lvl2pPr>
                      <a:lvl3pPr marL="914400" algn="l" defTabSz="914400" rtl="0" eaLnBrk="1" latinLnBrk="0" hangingPunct="1">
                        <a:defRPr sz="1800" kern="1200">
                          <a:solidFill>
                            <a:schemeClr val="tx1"/>
                          </a:solidFill>
                          <a:latin typeface="Verdana" panose="020B0604030504040204"/>
                        </a:defRPr>
                      </a:lvl3pPr>
                      <a:lvl4pPr marL="1371600" algn="l" defTabSz="914400" rtl="0" eaLnBrk="1" latinLnBrk="0" hangingPunct="1">
                        <a:defRPr sz="1800" kern="1200">
                          <a:solidFill>
                            <a:schemeClr val="tx1"/>
                          </a:solidFill>
                          <a:latin typeface="Verdana" panose="020B0604030504040204"/>
                        </a:defRPr>
                      </a:lvl4pPr>
                      <a:lvl5pPr marL="1828800" algn="l" defTabSz="914400" rtl="0" eaLnBrk="1" latinLnBrk="0" hangingPunct="1">
                        <a:defRPr sz="1800" kern="1200">
                          <a:solidFill>
                            <a:schemeClr val="tx1"/>
                          </a:solidFill>
                          <a:latin typeface="Verdana" panose="020B0604030504040204"/>
                        </a:defRPr>
                      </a:lvl5pPr>
                      <a:lvl6pPr marL="2286000" algn="l" defTabSz="914400" rtl="0" eaLnBrk="1" latinLnBrk="0" hangingPunct="1">
                        <a:defRPr sz="1800" kern="1200">
                          <a:solidFill>
                            <a:schemeClr val="tx1"/>
                          </a:solidFill>
                          <a:latin typeface="Verdana" panose="020B0604030504040204"/>
                        </a:defRPr>
                      </a:lvl6pPr>
                      <a:lvl7pPr marL="2743200" algn="l" defTabSz="914400" rtl="0" eaLnBrk="1" latinLnBrk="0" hangingPunct="1">
                        <a:defRPr sz="1800" kern="1200">
                          <a:solidFill>
                            <a:schemeClr val="tx1"/>
                          </a:solidFill>
                          <a:latin typeface="Verdana" panose="020B0604030504040204"/>
                        </a:defRPr>
                      </a:lvl7pPr>
                      <a:lvl8pPr marL="3200400" algn="l" defTabSz="914400" rtl="0" eaLnBrk="1" latinLnBrk="0" hangingPunct="1">
                        <a:defRPr sz="1800" kern="1200">
                          <a:solidFill>
                            <a:schemeClr val="tx1"/>
                          </a:solidFill>
                          <a:latin typeface="Verdana" panose="020B0604030504040204"/>
                        </a:defRPr>
                      </a:lvl8pPr>
                      <a:lvl9pPr marL="3657600" algn="l" defTabSz="914400" rtl="0" eaLnBrk="1" latinLnBrk="0" hangingPunct="1">
                        <a:defRPr sz="1800" kern="1200">
                          <a:solidFill>
                            <a:schemeClr val="tx1"/>
                          </a:solidFill>
                          <a:latin typeface="Verdana" panose="020B0604030504040204"/>
                        </a:defRPr>
                      </a:lvl9pPr>
                    </a:lstStyle>
                    <a:p>
                      <a:pPr marL="0" marR="0" lvl="0" indent="0" algn="ctr" defTabSz="914400" rtl="0" eaLnBrk="1" fontAlgn="base" latinLnBrk="0" hangingPunct="1">
                        <a:lnSpc>
                          <a:spcPts val="1400"/>
                        </a:lnSpc>
                        <a:spcBef>
                          <a:spcPct val="0"/>
                        </a:spcBef>
                        <a:spcAft>
                          <a:spcPct val="0"/>
                        </a:spcAft>
                        <a:buClrTx/>
                        <a:buSzTx/>
                        <a:buFontTx/>
                        <a:buNone/>
                      </a:pPr>
                      <a:r>
                        <a:rPr kumimoji="0" lang="en-US" altLang="zh-CN"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72</a:t>
                      </a:r>
                      <a:endParaRPr kumimoji="0" lang="en-US" altLang="zh-CN"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99064" marR="99064" marT="45713" marB="45713" anchor="ctr" horzOverflow="overflow">
                    <a:lnL w="12700" cap="flat" cmpd="sng" algn="ctr">
                      <a:solidFill>
                        <a:srgbClr val="2B166E"/>
                      </a:solidFill>
                      <a:prstDash val="solid"/>
                      <a:round/>
                      <a:headEnd type="none" w="med" len="med"/>
                      <a:tailEnd type="none" w="med" len="med"/>
                    </a:lnL>
                    <a:lnR w="12700" cap="flat" cmpd="sng" algn="ctr">
                      <a:solidFill>
                        <a:srgbClr val="2B166E"/>
                      </a:solidFill>
                      <a:prstDash val="solid"/>
                      <a:round/>
                      <a:headEnd type="none" w="med" len="med"/>
                      <a:tailEnd type="none" w="med" len="med"/>
                    </a:lnR>
                    <a:lnT w="12700" cap="flat" cmpd="sng" algn="ctr">
                      <a:solidFill>
                        <a:srgbClr val="2B166E"/>
                      </a:solidFill>
                      <a:prstDash val="solid"/>
                      <a:round/>
                      <a:headEnd type="none" w="med" len="med"/>
                      <a:tailEnd type="none" w="med" len="med"/>
                    </a:lnT>
                    <a:lnB w="12700" cap="flat" cmpd="sng" algn="ctr">
                      <a:solidFill>
                        <a:srgbClr val="2B166E"/>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panose="020B0604030504040204"/>
                        </a:defRPr>
                      </a:lvl1pPr>
                      <a:lvl2pPr marL="457200" algn="l" defTabSz="914400" rtl="0" eaLnBrk="1" latinLnBrk="0" hangingPunct="1">
                        <a:defRPr sz="1800" kern="1200">
                          <a:solidFill>
                            <a:schemeClr val="tx1"/>
                          </a:solidFill>
                          <a:latin typeface="Verdana" panose="020B0604030504040204"/>
                        </a:defRPr>
                      </a:lvl2pPr>
                      <a:lvl3pPr marL="914400" algn="l" defTabSz="914400" rtl="0" eaLnBrk="1" latinLnBrk="0" hangingPunct="1">
                        <a:defRPr sz="1800" kern="1200">
                          <a:solidFill>
                            <a:schemeClr val="tx1"/>
                          </a:solidFill>
                          <a:latin typeface="Verdana" panose="020B0604030504040204"/>
                        </a:defRPr>
                      </a:lvl3pPr>
                      <a:lvl4pPr marL="1371600" algn="l" defTabSz="914400" rtl="0" eaLnBrk="1" latinLnBrk="0" hangingPunct="1">
                        <a:defRPr sz="1800" kern="1200">
                          <a:solidFill>
                            <a:schemeClr val="tx1"/>
                          </a:solidFill>
                          <a:latin typeface="Verdana" panose="020B0604030504040204"/>
                        </a:defRPr>
                      </a:lvl4pPr>
                      <a:lvl5pPr marL="1828800" algn="l" defTabSz="914400" rtl="0" eaLnBrk="1" latinLnBrk="0" hangingPunct="1">
                        <a:defRPr sz="1800" kern="1200">
                          <a:solidFill>
                            <a:schemeClr val="tx1"/>
                          </a:solidFill>
                          <a:latin typeface="Verdana" panose="020B0604030504040204"/>
                        </a:defRPr>
                      </a:lvl5pPr>
                      <a:lvl6pPr marL="2286000" algn="l" defTabSz="914400" rtl="0" eaLnBrk="1" latinLnBrk="0" hangingPunct="1">
                        <a:defRPr sz="1800" kern="1200">
                          <a:solidFill>
                            <a:schemeClr val="tx1"/>
                          </a:solidFill>
                          <a:latin typeface="Verdana" panose="020B0604030504040204"/>
                        </a:defRPr>
                      </a:lvl6pPr>
                      <a:lvl7pPr marL="2743200" algn="l" defTabSz="914400" rtl="0" eaLnBrk="1" latinLnBrk="0" hangingPunct="1">
                        <a:defRPr sz="1800" kern="1200">
                          <a:solidFill>
                            <a:schemeClr val="tx1"/>
                          </a:solidFill>
                          <a:latin typeface="Verdana" panose="020B0604030504040204"/>
                        </a:defRPr>
                      </a:lvl7pPr>
                      <a:lvl8pPr marL="3200400" algn="l" defTabSz="914400" rtl="0" eaLnBrk="1" latinLnBrk="0" hangingPunct="1">
                        <a:defRPr sz="1800" kern="1200">
                          <a:solidFill>
                            <a:schemeClr val="tx1"/>
                          </a:solidFill>
                          <a:latin typeface="Verdana" panose="020B0604030504040204"/>
                        </a:defRPr>
                      </a:lvl8pPr>
                      <a:lvl9pPr marL="3657600" algn="l" defTabSz="914400" rtl="0" eaLnBrk="1" latinLnBrk="0" hangingPunct="1">
                        <a:defRPr sz="1800" kern="1200">
                          <a:solidFill>
                            <a:schemeClr val="tx1"/>
                          </a:solidFill>
                          <a:latin typeface="Verdana" panose="020B0604030504040204"/>
                        </a:defRPr>
                      </a:lvl9pPr>
                    </a:lstStyle>
                    <a:p>
                      <a:pPr marL="0" marR="0" lvl="0" indent="0" algn="ctr" defTabSz="914400" rtl="0" eaLnBrk="1" fontAlgn="base" latinLnBrk="0" hangingPunct="1">
                        <a:lnSpc>
                          <a:spcPts val="1400"/>
                        </a:lnSpc>
                        <a:spcBef>
                          <a:spcPct val="0"/>
                        </a:spcBef>
                        <a:spcAft>
                          <a:spcPct val="0"/>
                        </a:spcAft>
                        <a:buClrTx/>
                        <a:buSzTx/>
                        <a:buFontTx/>
                        <a:buNone/>
                      </a:pPr>
                      <a:endPar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99064" marR="99064" marT="45713" marB="45713" anchor="ctr" horzOverflow="overflow">
                    <a:lnL w="12700" cap="flat" cmpd="sng" algn="ctr">
                      <a:solidFill>
                        <a:srgbClr val="2B166E"/>
                      </a:solidFill>
                      <a:prstDash val="solid"/>
                      <a:round/>
                      <a:headEnd type="none" w="med" len="med"/>
                      <a:tailEnd type="none" w="med" len="med"/>
                    </a:lnL>
                    <a:lnR w="12700" cap="flat" cmpd="sng" algn="ctr">
                      <a:solidFill>
                        <a:srgbClr val="2B166E"/>
                      </a:solidFill>
                      <a:prstDash val="solid"/>
                      <a:round/>
                      <a:headEnd type="none" w="med" len="med"/>
                      <a:tailEnd type="none" w="med" len="med"/>
                    </a:lnR>
                    <a:lnT w="12700" cap="flat" cmpd="sng" algn="ctr">
                      <a:solidFill>
                        <a:srgbClr val="2B166E"/>
                      </a:solidFill>
                      <a:prstDash val="solid"/>
                      <a:round/>
                      <a:headEnd type="none" w="med" len="med"/>
                      <a:tailEnd type="none" w="med" len="med"/>
                    </a:lnT>
                    <a:lnB w="12700" cap="flat" cmpd="sng" algn="ctr">
                      <a:solidFill>
                        <a:srgbClr val="2B166E"/>
                      </a:solidFill>
                      <a:prstDash val="solid"/>
                      <a:round/>
                      <a:headEnd type="none" w="med" len="med"/>
                      <a:tailEnd type="none" w="med" len="med"/>
                    </a:lnB>
                    <a:lnTlToBr>
                      <a:noFill/>
                    </a:lnTlToBr>
                    <a:lnBlToTr>
                      <a:noFill/>
                    </a:lnBlToTr>
                    <a:noFill/>
                  </a:tcPr>
                </a:tc>
              </a:tr>
              <a:tr h="1208145">
                <a:tc>
                  <a:txBody>
                    <a:bodyPr/>
                    <a:lstStyle>
                      <a:lvl1pPr marL="0" algn="l" defTabSz="914400" rtl="0" eaLnBrk="1" latinLnBrk="0" hangingPunct="1">
                        <a:defRPr sz="1800" kern="1200">
                          <a:solidFill>
                            <a:schemeClr val="tx1"/>
                          </a:solidFill>
                          <a:latin typeface="Verdana" panose="020B0604030504040204"/>
                        </a:defRPr>
                      </a:lvl1pPr>
                      <a:lvl2pPr marL="457200" algn="l" defTabSz="914400" rtl="0" eaLnBrk="1" latinLnBrk="0" hangingPunct="1">
                        <a:defRPr sz="1800" kern="1200">
                          <a:solidFill>
                            <a:schemeClr val="tx1"/>
                          </a:solidFill>
                          <a:latin typeface="Verdana" panose="020B0604030504040204"/>
                        </a:defRPr>
                      </a:lvl2pPr>
                      <a:lvl3pPr marL="914400" algn="l" defTabSz="914400" rtl="0" eaLnBrk="1" latinLnBrk="0" hangingPunct="1">
                        <a:defRPr sz="1800" kern="1200">
                          <a:solidFill>
                            <a:schemeClr val="tx1"/>
                          </a:solidFill>
                          <a:latin typeface="Verdana" panose="020B0604030504040204"/>
                        </a:defRPr>
                      </a:lvl3pPr>
                      <a:lvl4pPr marL="1371600" algn="l" defTabSz="914400" rtl="0" eaLnBrk="1" latinLnBrk="0" hangingPunct="1">
                        <a:defRPr sz="1800" kern="1200">
                          <a:solidFill>
                            <a:schemeClr val="tx1"/>
                          </a:solidFill>
                          <a:latin typeface="Verdana" panose="020B0604030504040204"/>
                        </a:defRPr>
                      </a:lvl4pPr>
                      <a:lvl5pPr marL="1828800" algn="l" defTabSz="914400" rtl="0" eaLnBrk="1" latinLnBrk="0" hangingPunct="1">
                        <a:defRPr sz="1800" kern="1200">
                          <a:solidFill>
                            <a:schemeClr val="tx1"/>
                          </a:solidFill>
                          <a:latin typeface="Verdana" panose="020B0604030504040204"/>
                        </a:defRPr>
                      </a:lvl5pPr>
                      <a:lvl6pPr marL="2286000" algn="l" defTabSz="914400" rtl="0" eaLnBrk="1" latinLnBrk="0" hangingPunct="1">
                        <a:defRPr sz="1800" kern="1200">
                          <a:solidFill>
                            <a:schemeClr val="tx1"/>
                          </a:solidFill>
                          <a:latin typeface="Verdana" panose="020B0604030504040204"/>
                        </a:defRPr>
                      </a:lvl6pPr>
                      <a:lvl7pPr marL="2743200" algn="l" defTabSz="914400" rtl="0" eaLnBrk="1" latinLnBrk="0" hangingPunct="1">
                        <a:defRPr sz="1800" kern="1200">
                          <a:solidFill>
                            <a:schemeClr val="tx1"/>
                          </a:solidFill>
                          <a:latin typeface="Verdana" panose="020B0604030504040204"/>
                        </a:defRPr>
                      </a:lvl7pPr>
                      <a:lvl8pPr marL="3200400" algn="l" defTabSz="914400" rtl="0" eaLnBrk="1" latinLnBrk="0" hangingPunct="1">
                        <a:defRPr sz="1800" kern="1200">
                          <a:solidFill>
                            <a:schemeClr val="tx1"/>
                          </a:solidFill>
                          <a:latin typeface="Verdana" panose="020B0604030504040204"/>
                        </a:defRPr>
                      </a:lvl8pPr>
                      <a:lvl9pPr marL="3657600" algn="l" defTabSz="914400" rtl="0" eaLnBrk="1" latinLnBrk="0" hangingPunct="1">
                        <a:defRPr sz="1800" kern="1200">
                          <a:solidFill>
                            <a:schemeClr val="tx1"/>
                          </a:solidFill>
                          <a:latin typeface="Verdana" panose="020B0604030504040204"/>
                        </a:defRPr>
                      </a:lvl9pPr>
                    </a:lstStyle>
                    <a:p>
                      <a:pPr marL="0" marR="0" lvl="0" indent="0" algn="ctr" defTabSz="914400" rtl="0" eaLnBrk="1" fontAlgn="base" latinLnBrk="0" hangingPunct="1">
                        <a:lnSpc>
                          <a:spcPts val="1400"/>
                        </a:lnSpc>
                        <a:spcBef>
                          <a:spcPct val="0"/>
                        </a:spcBef>
                        <a:spcAft>
                          <a:spcPct val="0"/>
                        </a:spcAft>
                        <a:buClrTx/>
                        <a:buSzTx/>
                        <a:buFontTx/>
                        <a:buNone/>
                      </a:pPr>
                      <a:r>
                        <a:rPr kumimoji="0" lang="en-US" altLang="zh-CN"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3</a:t>
                      </a:r>
                      <a:endParaRPr kumimoji="0" lang="en-US" altLang="zh-CN"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99064" marR="99064" marT="45713" marB="45713" anchor="ctr" horzOverflow="overflow">
                    <a:lnL w="12700" cap="flat" cmpd="sng" algn="ctr">
                      <a:solidFill>
                        <a:srgbClr val="2B166E"/>
                      </a:solidFill>
                      <a:prstDash val="solid"/>
                      <a:round/>
                      <a:headEnd type="none" w="med" len="med"/>
                      <a:tailEnd type="none" w="med" len="med"/>
                    </a:lnL>
                    <a:lnR w="12700" cap="flat" cmpd="sng" algn="ctr">
                      <a:solidFill>
                        <a:srgbClr val="2B166E"/>
                      </a:solidFill>
                      <a:prstDash val="solid"/>
                      <a:round/>
                      <a:headEnd type="none" w="med" len="med"/>
                      <a:tailEnd type="none" w="med" len="med"/>
                    </a:lnR>
                    <a:lnT w="12700" cap="flat" cmpd="sng" algn="ctr">
                      <a:solidFill>
                        <a:srgbClr val="2B166E"/>
                      </a:solidFill>
                      <a:prstDash val="solid"/>
                      <a:round/>
                      <a:headEnd type="none" w="med" len="med"/>
                      <a:tailEnd type="none" w="med" len="med"/>
                    </a:lnT>
                    <a:lnB w="12700" cap="flat" cmpd="sng" algn="ctr">
                      <a:solidFill>
                        <a:srgbClr val="2B166E"/>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panose="020B0604030504040204"/>
                        </a:defRPr>
                      </a:lvl1pPr>
                      <a:lvl2pPr marL="457200" algn="l" defTabSz="914400" rtl="0" eaLnBrk="1" latinLnBrk="0" hangingPunct="1">
                        <a:defRPr sz="1800" kern="1200">
                          <a:solidFill>
                            <a:schemeClr val="tx1"/>
                          </a:solidFill>
                          <a:latin typeface="Verdana" panose="020B0604030504040204"/>
                        </a:defRPr>
                      </a:lvl2pPr>
                      <a:lvl3pPr marL="914400" algn="l" defTabSz="914400" rtl="0" eaLnBrk="1" latinLnBrk="0" hangingPunct="1">
                        <a:defRPr sz="1800" kern="1200">
                          <a:solidFill>
                            <a:schemeClr val="tx1"/>
                          </a:solidFill>
                          <a:latin typeface="Verdana" panose="020B0604030504040204"/>
                        </a:defRPr>
                      </a:lvl3pPr>
                      <a:lvl4pPr marL="1371600" algn="l" defTabSz="914400" rtl="0" eaLnBrk="1" latinLnBrk="0" hangingPunct="1">
                        <a:defRPr sz="1800" kern="1200">
                          <a:solidFill>
                            <a:schemeClr val="tx1"/>
                          </a:solidFill>
                          <a:latin typeface="Verdana" panose="020B0604030504040204"/>
                        </a:defRPr>
                      </a:lvl4pPr>
                      <a:lvl5pPr marL="1828800" algn="l" defTabSz="914400" rtl="0" eaLnBrk="1" latinLnBrk="0" hangingPunct="1">
                        <a:defRPr sz="1800" kern="1200">
                          <a:solidFill>
                            <a:schemeClr val="tx1"/>
                          </a:solidFill>
                          <a:latin typeface="Verdana" panose="020B0604030504040204"/>
                        </a:defRPr>
                      </a:lvl5pPr>
                      <a:lvl6pPr marL="2286000" algn="l" defTabSz="914400" rtl="0" eaLnBrk="1" latinLnBrk="0" hangingPunct="1">
                        <a:defRPr sz="1800" kern="1200">
                          <a:solidFill>
                            <a:schemeClr val="tx1"/>
                          </a:solidFill>
                          <a:latin typeface="Verdana" panose="020B0604030504040204"/>
                        </a:defRPr>
                      </a:lvl6pPr>
                      <a:lvl7pPr marL="2743200" algn="l" defTabSz="914400" rtl="0" eaLnBrk="1" latinLnBrk="0" hangingPunct="1">
                        <a:defRPr sz="1800" kern="1200">
                          <a:solidFill>
                            <a:schemeClr val="tx1"/>
                          </a:solidFill>
                          <a:latin typeface="Verdana" panose="020B0604030504040204"/>
                        </a:defRPr>
                      </a:lvl7pPr>
                      <a:lvl8pPr marL="3200400" algn="l" defTabSz="914400" rtl="0" eaLnBrk="1" latinLnBrk="0" hangingPunct="1">
                        <a:defRPr sz="1800" kern="1200">
                          <a:solidFill>
                            <a:schemeClr val="tx1"/>
                          </a:solidFill>
                          <a:latin typeface="Verdana" panose="020B0604030504040204"/>
                        </a:defRPr>
                      </a:lvl8pPr>
                      <a:lvl9pPr marL="3657600" algn="l" defTabSz="914400" rtl="0" eaLnBrk="1" latinLnBrk="0" hangingPunct="1">
                        <a:defRPr sz="1800" kern="1200">
                          <a:solidFill>
                            <a:schemeClr val="tx1"/>
                          </a:solidFill>
                          <a:latin typeface="Verdana" panose="020B0604030504040204"/>
                        </a:defRPr>
                      </a:lvl9pPr>
                    </a:lstStyle>
                    <a:p>
                      <a:pPr marL="0" marR="0" lvl="0" indent="0" algn="ctr" defTabSz="914400" rtl="0" eaLnBrk="1" fontAlgn="base" latinLnBrk="0" hangingPunct="1">
                        <a:lnSpc>
                          <a:spcPts val="1400"/>
                        </a:lnSpc>
                        <a:spcBef>
                          <a:spcPct val="0"/>
                        </a:spcBef>
                        <a:spcAft>
                          <a:spcPct val="0"/>
                        </a:spcAft>
                        <a:buClrTx/>
                        <a:buSzTx/>
                        <a:buFontTx/>
                        <a:buNone/>
                      </a:pPr>
                      <a:r>
                        <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班组长、全体员工</a:t>
                      </a:r>
                      <a:endPar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99064" marR="99064" marT="45713" marB="45713" anchor="ctr" horzOverflow="overflow">
                    <a:lnL w="12700" cap="flat" cmpd="sng" algn="ctr">
                      <a:solidFill>
                        <a:srgbClr val="2B166E"/>
                      </a:solidFill>
                      <a:prstDash val="solid"/>
                      <a:round/>
                      <a:headEnd type="none" w="med" len="med"/>
                      <a:tailEnd type="none" w="med" len="med"/>
                    </a:lnL>
                    <a:lnR w="12700" cap="flat" cmpd="sng" algn="ctr">
                      <a:solidFill>
                        <a:srgbClr val="2B166E"/>
                      </a:solidFill>
                      <a:prstDash val="solid"/>
                      <a:round/>
                      <a:headEnd type="none" w="med" len="med"/>
                      <a:tailEnd type="none" w="med" len="med"/>
                    </a:lnR>
                    <a:lnT w="12700" cap="flat" cmpd="sng" algn="ctr">
                      <a:solidFill>
                        <a:srgbClr val="2B166E"/>
                      </a:solidFill>
                      <a:prstDash val="solid"/>
                      <a:round/>
                      <a:headEnd type="none" w="med" len="med"/>
                      <a:tailEnd type="none" w="med" len="med"/>
                    </a:lnT>
                    <a:lnB w="12700" cap="flat" cmpd="sng" algn="ctr">
                      <a:solidFill>
                        <a:srgbClr val="2B166E"/>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panose="020B0604030504040204"/>
                        </a:defRPr>
                      </a:lvl1pPr>
                      <a:lvl2pPr marL="457200" algn="l" defTabSz="914400" rtl="0" eaLnBrk="1" latinLnBrk="0" hangingPunct="1">
                        <a:defRPr sz="1800" kern="1200">
                          <a:solidFill>
                            <a:schemeClr val="tx1"/>
                          </a:solidFill>
                          <a:latin typeface="Verdana" panose="020B0604030504040204"/>
                        </a:defRPr>
                      </a:lvl2pPr>
                      <a:lvl3pPr marL="914400" algn="l" defTabSz="914400" rtl="0" eaLnBrk="1" latinLnBrk="0" hangingPunct="1">
                        <a:defRPr sz="1800" kern="1200">
                          <a:solidFill>
                            <a:schemeClr val="tx1"/>
                          </a:solidFill>
                          <a:latin typeface="Verdana" panose="020B0604030504040204"/>
                        </a:defRPr>
                      </a:lvl3pPr>
                      <a:lvl4pPr marL="1371600" algn="l" defTabSz="914400" rtl="0" eaLnBrk="1" latinLnBrk="0" hangingPunct="1">
                        <a:defRPr sz="1800" kern="1200">
                          <a:solidFill>
                            <a:schemeClr val="tx1"/>
                          </a:solidFill>
                          <a:latin typeface="Verdana" panose="020B0604030504040204"/>
                        </a:defRPr>
                      </a:lvl4pPr>
                      <a:lvl5pPr marL="1828800" algn="l" defTabSz="914400" rtl="0" eaLnBrk="1" latinLnBrk="0" hangingPunct="1">
                        <a:defRPr sz="1800" kern="1200">
                          <a:solidFill>
                            <a:schemeClr val="tx1"/>
                          </a:solidFill>
                          <a:latin typeface="Verdana" panose="020B0604030504040204"/>
                        </a:defRPr>
                      </a:lvl5pPr>
                      <a:lvl6pPr marL="2286000" algn="l" defTabSz="914400" rtl="0" eaLnBrk="1" latinLnBrk="0" hangingPunct="1">
                        <a:defRPr sz="1800" kern="1200">
                          <a:solidFill>
                            <a:schemeClr val="tx1"/>
                          </a:solidFill>
                          <a:latin typeface="Verdana" panose="020B0604030504040204"/>
                        </a:defRPr>
                      </a:lvl6pPr>
                      <a:lvl7pPr marL="2743200" algn="l" defTabSz="914400" rtl="0" eaLnBrk="1" latinLnBrk="0" hangingPunct="1">
                        <a:defRPr sz="1800" kern="1200">
                          <a:solidFill>
                            <a:schemeClr val="tx1"/>
                          </a:solidFill>
                          <a:latin typeface="Verdana" panose="020B0604030504040204"/>
                        </a:defRPr>
                      </a:lvl7pPr>
                      <a:lvl8pPr marL="3200400" algn="l" defTabSz="914400" rtl="0" eaLnBrk="1" latinLnBrk="0" hangingPunct="1">
                        <a:defRPr sz="1800" kern="1200">
                          <a:solidFill>
                            <a:schemeClr val="tx1"/>
                          </a:solidFill>
                          <a:latin typeface="Verdana" panose="020B0604030504040204"/>
                        </a:defRPr>
                      </a:lvl8pPr>
                      <a:lvl9pPr marL="3657600" algn="l" defTabSz="914400" rtl="0" eaLnBrk="1" latinLnBrk="0" hangingPunct="1">
                        <a:defRPr sz="1800" kern="1200">
                          <a:solidFill>
                            <a:schemeClr val="tx1"/>
                          </a:solidFill>
                          <a:latin typeface="Verdana" panose="020B0604030504040204"/>
                        </a:defRPr>
                      </a:lvl9pPr>
                    </a:lstStyle>
                    <a:p>
                      <a:pPr marL="0" marR="0" lvl="0" indent="0" algn="l" defTabSz="914400" rtl="0" eaLnBrk="1" fontAlgn="base" latinLnBrk="0" hangingPunct="1">
                        <a:lnSpc>
                          <a:spcPts val="1400"/>
                        </a:lnSpc>
                        <a:spcBef>
                          <a:spcPct val="0"/>
                        </a:spcBef>
                        <a:spcAft>
                          <a:spcPct val="0"/>
                        </a:spcAft>
                        <a:buClrTx/>
                        <a:buSzTx/>
                        <a:buFontTx/>
                        <a:buNone/>
                      </a:pPr>
                      <a:r>
                        <a:rPr kumimoji="0" lang="en-US" altLang="zh-CN"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1</a:t>
                      </a:r>
                      <a:r>
                        <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、双重预防体系标准</a:t>
                      </a:r>
                      <a:endPar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base" latinLnBrk="0" hangingPunct="1">
                        <a:lnSpc>
                          <a:spcPts val="1400"/>
                        </a:lnSpc>
                        <a:spcBef>
                          <a:spcPct val="0"/>
                        </a:spcBef>
                        <a:spcAft>
                          <a:spcPct val="0"/>
                        </a:spcAft>
                        <a:buClrTx/>
                        <a:buSzTx/>
                        <a:buFontTx/>
                        <a:buNone/>
                      </a:pPr>
                      <a:r>
                        <a:rPr kumimoji="0" lang="en-US" altLang="zh-CN"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2</a:t>
                      </a:r>
                      <a:r>
                        <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、安全、职业健康风险点排查方法、危险源辨识、评价方法</a:t>
                      </a:r>
                      <a:endPar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base" latinLnBrk="0" hangingPunct="1">
                        <a:lnSpc>
                          <a:spcPts val="1400"/>
                        </a:lnSpc>
                        <a:spcBef>
                          <a:spcPct val="0"/>
                        </a:spcBef>
                        <a:spcAft>
                          <a:spcPct val="0"/>
                        </a:spcAft>
                        <a:buClrTx/>
                        <a:buSzTx/>
                        <a:buFontTx/>
                        <a:buNone/>
                      </a:pPr>
                      <a:r>
                        <a:rPr kumimoji="0" lang="en-US" altLang="zh-CN"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3</a:t>
                      </a:r>
                      <a:r>
                        <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、岗位危险源和控制措施制定</a:t>
                      </a:r>
                      <a:endParaRPr kumimoji="0" lang="en-US" altLang="zh-CN"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99064" marR="99064" marT="45713" marB="45713" anchor="ctr" horzOverflow="overflow">
                    <a:lnL w="12700" cap="flat" cmpd="sng" algn="ctr">
                      <a:solidFill>
                        <a:srgbClr val="2B166E"/>
                      </a:solidFill>
                      <a:prstDash val="solid"/>
                      <a:round/>
                      <a:headEnd type="none" w="med" len="med"/>
                      <a:tailEnd type="none" w="med" len="med"/>
                    </a:lnL>
                    <a:lnR w="12700" cap="flat" cmpd="sng" algn="ctr">
                      <a:solidFill>
                        <a:srgbClr val="2B166E"/>
                      </a:solidFill>
                      <a:prstDash val="solid"/>
                      <a:round/>
                      <a:headEnd type="none" w="med" len="med"/>
                      <a:tailEnd type="none" w="med" len="med"/>
                    </a:lnR>
                    <a:lnT w="12700" cap="flat" cmpd="sng" algn="ctr">
                      <a:solidFill>
                        <a:srgbClr val="2B166E"/>
                      </a:solidFill>
                      <a:prstDash val="solid"/>
                      <a:round/>
                      <a:headEnd type="none" w="med" len="med"/>
                      <a:tailEnd type="none" w="med" len="med"/>
                    </a:lnT>
                    <a:lnB w="12700" cap="flat" cmpd="sng" algn="ctr">
                      <a:solidFill>
                        <a:srgbClr val="2B166E"/>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panose="020B0604030504040204"/>
                        </a:defRPr>
                      </a:lvl1pPr>
                      <a:lvl2pPr marL="457200" algn="l" defTabSz="914400" rtl="0" eaLnBrk="1" latinLnBrk="0" hangingPunct="1">
                        <a:defRPr sz="1800" kern="1200">
                          <a:solidFill>
                            <a:schemeClr val="tx1"/>
                          </a:solidFill>
                          <a:latin typeface="Verdana" panose="020B0604030504040204"/>
                        </a:defRPr>
                      </a:lvl2pPr>
                      <a:lvl3pPr marL="914400" algn="l" defTabSz="914400" rtl="0" eaLnBrk="1" latinLnBrk="0" hangingPunct="1">
                        <a:defRPr sz="1800" kern="1200">
                          <a:solidFill>
                            <a:schemeClr val="tx1"/>
                          </a:solidFill>
                          <a:latin typeface="Verdana" panose="020B0604030504040204"/>
                        </a:defRPr>
                      </a:lvl3pPr>
                      <a:lvl4pPr marL="1371600" algn="l" defTabSz="914400" rtl="0" eaLnBrk="1" latinLnBrk="0" hangingPunct="1">
                        <a:defRPr sz="1800" kern="1200">
                          <a:solidFill>
                            <a:schemeClr val="tx1"/>
                          </a:solidFill>
                          <a:latin typeface="Verdana" panose="020B0604030504040204"/>
                        </a:defRPr>
                      </a:lvl4pPr>
                      <a:lvl5pPr marL="1828800" algn="l" defTabSz="914400" rtl="0" eaLnBrk="1" latinLnBrk="0" hangingPunct="1">
                        <a:defRPr sz="1800" kern="1200">
                          <a:solidFill>
                            <a:schemeClr val="tx1"/>
                          </a:solidFill>
                          <a:latin typeface="Verdana" panose="020B0604030504040204"/>
                        </a:defRPr>
                      </a:lvl5pPr>
                      <a:lvl6pPr marL="2286000" algn="l" defTabSz="914400" rtl="0" eaLnBrk="1" latinLnBrk="0" hangingPunct="1">
                        <a:defRPr sz="1800" kern="1200">
                          <a:solidFill>
                            <a:schemeClr val="tx1"/>
                          </a:solidFill>
                          <a:latin typeface="Verdana" panose="020B0604030504040204"/>
                        </a:defRPr>
                      </a:lvl6pPr>
                      <a:lvl7pPr marL="2743200" algn="l" defTabSz="914400" rtl="0" eaLnBrk="1" latinLnBrk="0" hangingPunct="1">
                        <a:defRPr sz="1800" kern="1200">
                          <a:solidFill>
                            <a:schemeClr val="tx1"/>
                          </a:solidFill>
                          <a:latin typeface="Verdana" panose="020B0604030504040204"/>
                        </a:defRPr>
                      </a:lvl7pPr>
                      <a:lvl8pPr marL="3200400" algn="l" defTabSz="914400" rtl="0" eaLnBrk="1" latinLnBrk="0" hangingPunct="1">
                        <a:defRPr sz="1800" kern="1200">
                          <a:solidFill>
                            <a:schemeClr val="tx1"/>
                          </a:solidFill>
                          <a:latin typeface="Verdana" panose="020B0604030504040204"/>
                        </a:defRPr>
                      </a:lvl8pPr>
                      <a:lvl9pPr marL="3657600" algn="l" defTabSz="914400" rtl="0" eaLnBrk="1" latinLnBrk="0" hangingPunct="1">
                        <a:defRPr sz="1800" kern="1200">
                          <a:solidFill>
                            <a:schemeClr val="tx1"/>
                          </a:solidFill>
                          <a:latin typeface="Verdana" panose="020B0604030504040204"/>
                        </a:defRPr>
                      </a:lvl9pPr>
                    </a:lstStyle>
                    <a:p>
                      <a:pPr marL="0" marR="0" lvl="0" indent="0" algn="l" defTabSz="914400" rtl="0" eaLnBrk="1" fontAlgn="base" latinLnBrk="0" hangingPunct="1">
                        <a:lnSpc>
                          <a:spcPts val="1400"/>
                        </a:lnSpc>
                        <a:spcBef>
                          <a:spcPct val="0"/>
                        </a:spcBef>
                        <a:spcAft>
                          <a:spcPct val="0"/>
                        </a:spcAft>
                        <a:buClrTx/>
                        <a:buSzTx/>
                        <a:buFontTx/>
                        <a:buNone/>
                        <a:defRPr/>
                      </a:pPr>
                      <a:r>
                        <a:rPr kumimoji="0" lang="en-US" altLang="zh-CN"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1</a:t>
                      </a:r>
                      <a:r>
                        <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、隐患排查清单编制培训</a:t>
                      </a:r>
                      <a:endParaRPr kumimoji="0" lang="en-US" altLang="zh-CN"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base" latinLnBrk="0" hangingPunct="1">
                        <a:lnSpc>
                          <a:spcPts val="1400"/>
                        </a:lnSpc>
                        <a:spcBef>
                          <a:spcPct val="0"/>
                        </a:spcBef>
                        <a:spcAft>
                          <a:spcPct val="0"/>
                        </a:spcAft>
                        <a:buClrTx/>
                        <a:buSzTx/>
                        <a:buFontTx/>
                        <a:buNone/>
                      </a:pPr>
                      <a:r>
                        <a:rPr kumimoji="0" lang="en-US" altLang="zh-CN"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2</a:t>
                      </a:r>
                      <a:r>
                        <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、隐患排查台帐培训</a:t>
                      </a:r>
                      <a:endParaRPr kumimoji="0" lang="en-US" altLang="zh-CN"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base" latinLnBrk="0" hangingPunct="1">
                        <a:lnSpc>
                          <a:spcPts val="1400"/>
                        </a:lnSpc>
                        <a:spcBef>
                          <a:spcPct val="0"/>
                        </a:spcBef>
                        <a:spcAft>
                          <a:spcPct val="0"/>
                        </a:spcAft>
                        <a:buClrTx/>
                        <a:buSzTx/>
                        <a:buFontTx/>
                        <a:buNone/>
                      </a:pPr>
                      <a:r>
                        <a:rPr kumimoji="0" lang="en-US" altLang="zh-CN"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3</a:t>
                      </a:r>
                      <a:r>
                        <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、排查治理流程培训</a:t>
                      </a:r>
                      <a:endParaRPr kumimoji="0" lang="en-US" altLang="zh-CN"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99064" marR="99064" marT="45713" marB="45713" anchor="ctr" horzOverflow="overflow">
                    <a:lnL w="12700" cap="flat" cmpd="sng" algn="ctr">
                      <a:solidFill>
                        <a:srgbClr val="2B166E"/>
                      </a:solidFill>
                      <a:prstDash val="solid"/>
                      <a:round/>
                      <a:headEnd type="none" w="med" len="med"/>
                      <a:tailEnd type="none" w="med" len="med"/>
                    </a:lnL>
                    <a:lnR w="12700" cap="flat" cmpd="sng" algn="ctr">
                      <a:solidFill>
                        <a:srgbClr val="2B166E"/>
                      </a:solidFill>
                      <a:prstDash val="solid"/>
                      <a:round/>
                      <a:headEnd type="none" w="med" len="med"/>
                      <a:tailEnd type="none" w="med" len="med"/>
                    </a:lnR>
                    <a:lnT w="12700" cap="flat" cmpd="sng" algn="ctr">
                      <a:solidFill>
                        <a:srgbClr val="2B166E"/>
                      </a:solidFill>
                      <a:prstDash val="solid"/>
                      <a:round/>
                      <a:headEnd type="none" w="med" len="med"/>
                      <a:tailEnd type="none" w="med" len="med"/>
                    </a:lnT>
                    <a:lnB w="12700" cap="flat" cmpd="sng" algn="ctr">
                      <a:solidFill>
                        <a:srgbClr val="2B166E"/>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panose="020B0604030504040204"/>
                        </a:defRPr>
                      </a:lvl1pPr>
                      <a:lvl2pPr marL="457200" algn="l" defTabSz="914400" rtl="0" eaLnBrk="1" latinLnBrk="0" hangingPunct="1">
                        <a:defRPr sz="1800" kern="1200">
                          <a:solidFill>
                            <a:schemeClr val="tx1"/>
                          </a:solidFill>
                          <a:latin typeface="Verdana" panose="020B0604030504040204"/>
                        </a:defRPr>
                      </a:lvl2pPr>
                      <a:lvl3pPr marL="914400" algn="l" defTabSz="914400" rtl="0" eaLnBrk="1" latinLnBrk="0" hangingPunct="1">
                        <a:defRPr sz="1800" kern="1200">
                          <a:solidFill>
                            <a:schemeClr val="tx1"/>
                          </a:solidFill>
                          <a:latin typeface="Verdana" panose="020B0604030504040204"/>
                        </a:defRPr>
                      </a:lvl3pPr>
                      <a:lvl4pPr marL="1371600" algn="l" defTabSz="914400" rtl="0" eaLnBrk="1" latinLnBrk="0" hangingPunct="1">
                        <a:defRPr sz="1800" kern="1200">
                          <a:solidFill>
                            <a:schemeClr val="tx1"/>
                          </a:solidFill>
                          <a:latin typeface="Verdana" panose="020B0604030504040204"/>
                        </a:defRPr>
                      </a:lvl4pPr>
                      <a:lvl5pPr marL="1828800" algn="l" defTabSz="914400" rtl="0" eaLnBrk="1" latinLnBrk="0" hangingPunct="1">
                        <a:defRPr sz="1800" kern="1200">
                          <a:solidFill>
                            <a:schemeClr val="tx1"/>
                          </a:solidFill>
                          <a:latin typeface="Verdana" panose="020B0604030504040204"/>
                        </a:defRPr>
                      </a:lvl5pPr>
                      <a:lvl6pPr marL="2286000" algn="l" defTabSz="914400" rtl="0" eaLnBrk="1" latinLnBrk="0" hangingPunct="1">
                        <a:defRPr sz="1800" kern="1200">
                          <a:solidFill>
                            <a:schemeClr val="tx1"/>
                          </a:solidFill>
                          <a:latin typeface="Verdana" panose="020B0604030504040204"/>
                        </a:defRPr>
                      </a:lvl6pPr>
                      <a:lvl7pPr marL="2743200" algn="l" defTabSz="914400" rtl="0" eaLnBrk="1" latinLnBrk="0" hangingPunct="1">
                        <a:defRPr sz="1800" kern="1200">
                          <a:solidFill>
                            <a:schemeClr val="tx1"/>
                          </a:solidFill>
                          <a:latin typeface="Verdana" panose="020B0604030504040204"/>
                        </a:defRPr>
                      </a:lvl7pPr>
                      <a:lvl8pPr marL="3200400" algn="l" defTabSz="914400" rtl="0" eaLnBrk="1" latinLnBrk="0" hangingPunct="1">
                        <a:defRPr sz="1800" kern="1200">
                          <a:solidFill>
                            <a:schemeClr val="tx1"/>
                          </a:solidFill>
                          <a:latin typeface="Verdana" panose="020B0604030504040204"/>
                        </a:defRPr>
                      </a:lvl8pPr>
                      <a:lvl9pPr marL="3657600" algn="l" defTabSz="914400" rtl="0" eaLnBrk="1" latinLnBrk="0" hangingPunct="1">
                        <a:defRPr sz="1800" kern="1200">
                          <a:solidFill>
                            <a:schemeClr val="tx1"/>
                          </a:solidFill>
                          <a:latin typeface="Verdana" panose="020B0604030504040204"/>
                        </a:defRPr>
                      </a:lvl9pPr>
                    </a:lstStyle>
                    <a:p>
                      <a:pPr marL="0" marR="0" lvl="0" indent="0" algn="l" defTabSz="914400" rtl="0" eaLnBrk="1" fontAlgn="base" latinLnBrk="0" hangingPunct="1">
                        <a:lnSpc>
                          <a:spcPts val="1400"/>
                        </a:lnSpc>
                        <a:spcBef>
                          <a:spcPct val="0"/>
                        </a:spcBef>
                        <a:spcAft>
                          <a:spcPct val="0"/>
                        </a:spcAft>
                        <a:buClrTx/>
                        <a:buSzTx/>
                        <a:buFontTx/>
                        <a:buNone/>
                      </a:pPr>
                      <a:r>
                        <a:rPr kumimoji="0" lang="en-US" altLang="zh-CN"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1</a:t>
                      </a:r>
                      <a:r>
                        <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、风险点控制措施告知</a:t>
                      </a:r>
                      <a:endParaRPr kumimoji="0" lang="en-US" altLang="zh-CN"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base" latinLnBrk="0" hangingPunct="1">
                        <a:lnSpc>
                          <a:spcPts val="1400"/>
                        </a:lnSpc>
                        <a:spcBef>
                          <a:spcPct val="0"/>
                        </a:spcBef>
                        <a:spcAft>
                          <a:spcPct val="0"/>
                        </a:spcAft>
                        <a:buClrTx/>
                        <a:buSzTx/>
                        <a:buFontTx/>
                        <a:buNone/>
                      </a:pPr>
                      <a:r>
                        <a:rPr kumimoji="0" lang="en-US" altLang="zh-CN"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2</a:t>
                      </a:r>
                      <a:r>
                        <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、岗位排查清单</a:t>
                      </a:r>
                      <a:endPar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99064" marR="99064" marT="45713" marB="45713" anchor="ctr" horzOverflow="overflow">
                    <a:lnL w="12700" cap="flat" cmpd="sng" algn="ctr">
                      <a:solidFill>
                        <a:srgbClr val="2B166E"/>
                      </a:solidFill>
                      <a:prstDash val="solid"/>
                      <a:round/>
                      <a:headEnd type="none" w="med" len="med"/>
                      <a:tailEnd type="none" w="med" len="med"/>
                    </a:lnL>
                    <a:lnR w="12700" cap="flat" cmpd="sng" algn="ctr">
                      <a:solidFill>
                        <a:srgbClr val="2B166E"/>
                      </a:solidFill>
                      <a:prstDash val="solid"/>
                      <a:round/>
                      <a:headEnd type="none" w="med" len="med"/>
                      <a:tailEnd type="none" w="med" len="med"/>
                    </a:lnR>
                    <a:lnT w="12700" cap="flat" cmpd="sng" algn="ctr">
                      <a:solidFill>
                        <a:srgbClr val="2B166E"/>
                      </a:solidFill>
                      <a:prstDash val="solid"/>
                      <a:round/>
                      <a:headEnd type="none" w="med" len="med"/>
                      <a:tailEnd type="none" w="med" len="med"/>
                    </a:lnT>
                    <a:lnB w="12700" cap="flat" cmpd="sng" algn="ctr">
                      <a:solidFill>
                        <a:srgbClr val="2B166E"/>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panose="020B0604030504040204"/>
                        </a:defRPr>
                      </a:lvl1pPr>
                      <a:lvl2pPr marL="457200" algn="l" defTabSz="914400" rtl="0" eaLnBrk="1" latinLnBrk="0" hangingPunct="1">
                        <a:defRPr sz="1800" kern="1200">
                          <a:solidFill>
                            <a:schemeClr val="tx1"/>
                          </a:solidFill>
                          <a:latin typeface="Verdana" panose="020B0604030504040204"/>
                        </a:defRPr>
                      </a:lvl2pPr>
                      <a:lvl3pPr marL="914400" algn="l" defTabSz="914400" rtl="0" eaLnBrk="1" latinLnBrk="0" hangingPunct="1">
                        <a:defRPr sz="1800" kern="1200">
                          <a:solidFill>
                            <a:schemeClr val="tx1"/>
                          </a:solidFill>
                          <a:latin typeface="Verdana" panose="020B0604030504040204"/>
                        </a:defRPr>
                      </a:lvl3pPr>
                      <a:lvl4pPr marL="1371600" algn="l" defTabSz="914400" rtl="0" eaLnBrk="1" latinLnBrk="0" hangingPunct="1">
                        <a:defRPr sz="1800" kern="1200">
                          <a:solidFill>
                            <a:schemeClr val="tx1"/>
                          </a:solidFill>
                          <a:latin typeface="Verdana" panose="020B0604030504040204"/>
                        </a:defRPr>
                      </a:lvl4pPr>
                      <a:lvl5pPr marL="1828800" algn="l" defTabSz="914400" rtl="0" eaLnBrk="1" latinLnBrk="0" hangingPunct="1">
                        <a:defRPr sz="1800" kern="1200">
                          <a:solidFill>
                            <a:schemeClr val="tx1"/>
                          </a:solidFill>
                          <a:latin typeface="Verdana" panose="020B0604030504040204"/>
                        </a:defRPr>
                      </a:lvl5pPr>
                      <a:lvl6pPr marL="2286000" algn="l" defTabSz="914400" rtl="0" eaLnBrk="1" latinLnBrk="0" hangingPunct="1">
                        <a:defRPr sz="1800" kern="1200">
                          <a:solidFill>
                            <a:schemeClr val="tx1"/>
                          </a:solidFill>
                          <a:latin typeface="Verdana" panose="020B0604030504040204"/>
                        </a:defRPr>
                      </a:lvl6pPr>
                      <a:lvl7pPr marL="2743200" algn="l" defTabSz="914400" rtl="0" eaLnBrk="1" latinLnBrk="0" hangingPunct="1">
                        <a:defRPr sz="1800" kern="1200">
                          <a:solidFill>
                            <a:schemeClr val="tx1"/>
                          </a:solidFill>
                          <a:latin typeface="Verdana" panose="020B0604030504040204"/>
                        </a:defRPr>
                      </a:lvl7pPr>
                      <a:lvl8pPr marL="3200400" algn="l" defTabSz="914400" rtl="0" eaLnBrk="1" latinLnBrk="0" hangingPunct="1">
                        <a:defRPr sz="1800" kern="1200">
                          <a:solidFill>
                            <a:schemeClr val="tx1"/>
                          </a:solidFill>
                          <a:latin typeface="Verdana" panose="020B0604030504040204"/>
                        </a:defRPr>
                      </a:lvl8pPr>
                      <a:lvl9pPr marL="3657600" algn="l" defTabSz="914400" rtl="0" eaLnBrk="1" latinLnBrk="0" hangingPunct="1">
                        <a:defRPr sz="1800" kern="1200">
                          <a:solidFill>
                            <a:schemeClr val="tx1"/>
                          </a:solidFill>
                          <a:latin typeface="Verdana" panose="020B0604030504040204"/>
                        </a:defRPr>
                      </a:lvl9pPr>
                    </a:lstStyle>
                    <a:p>
                      <a:pPr marL="0" marR="0" lvl="0" indent="0" algn="ctr" defTabSz="914400" rtl="0" eaLnBrk="1" fontAlgn="base" latinLnBrk="0" hangingPunct="1">
                        <a:lnSpc>
                          <a:spcPts val="1400"/>
                        </a:lnSpc>
                        <a:spcBef>
                          <a:spcPct val="0"/>
                        </a:spcBef>
                        <a:spcAft>
                          <a:spcPct val="0"/>
                        </a:spcAft>
                        <a:buClrTx/>
                        <a:buSzTx/>
                        <a:buFontTx/>
                        <a:buNone/>
                      </a:pPr>
                      <a:r>
                        <a:rPr kumimoji="0" lang="en-US" altLang="zh-CN"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12</a:t>
                      </a:r>
                      <a:endParaRPr kumimoji="0" lang="en-US" altLang="zh-CN"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99064" marR="99064" marT="45713" marB="45713" anchor="ctr" horzOverflow="overflow">
                    <a:lnL w="12700" cap="flat" cmpd="sng" algn="ctr">
                      <a:solidFill>
                        <a:srgbClr val="2B166E"/>
                      </a:solidFill>
                      <a:prstDash val="solid"/>
                      <a:round/>
                      <a:headEnd type="none" w="med" len="med"/>
                      <a:tailEnd type="none" w="med" len="med"/>
                    </a:lnL>
                    <a:lnR w="12700" cap="flat" cmpd="sng" algn="ctr">
                      <a:solidFill>
                        <a:srgbClr val="2B166E"/>
                      </a:solidFill>
                      <a:prstDash val="solid"/>
                      <a:round/>
                      <a:headEnd type="none" w="med" len="med"/>
                      <a:tailEnd type="none" w="med" len="med"/>
                    </a:lnR>
                    <a:lnT w="12700" cap="flat" cmpd="sng" algn="ctr">
                      <a:solidFill>
                        <a:srgbClr val="2B166E"/>
                      </a:solidFill>
                      <a:prstDash val="solid"/>
                      <a:round/>
                      <a:headEnd type="none" w="med" len="med"/>
                      <a:tailEnd type="none" w="med" len="med"/>
                    </a:lnT>
                    <a:lnB w="12700" cap="flat" cmpd="sng" algn="ctr">
                      <a:solidFill>
                        <a:srgbClr val="2B166E"/>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panose="020B0604030504040204"/>
                        </a:defRPr>
                      </a:lvl1pPr>
                      <a:lvl2pPr marL="457200" algn="l" defTabSz="914400" rtl="0" eaLnBrk="1" latinLnBrk="0" hangingPunct="1">
                        <a:defRPr sz="1800" kern="1200">
                          <a:solidFill>
                            <a:schemeClr val="tx1"/>
                          </a:solidFill>
                          <a:latin typeface="Verdana" panose="020B0604030504040204"/>
                        </a:defRPr>
                      </a:lvl2pPr>
                      <a:lvl3pPr marL="914400" algn="l" defTabSz="914400" rtl="0" eaLnBrk="1" latinLnBrk="0" hangingPunct="1">
                        <a:defRPr sz="1800" kern="1200">
                          <a:solidFill>
                            <a:schemeClr val="tx1"/>
                          </a:solidFill>
                          <a:latin typeface="Verdana" panose="020B0604030504040204"/>
                        </a:defRPr>
                      </a:lvl3pPr>
                      <a:lvl4pPr marL="1371600" algn="l" defTabSz="914400" rtl="0" eaLnBrk="1" latinLnBrk="0" hangingPunct="1">
                        <a:defRPr sz="1800" kern="1200">
                          <a:solidFill>
                            <a:schemeClr val="tx1"/>
                          </a:solidFill>
                          <a:latin typeface="Verdana" panose="020B0604030504040204"/>
                        </a:defRPr>
                      </a:lvl4pPr>
                      <a:lvl5pPr marL="1828800" algn="l" defTabSz="914400" rtl="0" eaLnBrk="1" latinLnBrk="0" hangingPunct="1">
                        <a:defRPr sz="1800" kern="1200">
                          <a:solidFill>
                            <a:schemeClr val="tx1"/>
                          </a:solidFill>
                          <a:latin typeface="Verdana" panose="020B0604030504040204"/>
                        </a:defRPr>
                      </a:lvl5pPr>
                      <a:lvl6pPr marL="2286000" algn="l" defTabSz="914400" rtl="0" eaLnBrk="1" latinLnBrk="0" hangingPunct="1">
                        <a:defRPr sz="1800" kern="1200">
                          <a:solidFill>
                            <a:schemeClr val="tx1"/>
                          </a:solidFill>
                          <a:latin typeface="Verdana" panose="020B0604030504040204"/>
                        </a:defRPr>
                      </a:lvl6pPr>
                      <a:lvl7pPr marL="2743200" algn="l" defTabSz="914400" rtl="0" eaLnBrk="1" latinLnBrk="0" hangingPunct="1">
                        <a:defRPr sz="1800" kern="1200">
                          <a:solidFill>
                            <a:schemeClr val="tx1"/>
                          </a:solidFill>
                          <a:latin typeface="Verdana" panose="020B0604030504040204"/>
                        </a:defRPr>
                      </a:lvl7pPr>
                      <a:lvl8pPr marL="3200400" algn="l" defTabSz="914400" rtl="0" eaLnBrk="1" latinLnBrk="0" hangingPunct="1">
                        <a:defRPr sz="1800" kern="1200">
                          <a:solidFill>
                            <a:schemeClr val="tx1"/>
                          </a:solidFill>
                          <a:latin typeface="Verdana" panose="020B0604030504040204"/>
                        </a:defRPr>
                      </a:lvl8pPr>
                      <a:lvl9pPr marL="3657600" algn="l" defTabSz="914400" rtl="0" eaLnBrk="1" latinLnBrk="0" hangingPunct="1">
                        <a:defRPr sz="1800" kern="1200">
                          <a:solidFill>
                            <a:schemeClr val="tx1"/>
                          </a:solidFill>
                          <a:latin typeface="Verdana" panose="020B0604030504040204"/>
                        </a:defRPr>
                      </a:lvl9pPr>
                    </a:lstStyle>
                    <a:p>
                      <a:pPr marL="0" marR="0" lvl="0" indent="0" algn="ctr" defTabSz="914400" rtl="0" eaLnBrk="1" fontAlgn="base" latinLnBrk="0" hangingPunct="1">
                        <a:lnSpc>
                          <a:spcPts val="1400"/>
                        </a:lnSpc>
                        <a:spcBef>
                          <a:spcPct val="0"/>
                        </a:spcBef>
                        <a:spcAft>
                          <a:spcPct val="0"/>
                        </a:spcAft>
                        <a:buClrTx/>
                        <a:buSzTx/>
                        <a:buFontTx/>
                        <a:buNone/>
                      </a:pPr>
                      <a:r>
                        <a:rPr kumimoji="0" lang="en-US" altLang="zh-CN"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36</a:t>
                      </a:r>
                      <a:endParaRPr kumimoji="0" lang="en-US" altLang="zh-CN"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99064" marR="99064" marT="45713" marB="45713" anchor="ctr" horzOverflow="overflow">
                    <a:lnL w="12700" cap="flat" cmpd="sng" algn="ctr">
                      <a:solidFill>
                        <a:srgbClr val="2B166E"/>
                      </a:solidFill>
                      <a:prstDash val="solid"/>
                      <a:round/>
                      <a:headEnd type="none" w="med" len="med"/>
                      <a:tailEnd type="none" w="med" len="med"/>
                    </a:lnL>
                    <a:lnR w="12700" cap="flat" cmpd="sng" algn="ctr">
                      <a:solidFill>
                        <a:srgbClr val="2B166E"/>
                      </a:solidFill>
                      <a:prstDash val="solid"/>
                      <a:round/>
                      <a:headEnd type="none" w="med" len="med"/>
                      <a:tailEnd type="none" w="med" len="med"/>
                    </a:lnR>
                    <a:lnT w="12700" cap="flat" cmpd="sng" algn="ctr">
                      <a:solidFill>
                        <a:srgbClr val="2B166E"/>
                      </a:solidFill>
                      <a:prstDash val="solid"/>
                      <a:round/>
                      <a:headEnd type="none" w="med" len="med"/>
                      <a:tailEnd type="none" w="med" len="med"/>
                    </a:lnT>
                    <a:lnB w="12700" cap="flat" cmpd="sng" algn="ctr">
                      <a:solidFill>
                        <a:srgbClr val="2B166E"/>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panose="020B0604030504040204"/>
                        </a:defRPr>
                      </a:lvl1pPr>
                      <a:lvl2pPr marL="457200" algn="l" defTabSz="914400" rtl="0" eaLnBrk="1" latinLnBrk="0" hangingPunct="1">
                        <a:defRPr sz="1800" kern="1200">
                          <a:solidFill>
                            <a:schemeClr val="tx1"/>
                          </a:solidFill>
                          <a:latin typeface="Verdana" panose="020B0604030504040204"/>
                        </a:defRPr>
                      </a:lvl2pPr>
                      <a:lvl3pPr marL="914400" algn="l" defTabSz="914400" rtl="0" eaLnBrk="1" latinLnBrk="0" hangingPunct="1">
                        <a:defRPr sz="1800" kern="1200">
                          <a:solidFill>
                            <a:schemeClr val="tx1"/>
                          </a:solidFill>
                          <a:latin typeface="Verdana" panose="020B0604030504040204"/>
                        </a:defRPr>
                      </a:lvl3pPr>
                      <a:lvl4pPr marL="1371600" algn="l" defTabSz="914400" rtl="0" eaLnBrk="1" latinLnBrk="0" hangingPunct="1">
                        <a:defRPr sz="1800" kern="1200">
                          <a:solidFill>
                            <a:schemeClr val="tx1"/>
                          </a:solidFill>
                          <a:latin typeface="Verdana" panose="020B0604030504040204"/>
                        </a:defRPr>
                      </a:lvl4pPr>
                      <a:lvl5pPr marL="1828800" algn="l" defTabSz="914400" rtl="0" eaLnBrk="1" latinLnBrk="0" hangingPunct="1">
                        <a:defRPr sz="1800" kern="1200">
                          <a:solidFill>
                            <a:schemeClr val="tx1"/>
                          </a:solidFill>
                          <a:latin typeface="Verdana" panose="020B0604030504040204"/>
                        </a:defRPr>
                      </a:lvl5pPr>
                      <a:lvl6pPr marL="2286000" algn="l" defTabSz="914400" rtl="0" eaLnBrk="1" latinLnBrk="0" hangingPunct="1">
                        <a:defRPr sz="1800" kern="1200">
                          <a:solidFill>
                            <a:schemeClr val="tx1"/>
                          </a:solidFill>
                          <a:latin typeface="Verdana" panose="020B0604030504040204"/>
                        </a:defRPr>
                      </a:lvl6pPr>
                      <a:lvl7pPr marL="2743200" algn="l" defTabSz="914400" rtl="0" eaLnBrk="1" latinLnBrk="0" hangingPunct="1">
                        <a:defRPr sz="1800" kern="1200">
                          <a:solidFill>
                            <a:schemeClr val="tx1"/>
                          </a:solidFill>
                          <a:latin typeface="Verdana" panose="020B0604030504040204"/>
                        </a:defRPr>
                      </a:lvl7pPr>
                      <a:lvl8pPr marL="3200400" algn="l" defTabSz="914400" rtl="0" eaLnBrk="1" latinLnBrk="0" hangingPunct="1">
                        <a:defRPr sz="1800" kern="1200">
                          <a:solidFill>
                            <a:schemeClr val="tx1"/>
                          </a:solidFill>
                          <a:latin typeface="Verdana" panose="020B0604030504040204"/>
                        </a:defRPr>
                      </a:lvl8pPr>
                      <a:lvl9pPr marL="3657600" algn="l" defTabSz="914400" rtl="0" eaLnBrk="1" latinLnBrk="0" hangingPunct="1">
                        <a:defRPr sz="1800" kern="1200">
                          <a:solidFill>
                            <a:schemeClr val="tx1"/>
                          </a:solidFill>
                          <a:latin typeface="Verdana" panose="020B0604030504040204"/>
                        </a:defRPr>
                      </a:lvl9pPr>
                    </a:lstStyle>
                    <a:p>
                      <a:pPr marL="0" marR="0" lvl="0" indent="0" algn="l" defTabSz="914400" rtl="0" eaLnBrk="1" fontAlgn="base" latinLnBrk="0" hangingPunct="1">
                        <a:lnSpc>
                          <a:spcPts val="1400"/>
                        </a:lnSpc>
                        <a:spcBef>
                          <a:spcPct val="0"/>
                        </a:spcBef>
                        <a:spcAft>
                          <a:spcPct val="0"/>
                        </a:spcAft>
                        <a:buClrTx/>
                        <a:buSzTx/>
                        <a:buFontTx/>
                        <a:buNone/>
                      </a:pPr>
                      <a:r>
                        <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车间主任</a:t>
                      </a:r>
                      <a:endPar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99064" marR="99064" marT="45713" marB="45713" anchor="ctr" horzOverflow="overflow">
                    <a:lnL w="12700" cap="flat" cmpd="sng" algn="ctr">
                      <a:solidFill>
                        <a:srgbClr val="2B166E"/>
                      </a:solidFill>
                      <a:prstDash val="solid"/>
                      <a:round/>
                      <a:headEnd type="none" w="med" len="med"/>
                      <a:tailEnd type="none" w="med" len="med"/>
                    </a:lnL>
                    <a:lnR w="12700" cap="flat" cmpd="sng" algn="ctr">
                      <a:solidFill>
                        <a:srgbClr val="2B166E"/>
                      </a:solidFill>
                      <a:prstDash val="solid"/>
                      <a:round/>
                      <a:headEnd type="none" w="med" len="med"/>
                      <a:tailEnd type="none" w="med" len="med"/>
                    </a:lnR>
                    <a:lnT w="12700" cap="flat" cmpd="sng" algn="ctr">
                      <a:solidFill>
                        <a:srgbClr val="2B166E"/>
                      </a:solidFill>
                      <a:prstDash val="solid"/>
                      <a:round/>
                      <a:headEnd type="none" w="med" len="med"/>
                      <a:tailEnd type="none" w="med" len="med"/>
                    </a:lnT>
                    <a:lnB w="12700" cap="flat" cmpd="sng" algn="ctr">
                      <a:solidFill>
                        <a:srgbClr val="2B166E"/>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panose="020B0604030504040204"/>
                        </a:defRPr>
                      </a:lvl1pPr>
                      <a:lvl2pPr marL="457200" algn="l" defTabSz="914400" rtl="0" eaLnBrk="1" latinLnBrk="0" hangingPunct="1">
                        <a:defRPr sz="1800" kern="1200">
                          <a:solidFill>
                            <a:schemeClr val="tx1"/>
                          </a:solidFill>
                          <a:latin typeface="Verdana" panose="020B0604030504040204"/>
                        </a:defRPr>
                      </a:lvl2pPr>
                      <a:lvl3pPr marL="914400" algn="l" defTabSz="914400" rtl="0" eaLnBrk="1" latinLnBrk="0" hangingPunct="1">
                        <a:defRPr sz="1800" kern="1200">
                          <a:solidFill>
                            <a:schemeClr val="tx1"/>
                          </a:solidFill>
                          <a:latin typeface="Verdana" panose="020B0604030504040204"/>
                        </a:defRPr>
                      </a:lvl3pPr>
                      <a:lvl4pPr marL="1371600" algn="l" defTabSz="914400" rtl="0" eaLnBrk="1" latinLnBrk="0" hangingPunct="1">
                        <a:defRPr sz="1800" kern="1200">
                          <a:solidFill>
                            <a:schemeClr val="tx1"/>
                          </a:solidFill>
                          <a:latin typeface="Verdana" panose="020B0604030504040204"/>
                        </a:defRPr>
                      </a:lvl4pPr>
                      <a:lvl5pPr marL="1828800" algn="l" defTabSz="914400" rtl="0" eaLnBrk="1" latinLnBrk="0" hangingPunct="1">
                        <a:defRPr sz="1800" kern="1200">
                          <a:solidFill>
                            <a:schemeClr val="tx1"/>
                          </a:solidFill>
                          <a:latin typeface="Verdana" panose="020B0604030504040204"/>
                        </a:defRPr>
                      </a:lvl5pPr>
                      <a:lvl6pPr marL="2286000" algn="l" defTabSz="914400" rtl="0" eaLnBrk="1" latinLnBrk="0" hangingPunct="1">
                        <a:defRPr sz="1800" kern="1200">
                          <a:solidFill>
                            <a:schemeClr val="tx1"/>
                          </a:solidFill>
                          <a:latin typeface="Verdana" panose="020B0604030504040204"/>
                        </a:defRPr>
                      </a:lvl6pPr>
                      <a:lvl7pPr marL="2743200" algn="l" defTabSz="914400" rtl="0" eaLnBrk="1" latinLnBrk="0" hangingPunct="1">
                        <a:defRPr sz="1800" kern="1200">
                          <a:solidFill>
                            <a:schemeClr val="tx1"/>
                          </a:solidFill>
                          <a:latin typeface="Verdana" panose="020B0604030504040204"/>
                        </a:defRPr>
                      </a:lvl7pPr>
                      <a:lvl8pPr marL="3200400" algn="l" defTabSz="914400" rtl="0" eaLnBrk="1" latinLnBrk="0" hangingPunct="1">
                        <a:defRPr sz="1800" kern="1200">
                          <a:solidFill>
                            <a:schemeClr val="tx1"/>
                          </a:solidFill>
                          <a:latin typeface="Verdana" panose="020B0604030504040204"/>
                        </a:defRPr>
                      </a:lvl8pPr>
                      <a:lvl9pPr marL="3657600" algn="l" defTabSz="914400" rtl="0" eaLnBrk="1" latinLnBrk="0" hangingPunct="1">
                        <a:defRPr sz="1800" kern="1200">
                          <a:solidFill>
                            <a:schemeClr val="tx1"/>
                          </a:solidFill>
                          <a:latin typeface="Verdana" panose="020B0604030504040204"/>
                        </a:defRPr>
                      </a:lvl9pPr>
                    </a:lstStyle>
                    <a:p>
                      <a:pPr marL="0" marR="0" lvl="0" indent="0" algn="ctr" defTabSz="914400" rtl="0" eaLnBrk="1" fontAlgn="base" latinLnBrk="0" hangingPunct="1">
                        <a:lnSpc>
                          <a:spcPts val="1400"/>
                        </a:lnSpc>
                        <a:spcBef>
                          <a:spcPct val="0"/>
                        </a:spcBef>
                        <a:spcAft>
                          <a:spcPct val="0"/>
                        </a:spcAft>
                        <a:buClrTx/>
                        <a:buSzTx/>
                        <a:buFontTx/>
                        <a:buNone/>
                      </a:pPr>
                      <a:r>
                        <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安全费用</a:t>
                      </a:r>
                      <a:endPar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99064" marR="99064" marT="45713" marB="45713" anchor="ctr" horzOverflow="overflow">
                    <a:lnL w="12700" cap="flat" cmpd="sng" algn="ctr">
                      <a:solidFill>
                        <a:srgbClr val="2B166E"/>
                      </a:solidFill>
                      <a:prstDash val="solid"/>
                      <a:round/>
                      <a:headEnd type="none" w="med" len="med"/>
                      <a:tailEnd type="none" w="med" len="med"/>
                    </a:lnL>
                    <a:lnR w="12700" cap="flat" cmpd="sng" algn="ctr">
                      <a:solidFill>
                        <a:srgbClr val="2B166E"/>
                      </a:solidFill>
                      <a:prstDash val="solid"/>
                      <a:round/>
                      <a:headEnd type="none" w="med" len="med"/>
                      <a:tailEnd type="none" w="med" len="med"/>
                    </a:lnR>
                    <a:lnT w="12700" cap="flat" cmpd="sng" algn="ctr">
                      <a:solidFill>
                        <a:srgbClr val="2B166E"/>
                      </a:solidFill>
                      <a:prstDash val="solid"/>
                      <a:round/>
                      <a:headEnd type="none" w="med" len="med"/>
                      <a:tailEnd type="none" w="med" len="med"/>
                    </a:lnT>
                    <a:lnB w="12700" cap="flat" cmpd="sng" algn="ctr">
                      <a:solidFill>
                        <a:srgbClr val="2B166E"/>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panose="020B0604030504040204"/>
                        </a:defRPr>
                      </a:lvl1pPr>
                      <a:lvl2pPr marL="457200" algn="l" defTabSz="914400" rtl="0" eaLnBrk="1" latinLnBrk="0" hangingPunct="1">
                        <a:defRPr sz="1800" kern="1200">
                          <a:solidFill>
                            <a:schemeClr val="tx1"/>
                          </a:solidFill>
                          <a:latin typeface="Verdana" panose="020B0604030504040204"/>
                        </a:defRPr>
                      </a:lvl2pPr>
                      <a:lvl3pPr marL="914400" algn="l" defTabSz="914400" rtl="0" eaLnBrk="1" latinLnBrk="0" hangingPunct="1">
                        <a:defRPr sz="1800" kern="1200">
                          <a:solidFill>
                            <a:schemeClr val="tx1"/>
                          </a:solidFill>
                          <a:latin typeface="Verdana" panose="020B0604030504040204"/>
                        </a:defRPr>
                      </a:lvl3pPr>
                      <a:lvl4pPr marL="1371600" algn="l" defTabSz="914400" rtl="0" eaLnBrk="1" latinLnBrk="0" hangingPunct="1">
                        <a:defRPr sz="1800" kern="1200">
                          <a:solidFill>
                            <a:schemeClr val="tx1"/>
                          </a:solidFill>
                          <a:latin typeface="Verdana" panose="020B0604030504040204"/>
                        </a:defRPr>
                      </a:lvl4pPr>
                      <a:lvl5pPr marL="1828800" algn="l" defTabSz="914400" rtl="0" eaLnBrk="1" latinLnBrk="0" hangingPunct="1">
                        <a:defRPr sz="1800" kern="1200">
                          <a:solidFill>
                            <a:schemeClr val="tx1"/>
                          </a:solidFill>
                          <a:latin typeface="Verdana" panose="020B0604030504040204"/>
                        </a:defRPr>
                      </a:lvl5pPr>
                      <a:lvl6pPr marL="2286000" algn="l" defTabSz="914400" rtl="0" eaLnBrk="1" latinLnBrk="0" hangingPunct="1">
                        <a:defRPr sz="1800" kern="1200">
                          <a:solidFill>
                            <a:schemeClr val="tx1"/>
                          </a:solidFill>
                          <a:latin typeface="Verdana" panose="020B0604030504040204"/>
                        </a:defRPr>
                      </a:lvl6pPr>
                      <a:lvl7pPr marL="2743200" algn="l" defTabSz="914400" rtl="0" eaLnBrk="1" latinLnBrk="0" hangingPunct="1">
                        <a:defRPr sz="1800" kern="1200">
                          <a:solidFill>
                            <a:schemeClr val="tx1"/>
                          </a:solidFill>
                          <a:latin typeface="Verdana" panose="020B0604030504040204"/>
                        </a:defRPr>
                      </a:lvl7pPr>
                      <a:lvl8pPr marL="3200400" algn="l" defTabSz="914400" rtl="0" eaLnBrk="1" latinLnBrk="0" hangingPunct="1">
                        <a:defRPr sz="1800" kern="1200">
                          <a:solidFill>
                            <a:schemeClr val="tx1"/>
                          </a:solidFill>
                          <a:latin typeface="Verdana" panose="020B0604030504040204"/>
                        </a:defRPr>
                      </a:lvl8pPr>
                      <a:lvl9pPr marL="3657600" algn="l" defTabSz="914400" rtl="0" eaLnBrk="1" latinLnBrk="0" hangingPunct="1">
                        <a:defRPr sz="1800" kern="1200">
                          <a:solidFill>
                            <a:schemeClr val="tx1"/>
                          </a:solidFill>
                          <a:latin typeface="Verdana" panose="020B0604030504040204"/>
                        </a:defRPr>
                      </a:lvl9pPr>
                    </a:lstStyle>
                    <a:p>
                      <a:pPr marL="0" marR="0" lvl="0" indent="0" algn="ctr" defTabSz="914400" rtl="0" eaLnBrk="1" fontAlgn="base" latinLnBrk="0" hangingPunct="1">
                        <a:lnSpc>
                          <a:spcPts val="1400"/>
                        </a:lnSpc>
                        <a:spcBef>
                          <a:spcPct val="0"/>
                        </a:spcBef>
                        <a:spcAft>
                          <a:spcPct val="0"/>
                        </a:spcAft>
                        <a:buClrTx/>
                        <a:buSzTx/>
                        <a:buFontTx/>
                        <a:buNone/>
                      </a:pPr>
                      <a:r>
                        <a:rPr kumimoji="0" lang="en-US" altLang="zh-CN"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1500</a:t>
                      </a:r>
                      <a:endParaRPr kumimoji="0" lang="en-US" altLang="zh-CN"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99064" marR="99064" marT="45713" marB="45713" anchor="ctr" horzOverflow="overflow">
                    <a:lnL w="12700" cap="flat" cmpd="sng" algn="ctr">
                      <a:solidFill>
                        <a:srgbClr val="2B166E"/>
                      </a:solidFill>
                      <a:prstDash val="solid"/>
                      <a:round/>
                      <a:headEnd type="none" w="med" len="med"/>
                      <a:tailEnd type="none" w="med" len="med"/>
                    </a:lnL>
                    <a:lnR w="12700" cap="flat" cmpd="sng" algn="ctr">
                      <a:solidFill>
                        <a:srgbClr val="2B166E"/>
                      </a:solidFill>
                      <a:prstDash val="solid"/>
                      <a:round/>
                      <a:headEnd type="none" w="med" len="med"/>
                      <a:tailEnd type="none" w="med" len="med"/>
                    </a:lnR>
                    <a:lnT w="12700" cap="flat" cmpd="sng" algn="ctr">
                      <a:solidFill>
                        <a:srgbClr val="2B166E"/>
                      </a:solidFill>
                      <a:prstDash val="solid"/>
                      <a:round/>
                      <a:headEnd type="none" w="med" len="med"/>
                      <a:tailEnd type="none" w="med" len="med"/>
                    </a:lnT>
                    <a:lnB w="12700" cap="flat" cmpd="sng" algn="ctr">
                      <a:solidFill>
                        <a:srgbClr val="2B166E"/>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panose="020B0604030504040204"/>
                        </a:defRPr>
                      </a:lvl1pPr>
                      <a:lvl2pPr marL="457200" algn="l" defTabSz="914400" rtl="0" eaLnBrk="1" latinLnBrk="0" hangingPunct="1">
                        <a:defRPr sz="1800" kern="1200">
                          <a:solidFill>
                            <a:schemeClr val="tx1"/>
                          </a:solidFill>
                          <a:latin typeface="Verdana" panose="020B0604030504040204"/>
                        </a:defRPr>
                      </a:lvl2pPr>
                      <a:lvl3pPr marL="914400" algn="l" defTabSz="914400" rtl="0" eaLnBrk="1" latinLnBrk="0" hangingPunct="1">
                        <a:defRPr sz="1800" kern="1200">
                          <a:solidFill>
                            <a:schemeClr val="tx1"/>
                          </a:solidFill>
                          <a:latin typeface="Verdana" panose="020B0604030504040204"/>
                        </a:defRPr>
                      </a:lvl3pPr>
                      <a:lvl4pPr marL="1371600" algn="l" defTabSz="914400" rtl="0" eaLnBrk="1" latinLnBrk="0" hangingPunct="1">
                        <a:defRPr sz="1800" kern="1200">
                          <a:solidFill>
                            <a:schemeClr val="tx1"/>
                          </a:solidFill>
                          <a:latin typeface="Verdana" panose="020B0604030504040204"/>
                        </a:defRPr>
                      </a:lvl4pPr>
                      <a:lvl5pPr marL="1828800" algn="l" defTabSz="914400" rtl="0" eaLnBrk="1" latinLnBrk="0" hangingPunct="1">
                        <a:defRPr sz="1800" kern="1200">
                          <a:solidFill>
                            <a:schemeClr val="tx1"/>
                          </a:solidFill>
                          <a:latin typeface="Verdana" panose="020B0604030504040204"/>
                        </a:defRPr>
                      </a:lvl5pPr>
                      <a:lvl6pPr marL="2286000" algn="l" defTabSz="914400" rtl="0" eaLnBrk="1" latinLnBrk="0" hangingPunct="1">
                        <a:defRPr sz="1800" kern="1200">
                          <a:solidFill>
                            <a:schemeClr val="tx1"/>
                          </a:solidFill>
                          <a:latin typeface="Verdana" panose="020B0604030504040204"/>
                        </a:defRPr>
                      </a:lvl6pPr>
                      <a:lvl7pPr marL="2743200" algn="l" defTabSz="914400" rtl="0" eaLnBrk="1" latinLnBrk="0" hangingPunct="1">
                        <a:defRPr sz="1800" kern="1200">
                          <a:solidFill>
                            <a:schemeClr val="tx1"/>
                          </a:solidFill>
                          <a:latin typeface="Verdana" panose="020B0604030504040204"/>
                        </a:defRPr>
                      </a:lvl7pPr>
                      <a:lvl8pPr marL="3200400" algn="l" defTabSz="914400" rtl="0" eaLnBrk="1" latinLnBrk="0" hangingPunct="1">
                        <a:defRPr sz="1800" kern="1200">
                          <a:solidFill>
                            <a:schemeClr val="tx1"/>
                          </a:solidFill>
                          <a:latin typeface="Verdana" panose="020B0604030504040204"/>
                        </a:defRPr>
                      </a:lvl8pPr>
                      <a:lvl9pPr marL="3657600" algn="l" defTabSz="914400" rtl="0" eaLnBrk="1" latinLnBrk="0" hangingPunct="1">
                        <a:defRPr sz="1800" kern="1200">
                          <a:solidFill>
                            <a:schemeClr val="tx1"/>
                          </a:solidFill>
                          <a:latin typeface="Verdana" panose="020B0604030504040204"/>
                        </a:defRPr>
                      </a:lvl9pPr>
                    </a:lstStyle>
                    <a:p>
                      <a:pPr marL="0" marR="0" lvl="0" indent="0" algn="ctr" defTabSz="914400" rtl="0" eaLnBrk="1" fontAlgn="base" latinLnBrk="0" hangingPunct="1">
                        <a:lnSpc>
                          <a:spcPts val="1400"/>
                        </a:lnSpc>
                        <a:spcBef>
                          <a:spcPct val="0"/>
                        </a:spcBef>
                        <a:spcAft>
                          <a:spcPct val="0"/>
                        </a:spcAft>
                        <a:buClrTx/>
                        <a:buSzTx/>
                        <a:buFontTx/>
                        <a:buNone/>
                      </a:pPr>
                      <a:endPar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99064" marR="99064" marT="45713" marB="45713" anchor="ctr" horzOverflow="overflow">
                    <a:lnL w="12700" cap="flat" cmpd="sng" algn="ctr">
                      <a:solidFill>
                        <a:srgbClr val="2B166E"/>
                      </a:solidFill>
                      <a:prstDash val="solid"/>
                      <a:round/>
                      <a:headEnd type="none" w="med" len="med"/>
                      <a:tailEnd type="none" w="med" len="med"/>
                    </a:lnL>
                    <a:lnR w="12700" cap="flat" cmpd="sng" algn="ctr">
                      <a:solidFill>
                        <a:srgbClr val="2B166E"/>
                      </a:solidFill>
                      <a:prstDash val="solid"/>
                      <a:round/>
                      <a:headEnd type="none" w="med" len="med"/>
                      <a:tailEnd type="none" w="med" len="med"/>
                    </a:lnR>
                    <a:lnT w="12700" cap="flat" cmpd="sng" algn="ctr">
                      <a:solidFill>
                        <a:srgbClr val="2B166E"/>
                      </a:solidFill>
                      <a:prstDash val="solid"/>
                      <a:round/>
                      <a:headEnd type="none" w="med" len="med"/>
                      <a:tailEnd type="none" w="med" len="med"/>
                    </a:lnT>
                    <a:lnB w="12700" cap="flat" cmpd="sng" algn="ctr">
                      <a:solidFill>
                        <a:srgbClr val="2B166E"/>
                      </a:solidFill>
                      <a:prstDash val="solid"/>
                      <a:round/>
                      <a:headEnd type="none" w="med" len="med"/>
                      <a:tailEnd type="none" w="med" len="med"/>
                    </a:lnB>
                    <a:lnTlToBr>
                      <a:noFill/>
                    </a:lnTlToBr>
                    <a:lnBlToTr>
                      <a:noFill/>
                    </a:lnBlToTr>
                    <a:noFill/>
                  </a:tcPr>
                </a:tc>
              </a:tr>
            </a:tbl>
          </a:graphicData>
        </a:graphic>
      </p:graphicFrame>
    </p:spTree>
    <p:custDataLst>
      <p:tags r:id="rId9"/>
    </p:custData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55"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0.70"/>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SLIDE_BACKGROUND_TYPE" val="leftRight"/>
</p:tagLst>
</file>

<file path=ppt/tags/tag101.xml><?xml version="1.0" encoding="utf-8"?>
<p:tagLst xmlns:p="http://schemas.openxmlformats.org/presentationml/2006/main">
  <p:tag name="KSO_WM_SLIDE_BACKGROUND_TYPE" val="leftRight"/>
</p:tagLst>
</file>

<file path=ppt/tags/tag102.xml><?xml version="1.0" encoding="utf-8"?>
<p:tagLst xmlns:p="http://schemas.openxmlformats.org/presentationml/2006/main">
  <p:tag name="KSO_WM_SLIDE_BACKGROUND_TYPE" val="leftRight"/>
</p:tagLst>
</file>

<file path=ppt/tags/tag103.xml><?xml version="1.0" encoding="utf-8"?>
<p:tagLst xmlns:p="http://schemas.openxmlformats.org/presentationml/2006/main">
  <p:tag name="KSO_WM_SLIDE_BACKGROUND_TYPE" val="leftRight"/>
</p:tagLst>
</file>

<file path=ppt/tags/tag104.xml><?xml version="1.0" encoding="utf-8"?>
<p:tagLst xmlns:p="http://schemas.openxmlformats.org/presentationml/2006/main">
  <p:tag name="KSO_WM_SLIDE_BACKGROUND_TYPE" val="topBottom"/>
</p:tagLst>
</file>

<file path=ppt/tags/tag105.xml><?xml version="1.0" encoding="utf-8"?>
<p:tagLst xmlns:p="http://schemas.openxmlformats.org/presentationml/2006/main">
  <p:tag name="KSO_WM_SLIDE_BACKGROUND_TYPE" val="topBottom"/>
</p:tagLst>
</file>

<file path=ppt/tags/tag106.xml><?xml version="1.0" encoding="utf-8"?>
<p:tagLst xmlns:p="http://schemas.openxmlformats.org/presentationml/2006/main">
  <p:tag name="KSO_WM_SLIDE_BACKGROUND_TYPE" val="topBottom"/>
</p:tagLst>
</file>

<file path=ppt/tags/tag107.xml><?xml version="1.0" encoding="utf-8"?>
<p:tagLst xmlns:p="http://schemas.openxmlformats.org/presentationml/2006/main">
  <p:tag name="KSO_WM_SLIDE_BACKGROUND_TYPE" val="topBottom"/>
</p:tagLst>
</file>

<file path=ppt/tags/tag108.xml><?xml version="1.0" encoding="utf-8"?>
<p:tagLst xmlns:p="http://schemas.openxmlformats.org/presentationml/2006/main">
  <p:tag name="KSO_WM_SLIDE_BACKGROUND_TYPE" val="topBottom"/>
</p:tagLst>
</file>

<file path=ppt/tags/tag109.xml><?xml version="1.0" encoding="utf-8"?>
<p:tagLst xmlns:p="http://schemas.openxmlformats.org/presentationml/2006/main">
  <p:tag name="KSO_WM_SLIDE_BACKGROUND_TYPE" val="topBotto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SLIDE_BACKGROUND_TYPE" val="bottomTop"/>
</p:tagLst>
</file>

<file path=ppt/tags/tag111.xml><?xml version="1.0" encoding="utf-8"?>
<p:tagLst xmlns:p="http://schemas.openxmlformats.org/presentationml/2006/main">
  <p:tag name="KSO_WM_SLIDE_BACKGROUND_TYPE" val="bottomTop"/>
</p:tagLst>
</file>

<file path=ppt/tags/tag112.xml><?xml version="1.0" encoding="utf-8"?>
<p:tagLst xmlns:p="http://schemas.openxmlformats.org/presentationml/2006/main">
  <p:tag name="KSO_WM_SLIDE_BACKGROUND_TYPE" val="bottomTop"/>
</p:tagLst>
</file>

<file path=ppt/tags/tag113.xml><?xml version="1.0" encoding="utf-8"?>
<p:tagLst xmlns:p="http://schemas.openxmlformats.org/presentationml/2006/main">
  <p:tag name="KSO_WM_SLIDE_BACKGROUND_TYPE" val="bottomTop"/>
</p:tagLst>
</file>

<file path=ppt/tags/tag114.xml><?xml version="1.0" encoding="utf-8"?>
<p:tagLst xmlns:p="http://schemas.openxmlformats.org/presentationml/2006/main">
  <p:tag name="KSO_WM_SLIDE_BACKGROUND_TYPE" val="bottomTop"/>
</p:tagLst>
</file>

<file path=ppt/tags/tag115.xml><?xml version="1.0" encoding="utf-8"?>
<p:tagLst xmlns:p="http://schemas.openxmlformats.org/presentationml/2006/main">
  <p:tag name="KSO_WM_SLIDE_BACKGROUND_TYPE" val="bottomTop"/>
</p:tagLst>
</file>

<file path=ppt/tags/tag116.xml><?xml version="1.0" encoding="utf-8"?>
<p:tagLst xmlns:p="http://schemas.openxmlformats.org/presentationml/2006/main">
  <p:tag name="KSO_WM_SLIDE_BACKGROUND_TYPE" val="navigation"/>
</p:tagLst>
</file>

<file path=ppt/tags/tag117.xml><?xml version="1.0" encoding="utf-8"?>
<p:tagLst xmlns:p="http://schemas.openxmlformats.org/presentationml/2006/main">
  <p:tag name="KSO_WM_SLIDE_BACKGROUND_TYPE" val="navigation"/>
</p:tagLst>
</file>

<file path=ppt/tags/tag118.xml><?xml version="1.0" encoding="utf-8"?>
<p:tagLst xmlns:p="http://schemas.openxmlformats.org/presentationml/2006/main">
  <p:tag name="KSO_WM_SLIDE_BACKGROUND_TYPE" val="navigation"/>
</p:tagLst>
</file>

<file path=ppt/tags/tag119.xml><?xml version="1.0" encoding="utf-8"?>
<p:tagLst xmlns:p="http://schemas.openxmlformats.org/presentationml/2006/main">
  <p:tag name="KSO_WM_SLIDE_BACKGROUND_TYPE" val="navigation"/>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SLIDE_BACKGROUND_TYPE" val="navigation"/>
</p:tagLst>
</file>

<file path=ppt/tags/tag121.xml><?xml version="1.0" encoding="utf-8"?>
<p:tagLst xmlns:p="http://schemas.openxmlformats.org/presentationml/2006/main">
  <p:tag name="KSO_WM_SLIDE_BACKGROUND_TYPE" val="navigation"/>
</p:tagLst>
</file>

<file path=ppt/tags/tag122.xml><?xml version="1.0" encoding="utf-8"?>
<p:tagLst xmlns:p="http://schemas.openxmlformats.org/presentationml/2006/main">
  <p:tag name="KSO_WM_SLIDE_BACKGROUND_TYPE" val="navigation"/>
</p:tagLst>
</file>

<file path=ppt/tags/tag123.xml><?xml version="1.0" encoding="utf-8"?>
<p:tagLst xmlns:p="http://schemas.openxmlformats.org/presentationml/2006/main">
  <p:tag name="KSO_WM_SLIDE_BACKGROUND_TYPE" val="navigation"/>
</p:tagLst>
</file>

<file path=ppt/tags/tag124.xml><?xml version="1.0" encoding="utf-8"?>
<p:tagLst xmlns:p="http://schemas.openxmlformats.org/presentationml/2006/main">
  <p:tag name="KSO_WM_SLIDE_BACKGROUND_TYPE" val="belt"/>
</p:tagLst>
</file>

<file path=ppt/tags/tag125.xml><?xml version="1.0" encoding="utf-8"?>
<p:tagLst xmlns:p="http://schemas.openxmlformats.org/presentationml/2006/main">
  <p:tag name="KSO_WM_SLIDE_BACKGROUND_TYPE" val="belt"/>
</p:tagLst>
</file>

<file path=ppt/tags/tag126.xml><?xml version="1.0" encoding="utf-8"?>
<p:tagLst xmlns:p="http://schemas.openxmlformats.org/presentationml/2006/main">
  <p:tag name="KSO_WM_SLIDE_BACKGROUND_TYPE" val="belt"/>
</p:tagLst>
</file>

<file path=ppt/tags/tag127.xml><?xml version="1.0" encoding="utf-8"?>
<p:tagLst xmlns:p="http://schemas.openxmlformats.org/presentationml/2006/main">
  <p:tag name="KSO_WM_SLIDE_BACKGROUND_TYPE" val="belt"/>
</p:tagLst>
</file>

<file path=ppt/tags/tag128.xml><?xml version="1.0" encoding="utf-8"?>
<p:tagLst xmlns:p="http://schemas.openxmlformats.org/presentationml/2006/main">
  <p:tag name="KSO_WM_SLIDE_BACKGROUND_TYPE" val="belt"/>
</p:tagLst>
</file>

<file path=ppt/tags/tag129.xml><?xml version="1.0" encoding="utf-8"?>
<p:tagLst xmlns:p="http://schemas.openxmlformats.org/presentationml/2006/main">
  <p:tag name="KSO_WM_TEMPLATE_CATEGORY" val="custom"/>
  <p:tag name="KSO_WM_TEMPLATE_INDEX" val="20214704"/>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TEMPLATE_CATEGORY" val="custom"/>
  <p:tag name="KSO_WM_TEMPLATE_INDEX" val="20214704"/>
</p:tagLst>
</file>

<file path=ppt/tags/tag131.xml><?xml version="1.0" encoding="utf-8"?>
<p:tagLst xmlns:p="http://schemas.openxmlformats.org/presentationml/2006/main">
  <p:tag name="KSO_WM_BEAUTIFY_FLAG" val="#wm#"/>
  <p:tag name="KSO_WM_TAG_VERSION" val="1.0"/>
  <p:tag name="KSO_WM_TEMPLATE_CATEGORY" val="custom"/>
  <p:tag name="KSO_WM_TEMPLATE_INDEX" val="20214704"/>
</p:tagLst>
</file>

<file path=ppt/tags/tag1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14704_1*i*1"/>
  <p:tag name="KSO_WM_TEMPLATE_CATEGORY" val="custom"/>
  <p:tag name="KSO_WM_TEMPLATE_INDEX" val="20214704"/>
  <p:tag name="KSO_WM_UNIT_LAYERLEVEL" val="1"/>
  <p:tag name="KSO_WM_TAG_VERSION" val="1.0"/>
  <p:tag name="KSO_WM_BEAUTIFY_FLAG" val="#wm#"/>
  <p:tag name="KSO_WM_UNIT_BLOCK" val="0"/>
  <p:tag name="KSO_WM_UNIT_SM_LIMIT_TYPE" val="0"/>
  <p:tag name="KSO_WM_UNIT_DEC_AREA_ID" val="8e2e37053bfb42cf9d9e7b17a011e0b3"/>
  <p:tag name="KSO_WM_UNIT_DECORATE_INFO" val="{&quot;DecorateInfoH&quot;:{&quot;IsAbs&quot;:true},&quot;DecorateInfoW&quot;:{&quot;IsAbs&quot;:true},&quot;DecorateInfoX&quot;:{&quot;IsAbs&quot;:true,&quot;Pos&quot;:0},&quot;DecorateInfoY&quot;:{&quot;IsAbs&quot;:true,&quot;Pos&quot;:2},&quot;ReferentInfo&quot;:{&quot;Id&quot;:&quot;303ac59f079f47cda557830297e8287b;5e9547825ffb475b905e9871ab291bd1&quot;,&quot;X&quot;:{&quot;Pos&quot;:2},&quot;Y&quot;:{&quot;Pos&quot;:2}},&quot;whChangeMode&quot;:0}"/>
  <p:tag name="KSO_WM_CHIP_GROUPID" val="5f2a1a4945e1f15ec24fe3ea"/>
  <p:tag name="KSO_WM_CHIP_XID" val="5f2a1a4945e1f15ec24fe3eb"/>
  <p:tag name="KSO_WM_CHIP_FILLAREA_FILL_RULE" val="{&quot;fill_align&quot;:&quot;cm&quot;,&quot;fill_mode&quot;:&quot;adaptive&quot;,&quot;sacle_strategy&quot;:&quot;smart&quot;}"/>
  <p:tag name="KSO_WM_UNIT_DEC_SUPPORTCHANGEPIC" val="0"/>
  <p:tag name="KSO_WM_UNIT_DEC_CHANGEPICRESERVED" val="0"/>
  <p:tag name="KSO_WM_ASSEMBLE_CHIP_INDEX" val="966fe570183e45959517f40db614b2a3"/>
  <p:tag name="KSO_WM_UNIT_FILL_FORE_SCHEMECOLOR_INDEX_BRIGHTNESS" val="0.25"/>
  <p:tag name="KSO_WM_UNIT_FILL_FORE_SCHEMECOLOR_INDEX" val="13"/>
  <p:tag name="KSO_WM_UNIT_FILL_TYPE" val="1"/>
  <p:tag name="KSO_WM_UNIT_LINE_FORE_SCHEMECOLOR_INDEX_BRIGHTNESS" val="0.25"/>
  <p:tag name="KSO_WM_UNIT_LINE_FORE_SCHEMECOLOR_INDEX" val="13"/>
  <p:tag name="KSO_WM_UNIT_LINE_FILL_TYPE" val="2"/>
  <p:tag name="KSO_WM_UNIT_TEXT_FILL_FORE_SCHEMECOLOR_INDEX_BRIGHTNESS" val="0"/>
  <p:tag name="KSO_WM_UNIT_TEXT_FILL_FORE_SCHEMECOLOR_INDEX" val="2"/>
  <p:tag name="KSO_WM_UNIT_TEXT_FILL_TYPE" val="1"/>
  <p:tag name="KSO_WM_UNIT_VALUE" val="1"/>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4704_1*a*1"/>
  <p:tag name="KSO_WM_TEMPLATE_CATEGORY" val="custom"/>
  <p:tag name="KSO_WM_TEMPLATE_INDEX" val="20214704"/>
  <p:tag name="KSO_WM_UNIT_LAYERLEVEL" val="1"/>
  <p:tag name="KSO_WM_TAG_VERSION" val="1.0"/>
  <p:tag name="KSO_WM_BEAUTIFY_FLAG" val="#wm#"/>
  <p:tag name="KSO_WM_UNIT_ISCONTENTSTITLE" val="0"/>
  <p:tag name="KSO_WM_UNIT_NOCLEAR" val="0"/>
  <p:tag name="KSO_WM_UNIT_VALUE" val="24"/>
  <p:tag name="KSO_WM_UNIT_TYPE" val="a"/>
  <p:tag name="KSO_WM_UNIT_INDEX" val="1"/>
  <p:tag name="KSO_WM_UNIT_ISNUMDGMTITLE" val="0"/>
  <p:tag name="KSO_WM_UNIT_PRESET_TEXT" val="同心逐梦 不断超越"/>
  <p:tag name="KSO_WM_UNIT_BLOCK" val="0"/>
  <p:tag name="KSO_WM_UNIT_DEC_AREA_ID" val="303ac59f079f47cda557830297e8287b"/>
  <p:tag name="KSO_WM_UNIT_DEFAULT_FONT" val="24;60;4"/>
  <p:tag name="KSO_WM_CHIP_GROUPID" val="5f2a1a4945e1f15ec24fe3ea"/>
  <p:tag name="KSO_WM_CHIP_XID" val="5f2a1a4945e1f15ec24fe3eb"/>
  <p:tag name="KSO_WM_CHIP_FILLAREA_FILL_RULE" val="{&quot;fill_align&quot;:&quot;cm&quot;,&quot;fill_mode&quot;:&quot;adaptive&quot;,&quot;sacle_strategy&quot;:&quot;smart&quot;}"/>
  <p:tag name="KSO_WM_ASSEMBLE_CHIP_INDEX" val="966fe570183e45959517f40db614b2a3"/>
  <p:tag name="KSO_WM_UNIT_TEXT_FILL_FORE_SCHEMECOLOR_INDEX_BRIGHTNESS" val="0.15"/>
  <p:tag name="KSO_WM_UNIT_TEXT_FILL_FORE_SCHEMECOLOR_INDEX" val="13"/>
  <p:tag name="KSO_WM_UNIT_TEXT_FILL_TYPE" val="1"/>
  <p:tag name="KSO_WM_UNIT_SMARTLAYOUT_COMPRESS_INFO" val="{&#10;    &quot;id&quot;: &quot;2020-11-05T09:17:38&quot;,&#10;    &quot;max&quot;: 1.3840742951742868e-05,&#10;    &quot;parentMax&quot;: {&#10;        &quot;max&quot;: 14.040000000000049&#10;    },&#10;    &quot;topChanged&quot;: 0&#10;}&#10;"/>
  <p:tag name="KSO_WM_UNIT_LAST_MAX_FONTSIZE" val="1200"/>
</p:tagLst>
</file>

<file path=ppt/tags/tag134.xml><?xml version="1.0" encoding="utf-8"?>
<p:tagLst xmlns:p="http://schemas.openxmlformats.org/presentationml/2006/main">
  <p:tag name="KSO_WM_CHIP_INFOS" val="{&quot;layout_type&quot;:&quot;formiddle3&quot;,&quot;slide_type&quot;:[&quot;title&quot;],&quot;aspect_ratio&quot;:&quot;16:9&quot;}"/>
  <p:tag name="KSO_WM_CHIP_XID" val="5ebe041a0ac41c4a0a52557e"/>
  <p:tag name="KSO_WM_CHIP_FILLPROP" val="[[{&quot;fill_id&quot;:&quot;0fc8cb0b5be24332a6c5a6db9e174d8a&quot;,&quot;fill_align&quot;:&quot;cm&quot;,&quot;text_align&quot;:&quot;cm&quot;,&quot;text_direction&quot;:&quot;horizontal&quot;,&quot;chip_types&quot;:[&quot;text&quot;,&quot;header&quot;]}]]"/>
  <p:tag name="KSO_WM_SLIDE_ID" val="custom20214704_1"/>
  <p:tag name="KSO_WM_TEMPLATE_SUBCATEGORY" val="21"/>
  <p:tag name="KSO_WM_TEMPLATE_MASTER_TYPE" val="1"/>
  <p:tag name="KSO_WM_TEMPLATE_COLOR_TYPE" val="1"/>
  <p:tag name="KSO_WM_SLIDE_TYPE" val="title"/>
  <p:tag name="KSO_WM_SLIDE_SUBTYPE" val="pureTxt"/>
  <p:tag name="KSO_WM_SLIDE_ITEM_CNT" val="0"/>
  <p:tag name="KSO_WM_SLIDE_INDEX" val="1"/>
  <p:tag name="KSO_WM_SLIDE_SIZE" val="700*380"/>
  <p:tag name="KSO_WM_SLIDE_POSITION" val="130*79"/>
  <p:tag name="KSO_WM_TAG_VERSION" val="1.0"/>
  <p:tag name="KSO_WM_BEAUTIFY_FLAG" val="#wm#"/>
  <p:tag name="KSO_WM_TEMPLATE_CATEGORY" val="custom"/>
  <p:tag name="KSO_WM_TEMPLATE_INDEX" val="20214704"/>
  <p:tag name="KSO_WM_SLIDE_LAYOUT" val="a_b"/>
  <p:tag name="KSO_WM_SLIDE_LAYOUT_CNT" val="1_1"/>
  <p:tag name="KSO_WM_CHIP_GROUPID" val="5ebf6661ddc3daf3fef3f760"/>
  <p:tag name="KSO_WM_SLIDE_LAYOUT_INFO" val="{&quot;id&quot;:&quot;2020-11-05T09:17:38&quot;,&quot;maxSize&quot;:{&quot;size1&quot;:55.025887496383113},&quot;minSize&quot;:{&quot;size1&quot;:49.82588749638311},&quot;normalSize&quot;:{&quot;size1&quot;:55.025887496383113},&quot;subLayout&quot;:[{&quot;id&quot;:&quot;2020-11-05T09:17:38&quot;,&quot;margin&quot;:{&quot;bottom&quot;:0.3720366358757019,&quot;left&quot;:4.5896391868591309,&quot;right&quot;:4.5824065208435059,&quot;top&quot;:4.4854865074157715},&quot;type&quot;:0},{&quot;id&quot;:&quot;2020-11-05T09:17:38&quot;,&quot;margin&quot;:{&quot;bottom&quot;:4.4854917526245117,&quot;left&quot;:4.5896391868591309,&quot;right&quot;:14.330286979675293,&quot;top&quot;:0.23816074430942535},&quot;type&quot;:0}],&quot;type&quot;:0}"/>
  <p:tag name="KSO_WM_SLIDE_BK_DARK_LIGHT" val="2"/>
  <p:tag name="KSO_WM_SLIDE_BACKGROUND_TYPE" val="general"/>
  <p:tag name="KSO_WM_SLIDE_SUPPORT_FEATURE_TYPE" val="0"/>
  <p:tag name="KSO_WM_TEMPLATE_MASTER_THUMB_INDEX" val="12"/>
  <p:tag name="KSO_WM_TEMPLATE_ASSEMBLE_XID" val="5fa35297a8fc48be80830166"/>
  <p:tag name="KSO_WM_TEMPLATE_ASSEMBLE_GROUPID" val="5f9f7fa9e206d3a5ffe887ea"/>
  <p:tag name="KSO_WM_TEMPLATE_THUMBS_INDEX" val="1、4、5、6、7、51"/>
</p:tagLst>
</file>

<file path=ppt/tags/tag135.xml><?xml version="1.0" encoding="utf-8"?>
<p:tagLst xmlns:p="http://schemas.openxmlformats.org/presentationml/2006/main">
  <p:tag name="KSO_WM_UNIT_ISCONTENTSTITLE" val="1"/>
  <p:tag name="KSO_WM_UNIT_ISNUMDGMTITLE" val="0"/>
  <p:tag name="KSO_WM_UNIT_PRESET_TEXT" val="目录"/>
  <p:tag name="KSO_WM_UNIT_NOCLEAR" val="0"/>
  <p:tag name="KSO_WM_UNIT_VALUE" val="2"/>
  <p:tag name="KSO_WM_UNIT_HIGHLIGHT" val="0"/>
  <p:tag name="KSO_WM_UNIT_COMPATIBLE" val="0"/>
  <p:tag name="KSO_WM_UNIT_DIAGRAM_ISNUMVISUAL" val="0"/>
  <p:tag name="KSO_WM_UNIT_DIAGRAM_ISREFERUNIT" val="0"/>
  <p:tag name="KSO_WM_UNIT_TYPE" val="a"/>
  <p:tag name="KSO_WM_UNIT_INDEX" val="1"/>
  <p:tag name="KSO_WM_UNIT_ID" val="custom20214704_6*a*1"/>
  <p:tag name="KSO_WM_TEMPLATE_CATEGORY" val="custom"/>
  <p:tag name="KSO_WM_TEMPLATE_INDEX" val="20214704"/>
  <p:tag name="KSO_WM_UNIT_LAYERLEVEL" val="1"/>
  <p:tag name="KSO_WM_TAG_VERSION" val="1.0"/>
  <p:tag name="KSO_WM_BEAUTIFY_FLAG" val="#wm#"/>
  <p:tag name="KSO_WM_CHIP_GROUPID" val="5ec7ae378193540dcf6eab6a"/>
  <p:tag name="KSO_WM_CHIP_XID" val="5ec7ae378193540dcf6eab6b"/>
  <p:tag name="KSO_WM_UNIT_DEC_AREA_ID" val="010aa7c0684343f999ab3d6de644dee5"/>
  <p:tag name="KSO_WM_UNIT_DECORATE_INFO" val=""/>
  <p:tag name="KSO_WM_UNIT_SM_LIMIT_TYPE" val=""/>
  <p:tag name="KSO_WM_CHIP_FILLAREA_FILL_RULE" val="{&quot;fill_align&quot;:&quot;cm&quot;,&quot;fill_mode&quot;:&quot;adaptive&quot;,&quot;sacle_strategy&quot;:&quot;smart&quot;}"/>
  <p:tag name="KSO_WM_ASSEMBLE_CHIP_INDEX" val="087f42c38c4e42d38c0b6346465e4215"/>
  <p:tag name="KSO_WM_UNIT_TEXT_FILL_FORE_SCHEMECOLOR_INDEX_BRIGHTNESS" val="0"/>
  <p:tag name="KSO_WM_UNIT_TEXT_FILL_FORE_SCHEMECOLOR_INDEX" val="5"/>
  <p:tag name="KSO_WM_UNIT_TEXT_FILL_TYPE" val="1"/>
</p:tagLst>
</file>

<file path=ppt/tags/tag13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custom20214704_6*l_h_i*1_1_1"/>
  <p:tag name="KSO_WM_TEMPLATE_CATEGORY" val="custom"/>
  <p:tag name="KSO_WM_TEMPLATE_INDEX" val="20214704"/>
  <p:tag name="KSO_WM_UNIT_LAYERLEVEL" val="1_1_1"/>
  <p:tag name="KSO_WM_TAG_VERSION" val="1.0"/>
  <p:tag name="KSO_WM_BEAUTIFY_FLAG" val="#wm#"/>
  <p:tag name="KSO_WM_CHIP_GROUPID" val="5f7306a20ff15d9a40f72d07"/>
  <p:tag name="KSO_WM_CHIP_XID" val="5f7306a20ff15d9a40f72d0c"/>
  <p:tag name="KSO_WM_UNIT_DEC_AREA_ID" val="2d6f9f9102e74aa0b8e19355116b76a9"/>
  <p:tag name="KSO_WM_UNIT_DECORATE_INFO" val=""/>
  <p:tag name="KSO_WM_UNIT_SM_LIMIT_TYPE" val=""/>
  <p:tag name="KSO_WM_CHIP_FILLAREA_FILL_RULE" val="{&quot;fill_align&quot;:&quot;cm&quot;,&quot;fill_mode&quot;:&quot;adaptive&quot;,&quot;sacle_strategy&quot;:&quot;stretch&quot;}"/>
  <p:tag name="KSO_WM_ASSEMBLE_CHIP_INDEX" val="6dc5c2c592d94efd9cf8f7c357b405da"/>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27"/>
  <p:tag name="KSO_WM_UNIT_USESOURCEFORMAT_APPLY" val="1"/>
</p:tagLst>
</file>

<file path=ppt/tags/tag137.xml><?xml version="1.0" encoding="utf-8"?>
<p:tagLst xmlns:p="http://schemas.openxmlformats.org/presentationml/2006/main">
  <p:tag name="KSO_WM_UNIT_ISCONTENTSTITLE" val="0"/>
  <p:tag name="KSO_WM_UNIT_ISNUMDGMTITLE" val="0"/>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custom20214704_6*l_h_f*1_1_1"/>
  <p:tag name="KSO_WM_TEMPLATE_CATEGORY" val="custom"/>
  <p:tag name="KSO_WM_TEMPLATE_INDEX" val="20214704"/>
  <p:tag name="KSO_WM_UNIT_LAYERLEVEL" val="1_1_1"/>
  <p:tag name="KSO_WM_TAG_VERSION" val="1.0"/>
  <p:tag name="KSO_WM_BEAUTIFY_FLAG" val="#wm#"/>
  <p:tag name="KSO_WM_UNIT_PRESET_TEXT" val="输入标题"/>
  <p:tag name="KSO_WM_CHIP_GROUPID" val="5f7306a20ff15d9a40f72d07"/>
  <p:tag name="KSO_WM_CHIP_XID" val="5f7306a20ff15d9a40f72d0c"/>
  <p:tag name="KSO_WM_UNIT_DEC_AREA_ID" val="e3a843efd6054f0c93fe4c52065eecad"/>
  <p:tag name="KSO_WM_UNIT_DECORATE_INFO" val=""/>
  <p:tag name="KSO_WM_UNIT_SM_LIMIT_TYPE" val=""/>
  <p:tag name="KSO_WM_CHIP_FILLAREA_FILL_RULE" val="{&quot;fill_align&quot;:&quot;cm&quot;,&quot;fill_mode&quot;:&quot;adaptive&quot;,&quot;sacle_strategy&quot;:&quot;stretch&quot;}"/>
  <p:tag name="KSO_WM_ASSEMBLE_CHIP_INDEX" val="6dc5c2c592d94efd9cf8f7c357b405da"/>
  <p:tag name="KSO_WM_UNIT_TEXT_FILL_FORE_SCHEMECOLOR_INDEX_BRIGHTNESS" val="0.15"/>
  <p:tag name="KSO_WM_UNIT_TEXT_FILL_FORE_SCHEMECOLOR_INDEX" val="13"/>
  <p:tag name="KSO_WM_UNIT_TEXT_FILL_TYPE" val="1"/>
  <p:tag name="KSO_WM_UNIT_VALUE" val="6"/>
  <p:tag name="KSO_WM_UNIT_USESOURCEFORMAT_APPLY" val="1"/>
</p:tagLst>
</file>

<file path=ppt/tags/tag13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2"/>
  <p:tag name="KSO_WM_UNIT_ID" val="custom20214704_6*l_h_i*1_1_2"/>
  <p:tag name="KSO_WM_TEMPLATE_CATEGORY" val="custom"/>
  <p:tag name="KSO_WM_TEMPLATE_INDEX" val="20214704"/>
  <p:tag name="KSO_WM_UNIT_LAYERLEVEL" val="1_1_1"/>
  <p:tag name="KSO_WM_TAG_VERSION" val="1.0"/>
  <p:tag name="KSO_WM_BEAUTIFY_FLAG" val="#wm#"/>
  <p:tag name="KSO_WM_CHIP_GROUPID" val="5f7306a20ff15d9a40f72d07"/>
  <p:tag name="KSO_WM_CHIP_XID" val="5f7306a20ff15d9a40f72d0c"/>
  <p:tag name="KSO_WM_UNIT_DEC_AREA_ID" val="c7ad5abd2283438295dca81eb5eb0595"/>
  <p:tag name="KSO_WM_UNIT_DECORATE_INFO" val=""/>
  <p:tag name="KSO_WM_UNIT_SM_LIMIT_TYPE" val=""/>
  <p:tag name="KSO_WM_CHIP_FILLAREA_FILL_RULE" val="{&quot;fill_align&quot;:&quot;cm&quot;,&quot;fill_mode&quot;:&quot;adaptive&quot;,&quot;sacle_strategy&quot;:&quot;stretch&quot;}"/>
  <p:tag name="KSO_WM_ASSEMBLE_CHIP_INDEX" val="6dc5c2c592d94efd9cf8f7c357b405da"/>
  <p:tag name="KSO_WM_UNIT_TEXT_FILL_FORE_SCHEMECOLOR_INDEX_BRIGHTNESS" val="0"/>
  <p:tag name="KSO_WM_UNIT_TEXT_FILL_FORE_SCHEMECOLOR_INDEX" val="5"/>
  <p:tag name="KSO_WM_UNIT_TEXT_FILL_TYPE" val="1"/>
  <p:tag name="KSO_WM_UNIT_VALUE" val="2"/>
  <p:tag name="KSO_WM_UNIT_USESOURCEFORMAT_APPLY" val="1"/>
</p:tagLst>
</file>

<file path=ppt/tags/tag13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custom20214704_6*l_h_i*1_1_3"/>
  <p:tag name="KSO_WM_TEMPLATE_CATEGORY" val="custom"/>
  <p:tag name="KSO_WM_TEMPLATE_INDEX" val="20214704"/>
  <p:tag name="KSO_WM_UNIT_LAYERLEVEL" val="1_1_1"/>
  <p:tag name="KSO_WM_TAG_VERSION" val="1.0"/>
  <p:tag name="KSO_WM_BEAUTIFY_FLAG" val="#wm#"/>
  <p:tag name="KSO_WM_CHIP_GROUPID" val="5f7306a20ff15d9a40f72d07"/>
  <p:tag name="KSO_WM_CHIP_XID" val="5f7306a20ff15d9a40f72d0c"/>
  <p:tag name="KSO_WM_UNIT_DEC_AREA_ID" val="544633219af34f7a8b8db9e19fee727a"/>
  <p:tag name="KSO_WM_UNIT_DECORATE_INFO" val=""/>
  <p:tag name="KSO_WM_UNIT_SM_LIMIT_TYPE" val=""/>
  <p:tag name="KSO_WM_CHIP_FILLAREA_FILL_RULE" val="{&quot;fill_align&quot;:&quot;cm&quot;,&quot;fill_mode&quot;:&quot;adaptive&quot;,&quot;sacle_strategy&quot;:&quot;stretch&quot;}"/>
  <p:tag name="KSO_WM_ASSEMBLE_CHIP_INDEX" val="6dc5c2c592d94efd9cf8f7c357b405da"/>
  <p:tag name="KSO_WM_UNIT_LINE_FORE_SCHEMECOLOR_INDEX_BRIGHTNESS" val="0"/>
  <p:tag name="KSO_WM_UNIT_LINE_FORE_SCHEMECOLOR_INDEX" val="5"/>
  <p:tag name="KSO_WM_UNIT_LINE_FILL_TYPE" val="2"/>
  <p:tag name="KSO_WM_UNIT_USESOURCEFORMAT_APPLY" val="1"/>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4"/>
  <p:tag name="KSO_WM_UNIT_ID" val="custom20214704_6*l_h_i*1_1_4"/>
  <p:tag name="KSO_WM_TEMPLATE_CATEGORY" val="custom"/>
  <p:tag name="KSO_WM_TEMPLATE_INDEX" val="20214704"/>
  <p:tag name="KSO_WM_UNIT_LAYERLEVEL" val="1_1_1"/>
  <p:tag name="KSO_WM_TAG_VERSION" val="1.0"/>
  <p:tag name="KSO_WM_BEAUTIFY_FLAG" val="#wm#"/>
  <p:tag name="KSO_WM_CHIP_GROUPID" val="5f7306a20ff15d9a40f72d07"/>
  <p:tag name="KSO_WM_CHIP_XID" val="5f7306a20ff15d9a40f72d0c"/>
  <p:tag name="KSO_WM_UNIT_DEC_AREA_ID" val="17050135b30d48de8dd8fcc30ac94158"/>
  <p:tag name="KSO_WM_UNIT_DECORATE_INFO" val=""/>
  <p:tag name="KSO_WM_UNIT_SM_LIMIT_TYPE" val=""/>
  <p:tag name="KSO_WM_CHIP_FILLAREA_FILL_RULE" val="{&quot;fill_align&quot;:&quot;cm&quot;,&quot;fill_mode&quot;:&quot;adaptive&quot;,&quot;sacle_strategy&quot;:&quot;stretch&quot;}"/>
  <p:tag name="KSO_WM_ASSEMBLE_CHIP_INDEX" val="6dc5c2c592d94efd9cf8f7c357b405da"/>
  <p:tag name="KSO_WM_UNIT_LINE_FORE_SCHEMECOLOR_INDEX_BRIGHTNESS" val="0"/>
  <p:tag name="KSO_WM_UNIT_LINE_FORE_SCHEMECOLOR_INDEX" val="5"/>
  <p:tag name="KSO_WM_UNIT_LINE_FILL_TYPE" val="2"/>
  <p:tag name="KSO_WM_UNIT_USESOURCEFORMAT_APPLY" val="1"/>
</p:tagLst>
</file>

<file path=ppt/tags/tag14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custom20214704_6*l_h_i*1_3_1"/>
  <p:tag name="KSO_WM_TEMPLATE_CATEGORY" val="custom"/>
  <p:tag name="KSO_WM_TEMPLATE_INDEX" val="20214704"/>
  <p:tag name="KSO_WM_UNIT_LAYERLEVEL" val="1_1_1"/>
  <p:tag name="KSO_WM_TAG_VERSION" val="1.0"/>
  <p:tag name="KSO_WM_BEAUTIFY_FLAG" val="#wm#"/>
  <p:tag name="KSO_WM_CHIP_GROUPID" val="5f7306a20ff15d9a40f72d07"/>
  <p:tag name="KSO_WM_CHIP_XID" val="5f7306a20ff15d9a40f72d0c"/>
  <p:tag name="KSO_WM_UNIT_DEC_AREA_ID" val="36ab4be19d104f1dba0e06e5148ae99d"/>
  <p:tag name="KSO_WM_UNIT_DECORATE_INFO" val=""/>
  <p:tag name="KSO_WM_UNIT_SM_LIMIT_TYPE" val=""/>
  <p:tag name="KSO_WM_CHIP_FILLAREA_FILL_RULE" val="{&quot;fill_align&quot;:&quot;cm&quot;,&quot;fill_mode&quot;:&quot;adaptive&quot;,&quot;sacle_strategy&quot;:&quot;stretch&quot;}"/>
  <p:tag name="KSO_WM_ASSEMBLE_CHIP_INDEX" val="6dc5c2c592d94efd9cf8f7c357b405da"/>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27"/>
  <p:tag name="KSO_WM_UNIT_USESOURCEFORMAT_APPLY" val="1"/>
</p:tagLst>
</file>

<file path=ppt/tags/tag142.xml><?xml version="1.0" encoding="utf-8"?>
<p:tagLst xmlns:p="http://schemas.openxmlformats.org/presentationml/2006/main">
  <p:tag name="KSO_WM_UNIT_ISCONTENTSTITLE" val="0"/>
  <p:tag name="KSO_WM_UNIT_ISNUMDGMTITLE" val="0"/>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custom20214704_6*l_h_f*1_3_1"/>
  <p:tag name="KSO_WM_TEMPLATE_CATEGORY" val="custom"/>
  <p:tag name="KSO_WM_TEMPLATE_INDEX" val="20214704"/>
  <p:tag name="KSO_WM_UNIT_LAYERLEVEL" val="1_1_1"/>
  <p:tag name="KSO_WM_TAG_VERSION" val="1.0"/>
  <p:tag name="KSO_WM_BEAUTIFY_FLAG" val="#wm#"/>
  <p:tag name="KSO_WM_UNIT_PRESET_TEXT" val="输入标题"/>
  <p:tag name="KSO_WM_CHIP_GROUPID" val="5f7306a20ff15d9a40f72d07"/>
  <p:tag name="KSO_WM_CHIP_XID" val="5f7306a20ff15d9a40f72d0c"/>
  <p:tag name="KSO_WM_UNIT_DEC_AREA_ID" val="02d5cbef19364f2986a03c9ef4f19aa6"/>
  <p:tag name="KSO_WM_UNIT_DECORATE_INFO" val=""/>
  <p:tag name="KSO_WM_UNIT_SM_LIMIT_TYPE" val=""/>
  <p:tag name="KSO_WM_CHIP_FILLAREA_FILL_RULE" val="{&quot;fill_align&quot;:&quot;cm&quot;,&quot;fill_mode&quot;:&quot;adaptive&quot;,&quot;sacle_strategy&quot;:&quot;stretch&quot;}"/>
  <p:tag name="KSO_WM_ASSEMBLE_CHIP_INDEX" val="6dc5c2c592d94efd9cf8f7c357b405da"/>
  <p:tag name="KSO_WM_UNIT_TEXT_FILL_FORE_SCHEMECOLOR_INDEX_BRIGHTNESS" val="0.15"/>
  <p:tag name="KSO_WM_UNIT_TEXT_FILL_FORE_SCHEMECOLOR_INDEX" val="13"/>
  <p:tag name="KSO_WM_UNIT_TEXT_FILL_TYPE" val="1"/>
  <p:tag name="KSO_WM_UNIT_VALUE" val="6"/>
  <p:tag name="KSO_WM_UNIT_USESOURCEFORMAT_APPLY" val="1"/>
</p:tagLst>
</file>

<file path=ppt/tags/tag14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2"/>
  <p:tag name="KSO_WM_UNIT_ID" val="custom20214704_6*l_h_i*1_3_2"/>
  <p:tag name="KSO_WM_TEMPLATE_CATEGORY" val="custom"/>
  <p:tag name="KSO_WM_TEMPLATE_INDEX" val="20214704"/>
  <p:tag name="KSO_WM_UNIT_LAYERLEVEL" val="1_1_1"/>
  <p:tag name="KSO_WM_TAG_VERSION" val="1.0"/>
  <p:tag name="KSO_WM_BEAUTIFY_FLAG" val="#wm#"/>
  <p:tag name="KSO_WM_CHIP_GROUPID" val="5f7306a20ff15d9a40f72d07"/>
  <p:tag name="KSO_WM_CHIP_XID" val="5f7306a20ff15d9a40f72d0c"/>
  <p:tag name="KSO_WM_UNIT_DEC_AREA_ID" val="1ee24063169a428795293c2ee302c577"/>
  <p:tag name="KSO_WM_UNIT_DECORATE_INFO" val=""/>
  <p:tag name="KSO_WM_UNIT_SM_LIMIT_TYPE" val=""/>
  <p:tag name="KSO_WM_CHIP_FILLAREA_FILL_RULE" val="{&quot;fill_align&quot;:&quot;cm&quot;,&quot;fill_mode&quot;:&quot;adaptive&quot;,&quot;sacle_strategy&quot;:&quot;stretch&quot;}"/>
  <p:tag name="KSO_WM_ASSEMBLE_CHIP_INDEX" val="6dc5c2c592d94efd9cf8f7c357b405da"/>
  <p:tag name="KSO_WM_UNIT_TEXT_FILL_FORE_SCHEMECOLOR_INDEX_BRIGHTNESS" val="0"/>
  <p:tag name="KSO_WM_UNIT_TEXT_FILL_FORE_SCHEMECOLOR_INDEX" val="5"/>
  <p:tag name="KSO_WM_UNIT_TEXT_FILL_TYPE" val="1"/>
  <p:tag name="KSO_WM_UNIT_VALUE" val="2"/>
  <p:tag name="KSO_WM_UNIT_USESOURCEFORMAT_APPLY" val="1"/>
</p:tagLst>
</file>

<file path=ppt/tags/tag14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3"/>
  <p:tag name="KSO_WM_UNIT_ID" val="custom20214704_6*l_h_i*1_3_3"/>
  <p:tag name="KSO_WM_TEMPLATE_CATEGORY" val="custom"/>
  <p:tag name="KSO_WM_TEMPLATE_INDEX" val="20214704"/>
  <p:tag name="KSO_WM_UNIT_LAYERLEVEL" val="1_1_1"/>
  <p:tag name="KSO_WM_TAG_VERSION" val="1.0"/>
  <p:tag name="KSO_WM_BEAUTIFY_FLAG" val="#wm#"/>
  <p:tag name="KSO_WM_CHIP_GROUPID" val="5f7306a20ff15d9a40f72d07"/>
  <p:tag name="KSO_WM_CHIP_XID" val="5f7306a20ff15d9a40f72d0c"/>
  <p:tag name="KSO_WM_UNIT_DEC_AREA_ID" val="1b34588336664842bffad72afbbfad06"/>
  <p:tag name="KSO_WM_UNIT_DECORATE_INFO" val=""/>
  <p:tag name="KSO_WM_UNIT_SM_LIMIT_TYPE" val=""/>
  <p:tag name="KSO_WM_CHIP_FILLAREA_FILL_RULE" val="{&quot;fill_align&quot;:&quot;cm&quot;,&quot;fill_mode&quot;:&quot;adaptive&quot;,&quot;sacle_strategy&quot;:&quot;stretch&quot;}"/>
  <p:tag name="KSO_WM_ASSEMBLE_CHIP_INDEX" val="6dc5c2c592d94efd9cf8f7c357b405da"/>
  <p:tag name="KSO_WM_UNIT_LINE_FORE_SCHEMECOLOR_INDEX_BRIGHTNESS" val="0"/>
  <p:tag name="KSO_WM_UNIT_LINE_FORE_SCHEMECOLOR_INDEX" val="5"/>
  <p:tag name="KSO_WM_UNIT_LINE_FILL_TYPE" val="2"/>
  <p:tag name="KSO_WM_UNIT_USESOURCEFORMAT_APPLY" val="1"/>
</p:tagLst>
</file>

<file path=ppt/tags/tag14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4"/>
  <p:tag name="KSO_WM_UNIT_ID" val="custom20214704_6*l_h_i*1_3_4"/>
  <p:tag name="KSO_WM_TEMPLATE_CATEGORY" val="custom"/>
  <p:tag name="KSO_WM_TEMPLATE_INDEX" val="20214704"/>
  <p:tag name="KSO_WM_UNIT_LAYERLEVEL" val="1_1_1"/>
  <p:tag name="KSO_WM_TAG_VERSION" val="1.0"/>
  <p:tag name="KSO_WM_BEAUTIFY_FLAG" val="#wm#"/>
  <p:tag name="KSO_WM_CHIP_GROUPID" val="5f7306a20ff15d9a40f72d07"/>
  <p:tag name="KSO_WM_CHIP_XID" val="5f7306a20ff15d9a40f72d0c"/>
  <p:tag name="KSO_WM_UNIT_DEC_AREA_ID" val="39ebe3493c484d1d96b18ebd8c329f4d"/>
  <p:tag name="KSO_WM_UNIT_DECORATE_INFO" val=""/>
  <p:tag name="KSO_WM_UNIT_SM_LIMIT_TYPE" val=""/>
  <p:tag name="KSO_WM_CHIP_FILLAREA_FILL_RULE" val="{&quot;fill_align&quot;:&quot;cm&quot;,&quot;fill_mode&quot;:&quot;adaptive&quot;,&quot;sacle_strategy&quot;:&quot;stretch&quot;}"/>
  <p:tag name="KSO_WM_ASSEMBLE_CHIP_INDEX" val="6dc5c2c592d94efd9cf8f7c357b405da"/>
  <p:tag name="KSO_WM_UNIT_LINE_FORE_SCHEMECOLOR_INDEX_BRIGHTNESS" val="0"/>
  <p:tag name="KSO_WM_UNIT_LINE_FORE_SCHEMECOLOR_INDEX" val="5"/>
  <p:tag name="KSO_WM_UNIT_LINE_FILL_TYPE" val="2"/>
  <p:tag name="KSO_WM_UNIT_USESOURCEFORMAT_APPLY" val="1"/>
</p:tagLst>
</file>

<file path=ppt/tags/tag14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1"/>
  <p:tag name="KSO_WM_UNIT_ID" val="custom20214704_6*l_h_i*1_5_1"/>
  <p:tag name="KSO_WM_TEMPLATE_CATEGORY" val="custom"/>
  <p:tag name="KSO_WM_TEMPLATE_INDEX" val="20214704"/>
  <p:tag name="KSO_WM_UNIT_LAYERLEVEL" val="1_1_1"/>
  <p:tag name="KSO_WM_TAG_VERSION" val="1.0"/>
  <p:tag name="KSO_WM_BEAUTIFY_FLAG" val="#wm#"/>
  <p:tag name="KSO_WM_CHIP_GROUPID" val="5f7306a20ff15d9a40f72d07"/>
  <p:tag name="KSO_WM_CHIP_XID" val="5f7306a20ff15d9a40f72d0c"/>
  <p:tag name="KSO_WM_UNIT_DEC_AREA_ID" val="d5eff95c2a5a4e3bbbac1ebc35906646"/>
  <p:tag name="KSO_WM_UNIT_DECORATE_INFO" val=""/>
  <p:tag name="KSO_WM_UNIT_SM_LIMIT_TYPE" val=""/>
  <p:tag name="KSO_WM_CHIP_FILLAREA_FILL_RULE" val="{&quot;fill_align&quot;:&quot;cm&quot;,&quot;fill_mode&quot;:&quot;adaptive&quot;,&quot;sacle_strategy&quot;:&quot;stretch&quot;}"/>
  <p:tag name="KSO_WM_ASSEMBLE_CHIP_INDEX" val="6dc5c2c592d94efd9cf8f7c357b405da"/>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27"/>
  <p:tag name="KSO_WM_UNIT_USESOURCEFORMAT_APPLY" val="1"/>
</p:tagLst>
</file>

<file path=ppt/tags/tag147.xml><?xml version="1.0" encoding="utf-8"?>
<p:tagLst xmlns:p="http://schemas.openxmlformats.org/presentationml/2006/main">
  <p:tag name="KSO_WM_UNIT_ISCONTENTSTITLE" val="0"/>
  <p:tag name="KSO_WM_UNIT_ISNUMDGMTITLE" val="0"/>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5_1"/>
  <p:tag name="KSO_WM_UNIT_ID" val="custom20214704_6*l_h_f*1_5_1"/>
  <p:tag name="KSO_WM_TEMPLATE_CATEGORY" val="custom"/>
  <p:tag name="KSO_WM_TEMPLATE_INDEX" val="20214704"/>
  <p:tag name="KSO_WM_UNIT_LAYERLEVEL" val="1_1_1"/>
  <p:tag name="KSO_WM_TAG_VERSION" val="1.0"/>
  <p:tag name="KSO_WM_BEAUTIFY_FLAG" val="#wm#"/>
  <p:tag name="KSO_WM_UNIT_PRESET_TEXT" val="输入标题"/>
  <p:tag name="KSO_WM_CHIP_GROUPID" val="5f7306a20ff15d9a40f72d07"/>
  <p:tag name="KSO_WM_CHIP_XID" val="5f7306a20ff15d9a40f72d0c"/>
  <p:tag name="KSO_WM_UNIT_DEC_AREA_ID" val="203e133c12c949b6b96deec3d5b95aa5"/>
  <p:tag name="KSO_WM_UNIT_DECORATE_INFO" val=""/>
  <p:tag name="KSO_WM_UNIT_SM_LIMIT_TYPE" val=""/>
  <p:tag name="KSO_WM_CHIP_FILLAREA_FILL_RULE" val="{&quot;fill_align&quot;:&quot;cm&quot;,&quot;fill_mode&quot;:&quot;adaptive&quot;,&quot;sacle_strategy&quot;:&quot;stretch&quot;}"/>
  <p:tag name="KSO_WM_ASSEMBLE_CHIP_INDEX" val="6dc5c2c592d94efd9cf8f7c357b405da"/>
  <p:tag name="KSO_WM_UNIT_TEXT_FILL_FORE_SCHEMECOLOR_INDEX_BRIGHTNESS" val="0.15"/>
  <p:tag name="KSO_WM_UNIT_TEXT_FILL_FORE_SCHEMECOLOR_INDEX" val="13"/>
  <p:tag name="KSO_WM_UNIT_TEXT_FILL_TYPE" val="1"/>
  <p:tag name="KSO_WM_UNIT_VALUE" val="6"/>
  <p:tag name="KSO_WM_UNIT_USESOURCEFORMAT_APPLY" val="1"/>
</p:tagLst>
</file>

<file path=ppt/tags/tag14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5_2"/>
  <p:tag name="KSO_WM_UNIT_ID" val="custom20214704_6*l_h_i*1_5_2"/>
  <p:tag name="KSO_WM_TEMPLATE_CATEGORY" val="custom"/>
  <p:tag name="KSO_WM_TEMPLATE_INDEX" val="20214704"/>
  <p:tag name="KSO_WM_UNIT_LAYERLEVEL" val="1_1_1"/>
  <p:tag name="KSO_WM_TAG_VERSION" val="1.0"/>
  <p:tag name="KSO_WM_BEAUTIFY_FLAG" val="#wm#"/>
  <p:tag name="KSO_WM_CHIP_GROUPID" val="5f7306a20ff15d9a40f72d07"/>
  <p:tag name="KSO_WM_CHIP_XID" val="5f7306a20ff15d9a40f72d0c"/>
  <p:tag name="KSO_WM_UNIT_DEC_AREA_ID" val="1b04333b90e84205a45526802490fabc"/>
  <p:tag name="KSO_WM_UNIT_DECORATE_INFO" val=""/>
  <p:tag name="KSO_WM_UNIT_SM_LIMIT_TYPE" val=""/>
  <p:tag name="KSO_WM_CHIP_FILLAREA_FILL_RULE" val="{&quot;fill_align&quot;:&quot;cm&quot;,&quot;fill_mode&quot;:&quot;adaptive&quot;,&quot;sacle_strategy&quot;:&quot;stretch&quot;}"/>
  <p:tag name="KSO_WM_ASSEMBLE_CHIP_INDEX" val="6dc5c2c592d94efd9cf8f7c357b405da"/>
  <p:tag name="KSO_WM_UNIT_TEXT_FILL_FORE_SCHEMECOLOR_INDEX_BRIGHTNESS" val="0"/>
  <p:tag name="KSO_WM_UNIT_TEXT_FILL_FORE_SCHEMECOLOR_INDEX" val="5"/>
  <p:tag name="KSO_WM_UNIT_TEXT_FILL_TYPE" val="1"/>
  <p:tag name="KSO_WM_UNIT_VALUE" val="2"/>
  <p:tag name="KSO_WM_UNIT_USESOURCEFORMAT_APPLY" val="1"/>
</p:tagLst>
</file>

<file path=ppt/tags/tag14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3"/>
  <p:tag name="KSO_WM_UNIT_ID" val="custom20214704_6*l_h_i*1_5_3"/>
  <p:tag name="KSO_WM_TEMPLATE_CATEGORY" val="custom"/>
  <p:tag name="KSO_WM_TEMPLATE_INDEX" val="20214704"/>
  <p:tag name="KSO_WM_UNIT_LAYERLEVEL" val="1_1_1"/>
  <p:tag name="KSO_WM_TAG_VERSION" val="1.0"/>
  <p:tag name="KSO_WM_BEAUTIFY_FLAG" val="#wm#"/>
  <p:tag name="KSO_WM_CHIP_GROUPID" val="5f7306a20ff15d9a40f72d07"/>
  <p:tag name="KSO_WM_CHIP_XID" val="5f7306a20ff15d9a40f72d0c"/>
  <p:tag name="KSO_WM_UNIT_DEC_AREA_ID" val="7211f977e2f6445097f46d01780a0fb5"/>
  <p:tag name="KSO_WM_UNIT_DECORATE_INFO" val=""/>
  <p:tag name="KSO_WM_UNIT_SM_LIMIT_TYPE" val=""/>
  <p:tag name="KSO_WM_CHIP_FILLAREA_FILL_RULE" val="{&quot;fill_align&quot;:&quot;cm&quot;,&quot;fill_mode&quot;:&quot;adaptive&quot;,&quot;sacle_strategy&quot;:&quot;stretch&quot;}"/>
  <p:tag name="KSO_WM_ASSEMBLE_CHIP_INDEX" val="6dc5c2c592d94efd9cf8f7c357b405da"/>
  <p:tag name="KSO_WM_UNIT_LINE_FORE_SCHEMECOLOR_INDEX_BRIGHTNESS" val="0"/>
  <p:tag name="KSO_WM_UNIT_LINE_FORE_SCHEMECOLOR_INDEX" val="5"/>
  <p:tag name="KSO_WM_UNIT_LINE_FILL_TYPE" val="2"/>
  <p:tag name="KSO_WM_UNIT_USESOURCEFORMAT_APPLY" val="1"/>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4"/>
  <p:tag name="KSO_WM_UNIT_ID" val="custom20214704_6*l_h_i*1_5_4"/>
  <p:tag name="KSO_WM_TEMPLATE_CATEGORY" val="custom"/>
  <p:tag name="KSO_WM_TEMPLATE_INDEX" val="20214704"/>
  <p:tag name="KSO_WM_UNIT_LAYERLEVEL" val="1_1_1"/>
  <p:tag name="KSO_WM_TAG_VERSION" val="1.0"/>
  <p:tag name="KSO_WM_BEAUTIFY_FLAG" val="#wm#"/>
  <p:tag name="KSO_WM_CHIP_GROUPID" val="5f7306a20ff15d9a40f72d07"/>
  <p:tag name="KSO_WM_CHIP_XID" val="5f7306a20ff15d9a40f72d0c"/>
  <p:tag name="KSO_WM_UNIT_DEC_AREA_ID" val="8d2f962d49dd46baa68871decc0a98e4"/>
  <p:tag name="KSO_WM_UNIT_DECORATE_INFO" val=""/>
  <p:tag name="KSO_WM_UNIT_SM_LIMIT_TYPE" val=""/>
  <p:tag name="KSO_WM_CHIP_FILLAREA_FILL_RULE" val="{&quot;fill_align&quot;:&quot;cm&quot;,&quot;fill_mode&quot;:&quot;adaptive&quot;,&quot;sacle_strategy&quot;:&quot;stretch&quot;}"/>
  <p:tag name="KSO_WM_ASSEMBLE_CHIP_INDEX" val="6dc5c2c592d94efd9cf8f7c357b405da"/>
  <p:tag name="KSO_WM_UNIT_LINE_FORE_SCHEMECOLOR_INDEX_BRIGHTNESS" val="0"/>
  <p:tag name="KSO_WM_UNIT_LINE_FORE_SCHEMECOLOR_INDEX" val="5"/>
  <p:tag name="KSO_WM_UNIT_LINE_FILL_TYPE" val="2"/>
  <p:tag name="KSO_WM_UNIT_USESOURCEFORMAT_APPLY" val="1"/>
</p:tagLst>
</file>

<file path=ppt/tags/tag15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custom20214704_6*l_h_i*1_2_1"/>
  <p:tag name="KSO_WM_TEMPLATE_CATEGORY" val="custom"/>
  <p:tag name="KSO_WM_TEMPLATE_INDEX" val="20214704"/>
  <p:tag name="KSO_WM_UNIT_LAYERLEVEL" val="1_1_1"/>
  <p:tag name="KSO_WM_TAG_VERSION" val="1.0"/>
  <p:tag name="KSO_WM_BEAUTIFY_FLAG" val="#wm#"/>
  <p:tag name="KSO_WM_CHIP_GROUPID" val="5f7306a20ff15d9a40f72d07"/>
  <p:tag name="KSO_WM_CHIP_XID" val="5f7306a20ff15d9a40f72d0c"/>
  <p:tag name="KSO_WM_UNIT_DEC_AREA_ID" val="afde49105c44495a94e8a87920629208"/>
  <p:tag name="KSO_WM_UNIT_DECORATE_INFO" val=""/>
  <p:tag name="KSO_WM_UNIT_SM_LIMIT_TYPE" val=""/>
  <p:tag name="KSO_WM_CHIP_FILLAREA_FILL_RULE" val="{&quot;fill_align&quot;:&quot;cm&quot;,&quot;fill_mode&quot;:&quot;adaptive&quot;,&quot;sacle_strategy&quot;:&quot;stretch&quot;}"/>
  <p:tag name="KSO_WM_ASSEMBLE_CHIP_INDEX" val="6dc5c2c592d94efd9cf8f7c357b405da"/>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27"/>
  <p:tag name="KSO_WM_UNIT_USESOURCEFORMAT_APPLY" val="1"/>
</p:tagLst>
</file>

<file path=ppt/tags/tag152.xml><?xml version="1.0" encoding="utf-8"?>
<p:tagLst xmlns:p="http://schemas.openxmlformats.org/presentationml/2006/main">
  <p:tag name="KSO_WM_UNIT_ISCONTENTSTITLE" val="0"/>
  <p:tag name="KSO_WM_UNIT_ISNUMDGMTITLE" val="0"/>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custom20214704_6*l_h_f*1_2_1"/>
  <p:tag name="KSO_WM_TEMPLATE_CATEGORY" val="custom"/>
  <p:tag name="KSO_WM_TEMPLATE_INDEX" val="20214704"/>
  <p:tag name="KSO_WM_UNIT_LAYERLEVEL" val="1_1_1"/>
  <p:tag name="KSO_WM_TAG_VERSION" val="1.0"/>
  <p:tag name="KSO_WM_BEAUTIFY_FLAG" val="#wm#"/>
  <p:tag name="KSO_WM_UNIT_PRESET_TEXT" val="输入标题"/>
  <p:tag name="KSO_WM_CHIP_GROUPID" val="5f7306a20ff15d9a40f72d07"/>
  <p:tag name="KSO_WM_CHIP_XID" val="5f7306a20ff15d9a40f72d0c"/>
  <p:tag name="KSO_WM_UNIT_DEC_AREA_ID" val="be9d96565d104968b1af04101380e1d6"/>
  <p:tag name="KSO_WM_UNIT_DECORATE_INFO" val=""/>
  <p:tag name="KSO_WM_UNIT_SM_LIMIT_TYPE" val=""/>
  <p:tag name="KSO_WM_CHIP_FILLAREA_FILL_RULE" val="{&quot;fill_align&quot;:&quot;cm&quot;,&quot;fill_mode&quot;:&quot;adaptive&quot;,&quot;sacle_strategy&quot;:&quot;stretch&quot;}"/>
  <p:tag name="KSO_WM_ASSEMBLE_CHIP_INDEX" val="6dc5c2c592d94efd9cf8f7c357b405da"/>
  <p:tag name="KSO_WM_UNIT_TEXT_FILL_FORE_SCHEMECOLOR_INDEX_BRIGHTNESS" val="0.15"/>
  <p:tag name="KSO_WM_UNIT_TEXT_FILL_FORE_SCHEMECOLOR_INDEX" val="13"/>
  <p:tag name="KSO_WM_UNIT_TEXT_FILL_TYPE" val="1"/>
  <p:tag name="KSO_WM_UNIT_VALUE" val="6"/>
  <p:tag name="KSO_WM_UNIT_USESOURCEFORMAT_APPLY" val="1"/>
</p:tagLst>
</file>

<file path=ppt/tags/tag15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2"/>
  <p:tag name="KSO_WM_UNIT_ID" val="custom20214704_6*l_h_i*1_2_2"/>
  <p:tag name="KSO_WM_TEMPLATE_CATEGORY" val="custom"/>
  <p:tag name="KSO_WM_TEMPLATE_INDEX" val="20214704"/>
  <p:tag name="KSO_WM_UNIT_LAYERLEVEL" val="1_1_1"/>
  <p:tag name="KSO_WM_TAG_VERSION" val="1.0"/>
  <p:tag name="KSO_WM_BEAUTIFY_FLAG" val="#wm#"/>
  <p:tag name="KSO_WM_CHIP_GROUPID" val="5f7306a20ff15d9a40f72d07"/>
  <p:tag name="KSO_WM_CHIP_XID" val="5f7306a20ff15d9a40f72d0c"/>
  <p:tag name="KSO_WM_UNIT_DEC_AREA_ID" val="cc098379cc784a519d96778dfa4f7017"/>
  <p:tag name="KSO_WM_UNIT_DECORATE_INFO" val=""/>
  <p:tag name="KSO_WM_UNIT_SM_LIMIT_TYPE" val=""/>
  <p:tag name="KSO_WM_CHIP_FILLAREA_FILL_RULE" val="{&quot;fill_align&quot;:&quot;cm&quot;,&quot;fill_mode&quot;:&quot;adaptive&quot;,&quot;sacle_strategy&quot;:&quot;stretch&quot;}"/>
  <p:tag name="KSO_WM_ASSEMBLE_CHIP_INDEX" val="6dc5c2c592d94efd9cf8f7c357b405da"/>
  <p:tag name="KSO_WM_UNIT_TEXT_FILL_FORE_SCHEMECOLOR_INDEX_BRIGHTNESS" val="0"/>
  <p:tag name="KSO_WM_UNIT_TEXT_FILL_FORE_SCHEMECOLOR_INDEX" val="5"/>
  <p:tag name="KSO_WM_UNIT_TEXT_FILL_TYPE" val="1"/>
  <p:tag name="KSO_WM_UNIT_VALUE" val="2"/>
  <p:tag name="KSO_WM_UNIT_USESOURCEFORMAT_APPLY" val="1"/>
</p:tagLst>
</file>

<file path=ppt/tags/tag15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custom20214704_6*l_h_i*1_2_3"/>
  <p:tag name="KSO_WM_TEMPLATE_CATEGORY" val="custom"/>
  <p:tag name="KSO_WM_TEMPLATE_INDEX" val="20214704"/>
  <p:tag name="KSO_WM_UNIT_LAYERLEVEL" val="1_1_1"/>
  <p:tag name="KSO_WM_TAG_VERSION" val="1.0"/>
  <p:tag name="KSO_WM_BEAUTIFY_FLAG" val="#wm#"/>
  <p:tag name="KSO_WM_CHIP_GROUPID" val="5f7306a20ff15d9a40f72d07"/>
  <p:tag name="KSO_WM_CHIP_XID" val="5f7306a20ff15d9a40f72d0c"/>
  <p:tag name="KSO_WM_UNIT_DEC_AREA_ID" val="990eea15874e424996ea7232bcb0f9ae"/>
  <p:tag name="KSO_WM_UNIT_DECORATE_INFO" val=""/>
  <p:tag name="KSO_WM_UNIT_SM_LIMIT_TYPE" val=""/>
  <p:tag name="KSO_WM_CHIP_FILLAREA_FILL_RULE" val="{&quot;fill_align&quot;:&quot;cm&quot;,&quot;fill_mode&quot;:&quot;adaptive&quot;,&quot;sacle_strategy&quot;:&quot;stretch&quot;}"/>
  <p:tag name="KSO_WM_ASSEMBLE_CHIP_INDEX" val="6dc5c2c592d94efd9cf8f7c357b405da"/>
  <p:tag name="KSO_WM_UNIT_LINE_FORE_SCHEMECOLOR_INDEX_BRIGHTNESS" val="0"/>
  <p:tag name="KSO_WM_UNIT_LINE_FORE_SCHEMECOLOR_INDEX" val="5"/>
  <p:tag name="KSO_WM_UNIT_LINE_FILL_TYPE" val="2"/>
  <p:tag name="KSO_WM_UNIT_USESOURCEFORMAT_APPLY" val="1"/>
</p:tagLst>
</file>

<file path=ppt/tags/tag15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4"/>
  <p:tag name="KSO_WM_UNIT_ID" val="custom20214704_6*l_h_i*1_2_4"/>
  <p:tag name="KSO_WM_TEMPLATE_CATEGORY" val="custom"/>
  <p:tag name="KSO_WM_TEMPLATE_INDEX" val="20214704"/>
  <p:tag name="KSO_WM_UNIT_LAYERLEVEL" val="1_1_1"/>
  <p:tag name="KSO_WM_TAG_VERSION" val="1.0"/>
  <p:tag name="KSO_WM_BEAUTIFY_FLAG" val="#wm#"/>
  <p:tag name="KSO_WM_CHIP_GROUPID" val="5f7306a20ff15d9a40f72d07"/>
  <p:tag name="KSO_WM_CHIP_XID" val="5f7306a20ff15d9a40f72d0c"/>
  <p:tag name="KSO_WM_UNIT_DEC_AREA_ID" val="3f4fb6d628154f02b37c8bfe1858a194"/>
  <p:tag name="KSO_WM_UNIT_DECORATE_INFO" val=""/>
  <p:tag name="KSO_WM_UNIT_SM_LIMIT_TYPE" val=""/>
  <p:tag name="KSO_WM_CHIP_FILLAREA_FILL_RULE" val="{&quot;fill_align&quot;:&quot;cm&quot;,&quot;fill_mode&quot;:&quot;adaptive&quot;,&quot;sacle_strategy&quot;:&quot;stretch&quot;}"/>
  <p:tag name="KSO_WM_ASSEMBLE_CHIP_INDEX" val="6dc5c2c592d94efd9cf8f7c357b405da"/>
  <p:tag name="KSO_WM_UNIT_LINE_FORE_SCHEMECOLOR_INDEX_BRIGHTNESS" val="0"/>
  <p:tag name="KSO_WM_UNIT_LINE_FORE_SCHEMECOLOR_INDEX" val="5"/>
  <p:tag name="KSO_WM_UNIT_LINE_FILL_TYPE" val="2"/>
  <p:tag name="KSO_WM_UNIT_USESOURCEFORMAT_APPLY" val="1"/>
</p:tagLst>
</file>

<file path=ppt/tags/tag15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custom20214704_6*l_h_i*1_4_1"/>
  <p:tag name="KSO_WM_TEMPLATE_CATEGORY" val="custom"/>
  <p:tag name="KSO_WM_TEMPLATE_INDEX" val="20214704"/>
  <p:tag name="KSO_WM_UNIT_LAYERLEVEL" val="1_1_1"/>
  <p:tag name="KSO_WM_TAG_VERSION" val="1.0"/>
  <p:tag name="KSO_WM_BEAUTIFY_FLAG" val="#wm#"/>
  <p:tag name="KSO_WM_CHIP_GROUPID" val="5f7306a20ff15d9a40f72d07"/>
  <p:tag name="KSO_WM_CHIP_XID" val="5f7306a20ff15d9a40f72d0c"/>
  <p:tag name="KSO_WM_UNIT_DEC_AREA_ID" val="dfd50ea610554adb82bfe10e469fad18"/>
  <p:tag name="KSO_WM_UNIT_DECORATE_INFO" val=""/>
  <p:tag name="KSO_WM_UNIT_SM_LIMIT_TYPE" val=""/>
  <p:tag name="KSO_WM_CHIP_FILLAREA_FILL_RULE" val="{&quot;fill_align&quot;:&quot;cm&quot;,&quot;fill_mode&quot;:&quot;adaptive&quot;,&quot;sacle_strategy&quot;:&quot;stretch&quot;}"/>
  <p:tag name="KSO_WM_ASSEMBLE_CHIP_INDEX" val="6dc5c2c592d94efd9cf8f7c357b405da"/>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27"/>
  <p:tag name="KSO_WM_UNIT_USESOURCEFORMAT_APPLY" val="1"/>
</p:tagLst>
</file>

<file path=ppt/tags/tag157.xml><?xml version="1.0" encoding="utf-8"?>
<p:tagLst xmlns:p="http://schemas.openxmlformats.org/presentationml/2006/main">
  <p:tag name="KSO_WM_UNIT_ISCONTENTSTITLE" val="0"/>
  <p:tag name="KSO_WM_UNIT_ISNUMDGMTITLE" val="0"/>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custom20214704_6*l_h_f*1_4_1"/>
  <p:tag name="KSO_WM_TEMPLATE_CATEGORY" val="custom"/>
  <p:tag name="KSO_WM_TEMPLATE_INDEX" val="20214704"/>
  <p:tag name="KSO_WM_UNIT_LAYERLEVEL" val="1_1_1"/>
  <p:tag name="KSO_WM_TAG_VERSION" val="1.0"/>
  <p:tag name="KSO_WM_BEAUTIFY_FLAG" val="#wm#"/>
  <p:tag name="KSO_WM_UNIT_PRESET_TEXT" val="输入标题"/>
  <p:tag name="KSO_WM_CHIP_GROUPID" val="5f7306a20ff15d9a40f72d07"/>
  <p:tag name="KSO_WM_CHIP_XID" val="5f7306a20ff15d9a40f72d0c"/>
  <p:tag name="KSO_WM_UNIT_DEC_AREA_ID" val="fa8eddca8fd743f2a149cb78fd07949d"/>
  <p:tag name="KSO_WM_UNIT_DECORATE_INFO" val=""/>
  <p:tag name="KSO_WM_UNIT_SM_LIMIT_TYPE" val=""/>
  <p:tag name="KSO_WM_CHIP_FILLAREA_FILL_RULE" val="{&quot;fill_align&quot;:&quot;cm&quot;,&quot;fill_mode&quot;:&quot;adaptive&quot;,&quot;sacle_strategy&quot;:&quot;stretch&quot;}"/>
  <p:tag name="KSO_WM_ASSEMBLE_CHIP_INDEX" val="6dc5c2c592d94efd9cf8f7c357b405da"/>
  <p:tag name="KSO_WM_UNIT_TEXT_FILL_FORE_SCHEMECOLOR_INDEX_BRIGHTNESS" val="0.15"/>
  <p:tag name="KSO_WM_UNIT_TEXT_FILL_FORE_SCHEMECOLOR_INDEX" val="13"/>
  <p:tag name="KSO_WM_UNIT_TEXT_FILL_TYPE" val="1"/>
  <p:tag name="KSO_WM_UNIT_VALUE" val="6"/>
  <p:tag name="KSO_WM_UNIT_USESOURCEFORMAT_APPLY" val="1"/>
</p:tagLst>
</file>

<file path=ppt/tags/tag15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2"/>
  <p:tag name="KSO_WM_UNIT_ID" val="custom20214704_6*l_h_i*1_4_2"/>
  <p:tag name="KSO_WM_TEMPLATE_CATEGORY" val="custom"/>
  <p:tag name="KSO_WM_TEMPLATE_INDEX" val="20214704"/>
  <p:tag name="KSO_WM_UNIT_LAYERLEVEL" val="1_1_1"/>
  <p:tag name="KSO_WM_TAG_VERSION" val="1.0"/>
  <p:tag name="KSO_WM_BEAUTIFY_FLAG" val="#wm#"/>
  <p:tag name="KSO_WM_CHIP_GROUPID" val="5f7306a20ff15d9a40f72d07"/>
  <p:tag name="KSO_WM_CHIP_XID" val="5f7306a20ff15d9a40f72d0c"/>
  <p:tag name="KSO_WM_UNIT_DEC_AREA_ID" val="4742b62d9bb64eb286295b2dfc222739"/>
  <p:tag name="KSO_WM_UNIT_DECORATE_INFO" val=""/>
  <p:tag name="KSO_WM_UNIT_SM_LIMIT_TYPE" val=""/>
  <p:tag name="KSO_WM_CHIP_FILLAREA_FILL_RULE" val="{&quot;fill_align&quot;:&quot;cm&quot;,&quot;fill_mode&quot;:&quot;adaptive&quot;,&quot;sacle_strategy&quot;:&quot;stretch&quot;}"/>
  <p:tag name="KSO_WM_ASSEMBLE_CHIP_INDEX" val="6dc5c2c592d94efd9cf8f7c357b405da"/>
  <p:tag name="KSO_WM_UNIT_TEXT_FILL_FORE_SCHEMECOLOR_INDEX_BRIGHTNESS" val="0"/>
  <p:tag name="KSO_WM_UNIT_TEXT_FILL_FORE_SCHEMECOLOR_INDEX" val="5"/>
  <p:tag name="KSO_WM_UNIT_TEXT_FILL_TYPE" val="1"/>
  <p:tag name="KSO_WM_UNIT_VALUE" val="2"/>
  <p:tag name="KSO_WM_UNIT_USESOURCEFORMAT_APPLY" val="1"/>
</p:tagLst>
</file>

<file path=ppt/tags/tag15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3"/>
  <p:tag name="KSO_WM_UNIT_ID" val="custom20214704_6*l_h_i*1_4_3"/>
  <p:tag name="KSO_WM_TEMPLATE_CATEGORY" val="custom"/>
  <p:tag name="KSO_WM_TEMPLATE_INDEX" val="20214704"/>
  <p:tag name="KSO_WM_UNIT_LAYERLEVEL" val="1_1_1"/>
  <p:tag name="KSO_WM_TAG_VERSION" val="1.0"/>
  <p:tag name="KSO_WM_BEAUTIFY_FLAG" val="#wm#"/>
  <p:tag name="KSO_WM_CHIP_GROUPID" val="5f7306a20ff15d9a40f72d07"/>
  <p:tag name="KSO_WM_CHIP_XID" val="5f7306a20ff15d9a40f72d0c"/>
  <p:tag name="KSO_WM_UNIT_DEC_AREA_ID" val="a495a494ed7c487195f0e8ba5a700e9f"/>
  <p:tag name="KSO_WM_UNIT_DECORATE_INFO" val=""/>
  <p:tag name="KSO_WM_UNIT_SM_LIMIT_TYPE" val=""/>
  <p:tag name="KSO_WM_CHIP_FILLAREA_FILL_RULE" val="{&quot;fill_align&quot;:&quot;cm&quot;,&quot;fill_mode&quot;:&quot;adaptive&quot;,&quot;sacle_strategy&quot;:&quot;stretch&quot;}"/>
  <p:tag name="KSO_WM_ASSEMBLE_CHIP_INDEX" val="6dc5c2c592d94efd9cf8f7c357b405da"/>
  <p:tag name="KSO_WM_UNIT_LINE_FORE_SCHEMECOLOR_INDEX_BRIGHTNESS" val="0"/>
  <p:tag name="KSO_WM_UNIT_LINE_FORE_SCHEMECOLOR_INDEX" val="5"/>
  <p:tag name="KSO_WM_UNIT_LINE_FILL_TYPE" val="2"/>
  <p:tag name="KSO_WM_UNIT_USESOURCEFORMAT_APPLY" val="1"/>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4"/>
  <p:tag name="KSO_WM_UNIT_ID" val="custom20214704_6*l_h_i*1_4_4"/>
  <p:tag name="KSO_WM_TEMPLATE_CATEGORY" val="custom"/>
  <p:tag name="KSO_WM_TEMPLATE_INDEX" val="20214704"/>
  <p:tag name="KSO_WM_UNIT_LAYERLEVEL" val="1_1_1"/>
  <p:tag name="KSO_WM_TAG_VERSION" val="1.0"/>
  <p:tag name="KSO_WM_BEAUTIFY_FLAG" val="#wm#"/>
  <p:tag name="KSO_WM_CHIP_GROUPID" val="5f7306a20ff15d9a40f72d07"/>
  <p:tag name="KSO_WM_CHIP_XID" val="5f7306a20ff15d9a40f72d0c"/>
  <p:tag name="KSO_WM_UNIT_DEC_AREA_ID" val="47fb834c03f54b66b6dfafd1425f5c95"/>
  <p:tag name="KSO_WM_UNIT_DECORATE_INFO" val=""/>
  <p:tag name="KSO_WM_UNIT_SM_LIMIT_TYPE" val=""/>
  <p:tag name="KSO_WM_CHIP_FILLAREA_FILL_RULE" val="{&quot;fill_align&quot;:&quot;cm&quot;,&quot;fill_mode&quot;:&quot;adaptive&quot;,&quot;sacle_strategy&quot;:&quot;stretch&quot;}"/>
  <p:tag name="KSO_WM_ASSEMBLE_CHIP_INDEX" val="6dc5c2c592d94efd9cf8f7c357b405da"/>
  <p:tag name="KSO_WM_UNIT_LINE_FORE_SCHEMECOLOR_INDEX_BRIGHTNESS" val="0"/>
  <p:tag name="KSO_WM_UNIT_LINE_FORE_SCHEMECOLOR_INDEX" val="5"/>
  <p:tag name="KSO_WM_UNIT_LINE_FILL_TYPE" val="2"/>
  <p:tag name="KSO_WM_UNIT_USESOURCEFORMAT_APPLY" val="1"/>
</p:tagLst>
</file>

<file path=ppt/tags/tag16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6_1"/>
  <p:tag name="KSO_WM_UNIT_ID" val="custom20214704_6*l_h_i*1_6_1"/>
  <p:tag name="KSO_WM_TEMPLATE_CATEGORY" val="custom"/>
  <p:tag name="KSO_WM_TEMPLATE_INDEX" val="20214704"/>
  <p:tag name="KSO_WM_UNIT_LAYERLEVEL" val="1_1_1"/>
  <p:tag name="KSO_WM_TAG_VERSION" val="1.0"/>
  <p:tag name="KSO_WM_BEAUTIFY_FLAG" val="#wm#"/>
  <p:tag name="KSO_WM_CHIP_GROUPID" val="5f7306a20ff15d9a40f72d07"/>
  <p:tag name="KSO_WM_CHIP_XID" val="5f7306a20ff15d9a40f72d0c"/>
  <p:tag name="KSO_WM_UNIT_DEC_AREA_ID" val="df7b7862c7ad417592dbaba53b5c2d58"/>
  <p:tag name="KSO_WM_UNIT_DECORATE_INFO" val=""/>
  <p:tag name="KSO_WM_UNIT_SM_LIMIT_TYPE" val=""/>
  <p:tag name="KSO_WM_CHIP_FILLAREA_FILL_RULE" val="{&quot;fill_align&quot;:&quot;cm&quot;,&quot;fill_mode&quot;:&quot;adaptive&quot;,&quot;sacle_strategy&quot;:&quot;stretch&quot;}"/>
  <p:tag name="KSO_WM_ASSEMBLE_CHIP_INDEX" val="6dc5c2c592d94efd9cf8f7c357b405da"/>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27"/>
  <p:tag name="KSO_WM_UNIT_USESOURCEFORMAT_APPLY" val="1"/>
</p:tagLst>
</file>

<file path=ppt/tags/tag162.xml><?xml version="1.0" encoding="utf-8"?>
<p:tagLst xmlns:p="http://schemas.openxmlformats.org/presentationml/2006/main">
  <p:tag name="KSO_WM_UNIT_ISCONTENTSTITLE" val="0"/>
  <p:tag name="KSO_WM_UNIT_ISNUMDGMTITLE" val="0"/>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6_1"/>
  <p:tag name="KSO_WM_UNIT_ID" val="custom20214704_6*l_h_f*1_6_1"/>
  <p:tag name="KSO_WM_TEMPLATE_CATEGORY" val="custom"/>
  <p:tag name="KSO_WM_TEMPLATE_INDEX" val="20214704"/>
  <p:tag name="KSO_WM_UNIT_LAYERLEVEL" val="1_1_1"/>
  <p:tag name="KSO_WM_TAG_VERSION" val="1.0"/>
  <p:tag name="KSO_WM_BEAUTIFY_FLAG" val="#wm#"/>
  <p:tag name="KSO_WM_UNIT_PRESET_TEXT" val="输入标题"/>
  <p:tag name="KSO_WM_CHIP_GROUPID" val="5f7306a20ff15d9a40f72d07"/>
  <p:tag name="KSO_WM_CHIP_XID" val="5f7306a20ff15d9a40f72d0c"/>
  <p:tag name="KSO_WM_UNIT_DEC_AREA_ID" val="913251d1448644ccad97e5ae26efbf88"/>
  <p:tag name="KSO_WM_UNIT_DECORATE_INFO" val=""/>
  <p:tag name="KSO_WM_UNIT_SM_LIMIT_TYPE" val=""/>
  <p:tag name="KSO_WM_CHIP_FILLAREA_FILL_RULE" val="{&quot;fill_align&quot;:&quot;cm&quot;,&quot;fill_mode&quot;:&quot;adaptive&quot;,&quot;sacle_strategy&quot;:&quot;stretch&quot;}"/>
  <p:tag name="KSO_WM_ASSEMBLE_CHIP_INDEX" val="6dc5c2c592d94efd9cf8f7c357b405da"/>
  <p:tag name="KSO_WM_UNIT_TEXT_FILL_FORE_SCHEMECOLOR_INDEX_BRIGHTNESS" val="0.15"/>
  <p:tag name="KSO_WM_UNIT_TEXT_FILL_FORE_SCHEMECOLOR_INDEX" val="13"/>
  <p:tag name="KSO_WM_UNIT_TEXT_FILL_TYPE" val="1"/>
  <p:tag name="KSO_WM_UNIT_VALUE" val="6"/>
  <p:tag name="KSO_WM_UNIT_USESOURCEFORMAT_APPLY" val="1"/>
</p:tagLst>
</file>

<file path=ppt/tags/tag16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6_2"/>
  <p:tag name="KSO_WM_UNIT_ID" val="custom20214704_6*l_h_i*1_6_2"/>
  <p:tag name="KSO_WM_TEMPLATE_CATEGORY" val="custom"/>
  <p:tag name="KSO_WM_TEMPLATE_INDEX" val="20214704"/>
  <p:tag name="KSO_WM_UNIT_LAYERLEVEL" val="1_1_1"/>
  <p:tag name="KSO_WM_TAG_VERSION" val="1.0"/>
  <p:tag name="KSO_WM_BEAUTIFY_FLAG" val="#wm#"/>
  <p:tag name="KSO_WM_CHIP_GROUPID" val="5f7306a20ff15d9a40f72d07"/>
  <p:tag name="KSO_WM_CHIP_XID" val="5f7306a20ff15d9a40f72d0c"/>
  <p:tag name="KSO_WM_UNIT_DEC_AREA_ID" val="92519d162c9548a3b0f74bf6d3218458"/>
  <p:tag name="KSO_WM_UNIT_DECORATE_INFO" val=""/>
  <p:tag name="KSO_WM_UNIT_SM_LIMIT_TYPE" val=""/>
  <p:tag name="KSO_WM_CHIP_FILLAREA_FILL_RULE" val="{&quot;fill_align&quot;:&quot;cm&quot;,&quot;fill_mode&quot;:&quot;adaptive&quot;,&quot;sacle_strategy&quot;:&quot;stretch&quot;}"/>
  <p:tag name="KSO_WM_ASSEMBLE_CHIP_INDEX" val="6dc5c2c592d94efd9cf8f7c357b405da"/>
  <p:tag name="KSO_WM_UNIT_TEXT_FILL_FORE_SCHEMECOLOR_INDEX_BRIGHTNESS" val="0"/>
  <p:tag name="KSO_WM_UNIT_TEXT_FILL_FORE_SCHEMECOLOR_INDEX" val="5"/>
  <p:tag name="KSO_WM_UNIT_TEXT_FILL_TYPE" val="1"/>
  <p:tag name="KSO_WM_UNIT_VALUE" val="2"/>
  <p:tag name="KSO_WM_UNIT_USESOURCEFORMAT_APPLY" val="1"/>
</p:tagLst>
</file>

<file path=ppt/tags/tag16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6_3"/>
  <p:tag name="KSO_WM_UNIT_ID" val="custom20214704_6*l_h_i*1_6_3"/>
  <p:tag name="KSO_WM_TEMPLATE_CATEGORY" val="custom"/>
  <p:tag name="KSO_WM_TEMPLATE_INDEX" val="20214704"/>
  <p:tag name="KSO_WM_UNIT_LAYERLEVEL" val="1_1_1"/>
  <p:tag name="KSO_WM_TAG_VERSION" val="1.0"/>
  <p:tag name="KSO_WM_BEAUTIFY_FLAG" val="#wm#"/>
  <p:tag name="KSO_WM_CHIP_GROUPID" val="5f7306a20ff15d9a40f72d07"/>
  <p:tag name="KSO_WM_CHIP_XID" val="5f7306a20ff15d9a40f72d0c"/>
  <p:tag name="KSO_WM_UNIT_DEC_AREA_ID" val="ed26cb00409c42d484d126e343048c36"/>
  <p:tag name="KSO_WM_UNIT_DECORATE_INFO" val=""/>
  <p:tag name="KSO_WM_UNIT_SM_LIMIT_TYPE" val=""/>
  <p:tag name="KSO_WM_CHIP_FILLAREA_FILL_RULE" val="{&quot;fill_align&quot;:&quot;cm&quot;,&quot;fill_mode&quot;:&quot;adaptive&quot;,&quot;sacle_strategy&quot;:&quot;stretch&quot;}"/>
  <p:tag name="KSO_WM_ASSEMBLE_CHIP_INDEX" val="6dc5c2c592d94efd9cf8f7c357b405da"/>
  <p:tag name="KSO_WM_UNIT_LINE_FORE_SCHEMECOLOR_INDEX_BRIGHTNESS" val="0"/>
  <p:tag name="KSO_WM_UNIT_LINE_FORE_SCHEMECOLOR_INDEX" val="5"/>
  <p:tag name="KSO_WM_UNIT_LINE_FILL_TYPE" val="2"/>
  <p:tag name="KSO_WM_UNIT_USESOURCEFORMAT_APPLY" val="1"/>
</p:tagLst>
</file>

<file path=ppt/tags/tag16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6_4"/>
  <p:tag name="KSO_WM_UNIT_ID" val="custom20214704_6*l_h_i*1_6_4"/>
  <p:tag name="KSO_WM_TEMPLATE_CATEGORY" val="custom"/>
  <p:tag name="KSO_WM_TEMPLATE_INDEX" val="20214704"/>
  <p:tag name="KSO_WM_UNIT_LAYERLEVEL" val="1_1_1"/>
  <p:tag name="KSO_WM_TAG_VERSION" val="1.0"/>
  <p:tag name="KSO_WM_BEAUTIFY_FLAG" val="#wm#"/>
  <p:tag name="KSO_WM_CHIP_GROUPID" val="5f7306a20ff15d9a40f72d07"/>
  <p:tag name="KSO_WM_CHIP_XID" val="5f7306a20ff15d9a40f72d0c"/>
  <p:tag name="KSO_WM_UNIT_DEC_AREA_ID" val="984aef28a1a846e88c07561467c05b8b"/>
  <p:tag name="KSO_WM_UNIT_DECORATE_INFO" val=""/>
  <p:tag name="KSO_WM_UNIT_SM_LIMIT_TYPE" val=""/>
  <p:tag name="KSO_WM_CHIP_FILLAREA_FILL_RULE" val="{&quot;fill_align&quot;:&quot;cm&quot;,&quot;fill_mode&quot;:&quot;adaptive&quot;,&quot;sacle_strategy&quot;:&quot;stretch&quot;}"/>
  <p:tag name="KSO_WM_ASSEMBLE_CHIP_INDEX" val="6dc5c2c592d94efd9cf8f7c357b405da"/>
  <p:tag name="KSO_WM_UNIT_LINE_FORE_SCHEMECOLOR_INDEX_BRIGHTNESS" val="0"/>
  <p:tag name="KSO_WM_UNIT_LINE_FORE_SCHEMECOLOR_INDEX" val="5"/>
  <p:tag name="KSO_WM_UNIT_LINE_FILL_TYPE" val="2"/>
  <p:tag name="KSO_WM_UNIT_USESOURCEFORMAT_APPLY" val="1"/>
</p:tagLst>
</file>

<file path=ppt/tags/tag166.xml><?xml version="1.0" encoding="utf-8"?>
<p:tagLst xmlns:p="http://schemas.openxmlformats.org/presentationml/2006/main">
  <p:tag name="KSO_WM_CHIP_INFOS" val="{&quot;layout_type&quot;:&quot;forleft1&quot;,&quot;slide_type&quot;:[&quot;contents&quot;],&quot;aspect_ratio&quot;:&quot;16:9&quot;}"/>
  <p:tag name="KSO_WM_CHIP_XID" val="5ebe041a0ac41c4a0a525586"/>
  <p:tag name="KSO_WM_CHIP_FILLPROP" val="[[{&quot;fill_id&quot;:&quot;d79d01ab9c5b48b2b2cbf77aa60cbef5&quot;,&quot;fill_align&quot;:&quot;lm&quot;,&quot;text_align&quot;:&quot;lm&quot;,&quot;text_direction&quot;:&quot;horizontal&quot;,&quot;chip_types&quot;:[&quot;catalogtitle&quot;]},{&quot;fill_id&quot;:&quot;a69f4e6202b0487186f701e832e75495&quot;,&quot;fill_align&quot;:&quot;lm&quot;,&quot;text_align&quot;:&quot;lm&quot;,&quot;text_direction&quot;:&quot;horizontal&quot;,&quot;chip_types&quot;:[&quot;diagram&quot;]}],[{&quot;fill_id&quot;:&quot;d79d01ab9c5b48b2b2cbf77aa60cbef5&quot;,&quot;fill_align&quot;:&quot;cm&quot;,&quot;text_align&quot;:&quot;cm&quot;,&quot;text_direction&quot;:&quot;horizontal&quot;,&quot;chip_types&quot;:[&quot;catalogtitle&quot;]},{&quot;fill_id&quot;:&quot;a69f4e6202b0487186f701e832e75495&quot;,&quot;fill_align&quot;:&quot;lm&quot;,&quot;text_align&quot;:&quot;lm&quot;,&quot;text_direction&quot;:&quot;horizontal&quot;,&quot;chip_types&quot;:[&quot;diagram&quot;]}],[{&quot;fill_id&quot;:&quot;d79d01ab9c5b48b2b2cbf77aa60cbef5&quot;,&quot;fill_align&quot;:&quot;cm&quot;,&quot;text_align&quot;:&quot;cm&quot;,&quot;text_direction&quot;:&quot;horizontal&quot;,&quot;chip_types&quot;:[&quot;catalogtitle&quot;]},{&quot;fill_id&quot;:&quot;a69f4e6202b0487186f701e832e75495&quot;,&quot;fill_align&quot;:&quot;cm&quot;,&quot;text_align&quot;:&quot;lm&quot;,&quot;text_direction&quot;:&quot;horizontal&quot;,&quot;chip_types&quot;:[&quot;diagram&quot;]}]]"/>
  <p:tag name="KSO_WM_SLIDE_ID" val="custom20214704_6"/>
  <p:tag name="KSO_WM_TEMPLATE_SUBCATEGORY" val="21"/>
  <p:tag name="KSO_WM_TEMPLATE_MASTER_TYPE" val="1"/>
  <p:tag name="KSO_WM_TEMPLATE_COLOR_TYPE" val="1"/>
  <p:tag name="KSO_WM_SLIDE_TYPE" val="contents"/>
  <p:tag name="KSO_WM_SLIDE_SUBTYPE" val="diag"/>
  <p:tag name="KSO_WM_SLIDE_ITEM_CNT" val="6"/>
  <p:tag name="KSO_WM_SLIDE_INDEX" val="6"/>
  <p:tag name="KSO_WM_SLIDE_SIZE" val="396*384"/>
  <p:tag name="KSO_WM_SLIDE_POSITION" val="122*36"/>
  <p:tag name="KSO_WM_TAG_VERSION" val="1.0"/>
  <p:tag name="KSO_WM_BEAUTIFY_FLAG" val="#wm#"/>
  <p:tag name="KSO_WM_TEMPLATE_CATEGORY" val="custom"/>
  <p:tag name="KSO_WM_TEMPLATE_INDEX" val="20214704"/>
  <p:tag name="KSO_WM_SLIDE_LAYOUT" val="a_l"/>
  <p:tag name="KSO_WM_SLIDE_LAYOUT_CNT" val="1_1"/>
  <p:tag name="KSO_WM_SLIDE_RATIO" val="1.777778"/>
  <p:tag name="KSO_WM_CHIP_GROUPID" val="5ebf6661ddc3daf3fef3f760"/>
  <p:tag name="KSO_WM_SLIDE_BK_DARK_LIGHT" val="2"/>
  <p:tag name="KSO_WM_SLIDE_BACKGROUND_TYPE" val="general"/>
  <p:tag name="KSO_WM_DIAGRAM_GROUP_CODE" val="l1-1"/>
  <p:tag name="KSO_WM_SLIDE_DIAGTYPE" val="l"/>
  <p:tag name="KSO_WM_SLIDE_SUPPORT_FEATURE_TYPE" val="0"/>
  <p:tag name="KSO_WM_TEMPLATE_ASSEMBLE_XID" val="5fa35297a8fc48be8083023b"/>
  <p:tag name="KSO_WM_TEMPLATE_ASSEMBLE_GROUPID" val="5f9f7fa9e206d3a5ffe887ea"/>
</p:tagLst>
</file>

<file path=ppt/tags/tag167.xml><?xml version="1.0" encoding="utf-8"?>
<p:tagLst xmlns:p="http://schemas.openxmlformats.org/presentationml/2006/main">
  <p:tag name="KSO_WM_UNIT_SMARTLAYOUT_COMPRESS_INFO" val="{&#10;    &quot;id&quot;: &quot;2020-11-05T09:17:22&quot;,&#10;    &quot;max&quot;: 0,&#10;    &quot;topChanged&quot;: 0&#10;}&#10;"/>
</p:tagLst>
</file>

<file path=ppt/tags/tag1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14704_7*i*1"/>
  <p:tag name="KSO_WM_TEMPLATE_CATEGORY" val="custom"/>
  <p:tag name="KSO_WM_TEMPLATE_INDEX" val="20214704"/>
  <p:tag name="KSO_WM_UNIT_LAYERLEVEL" val="1"/>
  <p:tag name="KSO_WM_TAG_VERSION" val="1.0"/>
  <p:tag name="KSO_WM_BEAUTIFY_FLAG" val="#wm#"/>
  <p:tag name="KSO_WM_UNIT_BLOCK" val="0"/>
  <p:tag name="KSO_WM_UNIT_SM_LIMIT_TYPE" val="0"/>
  <p:tag name="KSO_WM_UNIT_DEC_AREA_ID" val="560041f0125447e6a90ec0bb28f6780e"/>
  <p:tag name="KSO_WM_UNIT_DECORATE_INFO" val="{&quot;DecorateInfoH&quot;:{&quot;IsAbs&quot;:true},&quot;DecorateInfoW&quot;:{&quot;IsAbs&quot;:true},&quot;DecorateInfoX&quot;:{&quot;IsAbs&quot;:true,&quot;Pos&quot;:2},&quot;DecorateInfoY&quot;:{&quot;IsAbs&quot;:true,&quot;Pos&quot;:0},&quot;ReferentInfo&quot;:{&quot;Id&quot;:&quot;aaf8b3af9615440e80a9016665dd4e4a&quot;,&quot;X&quot;:{&quot;Pos&quot;:2},&quot;Y&quot;:{&quot;Pos&quot;:2}},&quot;whChangeMode&quot;:0}"/>
  <p:tag name="KSO_WM_CHIP_GROUPID" val="5f2a4d1d1f3c142e57c6bacd"/>
  <p:tag name="KSO_WM_CHIP_XID" val="5f2a4d1d1f3c142e57c6bace"/>
  <p:tag name="KSO_WM_CHIP_FILLAREA_FILL_RULE" val="{&quot;fill_align&quot;:&quot;cm&quot;,&quot;fill_mode&quot;:&quot;adaptive&quot;,&quot;sacle_strategy&quot;:&quot;smart&quot;}"/>
  <p:tag name="KSO_WM_ASSEMBLE_CHIP_INDEX" val="85da1789ea194224a89d9312a9fc4624"/>
  <p:tag name="KSO_WM_UNIT_FILL_FORE_SCHEMECOLOR_INDEX_BRIGHTNESS" val="0.25"/>
  <p:tag name="KSO_WM_UNIT_FILL_FORE_SCHEMECOLOR_INDEX" val="13"/>
  <p:tag name="KSO_WM_UNIT_FILL_TYPE" val="1"/>
  <p:tag name="KSO_WM_UNIT_LINE_FORE_SCHEMECOLOR_INDEX_BRIGHTNESS" val="0.25"/>
  <p:tag name="KSO_WM_UNIT_LINE_FORE_SCHEMECOLOR_INDEX" val="13"/>
  <p:tag name="KSO_WM_UNIT_LINE_FILL_TYPE" val="2"/>
  <p:tag name="KSO_WM_UNIT_TEXT_FILL_FORE_SCHEMECOLOR_INDEX_BRIGHTNESS" val="0"/>
  <p:tag name="KSO_WM_UNIT_TEXT_FILL_FORE_SCHEMECOLOR_INDEX" val="2"/>
  <p:tag name="KSO_WM_UNIT_TEXT_FILL_TYPE" val="1"/>
  <p:tag name="KSO_WM_UNIT_VALUE" val="4"/>
</p:tagLst>
</file>

<file path=ppt/tags/tag1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custom20214704_7*i*2"/>
  <p:tag name="KSO_WM_TEMPLATE_CATEGORY" val="custom"/>
  <p:tag name="KSO_WM_TEMPLATE_INDEX" val="20214704"/>
  <p:tag name="KSO_WM_UNIT_LAYERLEVEL" val="1"/>
  <p:tag name="KSO_WM_TAG_VERSION" val="1.0"/>
  <p:tag name="KSO_WM_BEAUTIFY_FLAG" val="#wm#"/>
  <p:tag name="KSO_WM_UNIT_BLOCK" val="0"/>
  <p:tag name="KSO_WM_UNIT_SM_LIMIT_TYPE" val="0"/>
  <p:tag name="KSO_WM_UNIT_DEC_AREA_ID" val="feb66f080fee42bf87db299ff7120f44"/>
  <p:tag name="KSO_WM_UNIT_DECORATE_INFO" val="{&quot;DecorateInfoH&quot;:{&quot;IsAbs&quot;:true},&quot;DecorateInfoW&quot;:{&quot;IsAbs&quot;:true},&quot;DecorateInfoX&quot;:{&quot;IsAbs&quot;:true,&quot;Pos&quot;:0},&quot;DecorateInfoY&quot;:{&quot;IsAbs&quot;:true,&quot;Pos&quot;:2},&quot;ReferentInfo&quot;:{&quot;Id&quot;:&quot;aaf8b3af9615440e80a9016665dd4e4a&quot;,&quot;X&quot;:{&quot;Pos&quot;:0},&quot;Y&quot;:{&quot;Pos&quot;:0}},&quot;whChangeMode&quot;:0}"/>
  <p:tag name="KSO_WM_CHIP_GROUPID" val="5f2a4d1d1f3c142e57c6bacd"/>
  <p:tag name="KSO_WM_CHIP_XID" val="5f2a4d1d1f3c142e57c6bace"/>
  <p:tag name="KSO_WM_CHIP_FILLAREA_FILL_RULE" val="{&quot;fill_align&quot;:&quot;cm&quot;,&quot;fill_mode&quot;:&quot;adaptive&quot;,&quot;sacle_strategy&quot;:&quot;smart&quot;}"/>
  <p:tag name="KSO_WM_ASSEMBLE_CHIP_INDEX" val="85da1789ea194224a89d9312a9fc4624"/>
  <p:tag name="KSO_WM_UNIT_FILL_FORE_SCHEMECOLOR_INDEX_BRIGHTNESS" val="0.25"/>
  <p:tag name="KSO_WM_UNIT_FILL_FORE_SCHEMECOLOR_INDEX" val="13"/>
  <p:tag name="KSO_WM_UNIT_FILL_TYPE" val="1"/>
  <p:tag name="KSO_WM_UNIT_LINE_FORE_SCHEMECOLOR_INDEX_BRIGHTNESS" val="0.25"/>
  <p:tag name="KSO_WM_UNIT_LINE_FORE_SCHEMECOLOR_INDEX" val="13"/>
  <p:tag name="KSO_WM_UNIT_LINE_FILL_TYPE" val="2"/>
  <p:tag name="KSO_WM_UNIT_TEXT_FILL_FORE_SCHEMECOLOR_INDEX_BRIGHTNESS" val="0"/>
  <p:tag name="KSO_WM_UNIT_TEXT_FILL_FORE_SCHEMECOLOR_INDEX" val="2"/>
  <p:tag name="KSO_WM_UNIT_TEXT_FILL_TYPE" val="1"/>
  <p:tag name="KSO_WM_UNIT_VALUE" val="4"/>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4704_7*a*1"/>
  <p:tag name="KSO_WM_TEMPLATE_CATEGORY" val="custom"/>
  <p:tag name="KSO_WM_TEMPLATE_INDEX" val="20214704"/>
  <p:tag name="KSO_WM_UNIT_LAYERLEVEL" val="1"/>
  <p:tag name="KSO_WM_TAG_VERSION" val="1.0"/>
  <p:tag name="KSO_WM_BEAUTIFY_FLAG" val="#wm#"/>
  <p:tag name="KSO_WM_UNIT_ISCONTENTSTITLE" val="0"/>
  <p:tag name="KSO_WM_UNIT_NOCLEAR" val="0"/>
  <p:tag name="KSO_WM_UNIT_VALUE" val="42"/>
  <p:tag name="KSO_WM_UNIT_TYPE" val="a"/>
  <p:tag name="KSO_WM_UNIT_INDEX" val="1"/>
  <p:tag name="KSO_WM_UNIT_ISNUMDGMTITLE" val="0"/>
  <p:tag name="KSO_WM_UNIT_PRESET_TEXT" val="单击此处可以编辑与添加低于大约三十字的章节标题"/>
  <p:tag name="KSO_WM_UNIT_BLOCK" val="0"/>
  <p:tag name="KSO_WM_UNIT_DEC_AREA_ID" val="aaf8b3af9615440e80a9016665dd4e4a"/>
  <p:tag name="KSO_WM_CHIP_GROUPID" val="5f2a4d1d1f3c142e57c6bacd"/>
  <p:tag name="KSO_WM_CHIP_XID" val="5f2a4d1d1f3c142e57c6bace"/>
  <p:tag name="KSO_WM_CHIP_FILLAREA_FILL_RULE" val="{&quot;fill_align&quot;:&quot;cm&quot;,&quot;fill_mode&quot;:&quot;adaptive&quot;,&quot;sacle_strategy&quot;:&quot;smart&quot;}"/>
  <p:tag name="KSO_WM_ASSEMBLE_CHIP_INDEX" val="85da1789ea194224a89d9312a9fc4624"/>
  <p:tag name="KSO_WM_UNIT_TEXT_FILL_FORE_SCHEMECOLOR_INDEX_BRIGHTNESS" val="0.15"/>
  <p:tag name="KSO_WM_UNIT_TEXT_FILL_FORE_SCHEMECOLOR_INDEX" val="13"/>
  <p:tag name="KSO_WM_UNIT_TEXT_FILL_TYPE" val="1"/>
</p:tagLst>
</file>

<file path=ppt/tags/tag171.xml><?xml version="1.0" encoding="utf-8"?>
<p:tagLst xmlns:p="http://schemas.openxmlformats.org/presentationml/2006/main">
  <p:tag name="KSO_WM_BEAUTIFY_FLAG" val="#wm#"/>
  <p:tag name="KSO_WM_TEMPLATE_CATEGORY" val="custom"/>
  <p:tag name="KSO_WM_TEMPLATE_INDEX" val="20214704"/>
  <p:tag name="KSO_WM_CHIP_INFOS" val="{&quot;layout_type&quot;:&quot;forright2&quot;,&quot;slide_type&quot;:[&quot;sectionTitle&quot;],&quot;aspect_ratio&quot;:&quot;16:9&quot;}"/>
  <p:tag name="KSO_WM_CHIP_XID" val="5ebe041a0ac41c4a0a525598"/>
  <p:tag name="KSO_WM_CHIP_FILLPROP" val="[[{&quot;fill_id&quot;:&quot;c8df1a3465854d8b966b02b3af772576&quot;,&quot;fill_align&quot;:&quot;cm&quot;,&quot;text_align&quot;:&quot;lm&quot;,&quot;text_direction&quot;:&quot;horizontal&quot;,&quot;chip_types&quot;:[&quot;text&quot;,&quot;header&quot;]}]]"/>
  <p:tag name="KSO_WM_SLIDE_ID" val="custom20214704_7"/>
  <p:tag name="KSO_WM_TEMPLATE_SUBCATEGORY" val="21"/>
  <p:tag name="KSO_WM_TEMPLATE_MASTER_TYPE" val="1"/>
  <p:tag name="KSO_WM_TEMPLATE_COLOR_TYPE" val="1"/>
  <p:tag name="KSO_WM_SLIDE_TYPE" val="sectionTitle"/>
  <p:tag name="KSO_WM_SLIDE_SUBTYPE" val="pureTxt"/>
  <p:tag name="KSO_WM_SLIDE_ITEM_CNT" val="0"/>
  <p:tag name="KSO_WM_SLIDE_INDEX" val="7"/>
  <p:tag name="KSO_WM_SLIDE_SIZE" val="540*400"/>
  <p:tag name="KSO_WM_SLIDE_POSITION" val="380*69"/>
  <p:tag name="KSO_WM_TAG_VERSION" val="1.0"/>
  <p:tag name="KSO_WM_SLIDE_LAYOUT" val="a"/>
  <p:tag name="KSO_WM_SLIDE_LAYOUT_CNT" val="1"/>
  <p:tag name="KSO_WM_CHIP_GROUPID" val="5ebf6661ddc3daf3fef3f760"/>
  <p:tag name="KSO_WM_SLIDE_LAYOUT_INFO" val="{&quot;id&quot;:&quot;2020-11-05T09:17:22&quot;,&quot;margin&quot;:{&quot;bottom&quot;:6.4544796943664551,&quot;left&quot;:12.8480224609375,&quot;right&quot;:2.5553529262542725,&quot;top&quot;:6.5929355621337891},&quot;type&quot;:0}"/>
  <p:tag name="KSO_WM_SLIDE_BK_DARK_LIGHT" val="2"/>
  <p:tag name="KSO_WM_SLIDE_BACKGROUND_TYPE" val="general"/>
  <p:tag name="KSO_WM_SLIDE_SUPPORT_FEATURE_TYPE" val="0"/>
  <p:tag name="KSO_WM_TEMPLATE_ASSEMBLE_XID" val="5fa35297a8fc48be8083015a"/>
  <p:tag name="KSO_WM_TEMPLATE_ASSEMBLE_GROUPID" val="5f9f7fa9e206d3a5ffe887ea"/>
</p:tagLst>
</file>

<file path=ppt/tags/tag1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704_3*i*1"/>
  <p:tag name="KSO_WM_TEMPLATE_CATEGORY" val="chip"/>
  <p:tag name="KSO_WM_TEMPLATE_INDEX" val="20214704"/>
  <p:tag name="KSO_WM_UNIT_LAYERLEVEL" val="1"/>
  <p:tag name="KSO_WM_TAG_VERSION" val="1.0"/>
  <p:tag name="KSO_WM_BEAUTIFY_FLAG" val="#wm#"/>
  <p:tag name="KSO_WM_CHIP_GROUPID" val="5f9f7fa9e206d3a5ffe887ea"/>
  <p:tag name="KSO_WM_CHIP_XID" val="5f9f7fa9e206d3a5ffe887ed"/>
  <p:tag name="KSO_WM_UNIT_DEC_AREA_ID" val="ac036586ed154e5cb038c307a32c5d50"/>
  <p:tag name="KSO_WM_UNIT_DECORATE_INFO" val=""/>
  <p:tag name="KSO_WM_UNIT_SM_LIMIT_TYPE" val=""/>
  <p:tag name="KSO_WM_CHIP_FILLAREA_FILL_RULE" val="{&quot;fill_align&quot;:&quot;cm&quot;,&quot;fill_effect&quot;:[],&quot;fill_mode&quot;:&quot;full&quot;,&quot;sacle_strategy&quot;:&quot;stretch&quot;}"/>
  <p:tag name="KSO_WM_ASSEMBLE_CHIP_INDEX" val="b9251299b3e74da580dd038898eb31b7"/>
  <p:tag name="KSO_WM_SLIDE_BACKGROUND_TYPE" val="general"/>
  <p:tag name="WM_BEAUTIFY_SHAPE_IDENTITY" val="{3d1ef5df-71ce-40c7-9706-0e4e1edb0865}"/>
</p:tagLst>
</file>

<file path=ppt/tags/tag1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704_4*i*1"/>
  <p:tag name="KSO_WM_TEMPLATE_CATEGORY" val="chip"/>
  <p:tag name="KSO_WM_TEMPLATE_INDEX" val="20214704"/>
  <p:tag name="KSO_WM_UNIT_LAYERLEVEL" val="1"/>
  <p:tag name="KSO_WM_TAG_VERSION" val="1.0"/>
  <p:tag name="KSO_WM_BEAUTIFY_FLAG" val="#wm#"/>
  <p:tag name="KSO_WM_CHIP_GROUPID" val="5f9f7fa9e206d3a5ffe887ea"/>
  <p:tag name="KSO_WM_CHIP_XID" val="5f9f7fa9e206d3a5ffe887ee"/>
  <p:tag name="KSO_WM_UNIT_DEC_AREA_ID" val="7003f109d592407dafe995cf2c183e9b"/>
  <p:tag name="KSO_WM_UNIT_DECORATE_INFO" val=""/>
  <p:tag name="KSO_WM_UNIT_SM_LIMIT_TYPE" val=""/>
  <p:tag name="KSO_WM_CHIP_FILLAREA_FILL_RULE" val="{&quot;fill_align&quot;:&quot;cm&quot;,&quot;fill_effect&quot;:[],&quot;fill_mode&quot;:&quot;full&quot;,&quot;sacle_strategy&quot;:&quot;stretch&quot;}"/>
  <p:tag name="KSO_WM_ASSEMBLE_CHIP_INDEX" val="11aa31b989174b7f8eb08132de9445cd"/>
  <p:tag name="KSO_WM_SLIDE_BACKGROUND_TYPE" val="general"/>
  <p:tag name="WM_BEAUTIFY_SHAPE_IDENTITY" val="{09dd5300-7ad7-485e-94ea-f4ffd1bc8f77}"/>
</p:tagLst>
</file>

<file path=ppt/tags/tag174.xml><?xml version="1.0" encoding="utf-8"?>
<p:tagLst xmlns:p="http://schemas.openxmlformats.org/presentationml/2006/main">
  <p:tag name="KSO_WM_UNIT_FILL_FORE_SCHEMECOLOR_INDEX_BRIGHTNESS" val="0"/>
  <p:tag name="KSO_WM_UNIT_FILL_FORE_SCHEMECOLOR_INDEX" val="14"/>
  <p:tag name="KSO_WM_UNIT_FILL_TYPE" val="1"/>
</p:tagLst>
</file>

<file path=ppt/tags/tag175.xml><?xml version="1.0" encoding="utf-8"?>
<p:tagLst xmlns:p="http://schemas.openxmlformats.org/presentationml/2006/main">
  <p:tag name="KSO_WM_UNIT_TEXT_FILL_FORE_SCHEMECOLOR_INDEX_BRIGHTNESS" val="0.25"/>
  <p:tag name="KSO_WM_UNIT_TEXT_FILL_FORE_SCHEMECOLOR_INDEX" val="13"/>
  <p:tag name="KSO_WM_UNIT_TEXT_FILL_TYPE" val="1"/>
</p:tagLst>
</file>

<file path=ppt/tags/tag176.xml><?xml version="1.0" encoding="utf-8"?>
<p:tagLst xmlns:p="http://schemas.openxmlformats.org/presentationml/2006/main">
  <p:tag name="KSO_WM_UNIT_FILL_FORE_SCHEMECOLOR_INDEX_BRIGHTNESS" val="0"/>
  <p:tag name="KSO_WM_UNIT_FILL_FORE_SCHEMECOLOR_INDEX" val="14"/>
  <p:tag name="KSO_WM_UNIT_FILL_TYPE" val="1"/>
</p:tagLst>
</file>

<file path=ppt/tags/tag177.xml><?xml version="1.0" encoding="utf-8"?>
<p:tagLst xmlns:p="http://schemas.openxmlformats.org/presentationml/2006/main">
  <p:tag name="KSO_WM_UNIT_TEXT_FILL_FORE_SCHEMECOLOR_INDEX_BRIGHTNESS" val="0.25"/>
  <p:tag name="KSO_WM_UNIT_TEXT_FILL_FORE_SCHEMECOLOR_INDEX" val="13"/>
  <p:tag name="KSO_WM_UNIT_TEXT_FILL_TYPE" val="1"/>
</p:tagLst>
</file>

<file path=ppt/tags/tag178.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79.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0.xml><?xml version="1.0" encoding="utf-8"?>
<p:tagLst xmlns:p="http://schemas.openxmlformats.org/presentationml/2006/main">
  <p:tag name="KSO_WM_UNIT_FILL_FORE_SCHEMECOLOR_INDEX_BRIGHTNESS" val="0"/>
  <p:tag name="KSO_WM_UNIT_FILL_FORE_SCHEMECOLOR_INDEX" val="14"/>
  <p:tag name="KSO_WM_UNIT_FILL_TYPE" val="1"/>
</p:tagLst>
</file>

<file path=ppt/tags/tag181.xml><?xml version="1.0" encoding="utf-8"?>
<p:tagLst xmlns:p="http://schemas.openxmlformats.org/presentationml/2006/main">
  <p:tag name="KSO_WM_UNIT_TEXT_FILL_FORE_SCHEMECOLOR_INDEX_BRIGHTNESS" val="0.25"/>
  <p:tag name="KSO_WM_UNIT_TEXT_FILL_FORE_SCHEMECOLOR_INDEX" val="13"/>
  <p:tag name="KSO_WM_UNIT_TEXT_FILL_TYPE" val="1"/>
</p:tagLst>
</file>

<file path=ppt/tags/tag182.xml><?xml version="1.0" encoding="utf-8"?>
<p:tagLst xmlns:p="http://schemas.openxmlformats.org/presentationml/2006/main">
  <p:tag name="KSO_WM_SLIDE_BK_DARK_LIGHT" val=""/>
  <p:tag name="KSO_WM_SLIDE_BACKGROUND_TYPE" val="general"/>
</p:tagLst>
</file>

<file path=ppt/tags/tag183.xml><?xml version="1.0" encoding="utf-8"?>
<p:tagLst xmlns:p="http://schemas.openxmlformats.org/presentationml/2006/main">
  <p:tag name="KSO_WM_UNIT_PLACING_PICTURE_USER_VIEWPORT" val="{&quot;height&quot;:12782.576377952755,&quot;width&quot;:19193.059842519684}"/>
</p:tagLst>
</file>

<file path=ppt/tags/tag184.xml><?xml version="1.0" encoding="utf-8"?>
<p:tagLst xmlns:p="http://schemas.openxmlformats.org/presentationml/2006/main">
  <p:tag name="KSO_WM_UNIT_SMARTLAYOUT_COMPRESS_INFO" val="{&#10;    &quot;id&quot;: &quot;2020-11-05T09:17:22&quot;,&#10;    &quot;max&quot;: 0,&#10;    &quot;topChanged&quot;: 0&#10;}&#10;"/>
</p:tagLst>
</file>

<file path=ppt/tags/tag1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14704_7*i*1"/>
  <p:tag name="KSO_WM_TEMPLATE_CATEGORY" val="custom"/>
  <p:tag name="KSO_WM_TEMPLATE_INDEX" val="20214704"/>
  <p:tag name="KSO_WM_UNIT_LAYERLEVEL" val="1"/>
  <p:tag name="KSO_WM_TAG_VERSION" val="1.0"/>
  <p:tag name="KSO_WM_BEAUTIFY_FLAG" val="#wm#"/>
  <p:tag name="KSO_WM_UNIT_BLOCK" val="0"/>
  <p:tag name="KSO_WM_UNIT_SM_LIMIT_TYPE" val="0"/>
  <p:tag name="KSO_WM_UNIT_DEC_AREA_ID" val="560041f0125447e6a90ec0bb28f6780e"/>
  <p:tag name="KSO_WM_UNIT_DECORATE_INFO" val="{&quot;DecorateInfoH&quot;:{&quot;IsAbs&quot;:true},&quot;DecorateInfoW&quot;:{&quot;IsAbs&quot;:true},&quot;DecorateInfoX&quot;:{&quot;IsAbs&quot;:true,&quot;Pos&quot;:2},&quot;DecorateInfoY&quot;:{&quot;IsAbs&quot;:true,&quot;Pos&quot;:0},&quot;ReferentInfo&quot;:{&quot;Id&quot;:&quot;aaf8b3af9615440e80a9016665dd4e4a&quot;,&quot;X&quot;:{&quot;Pos&quot;:2},&quot;Y&quot;:{&quot;Pos&quot;:2}},&quot;whChangeMode&quot;:0}"/>
  <p:tag name="KSO_WM_CHIP_GROUPID" val="5f2a4d1d1f3c142e57c6bacd"/>
  <p:tag name="KSO_WM_CHIP_XID" val="5f2a4d1d1f3c142e57c6bace"/>
  <p:tag name="KSO_WM_CHIP_FILLAREA_FILL_RULE" val="{&quot;fill_align&quot;:&quot;cm&quot;,&quot;fill_mode&quot;:&quot;adaptive&quot;,&quot;sacle_strategy&quot;:&quot;smart&quot;}"/>
  <p:tag name="KSO_WM_ASSEMBLE_CHIP_INDEX" val="85da1789ea194224a89d9312a9fc4624"/>
  <p:tag name="KSO_WM_UNIT_FILL_FORE_SCHEMECOLOR_INDEX_BRIGHTNESS" val="0.25"/>
  <p:tag name="KSO_WM_UNIT_FILL_FORE_SCHEMECOLOR_INDEX" val="13"/>
  <p:tag name="KSO_WM_UNIT_FILL_TYPE" val="1"/>
  <p:tag name="KSO_WM_UNIT_LINE_FORE_SCHEMECOLOR_INDEX_BRIGHTNESS" val="0.25"/>
  <p:tag name="KSO_WM_UNIT_LINE_FORE_SCHEMECOLOR_INDEX" val="13"/>
  <p:tag name="KSO_WM_UNIT_LINE_FILL_TYPE" val="2"/>
  <p:tag name="KSO_WM_UNIT_TEXT_FILL_FORE_SCHEMECOLOR_INDEX_BRIGHTNESS" val="0"/>
  <p:tag name="KSO_WM_UNIT_TEXT_FILL_FORE_SCHEMECOLOR_INDEX" val="2"/>
  <p:tag name="KSO_WM_UNIT_TEXT_FILL_TYPE" val="1"/>
  <p:tag name="KSO_WM_UNIT_VALUE" val="4"/>
</p:tagLst>
</file>

<file path=ppt/tags/tag1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custom20214704_7*i*2"/>
  <p:tag name="KSO_WM_TEMPLATE_CATEGORY" val="custom"/>
  <p:tag name="KSO_WM_TEMPLATE_INDEX" val="20214704"/>
  <p:tag name="KSO_WM_UNIT_LAYERLEVEL" val="1"/>
  <p:tag name="KSO_WM_TAG_VERSION" val="1.0"/>
  <p:tag name="KSO_WM_BEAUTIFY_FLAG" val="#wm#"/>
  <p:tag name="KSO_WM_UNIT_BLOCK" val="0"/>
  <p:tag name="KSO_WM_UNIT_SM_LIMIT_TYPE" val="0"/>
  <p:tag name="KSO_WM_UNIT_DEC_AREA_ID" val="feb66f080fee42bf87db299ff7120f44"/>
  <p:tag name="KSO_WM_UNIT_DECORATE_INFO" val="{&quot;DecorateInfoH&quot;:{&quot;IsAbs&quot;:true},&quot;DecorateInfoW&quot;:{&quot;IsAbs&quot;:true},&quot;DecorateInfoX&quot;:{&quot;IsAbs&quot;:true,&quot;Pos&quot;:0},&quot;DecorateInfoY&quot;:{&quot;IsAbs&quot;:true,&quot;Pos&quot;:2},&quot;ReferentInfo&quot;:{&quot;Id&quot;:&quot;aaf8b3af9615440e80a9016665dd4e4a&quot;,&quot;X&quot;:{&quot;Pos&quot;:0},&quot;Y&quot;:{&quot;Pos&quot;:0}},&quot;whChangeMode&quot;:0}"/>
  <p:tag name="KSO_WM_CHIP_GROUPID" val="5f2a4d1d1f3c142e57c6bacd"/>
  <p:tag name="KSO_WM_CHIP_XID" val="5f2a4d1d1f3c142e57c6bace"/>
  <p:tag name="KSO_WM_CHIP_FILLAREA_FILL_RULE" val="{&quot;fill_align&quot;:&quot;cm&quot;,&quot;fill_mode&quot;:&quot;adaptive&quot;,&quot;sacle_strategy&quot;:&quot;smart&quot;}"/>
  <p:tag name="KSO_WM_ASSEMBLE_CHIP_INDEX" val="85da1789ea194224a89d9312a9fc4624"/>
  <p:tag name="KSO_WM_UNIT_FILL_FORE_SCHEMECOLOR_INDEX_BRIGHTNESS" val="0.25"/>
  <p:tag name="KSO_WM_UNIT_FILL_FORE_SCHEMECOLOR_INDEX" val="13"/>
  <p:tag name="KSO_WM_UNIT_FILL_TYPE" val="1"/>
  <p:tag name="KSO_WM_UNIT_LINE_FORE_SCHEMECOLOR_INDEX_BRIGHTNESS" val="0.25"/>
  <p:tag name="KSO_WM_UNIT_LINE_FORE_SCHEMECOLOR_INDEX" val="13"/>
  <p:tag name="KSO_WM_UNIT_LINE_FILL_TYPE" val="2"/>
  <p:tag name="KSO_WM_UNIT_TEXT_FILL_FORE_SCHEMECOLOR_INDEX_BRIGHTNESS" val="0"/>
  <p:tag name="KSO_WM_UNIT_TEXT_FILL_FORE_SCHEMECOLOR_INDEX" val="2"/>
  <p:tag name="KSO_WM_UNIT_TEXT_FILL_TYPE" val="1"/>
  <p:tag name="KSO_WM_UNIT_VALUE" val="4"/>
</p:tagLst>
</file>

<file path=ppt/tags/tag1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4704_7*a*1"/>
  <p:tag name="KSO_WM_TEMPLATE_CATEGORY" val="custom"/>
  <p:tag name="KSO_WM_TEMPLATE_INDEX" val="20214704"/>
  <p:tag name="KSO_WM_UNIT_LAYERLEVEL" val="1"/>
  <p:tag name="KSO_WM_TAG_VERSION" val="1.0"/>
  <p:tag name="KSO_WM_BEAUTIFY_FLAG" val="#wm#"/>
  <p:tag name="KSO_WM_UNIT_ISCONTENTSTITLE" val="0"/>
  <p:tag name="KSO_WM_UNIT_NOCLEAR" val="0"/>
  <p:tag name="KSO_WM_UNIT_VALUE" val="42"/>
  <p:tag name="KSO_WM_UNIT_TYPE" val="a"/>
  <p:tag name="KSO_WM_UNIT_INDEX" val="1"/>
  <p:tag name="KSO_WM_UNIT_ISNUMDGMTITLE" val="0"/>
  <p:tag name="KSO_WM_UNIT_PRESET_TEXT" val="单击此处可以编辑与添加低于大约三十字的章节标题"/>
  <p:tag name="KSO_WM_UNIT_BLOCK" val="0"/>
  <p:tag name="KSO_WM_UNIT_DEC_AREA_ID" val="aaf8b3af9615440e80a9016665dd4e4a"/>
  <p:tag name="KSO_WM_CHIP_GROUPID" val="5f2a4d1d1f3c142e57c6bacd"/>
  <p:tag name="KSO_WM_CHIP_XID" val="5f2a4d1d1f3c142e57c6bace"/>
  <p:tag name="KSO_WM_CHIP_FILLAREA_FILL_RULE" val="{&quot;fill_align&quot;:&quot;cm&quot;,&quot;fill_mode&quot;:&quot;adaptive&quot;,&quot;sacle_strategy&quot;:&quot;smart&quot;}"/>
  <p:tag name="KSO_WM_ASSEMBLE_CHIP_INDEX" val="85da1789ea194224a89d9312a9fc4624"/>
  <p:tag name="KSO_WM_UNIT_TEXT_FILL_FORE_SCHEMECOLOR_INDEX_BRIGHTNESS" val="0.15"/>
  <p:tag name="KSO_WM_UNIT_TEXT_FILL_FORE_SCHEMECOLOR_INDEX" val="13"/>
  <p:tag name="KSO_WM_UNIT_TEXT_FILL_TYPE" val="1"/>
</p:tagLst>
</file>

<file path=ppt/tags/tag188.xml><?xml version="1.0" encoding="utf-8"?>
<p:tagLst xmlns:p="http://schemas.openxmlformats.org/presentationml/2006/main">
  <p:tag name="KSO_WM_BEAUTIFY_FLAG" val="#wm#"/>
  <p:tag name="KSO_WM_TEMPLATE_CATEGORY" val="custom"/>
  <p:tag name="KSO_WM_TEMPLATE_INDEX" val="20214704"/>
  <p:tag name="KSO_WM_CHIP_INFOS" val="{&quot;layout_type&quot;:&quot;forright2&quot;,&quot;slide_type&quot;:[&quot;sectionTitle&quot;],&quot;aspect_ratio&quot;:&quot;16:9&quot;}"/>
  <p:tag name="KSO_WM_CHIP_XID" val="5ebe041a0ac41c4a0a525598"/>
  <p:tag name="KSO_WM_CHIP_FILLPROP" val="[[{&quot;fill_id&quot;:&quot;c8df1a3465854d8b966b02b3af772576&quot;,&quot;fill_align&quot;:&quot;cm&quot;,&quot;text_align&quot;:&quot;lm&quot;,&quot;text_direction&quot;:&quot;horizontal&quot;,&quot;chip_types&quot;:[&quot;text&quot;,&quot;header&quot;]}]]"/>
  <p:tag name="KSO_WM_SLIDE_ID" val="custom20214704_7"/>
  <p:tag name="KSO_WM_TEMPLATE_SUBCATEGORY" val="21"/>
  <p:tag name="KSO_WM_TEMPLATE_MASTER_TYPE" val="1"/>
  <p:tag name="KSO_WM_TEMPLATE_COLOR_TYPE" val="1"/>
  <p:tag name="KSO_WM_SLIDE_TYPE" val="sectionTitle"/>
  <p:tag name="KSO_WM_SLIDE_SUBTYPE" val="pureTxt"/>
  <p:tag name="KSO_WM_SLIDE_ITEM_CNT" val="0"/>
  <p:tag name="KSO_WM_SLIDE_INDEX" val="7"/>
  <p:tag name="KSO_WM_SLIDE_SIZE" val="540*400"/>
  <p:tag name="KSO_WM_SLIDE_POSITION" val="380*69"/>
  <p:tag name="KSO_WM_TAG_VERSION" val="1.0"/>
  <p:tag name="KSO_WM_SLIDE_LAYOUT" val="a"/>
  <p:tag name="KSO_WM_SLIDE_LAYOUT_CNT" val="1"/>
  <p:tag name="KSO_WM_CHIP_GROUPID" val="5ebf6661ddc3daf3fef3f760"/>
  <p:tag name="KSO_WM_SLIDE_LAYOUT_INFO" val="{&quot;id&quot;:&quot;2020-11-05T09:17:22&quot;,&quot;margin&quot;:{&quot;bottom&quot;:6.4544796943664551,&quot;left&quot;:12.8480224609375,&quot;right&quot;:2.5553529262542725,&quot;top&quot;:6.5929355621337891},&quot;type&quot;:0}"/>
  <p:tag name="KSO_WM_SLIDE_BK_DARK_LIGHT" val="2"/>
  <p:tag name="KSO_WM_SLIDE_BACKGROUND_TYPE" val="general"/>
  <p:tag name="KSO_WM_SLIDE_SUPPORT_FEATURE_TYPE" val="0"/>
  <p:tag name="KSO_WM_TEMPLATE_ASSEMBLE_XID" val="5fa35297a8fc48be8083015a"/>
  <p:tag name="KSO_WM_TEMPLATE_ASSEMBLE_GROUPID" val="5f9f7fa9e206d3a5ffe887ea"/>
</p:tagLst>
</file>

<file path=ppt/tags/tag1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704_3*i*1"/>
  <p:tag name="KSO_WM_TEMPLATE_CATEGORY" val="chip"/>
  <p:tag name="KSO_WM_TEMPLATE_INDEX" val="20214704"/>
  <p:tag name="KSO_WM_UNIT_LAYERLEVEL" val="1"/>
  <p:tag name="KSO_WM_TAG_VERSION" val="1.0"/>
  <p:tag name="KSO_WM_BEAUTIFY_FLAG" val="#wm#"/>
  <p:tag name="KSO_WM_CHIP_GROUPID" val="5f9f7fa9e206d3a5ffe887ea"/>
  <p:tag name="KSO_WM_CHIP_XID" val="5f9f7fa9e206d3a5ffe887ed"/>
  <p:tag name="KSO_WM_UNIT_DEC_AREA_ID" val="ac036586ed154e5cb038c307a32c5d50"/>
  <p:tag name="KSO_WM_UNIT_DECORATE_INFO" val=""/>
  <p:tag name="KSO_WM_UNIT_SM_LIMIT_TYPE" val=""/>
  <p:tag name="KSO_WM_CHIP_FILLAREA_FILL_RULE" val="{&quot;fill_align&quot;:&quot;cm&quot;,&quot;fill_effect&quot;:[],&quot;fill_mode&quot;:&quot;full&quot;,&quot;sacle_strategy&quot;:&quot;stretch&quot;}"/>
  <p:tag name="KSO_WM_ASSEMBLE_CHIP_INDEX" val="b9251299b3e74da580dd038898eb31b7"/>
  <p:tag name="KSO_WM_SLIDE_BACKGROUND_TYPE" val="general"/>
  <p:tag name="WM_BEAUTIFY_SHAPE_IDENTITY" val="{58e73431-5348-446f-8c73-e294b0a39cde}"/>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704_4*i*1"/>
  <p:tag name="KSO_WM_TEMPLATE_CATEGORY" val="chip"/>
  <p:tag name="KSO_WM_TEMPLATE_INDEX" val="20214704"/>
  <p:tag name="KSO_WM_UNIT_LAYERLEVEL" val="1"/>
  <p:tag name="KSO_WM_TAG_VERSION" val="1.0"/>
  <p:tag name="KSO_WM_BEAUTIFY_FLAG" val="#wm#"/>
  <p:tag name="KSO_WM_CHIP_GROUPID" val="5f9f7fa9e206d3a5ffe887ea"/>
  <p:tag name="KSO_WM_CHIP_XID" val="5f9f7fa9e206d3a5ffe887ee"/>
  <p:tag name="KSO_WM_UNIT_DEC_AREA_ID" val="7003f109d592407dafe995cf2c183e9b"/>
  <p:tag name="KSO_WM_UNIT_DECORATE_INFO" val=""/>
  <p:tag name="KSO_WM_UNIT_SM_LIMIT_TYPE" val=""/>
  <p:tag name="KSO_WM_CHIP_FILLAREA_FILL_RULE" val="{&quot;fill_align&quot;:&quot;cm&quot;,&quot;fill_effect&quot;:[],&quot;fill_mode&quot;:&quot;full&quot;,&quot;sacle_strategy&quot;:&quot;stretch&quot;}"/>
  <p:tag name="KSO_WM_ASSEMBLE_CHIP_INDEX" val="11aa31b989174b7f8eb08132de9445cd"/>
  <p:tag name="KSO_WM_SLIDE_BACKGROUND_TYPE" val="general"/>
  <p:tag name="WM_BEAUTIFY_SHAPE_IDENTITY" val="{9d34d59e-ce81-4a81-85f8-630b7a80d24a}"/>
</p:tagLst>
</file>

<file path=ppt/tags/tag191.xml><?xml version="1.0" encoding="utf-8"?>
<p:tagLst xmlns:p="http://schemas.openxmlformats.org/presentationml/2006/main">
  <p:tag name="KSO_WM_UNIT_FILL_FORE_SCHEMECOLOR_INDEX_1_BRIGHTNESS" val="0"/>
  <p:tag name="KSO_WM_UNIT_FILL_FORE_SCHEMECOLOR_INDEX_1" val="14"/>
  <p:tag name="KSO_WM_UNIT_FILL_FORE_SCHEMECOLOR_INDEX_1_POS" val="0"/>
  <p:tag name="KSO_WM_UNIT_FILL_FORE_SCHEMECOLOR_INDEX_1_TRANS" val="0"/>
  <p:tag name="KSO_WM_UNIT_FILL_FORE_SCHEMECOLOR_INDEX_2_BRIGHTNESS" val="-0.05"/>
  <p:tag name="KSO_WM_UNIT_FILL_FORE_SCHEMECOLOR_INDEX_2" val="14"/>
  <p:tag name="KSO_WM_UNIT_FILL_FORE_SCHEMECOLOR_INDEX_2_POS" val="0.55"/>
  <p:tag name="KSO_WM_UNIT_FILL_FORE_SCHEMECOLOR_INDEX_2_TRANS" val="0"/>
  <p:tag name="KSO_WM_UNIT_FILL_FORE_SCHEMECOLOR_INDEX_3_BRIGHTNESS" val="-0.35"/>
  <p:tag name="KSO_WM_UNIT_FILL_FORE_SCHEMECOLOR_INDEX_3" val="14"/>
  <p:tag name="KSO_WM_UNIT_FILL_FORE_SCHEMECOLOR_INDEX_3_POS" val="1"/>
  <p:tag name="KSO_WM_UNIT_FILL_FORE_SCHEMECOLOR_INDEX_3_TRANS" val="0"/>
  <p:tag name="KSO_WM_UNIT_FILL_GRADIENT_TYPE" val="0"/>
  <p:tag name="KSO_WM_UNIT_FILL_GRADIENT_ANGLE" val="135"/>
  <p:tag name="KSO_WM_UNIT_FILL_GRADIENT_Direction" val="2"/>
  <p:tag name="KSO_WM_UNIT_FILL_TYPE" val="3"/>
</p:tagLst>
</file>

<file path=ppt/tags/tag192.xml><?xml version="1.0" encoding="utf-8"?>
<p:tagLst xmlns:p="http://schemas.openxmlformats.org/presentationml/2006/main">
  <p:tag name="KSO_WM_UNIT_FILL_FORE_SCHEMECOLOR_INDEX_1_BRIGHTNESS" val="0"/>
  <p:tag name="KSO_WM_UNIT_FILL_FORE_SCHEMECOLOR_INDEX_1" val="14"/>
  <p:tag name="KSO_WM_UNIT_FILL_FORE_SCHEMECOLOR_INDEX_1_POS" val="0"/>
  <p:tag name="KSO_WM_UNIT_FILL_FORE_SCHEMECOLOR_INDEX_1_TRANS" val="0"/>
  <p:tag name="KSO_WM_UNIT_FILL_FORE_SCHEMECOLOR_INDEX_2_BRIGHTNESS" val="-0.05"/>
  <p:tag name="KSO_WM_UNIT_FILL_FORE_SCHEMECOLOR_INDEX_2" val="14"/>
  <p:tag name="KSO_WM_UNIT_FILL_FORE_SCHEMECOLOR_INDEX_2_POS" val="0.51"/>
  <p:tag name="KSO_WM_UNIT_FILL_FORE_SCHEMECOLOR_INDEX_2_TRANS" val="0"/>
  <p:tag name="KSO_WM_UNIT_FILL_FORE_SCHEMECOLOR_INDEX_3_BRIGHTNESS" val="-0.25"/>
  <p:tag name="KSO_WM_UNIT_FILL_FORE_SCHEMECOLOR_INDEX_3" val="14"/>
  <p:tag name="KSO_WM_UNIT_FILL_FORE_SCHEMECOLOR_INDEX_3_POS" val="1"/>
  <p:tag name="KSO_WM_UNIT_FILL_FORE_SCHEMECOLOR_INDEX_3_TRANS" val="0"/>
  <p:tag name="KSO_WM_UNIT_FILL_GRADIENT_TYPE" val="0"/>
  <p:tag name="KSO_WM_UNIT_FILL_GRADIENT_ANGLE" val="315"/>
  <p:tag name="KSO_WM_UNIT_FILL_GRADIENT_Direction" val="5"/>
  <p:tag name="KSO_WM_UNIT_FILL_TYPE" val="3"/>
</p:tagLst>
</file>

<file path=ppt/tags/tag193.xml><?xml version="1.0" encoding="utf-8"?>
<p:tagLst xmlns:p="http://schemas.openxmlformats.org/presentationml/2006/main">
  <p:tag name="KSO_WM_UNIT_PLACING_PICTURE_USER_VIEWPORT" val="{&quot;height&quot;:6930.0015748031492,&quot;width&quot;:4863.3338582677161}"/>
</p:tagLst>
</file>

<file path=ppt/tags/tag194.xml><?xml version="1.0" encoding="utf-8"?>
<p:tagLst xmlns:p="http://schemas.openxmlformats.org/presentationml/2006/main">
  <p:tag name="KSO_WM_SLIDE_BK_DARK_LIGHT" val=""/>
  <p:tag name="KSO_WM_SLIDE_BACKGROUND_TYPE" val="general"/>
</p:tagLst>
</file>

<file path=ppt/tags/tag1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704_3*i*1"/>
  <p:tag name="KSO_WM_TEMPLATE_CATEGORY" val="chip"/>
  <p:tag name="KSO_WM_TEMPLATE_INDEX" val="20214704"/>
  <p:tag name="KSO_WM_UNIT_LAYERLEVEL" val="1"/>
  <p:tag name="KSO_WM_TAG_VERSION" val="1.0"/>
  <p:tag name="KSO_WM_BEAUTIFY_FLAG" val="#wm#"/>
  <p:tag name="KSO_WM_CHIP_GROUPID" val="5f9f7fa9e206d3a5ffe887ea"/>
  <p:tag name="KSO_WM_CHIP_XID" val="5f9f7fa9e206d3a5ffe887ed"/>
  <p:tag name="KSO_WM_UNIT_DEC_AREA_ID" val="ac036586ed154e5cb038c307a32c5d50"/>
  <p:tag name="KSO_WM_UNIT_DECORATE_INFO" val=""/>
  <p:tag name="KSO_WM_UNIT_SM_LIMIT_TYPE" val=""/>
  <p:tag name="KSO_WM_CHIP_FILLAREA_FILL_RULE" val="{&quot;fill_align&quot;:&quot;cm&quot;,&quot;fill_effect&quot;:[],&quot;fill_mode&quot;:&quot;full&quot;,&quot;sacle_strategy&quot;:&quot;stretch&quot;}"/>
  <p:tag name="KSO_WM_ASSEMBLE_CHIP_INDEX" val="b9251299b3e74da580dd038898eb31b7"/>
  <p:tag name="KSO_WM_SLIDE_BACKGROUND_TYPE" val="general"/>
  <p:tag name="WM_BEAUTIFY_SHAPE_IDENTITY" val="{be9e4416-8432-437b-9d4d-0bdf08a6e6c3}"/>
</p:tagLst>
</file>

<file path=ppt/tags/tag1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704_4*i*1"/>
  <p:tag name="KSO_WM_TEMPLATE_CATEGORY" val="chip"/>
  <p:tag name="KSO_WM_TEMPLATE_INDEX" val="20214704"/>
  <p:tag name="KSO_WM_UNIT_LAYERLEVEL" val="1"/>
  <p:tag name="KSO_WM_TAG_VERSION" val="1.0"/>
  <p:tag name="KSO_WM_BEAUTIFY_FLAG" val="#wm#"/>
  <p:tag name="KSO_WM_CHIP_GROUPID" val="5f9f7fa9e206d3a5ffe887ea"/>
  <p:tag name="KSO_WM_CHIP_XID" val="5f9f7fa9e206d3a5ffe887ee"/>
  <p:tag name="KSO_WM_UNIT_DEC_AREA_ID" val="7003f109d592407dafe995cf2c183e9b"/>
  <p:tag name="KSO_WM_UNIT_DECORATE_INFO" val=""/>
  <p:tag name="KSO_WM_UNIT_SM_LIMIT_TYPE" val=""/>
  <p:tag name="KSO_WM_CHIP_FILLAREA_FILL_RULE" val="{&quot;fill_align&quot;:&quot;cm&quot;,&quot;fill_effect&quot;:[],&quot;fill_mode&quot;:&quot;full&quot;,&quot;sacle_strategy&quot;:&quot;stretch&quot;}"/>
  <p:tag name="KSO_WM_ASSEMBLE_CHIP_INDEX" val="11aa31b989174b7f8eb08132de9445cd"/>
  <p:tag name="KSO_WM_SLIDE_BACKGROUND_TYPE" val="general"/>
  <p:tag name="WM_BEAUTIFY_SHAPE_IDENTITY" val="{4063c993-0dd5-4cfc-9f49-9e36d3f68f0a}"/>
</p:tagLst>
</file>

<file path=ppt/tags/tag197.xml><?xml version="1.0" encoding="utf-8"?>
<p:tagLst xmlns:p="http://schemas.openxmlformats.org/presentationml/2006/main">
  <p:tag name="KSO_WM_UNIT_FILL_FORE_SCHEMECOLOR_INDEX_BRIGHTNESS" val="0"/>
  <p:tag name="KSO_WM_UNIT_FILL_FORE_SCHEMECOLOR_INDEX" val="5"/>
  <p:tag name="KSO_WM_UNIT_FILL_TYPE" val="1"/>
</p:tagLst>
</file>

<file path=ppt/tags/tag198.xml><?xml version="1.0" encoding="utf-8"?>
<p:tagLst xmlns:p="http://schemas.openxmlformats.org/presentationml/2006/main">
  <p:tag name="KSO_WM_UNIT_TEXT_FILL_FORE_SCHEMECOLOR_INDEX_BRIGHTNESS" val="0.15"/>
  <p:tag name="KSO_WM_UNIT_TEXT_FILL_FORE_SCHEMECOLOR_INDEX" val="13"/>
  <p:tag name="KSO_WM_UNIT_TEXT_FILL_TYPE" val="1"/>
</p:tagLst>
</file>

<file path=ppt/tags/tag199.xml><?xml version="1.0" encoding="utf-8"?>
<p:tagLst xmlns:p="http://schemas.openxmlformats.org/presentationml/2006/main">
  <p:tag name="KSO_WM_UNIT_FILL_FORE_SCHEMECOLOR_INDEX_BRIGHTNESS" val="0"/>
  <p:tag name="KSO_WM_UNIT_FILL_FORE_SCHEMECOLOR_INDEX" val="5"/>
  <p:tag name="KSO_WM_UNIT_FILL_TYPE" val="1"/>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0.xml><?xml version="1.0" encoding="utf-8"?>
<p:tagLst xmlns:p="http://schemas.openxmlformats.org/presentationml/2006/main">
  <p:tag name="KSO_WM_UNIT_TEXT_FILL_FORE_SCHEMECOLOR_INDEX_BRIGHTNESS" val="0.15"/>
  <p:tag name="KSO_WM_UNIT_TEXT_FILL_FORE_SCHEMECOLOR_INDEX" val="13"/>
  <p:tag name="KSO_WM_UNIT_TEXT_FILL_TYPE" val="1"/>
</p:tagLst>
</file>

<file path=ppt/tags/tag201.xml><?xml version="1.0" encoding="utf-8"?>
<p:tagLst xmlns:p="http://schemas.openxmlformats.org/presentationml/2006/main">
  <p:tag name="KSO_WM_UNIT_FILL_FORE_SCHEMECOLOR_INDEX_BRIGHTNESS" val="0"/>
  <p:tag name="KSO_WM_UNIT_FILL_FORE_SCHEMECOLOR_INDEX" val="5"/>
  <p:tag name="KSO_WM_UNIT_FILL_TYPE" val="1"/>
</p:tagLst>
</file>

<file path=ppt/tags/tag202.xml><?xml version="1.0" encoding="utf-8"?>
<p:tagLst xmlns:p="http://schemas.openxmlformats.org/presentationml/2006/main">
  <p:tag name="KSO_WM_UNIT_TEXT_FILL_FORE_SCHEMECOLOR_INDEX_BRIGHTNESS" val="0.15"/>
  <p:tag name="KSO_WM_UNIT_TEXT_FILL_FORE_SCHEMECOLOR_INDEX" val="13"/>
  <p:tag name="KSO_WM_UNIT_TEXT_FILL_TYPE" val="1"/>
</p:tagLst>
</file>

<file path=ppt/tags/tag203.xml><?xml version="1.0" encoding="utf-8"?>
<p:tagLst xmlns:p="http://schemas.openxmlformats.org/presentationml/2006/main">
  <p:tag name="KSO_WM_UNIT_FILL_FORE_SCHEMECOLOR_INDEX_BRIGHTNESS" val="0"/>
  <p:tag name="KSO_WM_UNIT_FILL_FORE_SCHEMECOLOR_INDEX" val="5"/>
  <p:tag name="KSO_WM_UNIT_FILL_TYPE" val="1"/>
</p:tagLst>
</file>

<file path=ppt/tags/tag204.xml><?xml version="1.0" encoding="utf-8"?>
<p:tagLst xmlns:p="http://schemas.openxmlformats.org/presentationml/2006/main">
  <p:tag name="KSO_WM_UNIT_FILL_FORE_SCHEMECOLOR_INDEX_BRIGHTNESS" val="0"/>
  <p:tag name="KSO_WM_UNIT_FILL_FORE_SCHEMECOLOR_INDEX" val="5"/>
  <p:tag name="KSO_WM_UNIT_FILL_TYPE" val="1"/>
</p:tagLst>
</file>

<file path=ppt/tags/tag205.xml><?xml version="1.0" encoding="utf-8"?>
<p:tagLst xmlns:p="http://schemas.openxmlformats.org/presentationml/2006/main">
  <p:tag name="KSO_WM_UNIT_FILL_FORE_SCHEMECOLOR_INDEX_BRIGHTNESS" val="0"/>
  <p:tag name="KSO_WM_UNIT_FILL_FORE_SCHEMECOLOR_INDEX" val="5"/>
  <p:tag name="KSO_WM_UNIT_FILL_TYPE" val="1"/>
</p:tagLst>
</file>

<file path=ppt/tags/tag206.xml><?xml version="1.0" encoding="utf-8"?>
<p:tagLst xmlns:p="http://schemas.openxmlformats.org/presentationml/2006/main">
  <p:tag name="KSO_WM_UNIT_LINE_FORE_SCHEMECOLOR_INDEX_BRIGHTNESS" val="-0.35"/>
  <p:tag name="KSO_WM_UNIT_LINE_FORE_SCHEMECOLOR_INDEX" val="14"/>
  <p:tag name="KSO_WM_UNIT_LINE_FILL_TYPE" val="2"/>
</p:tagLst>
</file>

<file path=ppt/tags/tag207.xml><?xml version="1.0" encoding="utf-8"?>
<p:tagLst xmlns:p="http://schemas.openxmlformats.org/presentationml/2006/main">
  <p:tag name="KSO_WM_UNIT_LINE_FORE_SCHEMECOLOR_INDEX_BRIGHTNESS" val="-0.35"/>
  <p:tag name="KSO_WM_UNIT_LINE_FORE_SCHEMECOLOR_INDEX" val="14"/>
  <p:tag name="KSO_WM_UNIT_LINE_FILL_TYPE" val="2"/>
</p:tagLst>
</file>

<file path=ppt/tags/tag208.xml><?xml version="1.0" encoding="utf-8"?>
<p:tagLst xmlns:p="http://schemas.openxmlformats.org/presentationml/2006/main">
  <p:tag name="KSO_WM_UNIT_LINE_FORE_SCHEMECOLOR_INDEX_BRIGHTNESS" val="-0.35"/>
  <p:tag name="KSO_WM_UNIT_LINE_FORE_SCHEMECOLOR_INDEX" val="14"/>
  <p:tag name="KSO_WM_UNIT_LINE_FILL_TYPE" val="2"/>
</p:tagLst>
</file>

<file path=ppt/tags/tag209.xml><?xml version="1.0" encoding="utf-8"?>
<p:tagLst xmlns:p="http://schemas.openxmlformats.org/presentationml/2006/main">
  <p:tag name="KSO_WM_UNIT_LINE_FORE_SCHEMECOLOR_INDEX_BRIGHTNESS" val="-0.35"/>
  <p:tag name="KSO_WM_UNIT_LINE_FORE_SCHEMECOLOR_INDEX" val="14"/>
  <p:tag name="KSO_WM_UNIT_LINE_FILL_TYPE" val="2"/>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0.xml><?xml version="1.0" encoding="utf-8"?>
<p:tagLst xmlns:p="http://schemas.openxmlformats.org/presentationml/2006/main">
  <p:tag name="KSO_WM_UNIT_LINE_FORE_SCHEMECOLOR_INDEX_BRIGHTNESS" val="-0.35"/>
  <p:tag name="KSO_WM_UNIT_LINE_FORE_SCHEMECOLOR_INDEX" val="14"/>
  <p:tag name="KSO_WM_UNIT_LINE_FILL_TYPE" val="2"/>
</p:tagLst>
</file>

<file path=ppt/tags/tag211.xml><?xml version="1.0" encoding="utf-8"?>
<p:tagLst xmlns:p="http://schemas.openxmlformats.org/presentationml/2006/main">
  <p:tag name="KSO_WM_UNIT_FILL_FORE_SCHEMECOLOR_INDEX_BRIGHTNESS" val="0"/>
  <p:tag name="KSO_WM_UNIT_FILL_FORE_SCHEMECOLOR_INDEX" val="5"/>
  <p:tag name="KSO_WM_UNIT_FILL_TYPE" val="1"/>
</p:tagLst>
</file>

<file path=ppt/tags/tag212.xml><?xml version="1.0" encoding="utf-8"?>
<p:tagLst xmlns:p="http://schemas.openxmlformats.org/presentationml/2006/main">
  <p:tag name="KSO_WM_UNIT_FILL_FORE_SCHEMECOLOR_INDEX_BRIGHTNESS" val="0"/>
  <p:tag name="KSO_WM_UNIT_FILL_FORE_SCHEMECOLOR_INDEX" val="5"/>
  <p:tag name="KSO_WM_UNIT_FILL_TYPE" val="1"/>
</p:tagLst>
</file>

<file path=ppt/tags/tag213.xml><?xml version="1.0" encoding="utf-8"?>
<p:tagLst xmlns:p="http://schemas.openxmlformats.org/presentationml/2006/main">
  <p:tag name="KSO_WM_UNIT_FILL_FORE_SCHEMECOLOR_INDEX_BRIGHTNESS" val="0"/>
  <p:tag name="KSO_WM_UNIT_FILL_FORE_SCHEMECOLOR_INDEX" val="5"/>
  <p:tag name="KSO_WM_UNIT_FILL_TYPE" val="1"/>
</p:tagLst>
</file>

<file path=ppt/tags/tag214.xml><?xml version="1.0" encoding="utf-8"?>
<p:tagLst xmlns:p="http://schemas.openxmlformats.org/presentationml/2006/main">
  <p:tag name="KSO_WM_UNIT_FILL_FORE_SCHEMECOLOR_INDEX_BRIGHTNESS" val="0"/>
  <p:tag name="KSO_WM_UNIT_FILL_FORE_SCHEMECOLOR_INDEX" val="5"/>
  <p:tag name="KSO_WM_UNIT_FILL_TYPE" val="1"/>
</p:tagLst>
</file>

<file path=ppt/tags/tag215.xml><?xml version="1.0" encoding="utf-8"?>
<p:tagLst xmlns:p="http://schemas.openxmlformats.org/presentationml/2006/main">
  <p:tag name="KSO_WM_UNIT_FILL_FORE_SCHEMECOLOR_INDEX_BRIGHTNESS" val="0"/>
  <p:tag name="KSO_WM_UNIT_FILL_FORE_SCHEMECOLOR_INDEX" val="5"/>
  <p:tag name="KSO_WM_UNIT_FILL_TYPE" val="1"/>
</p:tagLst>
</file>

<file path=ppt/tags/tag216.xml><?xml version="1.0" encoding="utf-8"?>
<p:tagLst xmlns:p="http://schemas.openxmlformats.org/presentationml/2006/main">
  <p:tag name="KSO_WM_UNIT_FILL_FORE_SCHEMECOLOR_INDEX_BRIGHTNESS" val="0"/>
  <p:tag name="KSO_WM_UNIT_FILL_FORE_SCHEMECOLOR_INDEX" val="5"/>
  <p:tag name="KSO_WM_UNIT_FILL_TYPE" val="1"/>
</p:tagLst>
</file>

<file path=ppt/tags/tag217.xml><?xml version="1.0" encoding="utf-8"?>
<p:tagLst xmlns:p="http://schemas.openxmlformats.org/presentationml/2006/main">
  <p:tag name="KSO_WM_UNIT_FILL_FORE_SCHEMECOLOR_INDEX_BRIGHTNESS" val="0"/>
  <p:tag name="KSO_WM_UNIT_FILL_FORE_SCHEMECOLOR_INDEX" val="5"/>
  <p:tag name="KSO_WM_UNIT_FILL_TYPE" val="1"/>
</p:tagLst>
</file>

<file path=ppt/tags/tag218.xml><?xml version="1.0" encoding="utf-8"?>
<p:tagLst xmlns:p="http://schemas.openxmlformats.org/presentationml/2006/main">
  <p:tag name="KSO_WM_UNIT_FILL_FORE_SCHEMECOLOR_INDEX_BRIGHTNESS" val="0"/>
  <p:tag name="KSO_WM_UNIT_FILL_FORE_SCHEMECOLOR_INDEX" val="5"/>
  <p:tag name="KSO_WM_UNIT_FILL_TYPE" val="1"/>
</p:tagLst>
</file>

<file path=ppt/tags/tag219.xml><?xml version="1.0" encoding="utf-8"?>
<p:tagLst xmlns:p="http://schemas.openxmlformats.org/presentationml/2006/main">
  <p:tag name="KSO_WM_UNIT_FILL_FORE_SCHEMECOLOR_INDEX_BRIGHTNESS" val="0"/>
  <p:tag name="KSO_WM_UNIT_FILL_FORE_SCHEMECOLOR_INDEX" val="5"/>
  <p:tag name="KSO_WM_UNIT_FILL_TYPE" val="1"/>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0.xml><?xml version="1.0" encoding="utf-8"?>
<p:tagLst xmlns:p="http://schemas.openxmlformats.org/presentationml/2006/main">
  <p:tag name="KSO_WM_UNIT_FILL_FORE_SCHEMECOLOR_INDEX_BRIGHTNESS" val="0"/>
  <p:tag name="KSO_WM_UNIT_FILL_FORE_SCHEMECOLOR_INDEX" val="5"/>
  <p:tag name="KSO_WM_UNIT_FILL_TYPE" val="1"/>
</p:tagLst>
</file>

<file path=ppt/tags/tag221.xml><?xml version="1.0" encoding="utf-8"?>
<p:tagLst xmlns:p="http://schemas.openxmlformats.org/presentationml/2006/main">
  <p:tag name="KSO_WM_UNIT_FILL_FORE_SCHEMECOLOR_INDEX_BRIGHTNESS" val="0"/>
  <p:tag name="KSO_WM_UNIT_FILL_FORE_SCHEMECOLOR_INDEX" val="5"/>
  <p:tag name="KSO_WM_UNIT_FILL_TYPE" val="1"/>
</p:tagLst>
</file>

<file path=ppt/tags/tag222.xml><?xml version="1.0" encoding="utf-8"?>
<p:tagLst xmlns:p="http://schemas.openxmlformats.org/presentationml/2006/main">
  <p:tag name="KSO_WM_UNIT_TEXT_FILL_FORE_SCHEMECOLOR_INDEX_BRIGHTNESS" val="0.15"/>
  <p:tag name="KSO_WM_UNIT_TEXT_FILL_FORE_SCHEMECOLOR_INDEX" val="13"/>
  <p:tag name="KSO_WM_UNIT_TEXT_FILL_TYPE" val="1"/>
</p:tagLst>
</file>

<file path=ppt/tags/tag223.xml><?xml version="1.0" encoding="utf-8"?>
<p:tagLst xmlns:p="http://schemas.openxmlformats.org/presentationml/2006/main">
  <p:tag name="KSO_WM_UNIT_FILL_FORE_SCHEMECOLOR_INDEX_BRIGHTNESS" val="0"/>
  <p:tag name="KSO_WM_UNIT_FILL_FORE_SCHEMECOLOR_INDEX" val="5"/>
  <p:tag name="KSO_WM_UNIT_FILL_TYPE" val="1"/>
</p:tagLst>
</file>

<file path=ppt/tags/tag224.xml><?xml version="1.0" encoding="utf-8"?>
<p:tagLst xmlns:p="http://schemas.openxmlformats.org/presentationml/2006/main">
  <p:tag name="KSO_WM_UNIT_FILL_FORE_SCHEMECOLOR_INDEX_BRIGHTNESS" val="0"/>
  <p:tag name="KSO_WM_UNIT_FILL_FORE_SCHEMECOLOR_INDEX" val="5"/>
  <p:tag name="KSO_WM_UNIT_FILL_TYPE" val="1"/>
</p:tagLst>
</file>

<file path=ppt/tags/tag225.xml><?xml version="1.0" encoding="utf-8"?>
<p:tagLst xmlns:p="http://schemas.openxmlformats.org/presentationml/2006/main">
  <p:tag name="KSO_WM_UNIT_FILL_FORE_SCHEMECOLOR_INDEX_BRIGHTNESS" val="0"/>
  <p:tag name="KSO_WM_UNIT_FILL_FORE_SCHEMECOLOR_INDEX" val="5"/>
  <p:tag name="KSO_WM_UNIT_FILL_TYPE" val="1"/>
</p:tagLst>
</file>

<file path=ppt/tags/tag226.xml><?xml version="1.0" encoding="utf-8"?>
<p:tagLst xmlns:p="http://schemas.openxmlformats.org/presentationml/2006/main">
  <p:tag name="KSO_WM_UNIT_FILL_FORE_SCHEMECOLOR_INDEX_BRIGHTNESS" val="0"/>
  <p:tag name="KSO_WM_UNIT_FILL_FORE_SCHEMECOLOR_INDEX" val="5"/>
  <p:tag name="KSO_WM_UNIT_FILL_TYPE" val="1"/>
</p:tagLst>
</file>

<file path=ppt/tags/tag227.xml><?xml version="1.0" encoding="utf-8"?>
<p:tagLst xmlns:p="http://schemas.openxmlformats.org/presentationml/2006/main">
  <p:tag name="KSO_WM_UNIT_TEXT_FILL_FORE_SCHEMECOLOR_INDEX_BRIGHTNESS" val="0.15"/>
  <p:tag name="KSO_WM_UNIT_TEXT_FILL_FORE_SCHEMECOLOR_INDEX" val="13"/>
  <p:tag name="KSO_WM_UNIT_TEXT_FILL_TYPE" val="1"/>
</p:tagLst>
</file>

<file path=ppt/tags/tag228.xml><?xml version="1.0" encoding="utf-8"?>
<p:tagLst xmlns:p="http://schemas.openxmlformats.org/presentationml/2006/main">
  <p:tag name="KSO_WM_UNIT_FILL_FORE_SCHEMECOLOR_INDEX_BRIGHTNESS" val="0"/>
  <p:tag name="KSO_WM_UNIT_FILL_FORE_SCHEMECOLOR_INDEX" val="5"/>
  <p:tag name="KSO_WM_UNIT_FILL_TYPE" val="1"/>
</p:tagLst>
</file>

<file path=ppt/tags/tag229.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0.xml><?xml version="1.0" encoding="utf-8"?>
<p:tagLst xmlns:p="http://schemas.openxmlformats.org/presentationml/2006/main">
  <p:tag name="KSO_WM_UNIT_FILL_FORE_SCHEMECOLOR_INDEX_1_BRIGHTNESS" val="0"/>
  <p:tag name="KSO_WM_UNIT_FILL_FORE_SCHEMECOLOR_INDEX_1" val="14"/>
  <p:tag name="KSO_WM_UNIT_FILL_FORE_SCHEMECOLOR_INDEX_1_POS" val="0"/>
  <p:tag name="KSO_WM_UNIT_FILL_FORE_SCHEMECOLOR_INDEX_1_TRANS" val="0"/>
  <p:tag name="KSO_WM_UNIT_FILL_FORE_SCHEMECOLOR_INDEX_2_BRIGHTNESS" val="-0.15"/>
  <p:tag name="KSO_WM_UNIT_FILL_FORE_SCHEMECOLOR_INDEX_2" val="14"/>
  <p:tag name="KSO_WM_UNIT_FILL_FORE_SCHEMECOLOR_INDEX_2_POS" val="0.57"/>
  <p:tag name="KSO_WM_UNIT_FILL_FORE_SCHEMECOLOR_INDEX_2_TRANS" val="0"/>
  <p:tag name="KSO_WM_UNIT_FILL_FORE_SCHEMECOLOR_INDEX_3_BRIGHTNESS" val="0"/>
  <p:tag name="KSO_WM_UNIT_FILL_FORE_SCHEMECOLOR_INDEX_3" val="14"/>
  <p:tag name="KSO_WM_UNIT_FILL_FORE_SCHEMECOLOR_INDEX_3_POS" val="1"/>
  <p:tag name="KSO_WM_UNIT_FILL_FORE_SCHEMECOLOR_INDEX_3_TRANS" val="0"/>
  <p:tag name="KSO_WM_UNIT_FILL_GRADIENT_TYPE" val="0"/>
  <p:tag name="KSO_WM_UNIT_FILL_GRADIENT_ANGLE" val="135"/>
  <p:tag name="KSO_WM_UNIT_FILL_GRADIENT_Direction" val="2"/>
  <p:tag name="KSO_WM_UNIT_FILL_TYPE" val="3"/>
</p:tagLst>
</file>

<file path=ppt/tags/tag231.xml><?xml version="1.0" encoding="utf-8"?>
<p:tagLst xmlns:p="http://schemas.openxmlformats.org/presentationml/2006/main">
  <p:tag name="KSO_WM_UNIT_FILL_FORE_SCHEMECOLOR_INDEX_1_BRIGHTNESS" val="-0.15"/>
  <p:tag name="KSO_WM_UNIT_FILL_FORE_SCHEMECOLOR_INDEX_1" val="14"/>
  <p:tag name="KSO_WM_UNIT_FILL_FORE_SCHEMECOLOR_INDEX_1_POS" val="0.01667"/>
  <p:tag name="KSO_WM_UNIT_FILL_FORE_SCHEMECOLOR_INDEX_1_TRANS" val="0"/>
  <p:tag name="KSO_WM_UNIT_FILL_FORE_SCHEMECOLOR_INDEX_2_BRIGHTNESS" val="0"/>
  <p:tag name="KSO_WM_UNIT_FILL_FORE_SCHEMECOLOR_INDEX_2" val="14"/>
  <p:tag name="KSO_WM_UNIT_FILL_FORE_SCHEMECOLOR_INDEX_2_POS" val="0.47"/>
  <p:tag name="KSO_WM_UNIT_FILL_FORE_SCHEMECOLOR_INDEX_2_TRANS" val="0"/>
  <p:tag name="KSO_WM_UNIT_FILL_FORE_SCHEMECOLOR_INDEX_3_BRIGHTNESS" val="-0.15"/>
  <p:tag name="KSO_WM_UNIT_FILL_FORE_SCHEMECOLOR_INDEX_3" val="14"/>
  <p:tag name="KSO_WM_UNIT_FILL_FORE_SCHEMECOLOR_INDEX_3_POS" val="1"/>
  <p:tag name="KSO_WM_UNIT_FILL_FORE_SCHEMECOLOR_INDEX_3_TRANS" val="0"/>
  <p:tag name="KSO_WM_UNIT_FILL_GRADIENT_TYPE" val="0"/>
  <p:tag name="KSO_WM_UNIT_FILL_GRADIENT_ANGLE" val="270"/>
  <p:tag name="KSO_WM_UNIT_FILL_GRADIENT_Direction" val="6"/>
  <p:tag name="KSO_WM_UNIT_FILL_TYPE" val="3"/>
</p:tagLst>
</file>

<file path=ppt/tags/tag232.xml><?xml version="1.0" encoding="utf-8"?>
<p:tagLst xmlns:p="http://schemas.openxmlformats.org/presentationml/2006/main">
  <p:tag name="KSO_WM_UNIT_FILL_FORE_SCHEMECOLOR_INDEX_1_BRIGHTNESS" val="-0.05"/>
  <p:tag name="KSO_WM_UNIT_FILL_FORE_SCHEMECOLOR_INDEX_1" val="14"/>
  <p:tag name="KSO_WM_UNIT_FILL_FORE_SCHEMECOLOR_INDEX_1_POS" val="0"/>
  <p:tag name="KSO_WM_UNIT_FILL_FORE_SCHEMECOLOR_INDEX_1_TRANS" val="0"/>
  <p:tag name="KSO_WM_UNIT_TEXT_FILL_FORE_SCHEMECOLOR_INDEX_BRIGHTNESS" val="0"/>
  <p:tag name="KSO_WM_UNIT_TEXT_FILL_FORE_SCHEMECOLOR_INDEX" val="2"/>
  <p:tag name="KSO_WM_UNIT_TEXT_FILL_TYPE" val="1"/>
</p:tagLst>
</file>

<file path=ppt/tags/tag233.xml><?xml version="1.0" encoding="utf-8"?>
<p:tagLst xmlns:p="http://schemas.openxmlformats.org/presentationml/2006/main">
  <p:tag name="KSO_WM_SLIDE_BK_DARK_LIGHT" val=""/>
  <p:tag name="KSO_WM_SLIDE_BACKGROUND_TYPE" val="general"/>
</p:tagLst>
</file>

<file path=ppt/tags/tag2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704_3*i*1"/>
  <p:tag name="KSO_WM_TEMPLATE_CATEGORY" val="chip"/>
  <p:tag name="KSO_WM_TEMPLATE_INDEX" val="20214704"/>
  <p:tag name="KSO_WM_UNIT_LAYERLEVEL" val="1"/>
  <p:tag name="KSO_WM_TAG_VERSION" val="1.0"/>
  <p:tag name="KSO_WM_BEAUTIFY_FLAG" val="#wm#"/>
  <p:tag name="KSO_WM_CHIP_GROUPID" val="5f9f7fa9e206d3a5ffe887ea"/>
  <p:tag name="KSO_WM_CHIP_XID" val="5f9f7fa9e206d3a5ffe887ed"/>
  <p:tag name="KSO_WM_UNIT_DEC_AREA_ID" val="ac036586ed154e5cb038c307a32c5d50"/>
  <p:tag name="KSO_WM_UNIT_DECORATE_INFO" val=""/>
  <p:tag name="KSO_WM_UNIT_SM_LIMIT_TYPE" val=""/>
  <p:tag name="KSO_WM_CHIP_FILLAREA_FILL_RULE" val="{&quot;fill_align&quot;:&quot;cm&quot;,&quot;fill_effect&quot;:[],&quot;fill_mode&quot;:&quot;full&quot;,&quot;sacle_strategy&quot;:&quot;stretch&quot;}"/>
  <p:tag name="KSO_WM_ASSEMBLE_CHIP_INDEX" val="b9251299b3e74da580dd038898eb31b7"/>
  <p:tag name="KSO_WM_SLIDE_BACKGROUND_TYPE" val="general"/>
  <p:tag name="WM_BEAUTIFY_SHAPE_IDENTITY" val="{108bec73-0ed0-46cd-b473-4ed76d94bb40}"/>
</p:tagLst>
</file>

<file path=ppt/tags/tag2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704_4*i*1"/>
  <p:tag name="KSO_WM_TEMPLATE_CATEGORY" val="chip"/>
  <p:tag name="KSO_WM_TEMPLATE_INDEX" val="20214704"/>
  <p:tag name="KSO_WM_UNIT_LAYERLEVEL" val="1"/>
  <p:tag name="KSO_WM_TAG_VERSION" val="1.0"/>
  <p:tag name="KSO_WM_BEAUTIFY_FLAG" val="#wm#"/>
  <p:tag name="KSO_WM_CHIP_GROUPID" val="5f9f7fa9e206d3a5ffe887ea"/>
  <p:tag name="KSO_WM_CHIP_XID" val="5f9f7fa9e206d3a5ffe887ee"/>
  <p:tag name="KSO_WM_UNIT_DEC_AREA_ID" val="7003f109d592407dafe995cf2c183e9b"/>
  <p:tag name="KSO_WM_UNIT_DECORATE_INFO" val=""/>
  <p:tag name="KSO_WM_UNIT_SM_LIMIT_TYPE" val=""/>
  <p:tag name="KSO_WM_CHIP_FILLAREA_FILL_RULE" val="{&quot;fill_align&quot;:&quot;cm&quot;,&quot;fill_effect&quot;:[],&quot;fill_mode&quot;:&quot;full&quot;,&quot;sacle_strategy&quot;:&quot;stretch&quot;}"/>
  <p:tag name="KSO_WM_ASSEMBLE_CHIP_INDEX" val="11aa31b989174b7f8eb08132de9445cd"/>
  <p:tag name="KSO_WM_SLIDE_BACKGROUND_TYPE" val="general"/>
  <p:tag name="WM_BEAUTIFY_SHAPE_IDENTITY" val="{958fa4a5-8706-4b9c-b8bb-14647921b8eb}"/>
</p:tagLst>
</file>

<file path=ppt/tags/tag236.xml><?xml version="1.0" encoding="utf-8"?>
<p:tagLst xmlns:p="http://schemas.openxmlformats.org/presentationml/2006/main">
  <p:tag name="KSO_WM_UNIT_FILL_FORE_SCHEMECOLOR_INDEX_1_BRIGHTNESS" val="0"/>
  <p:tag name="KSO_WM_UNIT_FILL_FORE_SCHEMECOLOR_INDEX_1" val="14"/>
  <p:tag name="KSO_WM_UNIT_FILL_FORE_SCHEMECOLOR_INDEX_1_POS" val="0"/>
  <p:tag name="KSO_WM_UNIT_FILL_FORE_SCHEMECOLOR_INDEX_1_TRANS" val="0"/>
  <p:tag name="KSO_WM_UNIT_FILL_FORE_SCHEMECOLOR_INDEX_2_BRIGHTNESS" val="-0.15"/>
  <p:tag name="KSO_WM_UNIT_FILL_FORE_SCHEMECOLOR_INDEX_2" val="14"/>
  <p:tag name="KSO_WM_UNIT_FILL_FORE_SCHEMECOLOR_INDEX_2_POS" val="0.57"/>
  <p:tag name="KSO_WM_UNIT_FILL_FORE_SCHEMECOLOR_INDEX_2_TRANS" val="0"/>
  <p:tag name="KSO_WM_UNIT_FILL_FORE_SCHEMECOLOR_INDEX_3_BRIGHTNESS" val="0"/>
  <p:tag name="KSO_WM_UNIT_FILL_FORE_SCHEMECOLOR_INDEX_3" val="14"/>
  <p:tag name="KSO_WM_UNIT_FILL_FORE_SCHEMECOLOR_INDEX_3_POS" val="1"/>
  <p:tag name="KSO_WM_UNIT_FILL_FORE_SCHEMECOLOR_INDEX_3_TRANS" val="0"/>
  <p:tag name="KSO_WM_UNIT_FILL_GRADIENT_TYPE" val="0"/>
  <p:tag name="KSO_WM_UNIT_FILL_GRADIENT_ANGLE" val="135"/>
  <p:tag name="KSO_WM_UNIT_FILL_GRADIENT_Direction" val="2"/>
  <p:tag name="KSO_WM_UNIT_FILL_TYPE" val="3"/>
</p:tagLst>
</file>

<file path=ppt/tags/tag237.xml><?xml version="1.0" encoding="utf-8"?>
<p:tagLst xmlns:p="http://schemas.openxmlformats.org/presentationml/2006/main">
  <p:tag name="KSO_WM_UNIT_FILL_FORE_SCHEMECOLOR_INDEX_1_BRIGHTNESS" val="-0.15"/>
  <p:tag name="KSO_WM_UNIT_FILL_FORE_SCHEMECOLOR_INDEX_1" val="14"/>
  <p:tag name="KSO_WM_UNIT_FILL_FORE_SCHEMECOLOR_INDEX_1_POS" val="0.01667"/>
  <p:tag name="KSO_WM_UNIT_FILL_FORE_SCHEMECOLOR_INDEX_1_TRANS" val="0"/>
  <p:tag name="KSO_WM_UNIT_FILL_FORE_SCHEMECOLOR_INDEX_2_BRIGHTNESS" val="0"/>
  <p:tag name="KSO_WM_UNIT_FILL_FORE_SCHEMECOLOR_INDEX_2" val="14"/>
  <p:tag name="KSO_WM_UNIT_FILL_FORE_SCHEMECOLOR_INDEX_2_POS" val="0.47"/>
  <p:tag name="KSO_WM_UNIT_FILL_FORE_SCHEMECOLOR_INDEX_2_TRANS" val="0"/>
  <p:tag name="KSO_WM_UNIT_FILL_FORE_SCHEMECOLOR_INDEX_3_BRIGHTNESS" val="-0.15"/>
  <p:tag name="KSO_WM_UNIT_FILL_FORE_SCHEMECOLOR_INDEX_3" val="14"/>
  <p:tag name="KSO_WM_UNIT_FILL_FORE_SCHEMECOLOR_INDEX_3_POS" val="1"/>
  <p:tag name="KSO_WM_UNIT_FILL_FORE_SCHEMECOLOR_INDEX_3_TRANS" val="0"/>
  <p:tag name="KSO_WM_UNIT_FILL_GRADIENT_TYPE" val="0"/>
  <p:tag name="KSO_WM_UNIT_FILL_GRADIENT_ANGLE" val="270"/>
  <p:tag name="KSO_WM_UNIT_FILL_GRADIENT_Direction" val="6"/>
  <p:tag name="KSO_WM_UNIT_FILL_TYPE" val="3"/>
</p:tagLst>
</file>

<file path=ppt/tags/tag238.xml><?xml version="1.0" encoding="utf-8"?>
<p:tagLst xmlns:p="http://schemas.openxmlformats.org/presentationml/2006/main">
  <p:tag name="KSO_WM_UNIT_FILL_FORE_SCHEMECOLOR_INDEX_1_BRIGHTNESS" val="-0.05"/>
  <p:tag name="KSO_WM_UNIT_FILL_FORE_SCHEMECOLOR_INDEX_1" val="14"/>
  <p:tag name="KSO_WM_UNIT_FILL_FORE_SCHEMECOLOR_INDEX_1_POS" val="0"/>
  <p:tag name="KSO_WM_UNIT_FILL_FORE_SCHEMECOLOR_INDEX_1_TRANS" val="0"/>
</p:tagLst>
</file>

<file path=ppt/tags/tag239.xml><?xml version="1.0" encoding="utf-8"?>
<p:tagLst xmlns:p="http://schemas.openxmlformats.org/presentationml/2006/main">
  <p:tag name="KSO_WM_UNIT_PLACING_PICTURE_USER_VIEWPORT" val="{&quot;height&quot;:2372.129838611856,&quot;width&quot;:2390.7348544127453}"/>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0.xml><?xml version="1.0" encoding="utf-8"?>
<p:tagLst xmlns:p="http://schemas.openxmlformats.org/presentationml/2006/main">
  <p:tag name="KSO_WM_UNIT_FILL_FORE_SCHEMECOLOR_INDEX_1_BRIGHTNESS" val="0"/>
  <p:tag name="KSO_WM_UNIT_FILL_FORE_SCHEMECOLOR_INDEX_1" val="14"/>
  <p:tag name="KSO_WM_UNIT_FILL_FORE_SCHEMECOLOR_INDEX_1_POS" val="0"/>
  <p:tag name="KSO_WM_UNIT_FILL_FORE_SCHEMECOLOR_INDEX_1_TRANS" val="0"/>
  <p:tag name="KSO_WM_UNIT_FILL_FORE_SCHEMECOLOR_INDEX_2_BRIGHTNESS" val="-0.15"/>
  <p:tag name="KSO_WM_UNIT_FILL_FORE_SCHEMECOLOR_INDEX_2" val="14"/>
  <p:tag name="KSO_WM_UNIT_FILL_FORE_SCHEMECOLOR_INDEX_2_POS" val="1"/>
  <p:tag name="KSO_WM_UNIT_FILL_FORE_SCHEMECOLOR_INDEX_2_TRANS" val="0"/>
  <p:tag name="KSO_WM_UNIT_FILL_GRADIENT_TYPE" val="0"/>
  <p:tag name="KSO_WM_UNIT_FILL_GRADIENT_ANGLE" val="135"/>
  <p:tag name="KSO_WM_UNIT_FILL_GRADIENT_Direction" val="2"/>
  <p:tag name="KSO_WM_UNIT_FILL_TYPE" val="3"/>
</p:tagLst>
</file>

<file path=ppt/tags/tag241.xml><?xml version="1.0" encoding="utf-8"?>
<p:tagLst xmlns:p="http://schemas.openxmlformats.org/presentationml/2006/main">
  <p:tag name="KSO_WM_UNIT_FILL_FORE_SCHEMECOLOR_INDEX_1_BRIGHTNESS" val="0"/>
  <p:tag name="KSO_WM_UNIT_FILL_FORE_SCHEMECOLOR_INDEX_1" val="14"/>
  <p:tag name="KSO_WM_UNIT_FILL_FORE_SCHEMECOLOR_INDEX_1_POS" val="0"/>
  <p:tag name="KSO_WM_UNIT_FILL_FORE_SCHEMECOLOR_INDEX_1_TRANS" val="0"/>
  <p:tag name="KSO_WM_UNIT_FILL_FORE_SCHEMECOLOR_INDEX_2_BRIGHTNESS" val="-0.15"/>
  <p:tag name="KSO_WM_UNIT_FILL_FORE_SCHEMECOLOR_INDEX_2" val="14"/>
  <p:tag name="KSO_WM_UNIT_FILL_FORE_SCHEMECOLOR_INDEX_2_POS" val="1"/>
  <p:tag name="KSO_WM_UNIT_FILL_FORE_SCHEMECOLOR_INDEX_2_TRANS" val="0"/>
  <p:tag name="KSO_WM_UNIT_FILL_GRADIENT_TYPE" val="0"/>
  <p:tag name="KSO_WM_UNIT_FILL_GRADIENT_ANGLE" val="270"/>
  <p:tag name="KSO_WM_UNIT_FILL_GRADIENT_Direction" val="6"/>
  <p:tag name="KSO_WM_UNIT_FILL_TYPE" val="3"/>
</p:tagLst>
</file>

<file path=ppt/tags/tag242.xml><?xml version="1.0" encoding="utf-8"?>
<p:tagLst xmlns:p="http://schemas.openxmlformats.org/presentationml/2006/main">
  <p:tag name="KSO_WM_UNIT_LINE_FORE_SCHEMECOLOR_INDEX_BRIGHTNESS" val="0"/>
  <p:tag name="KSO_WM_UNIT_LINE_FORE_SCHEMECOLOR_INDEX" val="5"/>
  <p:tag name="KSO_WM_UNIT_LINE_FILL_TYPE" val="2"/>
</p:tagLst>
</file>

<file path=ppt/tags/tag243.xml><?xml version="1.0" encoding="utf-8"?>
<p:tagLst xmlns:p="http://schemas.openxmlformats.org/presentationml/2006/main">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244.xml><?xml version="1.0" encoding="utf-8"?>
<p:tagLst xmlns:p="http://schemas.openxmlformats.org/presentationml/2006/main">
  <p:tag name="KSO_WM_UNIT_LINE_FORE_SCHEMECOLOR_INDEX_BRIGHTNESS" val="0"/>
  <p:tag name="KSO_WM_UNIT_LINE_FORE_SCHEMECOLOR_INDEX" val="5"/>
  <p:tag name="KSO_WM_UNIT_LINE_FILL_TYPE" val="2"/>
</p:tagLst>
</file>

<file path=ppt/tags/tag245.xml><?xml version="1.0" encoding="utf-8"?>
<p:tagLst xmlns:p="http://schemas.openxmlformats.org/presentationml/2006/main">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246.xml><?xml version="1.0" encoding="utf-8"?>
<p:tagLst xmlns:p="http://schemas.openxmlformats.org/presentationml/2006/main">
  <p:tag name="KSO_WM_UNIT_LINE_FORE_SCHEMECOLOR_INDEX_BRIGHTNESS" val="0"/>
  <p:tag name="KSO_WM_UNIT_LINE_FORE_SCHEMECOLOR_INDEX" val="5"/>
  <p:tag name="KSO_WM_UNIT_LINE_FILL_TYPE" val="2"/>
</p:tagLst>
</file>

<file path=ppt/tags/tag247.xml><?xml version="1.0" encoding="utf-8"?>
<p:tagLst xmlns:p="http://schemas.openxmlformats.org/presentationml/2006/main">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248.xml><?xml version="1.0" encoding="utf-8"?>
<p:tagLst xmlns:p="http://schemas.openxmlformats.org/presentationml/2006/main">
  <p:tag name="KSO_WM_UNIT_LINE_FORE_SCHEMECOLOR_INDEX_BRIGHTNESS" val="0"/>
  <p:tag name="KSO_WM_UNIT_LINE_FORE_SCHEMECOLOR_INDEX" val="5"/>
  <p:tag name="KSO_WM_UNIT_LINE_FILL_TYPE" val="2"/>
</p:tagLst>
</file>

<file path=ppt/tags/tag249.xml><?xml version="1.0" encoding="utf-8"?>
<p:tagLst xmlns:p="http://schemas.openxmlformats.org/presentationml/2006/main">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0.xml><?xml version="1.0" encoding="utf-8"?>
<p:tagLst xmlns:p="http://schemas.openxmlformats.org/presentationml/2006/main">
  <p:tag name="KSO_WM_UNIT_LINE_FORE_SCHEMECOLOR_INDEX_BRIGHTNESS" val="0"/>
  <p:tag name="KSO_WM_UNIT_LINE_FORE_SCHEMECOLOR_INDEX" val="5"/>
  <p:tag name="KSO_WM_UNIT_LINE_FILL_TYPE" val="2"/>
</p:tagLst>
</file>

<file path=ppt/tags/tag251.xml><?xml version="1.0" encoding="utf-8"?>
<p:tagLst xmlns:p="http://schemas.openxmlformats.org/presentationml/2006/main">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252.xml><?xml version="1.0" encoding="utf-8"?>
<p:tagLst xmlns:p="http://schemas.openxmlformats.org/presentationml/2006/main">
  <p:tag name="KSO_WM_UNIT_LINE_FORE_SCHEMECOLOR_INDEX_BRIGHTNESS" val="0"/>
  <p:tag name="KSO_WM_UNIT_LINE_FORE_SCHEMECOLOR_INDEX" val="5"/>
  <p:tag name="KSO_WM_UNIT_LINE_FILL_TYPE" val="2"/>
</p:tagLst>
</file>

<file path=ppt/tags/tag253.xml><?xml version="1.0" encoding="utf-8"?>
<p:tagLst xmlns:p="http://schemas.openxmlformats.org/presentationml/2006/main">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254.xml><?xml version="1.0" encoding="utf-8"?>
<p:tagLst xmlns:p="http://schemas.openxmlformats.org/presentationml/2006/main">
  <p:tag name="KSO_WM_UNIT_LINE_FORE_SCHEMECOLOR_INDEX_BRIGHTNESS" val="0"/>
  <p:tag name="KSO_WM_UNIT_LINE_FORE_SCHEMECOLOR_INDEX" val="5"/>
  <p:tag name="KSO_WM_UNIT_LINE_FILL_TYPE" val="2"/>
</p:tagLst>
</file>

<file path=ppt/tags/tag255.xml><?xml version="1.0" encoding="utf-8"?>
<p:tagLst xmlns:p="http://schemas.openxmlformats.org/presentationml/2006/main">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256.xml><?xml version="1.0" encoding="utf-8"?>
<p:tagLst xmlns:p="http://schemas.openxmlformats.org/presentationml/2006/main">
  <p:tag name="KSO_WM_SLIDE_BK_DARK_LIGHT" val=""/>
  <p:tag name="KSO_WM_SLIDE_BACKGROUND_TYPE" val="general"/>
</p:tagLst>
</file>

<file path=ppt/tags/tag2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704_3*i*1"/>
  <p:tag name="KSO_WM_TEMPLATE_CATEGORY" val="chip"/>
  <p:tag name="KSO_WM_TEMPLATE_INDEX" val="20214704"/>
  <p:tag name="KSO_WM_UNIT_LAYERLEVEL" val="1"/>
  <p:tag name="KSO_WM_TAG_VERSION" val="1.0"/>
  <p:tag name="KSO_WM_BEAUTIFY_FLAG" val="#wm#"/>
  <p:tag name="KSO_WM_CHIP_GROUPID" val="5f9f7fa9e206d3a5ffe887ea"/>
  <p:tag name="KSO_WM_CHIP_XID" val="5f9f7fa9e206d3a5ffe887ed"/>
  <p:tag name="KSO_WM_UNIT_DEC_AREA_ID" val="ac036586ed154e5cb038c307a32c5d50"/>
  <p:tag name="KSO_WM_UNIT_DECORATE_INFO" val=""/>
  <p:tag name="KSO_WM_UNIT_SM_LIMIT_TYPE" val=""/>
  <p:tag name="KSO_WM_CHIP_FILLAREA_FILL_RULE" val="{&quot;fill_align&quot;:&quot;cm&quot;,&quot;fill_effect&quot;:[],&quot;fill_mode&quot;:&quot;full&quot;,&quot;sacle_strategy&quot;:&quot;stretch&quot;}"/>
  <p:tag name="KSO_WM_ASSEMBLE_CHIP_INDEX" val="b9251299b3e74da580dd038898eb31b7"/>
  <p:tag name="KSO_WM_SLIDE_BACKGROUND_TYPE" val="general"/>
  <p:tag name="WM_BEAUTIFY_SHAPE_IDENTITY" val="{15788fbb-2f11-4883-ac6a-9f96e6d43a8c}"/>
</p:tagLst>
</file>

<file path=ppt/tags/tag2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704_4*i*1"/>
  <p:tag name="KSO_WM_TEMPLATE_CATEGORY" val="chip"/>
  <p:tag name="KSO_WM_TEMPLATE_INDEX" val="20214704"/>
  <p:tag name="KSO_WM_UNIT_LAYERLEVEL" val="1"/>
  <p:tag name="KSO_WM_TAG_VERSION" val="1.0"/>
  <p:tag name="KSO_WM_BEAUTIFY_FLAG" val="#wm#"/>
  <p:tag name="KSO_WM_CHIP_GROUPID" val="5f9f7fa9e206d3a5ffe887ea"/>
  <p:tag name="KSO_WM_CHIP_XID" val="5f9f7fa9e206d3a5ffe887ee"/>
  <p:tag name="KSO_WM_UNIT_DEC_AREA_ID" val="7003f109d592407dafe995cf2c183e9b"/>
  <p:tag name="KSO_WM_UNIT_DECORATE_INFO" val=""/>
  <p:tag name="KSO_WM_UNIT_SM_LIMIT_TYPE" val=""/>
  <p:tag name="KSO_WM_CHIP_FILLAREA_FILL_RULE" val="{&quot;fill_align&quot;:&quot;cm&quot;,&quot;fill_effect&quot;:[],&quot;fill_mode&quot;:&quot;full&quot;,&quot;sacle_strategy&quot;:&quot;stretch&quot;}"/>
  <p:tag name="KSO_WM_ASSEMBLE_CHIP_INDEX" val="11aa31b989174b7f8eb08132de9445cd"/>
  <p:tag name="KSO_WM_SLIDE_BACKGROUND_TYPE" val="general"/>
  <p:tag name="WM_BEAUTIFY_SHAPE_IDENTITY" val="{701604ab-c73e-4c0f-9a45-e1453e969a58}"/>
</p:tagLst>
</file>

<file path=ppt/tags/tag259.xml><?xml version="1.0" encoding="utf-8"?>
<p:tagLst xmlns:p="http://schemas.openxmlformats.org/presentationml/2006/main">
  <p:tag name="MH" val="20150824163151"/>
  <p:tag name="MH_LIBRARY" val="GRAPHIC"/>
  <p:tag name="MH_TYPE" val="Text"/>
  <p:tag name="MH_ORDER" val="1"/>
  <p:tag name="KSO_WM_UNIT_TEXT_FILL_FORE_SCHEMECOLOR_INDEX_BRIGHTNESS" val="0.25"/>
  <p:tag name="KSO_WM_UNIT_TEXT_FILL_FORE_SCHEMECOLOR_INDEX" val="13"/>
  <p:tag name="KSO_WM_UNIT_TEXT_FILL_TYPE" val="1"/>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0.xml><?xml version="1.0" encoding="utf-8"?>
<p:tagLst xmlns:p="http://schemas.openxmlformats.org/presentationml/2006/main">
  <p:tag name="MH" val="20150824163151"/>
  <p:tag name="MH_LIBRARY" val="GRAPHIC"/>
  <p:tag name="MH_TYPE" val="SubTitle"/>
  <p:tag name="MH_ORDER" val="1"/>
</p:tagLst>
</file>

<file path=ppt/tags/tag261.xml><?xml version="1.0" encoding="utf-8"?>
<p:tagLst xmlns:p="http://schemas.openxmlformats.org/presentationml/2006/main">
  <p:tag name="KSO_WM_SLIDE_BK_DARK_LIGHT" val=""/>
  <p:tag name="KSO_WM_SLIDE_BACKGROUND_TYPE" val="general"/>
</p:tagLst>
</file>

<file path=ppt/tags/tag2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704_3*i*1"/>
  <p:tag name="KSO_WM_TEMPLATE_CATEGORY" val="chip"/>
  <p:tag name="KSO_WM_TEMPLATE_INDEX" val="20214704"/>
  <p:tag name="KSO_WM_UNIT_LAYERLEVEL" val="1"/>
  <p:tag name="KSO_WM_TAG_VERSION" val="1.0"/>
  <p:tag name="KSO_WM_BEAUTIFY_FLAG" val="#wm#"/>
  <p:tag name="KSO_WM_CHIP_GROUPID" val="5f9f7fa9e206d3a5ffe887ea"/>
  <p:tag name="KSO_WM_CHIP_XID" val="5f9f7fa9e206d3a5ffe887ed"/>
  <p:tag name="KSO_WM_UNIT_DEC_AREA_ID" val="ac036586ed154e5cb038c307a32c5d50"/>
  <p:tag name="KSO_WM_UNIT_DECORATE_INFO" val=""/>
  <p:tag name="KSO_WM_UNIT_SM_LIMIT_TYPE" val=""/>
  <p:tag name="KSO_WM_CHIP_FILLAREA_FILL_RULE" val="{&quot;fill_align&quot;:&quot;cm&quot;,&quot;fill_effect&quot;:[],&quot;fill_mode&quot;:&quot;full&quot;,&quot;sacle_strategy&quot;:&quot;stretch&quot;}"/>
  <p:tag name="KSO_WM_ASSEMBLE_CHIP_INDEX" val="b9251299b3e74da580dd038898eb31b7"/>
  <p:tag name="KSO_WM_SLIDE_BACKGROUND_TYPE" val="general"/>
  <p:tag name="WM_BEAUTIFY_SHAPE_IDENTITY" val="{b1f0e813-ad97-4a79-8282-fcf978c2fffa}"/>
</p:tagLst>
</file>

<file path=ppt/tags/tag2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704_4*i*1"/>
  <p:tag name="KSO_WM_TEMPLATE_CATEGORY" val="chip"/>
  <p:tag name="KSO_WM_TEMPLATE_INDEX" val="20214704"/>
  <p:tag name="KSO_WM_UNIT_LAYERLEVEL" val="1"/>
  <p:tag name="KSO_WM_TAG_VERSION" val="1.0"/>
  <p:tag name="KSO_WM_BEAUTIFY_FLAG" val="#wm#"/>
  <p:tag name="KSO_WM_CHIP_GROUPID" val="5f9f7fa9e206d3a5ffe887ea"/>
  <p:tag name="KSO_WM_CHIP_XID" val="5f9f7fa9e206d3a5ffe887ee"/>
  <p:tag name="KSO_WM_UNIT_DEC_AREA_ID" val="7003f109d592407dafe995cf2c183e9b"/>
  <p:tag name="KSO_WM_UNIT_DECORATE_INFO" val=""/>
  <p:tag name="KSO_WM_UNIT_SM_LIMIT_TYPE" val=""/>
  <p:tag name="KSO_WM_CHIP_FILLAREA_FILL_RULE" val="{&quot;fill_align&quot;:&quot;cm&quot;,&quot;fill_effect&quot;:[],&quot;fill_mode&quot;:&quot;full&quot;,&quot;sacle_strategy&quot;:&quot;stretch&quot;}"/>
  <p:tag name="KSO_WM_ASSEMBLE_CHIP_INDEX" val="11aa31b989174b7f8eb08132de9445cd"/>
  <p:tag name="KSO_WM_SLIDE_BACKGROUND_TYPE" val="general"/>
  <p:tag name="WM_BEAUTIFY_SHAPE_IDENTITY" val="{71d6af4f-56c4-45ea-9850-226cceba81af}"/>
</p:tagLst>
</file>

<file path=ppt/tags/tag264.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265.xml><?xml version="1.0" encoding="utf-8"?>
<p:tagLst xmlns:p="http://schemas.openxmlformats.org/presentationml/2006/main">
  <p:tag name="KSO_WM_UNIT_FILL_FORE_SCHEMECOLOR_INDEX_BRIGHTNESS" val="0"/>
  <p:tag name="KSO_WM_UNIT_FILL_FORE_SCHEMECOLOR_INDEX" val="6"/>
  <p:tag name="KSO_WM_UNIT_FILL_TYPE" val="1"/>
  <p:tag name="KSO_WM_UNIT_LINE_FORE_SCHEMECOLOR_INDEX_BRIGHTNESS" val="0"/>
  <p:tag name="KSO_WM_UNIT_LINE_FORE_SCHEMECOLOR_INDEX" val="6"/>
  <p:tag name="KSO_WM_UNIT_LINE_FILL_TYPE" val="2"/>
  <p:tag name="KSO_WM_UNIT_TEXT_FILL_FORE_SCHEMECOLOR_INDEX_BRIGHTNESS" val="0"/>
  <p:tag name="KSO_WM_UNIT_TEXT_FILL_FORE_SCHEMECOLOR_INDEX" val="2"/>
  <p:tag name="KSO_WM_UNIT_TEXT_FILL_TYPE" val="1"/>
</p:tagLst>
</file>

<file path=ppt/tags/tag266.xml><?xml version="1.0" encoding="utf-8"?>
<p:tagLst xmlns:p="http://schemas.openxmlformats.org/presentationml/2006/main">
  <p:tag name="KSO_WM_UNIT_FILL_FORE_SCHEMECOLOR_INDEX_BRIGHTNESS" val="0"/>
  <p:tag name="KSO_WM_UNIT_FILL_FORE_SCHEMECOLOR_INDEX" val="6"/>
  <p:tag name="KSO_WM_UNIT_FILL_TYPE" val="1"/>
  <p:tag name="KSO_WM_UNIT_LINE_FORE_SCHEMECOLOR_INDEX_BRIGHTNESS" val="0"/>
  <p:tag name="KSO_WM_UNIT_LINE_FORE_SCHEMECOLOR_INDEX" val="6"/>
  <p:tag name="KSO_WM_UNIT_LINE_FILL_TYPE" val="2"/>
  <p:tag name="KSO_WM_UNIT_TEXT_FILL_FORE_SCHEMECOLOR_INDEX_BRIGHTNESS" val="0"/>
  <p:tag name="KSO_WM_UNIT_TEXT_FILL_FORE_SCHEMECOLOR_INDEX" val="2"/>
  <p:tag name="KSO_WM_UNIT_TEXT_FILL_TYPE" val="1"/>
</p:tagLst>
</file>

<file path=ppt/tags/tag267.xml><?xml version="1.0" encoding="utf-8"?>
<p:tagLst xmlns:p="http://schemas.openxmlformats.org/presentationml/2006/main">
  <p:tag name="KSO_WM_UNIT_TEXT_FILL_FORE_SCHEMECOLOR_INDEX_BRIGHTNESS" val="0"/>
  <p:tag name="KSO_WM_UNIT_TEXT_FILL_FORE_SCHEMECOLOR_INDEX" val="6"/>
  <p:tag name="KSO_WM_UNIT_TEXT_FILL_TYPE" val="1"/>
</p:tagLst>
</file>

<file path=ppt/tags/tag268.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269.xml><?xml version="1.0" encoding="utf-8"?>
<p:tagLst xmlns:p="http://schemas.openxmlformats.org/presentationml/2006/main">
  <p:tag name="KSO_WM_UNIT_FILL_FORE_SCHEMECOLOR_INDEX_BRIGHTNESS" val="0"/>
  <p:tag name="KSO_WM_UNIT_FILL_FORE_SCHEMECOLOR_INDEX" val="6"/>
  <p:tag name="KSO_WM_UNIT_FILL_TYPE" val="1"/>
  <p:tag name="KSO_WM_UNIT_LINE_FORE_SCHEMECOLOR_INDEX_BRIGHTNESS" val="0"/>
  <p:tag name="KSO_WM_UNIT_LINE_FORE_SCHEMECOLOR_INDEX" val="6"/>
  <p:tag name="KSO_WM_UNIT_LINE_FILL_TYPE" val="2"/>
  <p:tag name="KSO_WM_UNIT_TEXT_FILL_FORE_SCHEMECOLOR_INDEX_BRIGHTNESS" val="0"/>
  <p:tag name="KSO_WM_UNIT_TEXT_FILL_FORE_SCHEMECOLOR_INDEX" val="2"/>
  <p:tag name="KSO_WM_UNIT_TEXT_FILL_TYPE" val="1"/>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0.xml><?xml version="1.0" encoding="utf-8"?>
<p:tagLst xmlns:p="http://schemas.openxmlformats.org/presentationml/2006/main">
  <p:tag name="KSO_WM_UNIT_TEXT_FILL_FORE_SCHEMECOLOR_INDEX_BRIGHTNESS" val="0"/>
  <p:tag name="KSO_WM_UNIT_TEXT_FILL_FORE_SCHEMECOLOR_INDEX" val="6"/>
  <p:tag name="KSO_WM_UNIT_TEXT_FILL_TYPE" val="1"/>
</p:tagLst>
</file>

<file path=ppt/tags/tag271.xml><?xml version="1.0" encoding="utf-8"?>
<p:tagLst xmlns:p="http://schemas.openxmlformats.org/presentationml/2006/main">
  <p:tag name="MH" val="20150824125749"/>
  <p:tag name="MH_LIBRARY" val="GRAPHIC"/>
  <p:tag name="MH_TYPE" val="SubTitle"/>
  <p:tag name="MH_ORDER" val="2"/>
</p:tagLst>
</file>

<file path=ppt/tags/tag272.xml><?xml version="1.0" encoding="utf-8"?>
<p:tagLst xmlns:p="http://schemas.openxmlformats.org/presentationml/2006/main">
  <p:tag name="MH" val="20150824125749"/>
  <p:tag name="MH_LIBRARY" val="GRAPHIC"/>
  <p:tag name="MH_TYPE" val="Picture"/>
  <p:tag name="MH_ORDER" val="3"/>
</p:tagLst>
</file>

<file path=ppt/tags/tag273.xml><?xml version="1.0" encoding="utf-8"?>
<p:tagLst xmlns:p="http://schemas.openxmlformats.org/presentationml/2006/main">
  <p:tag name="KSO_WM_UNIT_LINE_FORE_SCHEMECOLOR_INDEX_BRIGHTNESS" val="0.8"/>
  <p:tag name="KSO_WM_UNIT_LINE_FORE_SCHEMECOLOR_INDEX" val="13"/>
  <p:tag name="KSO_WM_UNIT_LINE_FILL_TYPE" val="2"/>
</p:tagLst>
</file>

<file path=ppt/tags/tag274.xml><?xml version="1.0" encoding="utf-8"?>
<p:tagLst xmlns:p="http://schemas.openxmlformats.org/presentationml/2006/main">
  <p:tag name="KSO_WM_UNIT_LINE_FORE_SCHEMECOLOR_INDEX_BRIGHTNESS" val="0.8"/>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275.xml><?xml version="1.0" encoding="utf-8"?>
<p:tagLst xmlns:p="http://schemas.openxmlformats.org/presentationml/2006/main">
  <p:tag name="MH" val="20150824125749"/>
  <p:tag name="MH_LIBRARY" val="GRAPHIC"/>
  <p:tag name="MH_TYPE" val="SubTitle"/>
  <p:tag name="MH_ORDER" val="3"/>
  <p:tag name="KSO_WM_UNIT_LINE_FORE_SCHEMECOLOR_INDEX_BRIGHTNESS" val="-0.35"/>
  <p:tag name="KSO_WM_UNIT_LINE_FORE_SCHEMECOLOR_INDEX" val="7"/>
  <p:tag name="KSO_WM_UNIT_LINE_FILL_TYPE" val="2"/>
</p:tagLst>
</file>

<file path=ppt/tags/tag276.xml><?xml version="1.0" encoding="utf-8"?>
<p:tagLst xmlns:p="http://schemas.openxmlformats.org/presentationml/2006/main">
  <p:tag name="MH" val="20150824125749"/>
  <p:tag name="MH_LIBRARY" val="GRAPHIC"/>
  <p:tag name="MH_TYPE" val="Picture"/>
  <p:tag name="MH_ORDER" val="5"/>
  <p:tag name="KSO_WM_UNIT_LINE_FORE_SCHEMECOLOR_INDEX_BRIGHTNESS" val="-0.05"/>
  <p:tag name="KSO_WM_UNIT_LINE_FORE_SCHEMECOLOR_INDEX" val="14"/>
  <p:tag name="KSO_WM_UNIT_LINE_FILL_TYPE" val="2"/>
</p:tagLst>
</file>

<file path=ppt/tags/tag277.xml><?xml version="1.0" encoding="utf-8"?>
<p:tagLst xmlns:p="http://schemas.openxmlformats.org/presentationml/2006/main">
  <p:tag name="KSO_WM_UNIT_LINE_FORE_SCHEMECOLOR_INDEX_BRIGHTNESS" val="-0.05"/>
  <p:tag name="KSO_WM_UNIT_LINE_FORE_SCHEMECOLOR_INDEX" val="14"/>
  <p:tag name="KSO_WM_UNIT_LINE_FILL_TYPE" val="2"/>
</p:tagLst>
</file>

<file path=ppt/tags/tag278.xml><?xml version="1.0" encoding="utf-8"?>
<p:tagLst xmlns:p="http://schemas.openxmlformats.org/presentationml/2006/main">
  <p:tag name="KSO_WM_UNIT_LINE_FORE_SCHEMECOLOR_INDEX_BRIGHTNESS" val="-0.05"/>
  <p:tag name="KSO_WM_UNIT_LINE_FORE_SCHEMECOLOR_INDEX" val="14"/>
  <p:tag name="KSO_WM_UNIT_LINE_FILL_TYPE" val="2"/>
</p:tagLst>
</file>

<file path=ppt/tags/tag279.xml><?xml version="1.0" encoding="utf-8"?>
<p:tagLst xmlns:p="http://schemas.openxmlformats.org/presentationml/2006/main">
  <p:tag name="KSO_WM_UNIT_LINE_FORE_SCHEMECOLOR_INDEX_BRIGHTNESS" val="0.8"/>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0.xml><?xml version="1.0" encoding="utf-8"?>
<p:tagLst xmlns:p="http://schemas.openxmlformats.org/presentationml/2006/main">
  <p:tag name="KSO_WM_SLIDE_BK_DARK_LIGHT" val=""/>
  <p:tag name="KSO_WM_SLIDE_BACKGROUND_TYPE" val="general"/>
</p:tagLst>
</file>

<file path=ppt/tags/tag2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704_3*i*1"/>
  <p:tag name="KSO_WM_TEMPLATE_CATEGORY" val="chip"/>
  <p:tag name="KSO_WM_TEMPLATE_INDEX" val="20214704"/>
  <p:tag name="KSO_WM_UNIT_LAYERLEVEL" val="1"/>
  <p:tag name="KSO_WM_TAG_VERSION" val="1.0"/>
  <p:tag name="KSO_WM_BEAUTIFY_FLAG" val="#wm#"/>
  <p:tag name="KSO_WM_CHIP_GROUPID" val="5f9f7fa9e206d3a5ffe887ea"/>
  <p:tag name="KSO_WM_CHIP_XID" val="5f9f7fa9e206d3a5ffe887ed"/>
  <p:tag name="KSO_WM_UNIT_DEC_AREA_ID" val="ac036586ed154e5cb038c307a32c5d50"/>
  <p:tag name="KSO_WM_UNIT_DECORATE_INFO" val=""/>
  <p:tag name="KSO_WM_UNIT_SM_LIMIT_TYPE" val=""/>
  <p:tag name="KSO_WM_CHIP_FILLAREA_FILL_RULE" val="{&quot;fill_align&quot;:&quot;cm&quot;,&quot;fill_effect&quot;:[],&quot;fill_mode&quot;:&quot;full&quot;,&quot;sacle_strategy&quot;:&quot;stretch&quot;}"/>
  <p:tag name="KSO_WM_ASSEMBLE_CHIP_INDEX" val="b9251299b3e74da580dd038898eb31b7"/>
  <p:tag name="KSO_WM_SLIDE_BACKGROUND_TYPE" val="general"/>
  <p:tag name="WM_BEAUTIFY_SHAPE_IDENTITY" val="{4a424992-173f-4697-a21e-287376a627f7}"/>
</p:tagLst>
</file>

<file path=ppt/tags/tag2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704_4*i*1"/>
  <p:tag name="KSO_WM_TEMPLATE_CATEGORY" val="chip"/>
  <p:tag name="KSO_WM_TEMPLATE_INDEX" val="20214704"/>
  <p:tag name="KSO_WM_UNIT_LAYERLEVEL" val="1"/>
  <p:tag name="KSO_WM_TAG_VERSION" val="1.0"/>
  <p:tag name="KSO_WM_BEAUTIFY_FLAG" val="#wm#"/>
  <p:tag name="KSO_WM_CHIP_GROUPID" val="5f9f7fa9e206d3a5ffe887ea"/>
  <p:tag name="KSO_WM_CHIP_XID" val="5f9f7fa9e206d3a5ffe887ee"/>
  <p:tag name="KSO_WM_UNIT_DEC_AREA_ID" val="7003f109d592407dafe995cf2c183e9b"/>
  <p:tag name="KSO_WM_UNIT_DECORATE_INFO" val=""/>
  <p:tag name="KSO_WM_UNIT_SM_LIMIT_TYPE" val=""/>
  <p:tag name="KSO_WM_CHIP_FILLAREA_FILL_RULE" val="{&quot;fill_align&quot;:&quot;cm&quot;,&quot;fill_effect&quot;:[],&quot;fill_mode&quot;:&quot;full&quot;,&quot;sacle_strategy&quot;:&quot;stretch&quot;}"/>
  <p:tag name="KSO_WM_ASSEMBLE_CHIP_INDEX" val="11aa31b989174b7f8eb08132de9445cd"/>
  <p:tag name="KSO_WM_SLIDE_BACKGROUND_TYPE" val="general"/>
  <p:tag name="WM_BEAUTIFY_SHAPE_IDENTITY" val="{e6141c3a-3ae1-41a0-90fe-d6342e3eecde}"/>
</p:tagLst>
</file>

<file path=ppt/tags/tag283.xml><?xml version="1.0" encoding="utf-8"?>
<p:tagLst xmlns:p="http://schemas.openxmlformats.org/presentationml/2006/main">
  <p:tag name="MH" val="20150824163151"/>
  <p:tag name="MH_LIBRARY" val="GRAPHIC"/>
  <p:tag name="MH_TYPE" val="Text"/>
  <p:tag name="MH_ORDER" val="1"/>
  <p:tag name="KSO_WM_UNIT_TEXT_FILL_FORE_SCHEMECOLOR_INDEX_BRIGHTNESS" val="0.25"/>
  <p:tag name="KSO_WM_UNIT_TEXT_FILL_FORE_SCHEMECOLOR_INDEX" val="13"/>
  <p:tag name="KSO_WM_UNIT_TEXT_FILL_TYPE" val="1"/>
</p:tagLst>
</file>

<file path=ppt/tags/tag284.xml><?xml version="1.0" encoding="utf-8"?>
<p:tagLst xmlns:p="http://schemas.openxmlformats.org/presentationml/2006/main">
  <p:tag name="MH" val="20150824163151"/>
  <p:tag name="MH_LIBRARY" val="GRAPHIC"/>
  <p:tag name="MH_TYPE" val="SubTitle"/>
  <p:tag name="MH_ORDER" val="1"/>
</p:tagLst>
</file>

<file path=ppt/tags/tag285.xml><?xml version="1.0" encoding="utf-8"?>
<p:tagLst xmlns:p="http://schemas.openxmlformats.org/presentationml/2006/main">
  <p:tag name="KSO_WM_UNIT_FILL_FORE_SCHEMECOLOR_INDEX_BRIGHTNESS" val="0"/>
  <p:tag name="KSO_WM_UNIT_FILL_FORE_SCHEMECOLOR_INDEX" val="14"/>
  <p:tag name="KSO_WM_UNIT_FILL_TYPE" val="1"/>
</p:tagLst>
</file>

<file path=ppt/tags/tag286.xml><?xml version="1.0" encoding="utf-8"?>
<p:tagLst xmlns:p="http://schemas.openxmlformats.org/presentationml/2006/main">
  <p:tag name="KSO_WM_SLIDE_BK_DARK_LIGHT" val=""/>
  <p:tag name="KSO_WM_SLIDE_BACKGROUND_TYPE" val="general"/>
</p:tagLst>
</file>

<file path=ppt/tags/tag2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704_3*i*1"/>
  <p:tag name="KSO_WM_TEMPLATE_CATEGORY" val="chip"/>
  <p:tag name="KSO_WM_TEMPLATE_INDEX" val="20214704"/>
  <p:tag name="KSO_WM_UNIT_LAYERLEVEL" val="1"/>
  <p:tag name="KSO_WM_TAG_VERSION" val="1.0"/>
  <p:tag name="KSO_WM_BEAUTIFY_FLAG" val="#wm#"/>
  <p:tag name="KSO_WM_CHIP_GROUPID" val="5f9f7fa9e206d3a5ffe887ea"/>
  <p:tag name="KSO_WM_CHIP_XID" val="5f9f7fa9e206d3a5ffe887ed"/>
  <p:tag name="KSO_WM_UNIT_DEC_AREA_ID" val="ac036586ed154e5cb038c307a32c5d50"/>
  <p:tag name="KSO_WM_UNIT_DECORATE_INFO" val=""/>
  <p:tag name="KSO_WM_UNIT_SM_LIMIT_TYPE" val=""/>
  <p:tag name="KSO_WM_CHIP_FILLAREA_FILL_RULE" val="{&quot;fill_align&quot;:&quot;cm&quot;,&quot;fill_effect&quot;:[],&quot;fill_mode&quot;:&quot;full&quot;,&quot;sacle_strategy&quot;:&quot;stretch&quot;}"/>
  <p:tag name="KSO_WM_ASSEMBLE_CHIP_INDEX" val="b9251299b3e74da580dd038898eb31b7"/>
  <p:tag name="KSO_WM_SLIDE_BACKGROUND_TYPE" val="general"/>
  <p:tag name="WM_BEAUTIFY_SHAPE_IDENTITY" val="{49e94c80-dabe-45e8-be6b-14c6e6b14842}"/>
</p:tagLst>
</file>

<file path=ppt/tags/tag2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704_4*i*1"/>
  <p:tag name="KSO_WM_TEMPLATE_CATEGORY" val="chip"/>
  <p:tag name="KSO_WM_TEMPLATE_INDEX" val="20214704"/>
  <p:tag name="KSO_WM_UNIT_LAYERLEVEL" val="1"/>
  <p:tag name="KSO_WM_TAG_VERSION" val="1.0"/>
  <p:tag name="KSO_WM_BEAUTIFY_FLAG" val="#wm#"/>
  <p:tag name="KSO_WM_CHIP_GROUPID" val="5f9f7fa9e206d3a5ffe887ea"/>
  <p:tag name="KSO_WM_CHIP_XID" val="5f9f7fa9e206d3a5ffe887ee"/>
  <p:tag name="KSO_WM_UNIT_DEC_AREA_ID" val="7003f109d592407dafe995cf2c183e9b"/>
  <p:tag name="KSO_WM_UNIT_DECORATE_INFO" val=""/>
  <p:tag name="KSO_WM_UNIT_SM_LIMIT_TYPE" val=""/>
  <p:tag name="KSO_WM_CHIP_FILLAREA_FILL_RULE" val="{&quot;fill_align&quot;:&quot;cm&quot;,&quot;fill_effect&quot;:[],&quot;fill_mode&quot;:&quot;full&quot;,&quot;sacle_strategy&quot;:&quot;stretch&quot;}"/>
  <p:tag name="KSO_WM_ASSEMBLE_CHIP_INDEX" val="11aa31b989174b7f8eb08132de9445cd"/>
  <p:tag name="KSO_WM_SLIDE_BACKGROUND_TYPE" val="general"/>
  <p:tag name="WM_BEAUTIFY_SHAPE_IDENTITY" val="{e38e8f8e-2c76-4b6e-8dfc-3e64e908fb03}"/>
</p:tagLst>
</file>

<file path=ppt/tags/tag289.xml><?xml version="1.0" encoding="utf-8"?>
<p:tagLst xmlns:p="http://schemas.openxmlformats.org/presentationml/2006/main">
  <p:tag name="KSO_WM_UNIT_FILL_FORE_SCHEMECOLOR_INDEX_1_BRIGHTNESS" val="0"/>
  <p:tag name="KSO_WM_UNIT_FILL_FORE_SCHEMECOLOR_INDEX_1" val="16"/>
  <p:tag name="KSO_WM_UNIT_FILL_FORE_SCHEMECOLOR_INDEX_1_POS" val="0"/>
  <p:tag name="KSO_WM_UNIT_FILL_FORE_SCHEMECOLOR_INDEX_1_TRANS" val="0"/>
  <p:tag name="KSO_WM_UNIT_FILL_FORE_SCHEMECOLOR_INDEX_2_BRIGHTNESS" val="0"/>
  <p:tag name="KSO_WM_UNIT_FILL_FORE_SCHEMECOLOR_INDEX_2" val="16"/>
  <p:tag name="KSO_WM_UNIT_FILL_FORE_SCHEMECOLOR_INDEX_2_POS" val="1"/>
  <p:tag name="KSO_WM_UNIT_FILL_FORE_SCHEMECOLOR_INDEX_2_TRANS" val="0"/>
  <p:tag name="KSO_WM_UNIT_FILL_GRADIENT_TYPE" val="0"/>
  <p:tag name="KSO_WM_UNIT_FILL_GRADIENT_ANGLE" val="90"/>
  <p:tag name="KSO_WM_UNIT_FILL_GRADIENT_Direction" val="1"/>
  <p:tag name="KSO_WM_UNIT_FILL_TYPE" val="3"/>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0.xml><?xml version="1.0" encoding="utf-8"?>
<p:tagLst xmlns:p="http://schemas.openxmlformats.org/presentationml/2006/main">
  <p:tag name="KSO_WM_UNIT_TEXT_FILL_FORE_SCHEMECOLOR_INDEX_BRIGHTNESS" val="0"/>
  <p:tag name="KSO_WM_UNIT_TEXT_FILL_FORE_SCHEMECOLOR_INDEX" val="5"/>
  <p:tag name="KSO_WM_UNIT_TEXT_FILL_TYPE" val="1"/>
</p:tagLst>
</file>

<file path=ppt/tags/tag291.xml><?xml version="1.0" encoding="utf-8"?>
<p:tagLst xmlns:p="http://schemas.openxmlformats.org/presentationml/2006/main">
  <p:tag name="KSO_WM_SLIDE_BK_DARK_LIGHT" val=""/>
  <p:tag name="KSO_WM_SLIDE_BACKGROUND_TYPE" val="general"/>
</p:tagLst>
</file>

<file path=ppt/tags/tag2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704_3*i*1"/>
  <p:tag name="KSO_WM_TEMPLATE_CATEGORY" val="chip"/>
  <p:tag name="KSO_WM_TEMPLATE_INDEX" val="20214704"/>
  <p:tag name="KSO_WM_UNIT_LAYERLEVEL" val="1"/>
  <p:tag name="KSO_WM_TAG_VERSION" val="1.0"/>
  <p:tag name="KSO_WM_BEAUTIFY_FLAG" val="#wm#"/>
  <p:tag name="KSO_WM_CHIP_GROUPID" val="5f9f7fa9e206d3a5ffe887ea"/>
  <p:tag name="KSO_WM_CHIP_XID" val="5f9f7fa9e206d3a5ffe887ed"/>
  <p:tag name="KSO_WM_UNIT_DEC_AREA_ID" val="ac036586ed154e5cb038c307a32c5d50"/>
  <p:tag name="KSO_WM_UNIT_DECORATE_INFO" val=""/>
  <p:tag name="KSO_WM_UNIT_SM_LIMIT_TYPE" val=""/>
  <p:tag name="KSO_WM_CHIP_FILLAREA_FILL_RULE" val="{&quot;fill_align&quot;:&quot;cm&quot;,&quot;fill_effect&quot;:[],&quot;fill_mode&quot;:&quot;full&quot;,&quot;sacle_strategy&quot;:&quot;stretch&quot;}"/>
  <p:tag name="KSO_WM_ASSEMBLE_CHIP_INDEX" val="b9251299b3e74da580dd038898eb31b7"/>
  <p:tag name="KSO_WM_SLIDE_BACKGROUND_TYPE" val="general"/>
  <p:tag name="WM_BEAUTIFY_SHAPE_IDENTITY" val="{ce496470-6e00-4f3f-a5a1-0a799bf42e97}"/>
</p:tagLst>
</file>

<file path=ppt/tags/tag2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704_4*i*1"/>
  <p:tag name="KSO_WM_TEMPLATE_CATEGORY" val="chip"/>
  <p:tag name="KSO_WM_TEMPLATE_INDEX" val="20214704"/>
  <p:tag name="KSO_WM_UNIT_LAYERLEVEL" val="1"/>
  <p:tag name="KSO_WM_TAG_VERSION" val="1.0"/>
  <p:tag name="KSO_WM_BEAUTIFY_FLAG" val="#wm#"/>
  <p:tag name="KSO_WM_CHIP_GROUPID" val="5f9f7fa9e206d3a5ffe887ea"/>
  <p:tag name="KSO_WM_CHIP_XID" val="5f9f7fa9e206d3a5ffe887ee"/>
  <p:tag name="KSO_WM_UNIT_DEC_AREA_ID" val="7003f109d592407dafe995cf2c183e9b"/>
  <p:tag name="KSO_WM_UNIT_DECORATE_INFO" val=""/>
  <p:tag name="KSO_WM_UNIT_SM_LIMIT_TYPE" val=""/>
  <p:tag name="KSO_WM_CHIP_FILLAREA_FILL_RULE" val="{&quot;fill_align&quot;:&quot;cm&quot;,&quot;fill_effect&quot;:[],&quot;fill_mode&quot;:&quot;full&quot;,&quot;sacle_strategy&quot;:&quot;stretch&quot;}"/>
  <p:tag name="KSO_WM_ASSEMBLE_CHIP_INDEX" val="11aa31b989174b7f8eb08132de9445cd"/>
  <p:tag name="KSO_WM_SLIDE_BACKGROUND_TYPE" val="general"/>
  <p:tag name="WM_BEAUTIFY_SHAPE_IDENTITY" val="{91ac36ce-601a-4db7-8e0a-4ea52568feb3}"/>
</p:tagLst>
</file>

<file path=ppt/tags/tag294.xml><?xml version="1.0" encoding="utf-8"?>
<p:tagLst xmlns:p="http://schemas.openxmlformats.org/presentationml/2006/main">
  <p:tag name="KSO_WM_UNIT_FILL_FORE_SCHEMECOLOR_INDEX_1_BRIGHTNESS" val="0"/>
  <p:tag name="KSO_WM_UNIT_FILL_FORE_SCHEMECOLOR_INDEX_1" val="16"/>
  <p:tag name="KSO_WM_UNIT_FILL_FORE_SCHEMECOLOR_INDEX_1_POS" val="0"/>
  <p:tag name="KSO_WM_UNIT_FILL_FORE_SCHEMECOLOR_INDEX_1_TRANS" val="0"/>
  <p:tag name="KSO_WM_UNIT_FILL_FORE_SCHEMECOLOR_INDEX_2_BRIGHTNESS" val="0"/>
  <p:tag name="KSO_WM_UNIT_FILL_FORE_SCHEMECOLOR_INDEX_2" val="16"/>
  <p:tag name="KSO_WM_UNIT_FILL_FORE_SCHEMECOLOR_INDEX_2_POS" val="1"/>
  <p:tag name="KSO_WM_UNIT_FILL_FORE_SCHEMECOLOR_INDEX_2_TRANS" val="0"/>
  <p:tag name="KSO_WM_UNIT_FILL_GRADIENT_TYPE" val="0"/>
  <p:tag name="KSO_WM_UNIT_FILL_GRADIENT_ANGLE" val="90"/>
  <p:tag name="KSO_WM_UNIT_FILL_GRADIENT_Direction" val="1"/>
  <p:tag name="KSO_WM_UNIT_FILL_TYPE" val="3"/>
</p:tagLst>
</file>

<file path=ppt/tags/tag295.xml><?xml version="1.0" encoding="utf-8"?>
<p:tagLst xmlns:p="http://schemas.openxmlformats.org/presentationml/2006/main">
  <p:tag name="KSO_WM_UNIT_TEXT_FILL_FORE_SCHEMECOLOR_INDEX_BRIGHTNESS" val="0"/>
  <p:tag name="KSO_WM_UNIT_TEXT_FILL_FORE_SCHEMECOLOR_INDEX" val="5"/>
  <p:tag name="KSO_WM_UNIT_TEXT_FILL_TYPE" val="1"/>
</p:tagLst>
</file>

<file path=ppt/tags/tag296.xml><?xml version="1.0" encoding="utf-8"?>
<p:tagLst xmlns:p="http://schemas.openxmlformats.org/presentationml/2006/main">
  <p:tag name="KSO_WM_SLIDE_BK_DARK_LIGHT" val=""/>
  <p:tag name="KSO_WM_SLIDE_BACKGROUND_TYPE" val="general"/>
</p:tagLst>
</file>

<file path=ppt/tags/tag297.xml><?xml version="1.0" encoding="utf-8"?>
<p:tagLst xmlns:p="http://schemas.openxmlformats.org/presentationml/2006/main">
  <p:tag name="MH" val="20150824133256"/>
  <p:tag name="MH_LIBRARY" val="GRAPHIC"/>
  <p:tag name="MH_TYPE" val="Picture"/>
  <p:tag name="MH_ORDER" val="3"/>
  <p:tag name="KSO_WM_UNIT_TEXT_FILL_FORE_SCHEMECOLOR_INDEX_BRIGHTNESS" val="0"/>
  <p:tag name="KSO_WM_UNIT_TEXT_FILL_FORE_SCHEMECOLOR_INDEX" val="13"/>
  <p:tag name="KSO_WM_UNIT_TEXT_FILL_TYPE" val="1"/>
</p:tagLst>
</file>

<file path=ppt/tags/tag298.xml><?xml version="1.0" encoding="utf-8"?>
<p:tagLst xmlns:p="http://schemas.openxmlformats.org/presentationml/2006/main">
  <p:tag name="KSO_WM_UNIT_LINE_FORE_SCHEMECOLOR_INDEX_BRIGHTNESS" val="-0.05"/>
  <p:tag name="KSO_WM_UNIT_LINE_FORE_SCHEMECOLOR_INDEX" val="14"/>
  <p:tag name="KSO_WM_UNIT_LINE_FILL_TYPE" val="2"/>
</p:tagLst>
</file>

<file path=ppt/tags/tag2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14704_7*i*1"/>
  <p:tag name="KSO_WM_TEMPLATE_CATEGORY" val="custom"/>
  <p:tag name="KSO_WM_TEMPLATE_INDEX" val="20214704"/>
  <p:tag name="KSO_WM_UNIT_LAYERLEVEL" val="1"/>
  <p:tag name="KSO_WM_TAG_VERSION" val="1.0"/>
  <p:tag name="KSO_WM_BEAUTIFY_FLAG" val="#wm#"/>
  <p:tag name="KSO_WM_UNIT_BLOCK" val="0"/>
  <p:tag name="KSO_WM_UNIT_SM_LIMIT_TYPE" val="0"/>
  <p:tag name="KSO_WM_UNIT_DEC_AREA_ID" val="560041f0125447e6a90ec0bb28f6780e"/>
  <p:tag name="KSO_WM_UNIT_DECORATE_INFO" val="{&quot;DecorateInfoH&quot;:{&quot;IsAbs&quot;:true},&quot;DecorateInfoW&quot;:{&quot;IsAbs&quot;:true},&quot;DecorateInfoX&quot;:{&quot;IsAbs&quot;:true,&quot;Pos&quot;:2},&quot;DecorateInfoY&quot;:{&quot;IsAbs&quot;:true,&quot;Pos&quot;:0},&quot;ReferentInfo&quot;:{&quot;Id&quot;:&quot;aaf8b3af9615440e80a9016665dd4e4a&quot;,&quot;X&quot;:{&quot;Pos&quot;:2},&quot;Y&quot;:{&quot;Pos&quot;:2}},&quot;whChangeMode&quot;:0}"/>
  <p:tag name="KSO_WM_CHIP_GROUPID" val="5f2a4d1d1f3c142e57c6bacd"/>
  <p:tag name="KSO_WM_CHIP_XID" val="5f2a4d1d1f3c142e57c6bace"/>
  <p:tag name="KSO_WM_CHIP_FILLAREA_FILL_RULE" val="{&quot;fill_align&quot;:&quot;cm&quot;,&quot;fill_mode&quot;:&quot;adaptive&quot;,&quot;sacle_strategy&quot;:&quot;smart&quot;}"/>
  <p:tag name="KSO_WM_ASSEMBLE_CHIP_INDEX" val="85da1789ea194224a89d9312a9fc4624"/>
  <p:tag name="KSO_WM_UNIT_FILL_FORE_SCHEMECOLOR_INDEX_BRIGHTNESS" val="0.25"/>
  <p:tag name="KSO_WM_UNIT_FILL_FORE_SCHEMECOLOR_INDEX" val="13"/>
  <p:tag name="KSO_WM_UNIT_FILL_TYPE" val="1"/>
  <p:tag name="KSO_WM_UNIT_LINE_FORE_SCHEMECOLOR_INDEX_BRIGHTNESS" val="0.25"/>
  <p:tag name="KSO_WM_UNIT_LINE_FORE_SCHEMECOLOR_INDEX" val="13"/>
  <p:tag name="KSO_WM_UNIT_LINE_FILL_TYPE" val="2"/>
  <p:tag name="KSO_WM_UNIT_TEXT_FILL_FORE_SCHEMECOLOR_INDEX_BRIGHTNESS" val="0"/>
  <p:tag name="KSO_WM_UNIT_TEXT_FILL_FORE_SCHEMECOLOR_INDEX" val="2"/>
  <p:tag name="KSO_WM_UNIT_TEXT_FILL_TYPE" val="1"/>
  <p:tag name="KSO_WM_UNIT_VALUE" val="4"/>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custom20214704_7*i*2"/>
  <p:tag name="KSO_WM_TEMPLATE_CATEGORY" val="custom"/>
  <p:tag name="KSO_WM_TEMPLATE_INDEX" val="20214704"/>
  <p:tag name="KSO_WM_UNIT_LAYERLEVEL" val="1"/>
  <p:tag name="KSO_WM_TAG_VERSION" val="1.0"/>
  <p:tag name="KSO_WM_BEAUTIFY_FLAG" val="#wm#"/>
  <p:tag name="KSO_WM_UNIT_BLOCK" val="0"/>
  <p:tag name="KSO_WM_UNIT_SM_LIMIT_TYPE" val="0"/>
  <p:tag name="KSO_WM_UNIT_DEC_AREA_ID" val="feb66f080fee42bf87db299ff7120f44"/>
  <p:tag name="KSO_WM_UNIT_DECORATE_INFO" val="{&quot;DecorateInfoH&quot;:{&quot;IsAbs&quot;:true},&quot;DecorateInfoW&quot;:{&quot;IsAbs&quot;:true},&quot;DecorateInfoX&quot;:{&quot;IsAbs&quot;:true,&quot;Pos&quot;:0},&quot;DecorateInfoY&quot;:{&quot;IsAbs&quot;:true,&quot;Pos&quot;:2},&quot;ReferentInfo&quot;:{&quot;Id&quot;:&quot;aaf8b3af9615440e80a9016665dd4e4a&quot;,&quot;X&quot;:{&quot;Pos&quot;:0},&quot;Y&quot;:{&quot;Pos&quot;:0}},&quot;whChangeMode&quot;:0}"/>
  <p:tag name="KSO_WM_CHIP_GROUPID" val="5f2a4d1d1f3c142e57c6bacd"/>
  <p:tag name="KSO_WM_CHIP_XID" val="5f2a4d1d1f3c142e57c6bace"/>
  <p:tag name="KSO_WM_CHIP_FILLAREA_FILL_RULE" val="{&quot;fill_align&quot;:&quot;cm&quot;,&quot;fill_mode&quot;:&quot;adaptive&quot;,&quot;sacle_strategy&quot;:&quot;smart&quot;}"/>
  <p:tag name="KSO_WM_ASSEMBLE_CHIP_INDEX" val="85da1789ea194224a89d9312a9fc4624"/>
  <p:tag name="KSO_WM_UNIT_FILL_FORE_SCHEMECOLOR_INDEX_BRIGHTNESS" val="0.25"/>
  <p:tag name="KSO_WM_UNIT_FILL_FORE_SCHEMECOLOR_INDEX" val="13"/>
  <p:tag name="KSO_WM_UNIT_FILL_TYPE" val="1"/>
  <p:tag name="KSO_WM_UNIT_LINE_FORE_SCHEMECOLOR_INDEX_BRIGHTNESS" val="0.25"/>
  <p:tag name="KSO_WM_UNIT_LINE_FORE_SCHEMECOLOR_INDEX" val="13"/>
  <p:tag name="KSO_WM_UNIT_LINE_FILL_TYPE" val="2"/>
  <p:tag name="KSO_WM_UNIT_TEXT_FILL_FORE_SCHEMECOLOR_INDEX_BRIGHTNESS" val="0"/>
  <p:tag name="KSO_WM_UNIT_TEXT_FILL_FORE_SCHEMECOLOR_INDEX" val="2"/>
  <p:tag name="KSO_WM_UNIT_TEXT_FILL_TYPE" val="1"/>
  <p:tag name="KSO_WM_UNIT_VALUE" val="4"/>
</p:tagLst>
</file>

<file path=ppt/tags/tag3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4704_7*a*1"/>
  <p:tag name="KSO_WM_TEMPLATE_CATEGORY" val="custom"/>
  <p:tag name="KSO_WM_TEMPLATE_INDEX" val="20214704"/>
  <p:tag name="KSO_WM_UNIT_LAYERLEVEL" val="1"/>
  <p:tag name="KSO_WM_TAG_VERSION" val="1.0"/>
  <p:tag name="KSO_WM_BEAUTIFY_FLAG" val="#wm#"/>
  <p:tag name="KSO_WM_UNIT_ISCONTENTSTITLE" val="0"/>
  <p:tag name="KSO_WM_UNIT_NOCLEAR" val="0"/>
  <p:tag name="KSO_WM_UNIT_VALUE" val="42"/>
  <p:tag name="KSO_WM_UNIT_TYPE" val="a"/>
  <p:tag name="KSO_WM_UNIT_INDEX" val="1"/>
  <p:tag name="KSO_WM_UNIT_ISNUMDGMTITLE" val="0"/>
  <p:tag name="KSO_WM_UNIT_PRESET_TEXT" val="单击此处可以编辑与添加低于大约三十字的章节标题"/>
  <p:tag name="KSO_WM_UNIT_BLOCK" val="0"/>
  <p:tag name="KSO_WM_UNIT_DEC_AREA_ID" val="aaf8b3af9615440e80a9016665dd4e4a"/>
  <p:tag name="KSO_WM_CHIP_GROUPID" val="5f2a4d1d1f3c142e57c6bacd"/>
  <p:tag name="KSO_WM_CHIP_XID" val="5f2a4d1d1f3c142e57c6bace"/>
  <p:tag name="KSO_WM_CHIP_FILLAREA_FILL_RULE" val="{&quot;fill_align&quot;:&quot;cm&quot;,&quot;fill_mode&quot;:&quot;adaptive&quot;,&quot;sacle_strategy&quot;:&quot;smart&quot;}"/>
  <p:tag name="KSO_WM_ASSEMBLE_CHIP_INDEX" val="85da1789ea194224a89d9312a9fc4624"/>
  <p:tag name="KSO_WM_UNIT_TEXT_FILL_FORE_SCHEMECOLOR_INDEX_BRIGHTNESS" val="0.15"/>
  <p:tag name="KSO_WM_UNIT_TEXT_FILL_FORE_SCHEMECOLOR_INDEX" val="13"/>
  <p:tag name="KSO_WM_UNIT_TEXT_FILL_TYPE" val="1"/>
</p:tagLst>
</file>

<file path=ppt/tags/tag302.xml><?xml version="1.0" encoding="utf-8"?>
<p:tagLst xmlns:p="http://schemas.openxmlformats.org/presentationml/2006/main">
  <p:tag name="KSO_WM_BEAUTIFY_FLAG" val="#wm#"/>
  <p:tag name="KSO_WM_TEMPLATE_CATEGORY" val="custom"/>
  <p:tag name="KSO_WM_TEMPLATE_INDEX" val="20214704"/>
  <p:tag name="KSO_WM_CHIP_INFOS" val="{&quot;layout_type&quot;:&quot;forright2&quot;,&quot;slide_type&quot;:[&quot;sectionTitle&quot;],&quot;aspect_ratio&quot;:&quot;16:9&quot;}"/>
  <p:tag name="KSO_WM_CHIP_XID" val="5ebe041a0ac41c4a0a525598"/>
  <p:tag name="KSO_WM_CHIP_FILLPROP" val="[[{&quot;fill_id&quot;:&quot;c8df1a3465854d8b966b02b3af772576&quot;,&quot;fill_align&quot;:&quot;cm&quot;,&quot;text_align&quot;:&quot;lm&quot;,&quot;text_direction&quot;:&quot;horizontal&quot;,&quot;chip_types&quot;:[&quot;text&quot;,&quot;header&quot;]}]]"/>
  <p:tag name="KSO_WM_SLIDE_ID" val="custom20214704_7"/>
  <p:tag name="KSO_WM_TEMPLATE_SUBCATEGORY" val="21"/>
  <p:tag name="KSO_WM_TEMPLATE_MASTER_TYPE" val="1"/>
  <p:tag name="KSO_WM_TEMPLATE_COLOR_TYPE" val="1"/>
  <p:tag name="KSO_WM_SLIDE_TYPE" val="sectionTitle"/>
  <p:tag name="KSO_WM_SLIDE_SUBTYPE" val="pureTxt"/>
  <p:tag name="KSO_WM_SLIDE_ITEM_CNT" val="0"/>
  <p:tag name="KSO_WM_SLIDE_INDEX" val="7"/>
  <p:tag name="KSO_WM_SLIDE_SIZE" val="540*400"/>
  <p:tag name="KSO_WM_SLIDE_POSITION" val="380*69"/>
  <p:tag name="KSO_WM_TAG_VERSION" val="1.0"/>
  <p:tag name="KSO_WM_SLIDE_LAYOUT" val="a"/>
  <p:tag name="KSO_WM_SLIDE_LAYOUT_CNT" val="1"/>
  <p:tag name="KSO_WM_CHIP_GROUPID" val="5ebf6661ddc3daf3fef3f760"/>
  <p:tag name="KSO_WM_SLIDE_LAYOUT_INFO" val="{&quot;id&quot;:&quot;2020-11-05T09:17:22&quot;,&quot;margin&quot;:{&quot;bottom&quot;:6.4544796943664551,&quot;left&quot;:12.8480224609375,&quot;right&quot;:2.5553529262542725,&quot;top&quot;:6.5929355621337891},&quot;type&quot;:0}"/>
  <p:tag name="KSO_WM_SLIDE_BK_DARK_LIGHT" val="2"/>
  <p:tag name="KSO_WM_SLIDE_BACKGROUND_TYPE" val="general"/>
  <p:tag name="KSO_WM_SLIDE_SUPPORT_FEATURE_TYPE" val="0"/>
  <p:tag name="KSO_WM_TEMPLATE_ASSEMBLE_XID" val="5fa35297a8fc48be8083015a"/>
  <p:tag name="KSO_WM_TEMPLATE_ASSEMBLE_GROUPID" val="5f9f7fa9e206d3a5ffe887ea"/>
</p:tagLst>
</file>

<file path=ppt/tags/tag3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704_3*i*1"/>
  <p:tag name="KSO_WM_TEMPLATE_CATEGORY" val="chip"/>
  <p:tag name="KSO_WM_TEMPLATE_INDEX" val="20214704"/>
  <p:tag name="KSO_WM_UNIT_LAYERLEVEL" val="1"/>
  <p:tag name="KSO_WM_TAG_VERSION" val="1.0"/>
  <p:tag name="KSO_WM_BEAUTIFY_FLAG" val="#wm#"/>
  <p:tag name="KSO_WM_CHIP_GROUPID" val="5f9f7fa9e206d3a5ffe887ea"/>
  <p:tag name="KSO_WM_CHIP_XID" val="5f9f7fa9e206d3a5ffe887ed"/>
  <p:tag name="KSO_WM_UNIT_DEC_AREA_ID" val="ac036586ed154e5cb038c307a32c5d50"/>
  <p:tag name="KSO_WM_UNIT_DECORATE_INFO" val=""/>
  <p:tag name="KSO_WM_UNIT_SM_LIMIT_TYPE" val=""/>
  <p:tag name="KSO_WM_CHIP_FILLAREA_FILL_RULE" val="{&quot;fill_align&quot;:&quot;cm&quot;,&quot;fill_effect&quot;:[],&quot;fill_mode&quot;:&quot;full&quot;,&quot;sacle_strategy&quot;:&quot;stretch&quot;}"/>
  <p:tag name="KSO_WM_ASSEMBLE_CHIP_INDEX" val="b9251299b3e74da580dd038898eb31b7"/>
  <p:tag name="KSO_WM_SLIDE_BACKGROUND_TYPE" val="general"/>
  <p:tag name="WM_BEAUTIFY_SHAPE_IDENTITY" val="{a21436c2-1979-4051-a45f-2ad0c8f7a9b9}"/>
</p:tagLst>
</file>

<file path=ppt/tags/tag3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704_4*i*1"/>
  <p:tag name="KSO_WM_TEMPLATE_CATEGORY" val="chip"/>
  <p:tag name="KSO_WM_TEMPLATE_INDEX" val="20214704"/>
  <p:tag name="KSO_WM_UNIT_LAYERLEVEL" val="1"/>
  <p:tag name="KSO_WM_TAG_VERSION" val="1.0"/>
  <p:tag name="KSO_WM_BEAUTIFY_FLAG" val="#wm#"/>
  <p:tag name="KSO_WM_CHIP_GROUPID" val="5f9f7fa9e206d3a5ffe887ea"/>
  <p:tag name="KSO_WM_CHIP_XID" val="5f9f7fa9e206d3a5ffe887ee"/>
  <p:tag name="KSO_WM_UNIT_DEC_AREA_ID" val="7003f109d592407dafe995cf2c183e9b"/>
  <p:tag name="KSO_WM_UNIT_DECORATE_INFO" val=""/>
  <p:tag name="KSO_WM_UNIT_SM_LIMIT_TYPE" val=""/>
  <p:tag name="KSO_WM_CHIP_FILLAREA_FILL_RULE" val="{&quot;fill_align&quot;:&quot;cm&quot;,&quot;fill_effect&quot;:[],&quot;fill_mode&quot;:&quot;full&quot;,&quot;sacle_strategy&quot;:&quot;stretch&quot;}"/>
  <p:tag name="KSO_WM_ASSEMBLE_CHIP_INDEX" val="11aa31b989174b7f8eb08132de9445cd"/>
  <p:tag name="KSO_WM_SLIDE_BACKGROUND_TYPE" val="general"/>
  <p:tag name="WM_BEAUTIFY_SHAPE_IDENTITY" val="{ff76e73c-9ed5-4edf-bd7d-3e87675ec9bd}"/>
</p:tagLst>
</file>

<file path=ppt/tags/tag305.xml><?xml version="1.0" encoding="utf-8"?>
<p:tagLst xmlns:p="http://schemas.openxmlformats.org/presentationml/2006/main">
  <p:tag name="MH" val="20150824163151"/>
  <p:tag name="MH_LIBRARY" val="GRAPHIC"/>
  <p:tag name="MH_TYPE" val="Text"/>
  <p:tag name="MH_ORDER" val="1"/>
</p:tagLst>
</file>

<file path=ppt/tags/tag306.xml><?xml version="1.0" encoding="utf-8"?>
<p:tagLst xmlns:p="http://schemas.openxmlformats.org/presentationml/2006/main">
  <p:tag name="MH" val="20150824163151"/>
  <p:tag name="MH_LIBRARY" val="GRAPHIC"/>
  <p:tag name="MH_TYPE" val="SubTitle"/>
  <p:tag name="MH_ORDER" val="1"/>
</p:tagLst>
</file>

<file path=ppt/tags/tag307.xml><?xml version="1.0" encoding="utf-8"?>
<p:tagLst xmlns:p="http://schemas.openxmlformats.org/presentationml/2006/main">
  <p:tag name="KSO_WM_SLIDE_BK_DARK_LIGHT" val=""/>
  <p:tag name="KSO_WM_SLIDE_BACKGROUND_TYPE" val="general"/>
</p:tagLst>
</file>

<file path=ppt/tags/tag3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704_3*i*1"/>
  <p:tag name="KSO_WM_TEMPLATE_CATEGORY" val="chip"/>
  <p:tag name="KSO_WM_TEMPLATE_INDEX" val="20214704"/>
  <p:tag name="KSO_WM_UNIT_LAYERLEVEL" val="1"/>
  <p:tag name="KSO_WM_TAG_VERSION" val="1.0"/>
  <p:tag name="KSO_WM_BEAUTIFY_FLAG" val="#wm#"/>
  <p:tag name="KSO_WM_CHIP_GROUPID" val="5f9f7fa9e206d3a5ffe887ea"/>
  <p:tag name="KSO_WM_CHIP_XID" val="5f9f7fa9e206d3a5ffe887ed"/>
  <p:tag name="KSO_WM_UNIT_DEC_AREA_ID" val="ac036586ed154e5cb038c307a32c5d50"/>
  <p:tag name="KSO_WM_UNIT_DECORATE_INFO" val=""/>
  <p:tag name="KSO_WM_UNIT_SM_LIMIT_TYPE" val=""/>
  <p:tag name="KSO_WM_CHIP_FILLAREA_FILL_RULE" val="{&quot;fill_align&quot;:&quot;cm&quot;,&quot;fill_effect&quot;:[],&quot;fill_mode&quot;:&quot;full&quot;,&quot;sacle_strategy&quot;:&quot;stretch&quot;}"/>
  <p:tag name="KSO_WM_ASSEMBLE_CHIP_INDEX" val="b9251299b3e74da580dd038898eb31b7"/>
  <p:tag name="KSO_WM_SLIDE_BACKGROUND_TYPE" val="general"/>
  <p:tag name="WM_BEAUTIFY_SHAPE_IDENTITY" val="{f3b35c55-fe6f-4dea-a9a0-52aac7039fb4}"/>
</p:tagLst>
</file>

<file path=ppt/tags/tag3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704_4*i*1"/>
  <p:tag name="KSO_WM_TEMPLATE_CATEGORY" val="chip"/>
  <p:tag name="KSO_WM_TEMPLATE_INDEX" val="20214704"/>
  <p:tag name="KSO_WM_UNIT_LAYERLEVEL" val="1"/>
  <p:tag name="KSO_WM_TAG_VERSION" val="1.0"/>
  <p:tag name="KSO_WM_BEAUTIFY_FLAG" val="#wm#"/>
  <p:tag name="KSO_WM_CHIP_GROUPID" val="5f9f7fa9e206d3a5ffe887ea"/>
  <p:tag name="KSO_WM_CHIP_XID" val="5f9f7fa9e206d3a5ffe887ee"/>
  <p:tag name="KSO_WM_UNIT_DEC_AREA_ID" val="7003f109d592407dafe995cf2c183e9b"/>
  <p:tag name="KSO_WM_UNIT_DECORATE_INFO" val=""/>
  <p:tag name="KSO_WM_UNIT_SM_LIMIT_TYPE" val=""/>
  <p:tag name="KSO_WM_CHIP_FILLAREA_FILL_RULE" val="{&quot;fill_align&quot;:&quot;cm&quot;,&quot;fill_effect&quot;:[],&quot;fill_mode&quot;:&quot;full&quot;,&quot;sacle_strategy&quot;:&quot;stretch&quot;}"/>
  <p:tag name="KSO_WM_ASSEMBLE_CHIP_INDEX" val="11aa31b989174b7f8eb08132de9445cd"/>
  <p:tag name="KSO_WM_SLIDE_BACKGROUND_TYPE" val="general"/>
  <p:tag name="WM_BEAUTIFY_SHAPE_IDENTITY" val="{50da70bd-488d-4626-83ba-5378c589c9ee}"/>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0.xml><?xml version="1.0" encoding="utf-8"?>
<p:tagLst xmlns:p="http://schemas.openxmlformats.org/presentationml/2006/main">
  <p:tag name="MH" val="20150824163151"/>
  <p:tag name="MH_LIBRARY" val="GRAPHIC"/>
  <p:tag name="MH_TYPE" val="Text"/>
  <p:tag name="MH_ORDER" val="1"/>
  <p:tag name="KSO_WM_UNIT_TEXT_FILL_FORE_SCHEMECOLOR_INDEX_BRIGHTNESS" val="0.25"/>
  <p:tag name="KSO_WM_UNIT_TEXT_FILL_FORE_SCHEMECOLOR_INDEX" val="13"/>
  <p:tag name="KSO_WM_UNIT_TEXT_FILL_TYPE" val="1"/>
</p:tagLst>
</file>

<file path=ppt/tags/tag311.xml><?xml version="1.0" encoding="utf-8"?>
<p:tagLst xmlns:p="http://schemas.openxmlformats.org/presentationml/2006/main">
  <p:tag name="MH" val="20150824163151"/>
  <p:tag name="MH_LIBRARY" val="GRAPHIC"/>
  <p:tag name="MH_TYPE" val="SubTitle"/>
  <p:tag name="MH_ORDER" val="1"/>
</p:tagLst>
</file>

<file path=ppt/tags/tag312.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313.xml><?xml version="1.0" encoding="utf-8"?>
<p:tagLst xmlns:p="http://schemas.openxmlformats.org/presentationml/2006/main">
  <p:tag name="KSO_WM_UNIT_FILL_FORE_SCHEMECOLOR_INDEX_BRIGHTNESS" val="0"/>
  <p:tag name="KSO_WM_UNIT_FILL_FORE_SCHEMECOLOR_INDEX" val="14"/>
  <p:tag name="KSO_WM_UNIT_FILL_TYPE" val="1"/>
</p:tagLst>
</file>

<file path=ppt/tags/tag314.xml><?xml version="1.0" encoding="utf-8"?>
<p:tagLst xmlns:p="http://schemas.openxmlformats.org/presentationml/2006/main">
  <p:tag name="KSO_WM_SLIDE_BK_DARK_LIGHT" val=""/>
  <p:tag name="KSO_WM_SLIDE_BACKGROUND_TYPE" val="general"/>
</p:tagLst>
</file>

<file path=ppt/tags/tag3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704_3*i*1"/>
  <p:tag name="KSO_WM_TEMPLATE_CATEGORY" val="chip"/>
  <p:tag name="KSO_WM_TEMPLATE_INDEX" val="20214704"/>
  <p:tag name="KSO_WM_UNIT_LAYERLEVEL" val="1"/>
  <p:tag name="KSO_WM_TAG_VERSION" val="1.0"/>
  <p:tag name="KSO_WM_BEAUTIFY_FLAG" val="#wm#"/>
  <p:tag name="KSO_WM_CHIP_GROUPID" val="5f9f7fa9e206d3a5ffe887ea"/>
  <p:tag name="KSO_WM_CHIP_XID" val="5f9f7fa9e206d3a5ffe887ed"/>
  <p:tag name="KSO_WM_UNIT_DEC_AREA_ID" val="ac036586ed154e5cb038c307a32c5d50"/>
  <p:tag name="KSO_WM_UNIT_DECORATE_INFO" val=""/>
  <p:tag name="KSO_WM_UNIT_SM_LIMIT_TYPE" val=""/>
  <p:tag name="KSO_WM_CHIP_FILLAREA_FILL_RULE" val="{&quot;fill_align&quot;:&quot;cm&quot;,&quot;fill_effect&quot;:[],&quot;fill_mode&quot;:&quot;full&quot;,&quot;sacle_strategy&quot;:&quot;stretch&quot;}"/>
  <p:tag name="KSO_WM_ASSEMBLE_CHIP_INDEX" val="b9251299b3e74da580dd038898eb31b7"/>
  <p:tag name="KSO_WM_SLIDE_BACKGROUND_TYPE" val="general"/>
  <p:tag name="WM_BEAUTIFY_SHAPE_IDENTITY" val="{99f23520-d2d8-44c0-bb40-a4aae403a848}"/>
</p:tagLst>
</file>

<file path=ppt/tags/tag3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704_4*i*1"/>
  <p:tag name="KSO_WM_TEMPLATE_CATEGORY" val="chip"/>
  <p:tag name="KSO_WM_TEMPLATE_INDEX" val="20214704"/>
  <p:tag name="KSO_WM_UNIT_LAYERLEVEL" val="1"/>
  <p:tag name="KSO_WM_TAG_VERSION" val="1.0"/>
  <p:tag name="KSO_WM_BEAUTIFY_FLAG" val="#wm#"/>
  <p:tag name="KSO_WM_CHIP_GROUPID" val="5f9f7fa9e206d3a5ffe887ea"/>
  <p:tag name="KSO_WM_CHIP_XID" val="5f9f7fa9e206d3a5ffe887ee"/>
  <p:tag name="KSO_WM_UNIT_DEC_AREA_ID" val="7003f109d592407dafe995cf2c183e9b"/>
  <p:tag name="KSO_WM_UNIT_DECORATE_INFO" val=""/>
  <p:tag name="KSO_WM_UNIT_SM_LIMIT_TYPE" val=""/>
  <p:tag name="KSO_WM_CHIP_FILLAREA_FILL_RULE" val="{&quot;fill_align&quot;:&quot;cm&quot;,&quot;fill_effect&quot;:[],&quot;fill_mode&quot;:&quot;full&quot;,&quot;sacle_strategy&quot;:&quot;stretch&quot;}"/>
  <p:tag name="KSO_WM_ASSEMBLE_CHIP_INDEX" val="11aa31b989174b7f8eb08132de9445cd"/>
  <p:tag name="KSO_WM_SLIDE_BACKGROUND_TYPE" val="general"/>
  <p:tag name="WM_BEAUTIFY_SHAPE_IDENTITY" val="{622dea5d-240b-488d-be43-45eb0295b253}"/>
</p:tagLst>
</file>

<file path=ppt/tags/tag317.xml><?xml version="1.0" encoding="utf-8"?>
<p:tagLst xmlns:p="http://schemas.openxmlformats.org/presentationml/2006/main">
  <p:tag name="MH" val="20150824112304"/>
  <p:tag name="MH_LIBRARY" val="GRAPHIC"/>
  <p:tag name="MH_TYPE" val="Other"/>
  <p:tag name="MH_ORDER" val="1"/>
  <p:tag name="KSO_WM_UNIT_LINE_FORE_SCHEMECOLOR_INDEX_BRIGHTNESS" val="-0.25"/>
  <p:tag name="KSO_WM_UNIT_LINE_FORE_SCHEMECOLOR_INDEX" val="5"/>
  <p:tag name="KSO_WM_UNIT_LINE_FILL_TYPE" val="2"/>
</p:tagLst>
</file>

<file path=ppt/tags/tag318.xml><?xml version="1.0" encoding="utf-8"?>
<p:tagLst xmlns:p="http://schemas.openxmlformats.org/presentationml/2006/main">
  <p:tag name="MH" val="20150824112304"/>
  <p:tag name="MH_LIBRARY" val="GRAPHIC"/>
  <p:tag name="MH_TYPE" val="Other"/>
  <p:tag name="MH_ORDER" val="4"/>
</p:tagLst>
</file>

<file path=ppt/tags/tag319.xml><?xml version="1.0" encoding="utf-8"?>
<p:tagLst xmlns:p="http://schemas.openxmlformats.org/presentationml/2006/main">
  <p:tag name="MH" val="20150824112304"/>
  <p:tag name="MH_LIBRARY" val="GRAPHIC"/>
  <p:tag name="MH_TYPE" val="SubTitle"/>
  <p:tag name="MH_ORDER" val="1"/>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0.xml><?xml version="1.0" encoding="utf-8"?>
<p:tagLst xmlns:p="http://schemas.openxmlformats.org/presentationml/2006/main">
  <p:tag name="MH" val="20150824112304"/>
  <p:tag name="MH_LIBRARY" val="GRAPHIC"/>
  <p:tag name="MH_TYPE" val="Other"/>
  <p:tag name="MH_ORDER" val="2"/>
  <p:tag name="KSO_WM_UNIT_LINE_FORE_SCHEMECOLOR_INDEX_BRIGHTNESS" val="-0.25"/>
  <p:tag name="KSO_WM_UNIT_LINE_FORE_SCHEMECOLOR_INDEX" val="5"/>
  <p:tag name="KSO_WM_UNIT_LINE_FILL_TYPE" val="2"/>
</p:tagLst>
</file>

<file path=ppt/tags/tag321.xml><?xml version="1.0" encoding="utf-8"?>
<p:tagLst xmlns:p="http://schemas.openxmlformats.org/presentationml/2006/main">
  <p:tag name="MH" val="20150824112304"/>
  <p:tag name="MH_LIBRARY" val="GRAPHIC"/>
  <p:tag name="MH_TYPE" val="Picture"/>
  <p:tag name="MH_ORDER" val="2"/>
  <p:tag name="KSO_WM_UNIT_LINE_FORE_SCHEMECOLOR_INDEX_BRIGHTNESS" val="-0.25"/>
  <p:tag name="KSO_WM_UNIT_LINE_FORE_SCHEMECOLOR_INDEX" val="5"/>
  <p:tag name="KSO_WM_UNIT_LINE_FILL_TYPE" val="2"/>
</p:tagLst>
</file>

<file path=ppt/tags/tag322.xml><?xml version="1.0" encoding="utf-8"?>
<p:tagLst xmlns:p="http://schemas.openxmlformats.org/presentationml/2006/main">
  <p:tag name="MH" val="20150824112304"/>
  <p:tag name="MH_LIBRARY" val="GRAPHIC"/>
  <p:tag name="MH_TYPE" val="Picture"/>
  <p:tag name="MH_ORDER" val="3"/>
  <p:tag name="KSO_WM_UNIT_LINE_FORE_SCHEMECOLOR_INDEX_BRIGHTNESS" val="-0.25"/>
  <p:tag name="KSO_WM_UNIT_LINE_FORE_SCHEMECOLOR_INDEX" val="5"/>
  <p:tag name="KSO_WM_UNIT_LINE_FILL_TYPE" val="2"/>
</p:tagLst>
</file>

<file path=ppt/tags/tag323.xml><?xml version="1.0" encoding="utf-8"?>
<p:tagLst xmlns:p="http://schemas.openxmlformats.org/presentationml/2006/main">
  <p:tag name="KSO_WM_UNIT_FILL_FORE_SCHEMECOLOR_INDEX_BRIGHTNESS" val="0"/>
  <p:tag name="KSO_WM_UNIT_FILL_FORE_SCHEMECOLOR_INDEX" val="14"/>
  <p:tag name="KSO_WM_UNIT_FILL_TYPE" val="1"/>
</p:tagLst>
</file>

<file path=ppt/tags/tag324.xml><?xml version="1.0" encoding="utf-8"?>
<p:tagLst xmlns:p="http://schemas.openxmlformats.org/presentationml/2006/main">
  <p:tag name="KSO_WM_UNIT_FILL_FORE_SCHEMECOLOR_INDEX_BRIGHTNESS" val="0"/>
  <p:tag name="KSO_WM_UNIT_FILL_FORE_SCHEMECOLOR_INDEX" val="14"/>
  <p:tag name="KSO_WM_UNIT_FILL_TYPE" val="1"/>
</p:tagLst>
</file>

<file path=ppt/tags/tag325.xml><?xml version="1.0" encoding="utf-8"?>
<p:tagLst xmlns:p="http://schemas.openxmlformats.org/presentationml/2006/main">
  <p:tag name="KSO_WM_SLIDE_BK_DARK_LIGHT" val=""/>
  <p:tag name="KSO_WM_SLIDE_BACKGROUND_TYPE" val="general"/>
</p:tagLst>
</file>

<file path=ppt/tags/tag326.xml><?xml version="1.0" encoding="utf-8"?>
<p:tagLst xmlns:p="http://schemas.openxmlformats.org/presentationml/2006/main">
  <p:tag name="KSO_WM_UNIT_PLACING_PICTURE_USER_VIEWPORT" val="{&quot;height&quot;:12782.576377952755,&quot;width&quot;:19193.059842519684}"/>
</p:tagLst>
</file>

<file path=ppt/tags/tag327.xml><?xml version="1.0" encoding="utf-8"?>
<p:tagLst xmlns:p="http://schemas.openxmlformats.org/presentationml/2006/main">
  <p:tag name="KSO_WM_UNIT_SMARTLAYOUT_COMPRESS_INFO" val="{&#10;    &quot;id&quot;: &quot;2020-11-05T09:17:22&quot;,&#10;    &quot;max&quot;: 0,&#10;    &quot;topChanged&quot;: 0&#10;}&#10;"/>
</p:tagLst>
</file>

<file path=ppt/tags/tag3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14704_7*i*1"/>
  <p:tag name="KSO_WM_TEMPLATE_CATEGORY" val="custom"/>
  <p:tag name="KSO_WM_TEMPLATE_INDEX" val="20214704"/>
  <p:tag name="KSO_WM_UNIT_LAYERLEVEL" val="1"/>
  <p:tag name="KSO_WM_TAG_VERSION" val="1.0"/>
  <p:tag name="KSO_WM_BEAUTIFY_FLAG" val="#wm#"/>
  <p:tag name="KSO_WM_UNIT_BLOCK" val="0"/>
  <p:tag name="KSO_WM_UNIT_SM_LIMIT_TYPE" val="0"/>
  <p:tag name="KSO_WM_UNIT_DEC_AREA_ID" val="560041f0125447e6a90ec0bb28f6780e"/>
  <p:tag name="KSO_WM_UNIT_DECORATE_INFO" val="{&quot;DecorateInfoH&quot;:{&quot;IsAbs&quot;:true},&quot;DecorateInfoW&quot;:{&quot;IsAbs&quot;:true},&quot;DecorateInfoX&quot;:{&quot;IsAbs&quot;:true,&quot;Pos&quot;:2},&quot;DecorateInfoY&quot;:{&quot;IsAbs&quot;:true,&quot;Pos&quot;:0},&quot;ReferentInfo&quot;:{&quot;Id&quot;:&quot;aaf8b3af9615440e80a9016665dd4e4a&quot;,&quot;X&quot;:{&quot;Pos&quot;:2},&quot;Y&quot;:{&quot;Pos&quot;:2}},&quot;whChangeMode&quot;:0}"/>
  <p:tag name="KSO_WM_CHIP_GROUPID" val="5f2a4d1d1f3c142e57c6bacd"/>
  <p:tag name="KSO_WM_CHIP_XID" val="5f2a4d1d1f3c142e57c6bace"/>
  <p:tag name="KSO_WM_CHIP_FILLAREA_FILL_RULE" val="{&quot;fill_align&quot;:&quot;cm&quot;,&quot;fill_mode&quot;:&quot;adaptive&quot;,&quot;sacle_strategy&quot;:&quot;smart&quot;}"/>
  <p:tag name="KSO_WM_ASSEMBLE_CHIP_INDEX" val="85da1789ea194224a89d9312a9fc4624"/>
  <p:tag name="KSO_WM_UNIT_FILL_FORE_SCHEMECOLOR_INDEX_BRIGHTNESS" val="0.25"/>
  <p:tag name="KSO_WM_UNIT_FILL_FORE_SCHEMECOLOR_INDEX" val="13"/>
  <p:tag name="KSO_WM_UNIT_FILL_TYPE" val="1"/>
  <p:tag name="KSO_WM_UNIT_LINE_FORE_SCHEMECOLOR_INDEX_BRIGHTNESS" val="0.25"/>
  <p:tag name="KSO_WM_UNIT_LINE_FORE_SCHEMECOLOR_INDEX" val="13"/>
  <p:tag name="KSO_WM_UNIT_LINE_FILL_TYPE" val="2"/>
  <p:tag name="KSO_WM_UNIT_TEXT_FILL_FORE_SCHEMECOLOR_INDEX_BRIGHTNESS" val="0"/>
  <p:tag name="KSO_WM_UNIT_TEXT_FILL_FORE_SCHEMECOLOR_INDEX" val="2"/>
  <p:tag name="KSO_WM_UNIT_TEXT_FILL_TYPE" val="1"/>
  <p:tag name="KSO_WM_UNIT_VALUE" val="4"/>
</p:tagLst>
</file>

<file path=ppt/tags/tag3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custom20214704_7*i*2"/>
  <p:tag name="KSO_WM_TEMPLATE_CATEGORY" val="custom"/>
  <p:tag name="KSO_WM_TEMPLATE_INDEX" val="20214704"/>
  <p:tag name="KSO_WM_UNIT_LAYERLEVEL" val="1"/>
  <p:tag name="KSO_WM_TAG_VERSION" val="1.0"/>
  <p:tag name="KSO_WM_BEAUTIFY_FLAG" val="#wm#"/>
  <p:tag name="KSO_WM_UNIT_BLOCK" val="0"/>
  <p:tag name="KSO_WM_UNIT_SM_LIMIT_TYPE" val="0"/>
  <p:tag name="KSO_WM_UNIT_DEC_AREA_ID" val="feb66f080fee42bf87db299ff7120f44"/>
  <p:tag name="KSO_WM_UNIT_DECORATE_INFO" val="{&quot;DecorateInfoH&quot;:{&quot;IsAbs&quot;:true},&quot;DecorateInfoW&quot;:{&quot;IsAbs&quot;:true},&quot;DecorateInfoX&quot;:{&quot;IsAbs&quot;:true,&quot;Pos&quot;:0},&quot;DecorateInfoY&quot;:{&quot;IsAbs&quot;:true,&quot;Pos&quot;:2},&quot;ReferentInfo&quot;:{&quot;Id&quot;:&quot;aaf8b3af9615440e80a9016665dd4e4a&quot;,&quot;X&quot;:{&quot;Pos&quot;:0},&quot;Y&quot;:{&quot;Pos&quot;:0}},&quot;whChangeMode&quot;:0}"/>
  <p:tag name="KSO_WM_CHIP_GROUPID" val="5f2a4d1d1f3c142e57c6bacd"/>
  <p:tag name="KSO_WM_CHIP_XID" val="5f2a4d1d1f3c142e57c6bace"/>
  <p:tag name="KSO_WM_CHIP_FILLAREA_FILL_RULE" val="{&quot;fill_align&quot;:&quot;cm&quot;,&quot;fill_mode&quot;:&quot;adaptive&quot;,&quot;sacle_strategy&quot;:&quot;smart&quot;}"/>
  <p:tag name="KSO_WM_ASSEMBLE_CHIP_INDEX" val="85da1789ea194224a89d9312a9fc4624"/>
  <p:tag name="KSO_WM_UNIT_FILL_FORE_SCHEMECOLOR_INDEX_BRIGHTNESS" val="0.25"/>
  <p:tag name="KSO_WM_UNIT_FILL_FORE_SCHEMECOLOR_INDEX" val="13"/>
  <p:tag name="KSO_WM_UNIT_FILL_TYPE" val="1"/>
  <p:tag name="KSO_WM_UNIT_LINE_FORE_SCHEMECOLOR_INDEX_BRIGHTNESS" val="0.25"/>
  <p:tag name="KSO_WM_UNIT_LINE_FORE_SCHEMECOLOR_INDEX" val="13"/>
  <p:tag name="KSO_WM_UNIT_LINE_FILL_TYPE" val="2"/>
  <p:tag name="KSO_WM_UNIT_TEXT_FILL_FORE_SCHEMECOLOR_INDEX_BRIGHTNESS" val="0"/>
  <p:tag name="KSO_WM_UNIT_TEXT_FILL_FORE_SCHEMECOLOR_INDEX" val="2"/>
  <p:tag name="KSO_WM_UNIT_TEXT_FILL_TYPE" val="1"/>
  <p:tag name="KSO_WM_UNIT_VALUE" val="4"/>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4704_7*a*1"/>
  <p:tag name="KSO_WM_TEMPLATE_CATEGORY" val="custom"/>
  <p:tag name="KSO_WM_TEMPLATE_INDEX" val="20214704"/>
  <p:tag name="KSO_WM_UNIT_LAYERLEVEL" val="1"/>
  <p:tag name="KSO_WM_TAG_VERSION" val="1.0"/>
  <p:tag name="KSO_WM_BEAUTIFY_FLAG" val="#wm#"/>
  <p:tag name="KSO_WM_UNIT_ISCONTENTSTITLE" val="0"/>
  <p:tag name="KSO_WM_UNIT_NOCLEAR" val="0"/>
  <p:tag name="KSO_WM_UNIT_VALUE" val="42"/>
  <p:tag name="KSO_WM_UNIT_TYPE" val="a"/>
  <p:tag name="KSO_WM_UNIT_INDEX" val="1"/>
  <p:tag name="KSO_WM_UNIT_ISNUMDGMTITLE" val="0"/>
  <p:tag name="KSO_WM_UNIT_PRESET_TEXT" val="单击此处可以编辑与添加低于大约三十字的章节标题"/>
  <p:tag name="KSO_WM_UNIT_BLOCK" val="0"/>
  <p:tag name="KSO_WM_UNIT_DEC_AREA_ID" val="aaf8b3af9615440e80a9016665dd4e4a"/>
  <p:tag name="KSO_WM_CHIP_GROUPID" val="5f2a4d1d1f3c142e57c6bacd"/>
  <p:tag name="KSO_WM_CHIP_XID" val="5f2a4d1d1f3c142e57c6bace"/>
  <p:tag name="KSO_WM_CHIP_FILLAREA_FILL_RULE" val="{&quot;fill_align&quot;:&quot;cm&quot;,&quot;fill_mode&quot;:&quot;adaptive&quot;,&quot;sacle_strategy&quot;:&quot;smart&quot;}"/>
  <p:tag name="KSO_WM_ASSEMBLE_CHIP_INDEX" val="85da1789ea194224a89d9312a9fc4624"/>
  <p:tag name="KSO_WM_UNIT_TEXT_FILL_FORE_SCHEMECOLOR_INDEX_BRIGHTNESS" val="0.15"/>
  <p:tag name="KSO_WM_UNIT_TEXT_FILL_FORE_SCHEMECOLOR_INDEX" val="13"/>
  <p:tag name="KSO_WM_UNIT_TEXT_FILL_TYPE" val="1"/>
</p:tagLst>
</file>

<file path=ppt/tags/tag331.xml><?xml version="1.0" encoding="utf-8"?>
<p:tagLst xmlns:p="http://schemas.openxmlformats.org/presentationml/2006/main">
  <p:tag name="KSO_WM_BEAUTIFY_FLAG" val="#wm#"/>
  <p:tag name="KSO_WM_TEMPLATE_CATEGORY" val="custom"/>
  <p:tag name="KSO_WM_TEMPLATE_INDEX" val="20214704"/>
  <p:tag name="KSO_WM_CHIP_INFOS" val="{&quot;layout_type&quot;:&quot;forright2&quot;,&quot;slide_type&quot;:[&quot;sectionTitle&quot;],&quot;aspect_ratio&quot;:&quot;16:9&quot;}"/>
  <p:tag name="KSO_WM_CHIP_XID" val="5ebe041a0ac41c4a0a525598"/>
  <p:tag name="KSO_WM_CHIP_FILLPROP" val="[[{&quot;fill_id&quot;:&quot;c8df1a3465854d8b966b02b3af772576&quot;,&quot;fill_align&quot;:&quot;cm&quot;,&quot;text_align&quot;:&quot;lm&quot;,&quot;text_direction&quot;:&quot;horizontal&quot;,&quot;chip_types&quot;:[&quot;text&quot;,&quot;header&quot;]}]]"/>
  <p:tag name="KSO_WM_SLIDE_ID" val="custom20214704_7"/>
  <p:tag name="KSO_WM_TEMPLATE_SUBCATEGORY" val="21"/>
  <p:tag name="KSO_WM_TEMPLATE_MASTER_TYPE" val="1"/>
  <p:tag name="KSO_WM_TEMPLATE_COLOR_TYPE" val="1"/>
  <p:tag name="KSO_WM_SLIDE_TYPE" val="sectionTitle"/>
  <p:tag name="KSO_WM_SLIDE_SUBTYPE" val="pureTxt"/>
  <p:tag name="KSO_WM_SLIDE_ITEM_CNT" val="0"/>
  <p:tag name="KSO_WM_SLIDE_INDEX" val="7"/>
  <p:tag name="KSO_WM_SLIDE_SIZE" val="540*400"/>
  <p:tag name="KSO_WM_SLIDE_POSITION" val="380*69"/>
  <p:tag name="KSO_WM_TAG_VERSION" val="1.0"/>
  <p:tag name="KSO_WM_SLIDE_LAYOUT" val="a"/>
  <p:tag name="KSO_WM_SLIDE_LAYOUT_CNT" val="1"/>
  <p:tag name="KSO_WM_CHIP_GROUPID" val="5ebf6661ddc3daf3fef3f760"/>
  <p:tag name="KSO_WM_SLIDE_LAYOUT_INFO" val="{&quot;id&quot;:&quot;2020-11-05T09:17:22&quot;,&quot;margin&quot;:{&quot;bottom&quot;:6.4544796943664551,&quot;left&quot;:12.8480224609375,&quot;right&quot;:2.5553529262542725,&quot;top&quot;:6.5929355621337891},&quot;type&quot;:0}"/>
  <p:tag name="KSO_WM_SLIDE_BK_DARK_LIGHT" val="2"/>
  <p:tag name="KSO_WM_SLIDE_BACKGROUND_TYPE" val="general"/>
  <p:tag name="KSO_WM_SLIDE_SUPPORT_FEATURE_TYPE" val="0"/>
  <p:tag name="KSO_WM_TEMPLATE_ASSEMBLE_XID" val="5fa35297a8fc48be8083015a"/>
  <p:tag name="KSO_WM_TEMPLATE_ASSEMBLE_GROUPID" val="5f9f7fa9e206d3a5ffe887ea"/>
</p:tagLst>
</file>

<file path=ppt/tags/tag3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704_3*i*1"/>
  <p:tag name="KSO_WM_TEMPLATE_CATEGORY" val="chip"/>
  <p:tag name="KSO_WM_TEMPLATE_INDEX" val="20214704"/>
  <p:tag name="KSO_WM_UNIT_LAYERLEVEL" val="1"/>
  <p:tag name="KSO_WM_TAG_VERSION" val="1.0"/>
  <p:tag name="KSO_WM_BEAUTIFY_FLAG" val="#wm#"/>
  <p:tag name="KSO_WM_CHIP_GROUPID" val="5f9f7fa9e206d3a5ffe887ea"/>
  <p:tag name="KSO_WM_CHIP_XID" val="5f9f7fa9e206d3a5ffe887ed"/>
  <p:tag name="KSO_WM_UNIT_DEC_AREA_ID" val="ac036586ed154e5cb038c307a32c5d50"/>
  <p:tag name="KSO_WM_UNIT_DECORATE_INFO" val=""/>
  <p:tag name="KSO_WM_UNIT_SM_LIMIT_TYPE" val=""/>
  <p:tag name="KSO_WM_CHIP_FILLAREA_FILL_RULE" val="{&quot;fill_align&quot;:&quot;cm&quot;,&quot;fill_effect&quot;:[],&quot;fill_mode&quot;:&quot;full&quot;,&quot;sacle_strategy&quot;:&quot;stretch&quot;}"/>
  <p:tag name="KSO_WM_ASSEMBLE_CHIP_INDEX" val="b9251299b3e74da580dd038898eb31b7"/>
  <p:tag name="KSO_WM_SLIDE_BACKGROUND_TYPE" val="general"/>
  <p:tag name="WM_BEAUTIFY_SHAPE_IDENTITY" val="{5c24bd57-6e0b-43d4-bc8a-508f8aacbf52}"/>
</p:tagLst>
</file>

<file path=ppt/tags/tag3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704_4*i*1"/>
  <p:tag name="KSO_WM_TEMPLATE_CATEGORY" val="chip"/>
  <p:tag name="KSO_WM_TEMPLATE_INDEX" val="20214704"/>
  <p:tag name="KSO_WM_UNIT_LAYERLEVEL" val="1"/>
  <p:tag name="KSO_WM_TAG_VERSION" val="1.0"/>
  <p:tag name="KSO_WM_BEAUTIFY_FLAG" val="#wm#"/>
  <p:tag name="KSO_WM_CHIP_GROUPID" val="5f9f7fa9e206d3a5ffe887ea"/>
  <p:tag name="KSO_WM_CHIP_XID" val="5f9f7fa9e206d3a5ffe887ee"/>
  <p:tag name="KSO_WM_UNIT_DEC_AREA_ID" val="7003f109d592407dafe995cf2c183e9b"/>
  <p:tag name="KSO_WM_UNIT_DECORATE_INFO" val=""/>
  <p:tag name="KSO_WM_UNIT_SM_LIMIT_TYPE" val=""/>
  <p:tag name="KSO_WM_CHIP_FILLAREA_FILL_RULE" val="{&quot;fill_align&quot;:&quot;cm&quot;,&quot;fill_effect&quot;:[],&quot;fill_mode&quot;:&quot;full&quot;,&quot;sacle_strategy&quot;:&quot;stretch&quot;}"/>
  <p:tag name="KSO_WM_ASSEMBLE_CHIP_INDEX" val="11aa31b989174b7f8eb08132de9445cd"/>
  <p:tag name="KSO_WM_SLIDE_BACKGROUND_TYPE" val="general"/>
  <p:tag name="WM_BEAUTIFY_SHAPE_IDENTITY" val="{692dd4ca-3a72-4bea-9c1e-d2c5f1605d47}"/>
</p:tagLst>
</file>

<file path=ppt/tags/tag334.xml><?xml version="1.0" encoding="utf-8"?>
<p:tagLst xmlns:p="http://schemas.openxmlformats.org/presentationml/2006/main">
  <p:tag name="KSO_WM_UNIT_FILL_FORE_SCHEMECOLOR_INDEX_BRIGHTNESS" val="0"/>
  <p:tag name="KSO_WM_UNIT_FILL_FORE_SCHEMECOLOR_INDEX" val="6"/>
  <p:tag name="KSO_WM_UNIT_FILL_TYPE" val="1"/>
</p:tagLst>
</file>

<file path=ppt/tags/tag335.xml><?xml version="1.0" encoding="utf-8"?>
<p:tagLst xmlns:p="http://schemas.openxmlformats.org/presentationml/2006/main">
  <p:tag name="KSO_WM_UNIT_FILL_FORE_SCHEMECOLOR_INDEX_BRIGHTNESS" val="0"/>
  <p:tag name="KSO_WM_UNIT_FILL_FORE_SCHEMECOLOR_INDEX" val="6"/>
  <p:tag name="KSO_WM_UNIT_FILL_TYPE" val="1"/>
</p:tagLst>
</file>

<file path=ppt/tags/tag336.xml><?xml version="1.0" encoding="utf-8"?>
<p:tagLst xmlns:p="http://schemas.openxmlformats.org/presentationml/2006/main">
  <p:tag name="KSO_WM_UNIT_FILL_FORE_SCHEMECOLOR_INDEX_BRIGHTNESS" val="0"/>
  <p:tag name="KSO_WM_UNIT_FILL_FORE_SCHEMECOLOR_INDEX" val="6"/>
  <p:tag name="KSO_WM_UNIT_FILL_TYPE" val="1"/>
</p:tagLst>
</file>

<file path=ppt/tags/tag337.xml><?xml version="1.0" encoding="utf-8"?>
<p:tagLst xmlns:p="http://schemas.openxmlformats.org/presentationml/2006/main">
  <p:tag name="KSO_WM_UNIT_FILL_FORE_SCHEMECOLOR_INDEX_BRIGHTNESS" val="0"/>
  <p:tag name="KSO_WM_UNIT_FILL_FORE_SCHEMECOLOR_INDEX" val="6"/>
  <p:tag name="KSO_WM_UNIT_FILL_TYPE" val="1"/>
</p:tagLst>
</file>

<file path=ppt/tags/tag338.xml><?xml version="1.0" encoding="utf-8"?>
<p:tagLst xmlns:p="http://schemas.openxmlformats.org/presentationml/2006/main">
  <p:tag name="KSO_WM_UNIT_LINE_FORE_SCHEMECOLOR_INDEX_1_BRIGHTNESS" val="0"/>
  <p:tag name="KSO_WM_UNIT_LINE_FORE_SCHEMECOLOR_INDEX_1" val="14"/>
  <p:tag name="KSO_WM_UNIT_LINE_FORE_SCHEMECOLOR_INDEX_1_POS" val="0"/>
  <p:tag name="KSO_WM_UNIT_LINE_FORE_SCHEMECOLOR_INDEX_1_TRANS" val="0"/>
</p:tagLst>
</file>

<file path=ppt/tags/tag339.xml><?xml version="1.0" encoding="utf-8"?>
<p:tagLst xmlns:p="http://schemas.openxmlformats.org/presentationml/2006/main">
  <p:tag name="KSO_WM_UNIT_LINE_FORE_SCHEMECOLOR_INDEX_1_BRIGHTNESS" val="0"/>
  <p:tag name="KSO_WM_UNIT_LINE_FORE_SCHEMECOLOR_INDEX_1" val="14"/>
  <p:tag name="KSO_WM_UNIT_LINE_FORE_SCHEMECOLOR_INDEX_1_POS" val="0"/>
  <p:tag name="KSO_WM_UNIT_LINE_FORE_SCHEMECOLOR_INDEX_1_TRANS" val="0"/>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40.xml><?xml version="1.0" encoding="utf-8"?>
<p:tagLst xmlns:p="http://schemas.openxmlformats.org/presentationml/2006/main">
  <p:tag name="KSO_WM_UNIT_LINE_FORE_SCHEMECOLOR_INDEX_1_BRIGHTNESS" val="0"/>
  <p:tag name="KSO_WM_UNIT_LINE_FORE_SCHEMECOLOR_INDEX_1" val="14"/>
  <p:tag name="KSO_WM_UNIT_LINE_FORE_SCHEMECOLOR_INDEX_1_POS" val="0"/>
  <p:tag name="KSO_WM_UNIT_LINE_FORE_SCHEMECOLOR_INDEX_1_TRANS" val="0"/>
</p:tagLst>
</file>

<file path=ppt/tags/tag341.xml><?xml version="1.0" encoding="utf-8"?>
<p:tagLst xmlns:p="http://schemas.openxmlformats.org/presentationml/2006/main">
  <p:tag name="KSO_WM_UNIT_LINE_FORE_SCHEMECOLOR_INDEX_1_BRIGHTNESS" val="0"/>
  <p:tag name="KSO_WM_UNIT_LINE_FORE_SCHEMECOLOR_INDEX_1" val="14"/>
  <p:tag name="KSO_WM_UNIT_LINE_FORE_SCHEMECOLOR_INDEX_1_POS" val="0"/>
  <p:tag name="KSO_WM_UNIT_LINE_FORE_SCHEMECOLOR_INDEX_1_TRANS" val="0"/>
</p:tagLst>
</file>

<file path=ppt/tags/tag342.xml><?xml version="1.0" encoding="utf-8"?>
<p:tagLst xmlns:p="http://schemas.openxmlformats.org/presentationml/2006/main">
  <p:tag name="KSO_WM_SLIDE_BK_DARK_LIGHT" val=""/>
  <p:tag name="KSO_WM_SLIDE_BACKGROUND_TYPE" val="general"/>
</p:tagLst>
</file>

<file path=ppt/tags/tag3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704_3*i*1"/>
  <p:tag name="KSO_WM_TEMPLATE_CATEGORY" val="chip"/>
  <p:tag name="KSO_WM_TEMPLATE_INDEX" val="20214704"/>
  <p:tag name="KSO_WM_UNIT_LAYERLEVEL" val="1"/>
  <p:tag name="KSO_WM_TAG_VERSION" val="1.0"/>
  <p:tag name="KSO_WM_BEAUTIFY_FLAG" val="#wm#"/>
  <p:tag name="KSO_WM_CHIP_GROUPID" val="5f9f7fa9e206d3a5ffe887ea"/>
  <p:tag name="KSO_WM_CHIP_XID" val="5f9f7fa9e206d3a5ffe887ed"/>
  <p:tag name="KSO_WM_UNIT_DEC_AREA_ID" val="ac036586ed154e5cb038c307a32c5d50"/>
  <p:tag name="KSO_WM_UNIT_DECORATE_INFO" val=""/>
  <p:tag name="KSO_WM_UNIT_SM_LIMIT_TYPE" val=""/>
  <p:tag name="KSO_WM_CHIP_FILLAREA_FILL_RULE" val="{&quot;fill_align&quot;:&quot;cm&quot;,&quot;fill_effect&quot;:[],&quot;fill_mode&quot;:&quot;full&quot;,&quot;sacle_strategy&quot;:&quot;stretch&quot;}"/>
  <p:tag name="KSO_WM_ASSEMBLE_CHIP_INDEX" val="b9251299b3e74da580dd038898eb31b7"/>
  <p:tag name="KSO_WM_SLIDE_BACKGROUND_TYPE" val="general"/>
  <p:tag name="WM_BEAUTIFY_SHAPE_IDENTITY" val="{f260e52d-c2f8-41c2-89b4-e9c26903ccc6}"/>
</p:tagLst>
</file>

<file path=ppt/tags/tag3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704_4*i*1"/>
  <p:tag name="KSO_WM_TEMPLATE_CATEGORY" val="chip"/>
  <p:tag name="KSO_WM_TEMPLATE_INDEX" val="20214704"/>
  <p:tag name="KSO_WM_UNIT_LAYERLEVEL" val="1"/>
  <p:tag name="KSO_WM_TAG_VERSION" val="1.0"/>
  <p:tag name="KSO_WM_BEAUTIFY_FLAG" val="#wm#"/>
  <p:tag name="KSO_WM_CHIP_GROUPID" val="5f9f7fa9e206d3a5ffe887ea"/>
  <p:tag name="KSO_WM_CHIP_XID" val="5f9f7fa9e206d3a5ffe887ee"/>
  <p:tag name="KSO_WM_UNIT_DEC_AREA_ID" val="7003f109d592407dafe995cf2c183e9b"/>
  <p:tag name="KSO_WM_UNIT_DECORATE_INFO" val=""/>
  <p:tag name="KSO_WM_UNIT_SM_LIMIT_TYPE" val=""/>
  <p:tag name="KSO_WM_CHIP_FILLAREA_FILL_RULE" val="{&quot;fill_align&quot;:&quot;cm&quot;,&quot;fill_effect&quot;:[],&quot;fill_mode&quot;:&quot;full&quot;,&quot;sacle_strategy&quot;:&quot;stretch&quot;}"/>
  <p:tag name="KSO_WM_ASSEMBLE_CHIP_INDEX" val="11aa31b989174b7f8eb08132de9445cd"/>
  <p:tag name="KSO_WM_SLIDE_BACKGROUND_TYPE" val="general"/>
  <p:tag name="WM_BEAUTIFY_SHAPE_IDENTITY" val="{44e36c17-2db3-4d23-ada9-c5f5357357ee}"/>
</p:tagLst>
</file>

<file path=ppt/tags/tag345.xml><?xml version="1.0" encoding="utf-8"?>
<p:tagLst xmlns:p="http://schemas.openxmlformats.org/presentationml/2006/main">
  <p:tag name="MH" val="20150824163151"/>
  <p:tag name="MH_LIBRARY" val="GRAPHIC"/>
  <p:tag name="MH_TYPE" val="Text"/>
  <p:tag name="MH_ORDER" val="1"/>
  <p:tag name="KSO_WM_UNIT_TEXT_FILL_FORE_SCHEMECOLOR_INDEX_BRIGHTNESS" val="0.25"/>
  <p:tag name="KSO_WM_UNIT_TEXT_FILL_FORE_SCHEMECOLOR_INDEX" val="13"/>
  <p:tag name="KSO_WM_UNIT_TEXT_FILL_TYPE" val="1"/>
</p:tagLst>
</file>

<file path=ppt/tags/tag346.xml><?xml version="1.0" encoding="utf-8"?>
<p:tagLst xmlns:p="http://schemas.openxmlformats.org/presentationml/2006/main">
  <p:tag name="MH" val="20150824163151"/>
  <p:tag name="MH_LIBRARY" val="GRAPHIC"/>
  <p:tag name="MH_TYPE" val="SubTitle"/>
  <p:tag name="MH_ORDER" val="1"/>
</p:tagLst>
</file>

<file path=ppt/tags/tag347.xml><?xml version="1.0" encoding="utf-8"?>
<p:tagLst xmlns:p="http://schemas.openxmlformats.org/presentationml/2006/main">
  <p:tag name="KSO_WM_UNIT_LINE_FORE_SCHEMECOLOR_INDEX_BRIGHTNESS" val="-0.25"/>
  <p:tag name="KSO_WM_UNIT_LINE_FORE_SCHEMECOLOR_INDEX" val="6"/>
  <p:tag name="KSO_WM_UNIT_LINE_FILL_TYPE" val="2"/>
</p:tagLst>
</file>

<file path=ppt/tags/tag348.xml><?xml version="1.0" encoding="utf-8"?>
<p:tagLst xmlns:p="http://schemas.openxmlformats.org/presentationml/2006/main">
  <p:tag name="KSO_WM_UNIT_LINE_FORE_SCHEMECOLOR_INDEX_BRIGHTNESS" val="-0.25"/>
  <p:tag name="KSO_WM_UNIT_LINE_FORE_SCHEMECOLOR_INDEX" val="6"/>
  <p:tag name="KSO_WM_UNIT_LINE_FILL_TYPE" val="2"/>
</p:tagLst>
</file>

<file path=ppt/tags/tag349.xml><?xml version="1.0" encoding="utf-8"?>
<p:tagLst xmlns:p="http://schemas.openxmlformats.org/presentationml/2006/main">
  <p:tag name="KSO_WM_UNIT_LINE_FORE_SCHEMECOLOR_INDEX_BRIGHTNESS" val="-0.25"/>
  <p:tag name="KSO_WM_UNIT_LINE_FORE_SCHEMECOLOR_INDEX" val="6"/>
  <p:tag name="KSO_WM_UNIT_LINE_FILL_TYPE" val="2"/>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0.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351.xml><?xml version="1.0" encoding="utf-8"?>
<p:tagLst xmlns:p="http://schemas.openxmlformats.org/presentationml/2006/main">
  <p:tag name="KSO_WM_UNIT_FILL_FORE_SCHEMECOLOR_INDEX_BRIGHTNESS" val="0"/>
  <p:tag name="KSO_WM_UNIT_FILL_FORE_SCHEMECOLOR_INDEX" val="14"/>
  <p:tag name="KSO_WM_UNIT_FILL_TYPE" val="1"/>
</p:tagLst>
</file>

<file path=ppt/tags/tag352.xml><?xml version="1.0" encoding="utf-8"?>
<p:tagLst xmlns:p="http://schemas.openxmlformats.org/presentationml/2006/main">
  <p:tag name="KSO_WM_UNIT_FILL_FORE_SCHEMECOLOR_INDEX_BRIGHTNESS" val="0"/>
  <p:tag name="KSO_WM_UNIT_FILL_FORE_SCHEMECOLOR_INDEX" val="14"/>
  <p:tag name="KSO_WM_UNIT_FILL_TYPE" val="1"/>
</p:tagLst>
</file>

<file path=ppt/tags/tag353.xml><?xml version="1.0" encoding="utf-8"?>
<p:tagLst xmlns:p="http://schemas.openxmlformats.org/presentationml/2006/main">
  <p:tag name="KSO_WM_SLIDE_BK_DARK_LIGHT" val=""/>
  <p:tag name="KSO_WM_SLIDE_BACKGROUND_TYPE" val="general"/>
</p:tagLst>
</file>

<file path=ppt/tags/tag3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704_3*i*1"/>
  <p:tag name="KSO_WM_TEMPLATE_CATEGORY" val="chip"/>
  <p:tag name="KSO_WM_TEMPLATE_INDEX" val="20214704"/>
  <p:tag name="KSO_WM_UNIT_LAYERLEVEL" val="1"/>
  <p:tag name="KSO_WM_TAG_VERSION" val="1.0"/>
  <p:tag name="KSO_WM_BEAUTIFY_FLAG" val="#wm#"/>
  <p:tag name="KSO_WM_CHIP_GROUPID" val="5f9f7fa9e206d3a5ffe887ea"/>
  <p:tag name="KSO_WM_CHIP_XID" val="5f9f7fa9e206d3a5ffe887ed"/>
  <p:tag name="KSO_WM_UNIT_DEC_AREA_ID" val="ac036586ed154e5cb038c307a32c5d50"/>
  <p:tag name="KSO_WM_UNIT_DECORATE_INFO" val=""/>
  <p:tag name="KSO_WM_UNIT_SM_LIMIT_TYPE" val=""/>
  <p:tag name="KSO_WM_CHIP_FILLAREA_FILL_RULE" val="{&quot;fill_align&quot;:&quot;cm&quot;,&quot;fill_effect&quot;:[],&quot;fill_mode&quot;:&quot;full&quot;,&quot;sacle_strategy&quot;:&quot;stretch&quot;}"/>
  <p:tag name="KSO_WM_ASSEMBLE_CHIP_INDEX" val="b9251299b3e74da580dd038898eb31b7"/>
  <p:tag name="KSO_WM_SLIDE_BACKGROUND_TYPE" val="general"/>
  <p:tag name="WM_BEAUTIFY_SHAPE_IDENTITY" val="{04726b1b-07ab-4538-a8fa-b97620219397}"/>
</p:tagLst>
</file>

<file path=ppt/tags/tag3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704_4*i*1"/>
  <p:tag name="KSO_WM_TEMPLATE_CATEGORY" val="chip"/>
  <p:tag name="KSO_WM_TEMPLATE_INDEX" val="20214704"/>
  <p:tag name="KSO_WM_UNIT_LAYERLEVEL" val="1"/>
  <p:tag name="KSO_WM_TAG_VERSION" val="1.0"/>
  <p:tag name="KSO_WM_BEAUTIFY_FLAG" val="#wm#"/>
  <p:tag name="KSO_WM_CHIP_GROUPID" val="5f9f7fa9e206d3a5ffe887ea"/>
  <p:tag name="KSO_WM_CHIP_XID" val="5f9f7fa9e206d3a5ffe887ee"/>
  <p:tag name="KSO_WM_UNIT_DEC_AREA_ID" val="7003f109d592407dafe995cf2c183e9b"/>
  <p:tag name="KSO_WM_UNIT_DECORATE_INFO" val=""/>
  <p:tag name="KSO_WM_UNIT_SM_LIMIT_TYPE" val=""/>
  <p:tag name="KSO_WM_CHIP_FILLAREA_FILL_RULE" val="{&quot;fill_align&quot;:&quot;cm&quot;,&quot;fill_effect&quot;:[],&quot;fill_mode&quot;:&quot;full&quot;,&quot;sacle_strategy&quot;:&quot;stretch&quot;}"/>
  <p:tag name="KSO_WM_ASSEMBLE_CHIP_INDEX" val="11aa31b989174b7f8eb08132de9445cd"/>
  <p:tag name="KSO_WM_SLIDE_BACKGROUND_TYPE" val="general"/>
  <p:tag name="WM_BEAUTIFY_SHAPE_IDENTITY" val="{d3d1be7d-42f2-42e0-a158-9a603fe47b83}"/>
</p:tagLst>
</file>

<file path=ppt/tags/tag356.xml><?xml version="1.0" encoding="utf-8"?>
<p:tagLst xmlns:p="http://schemas.openxmlformats.org/presentationml/2006/main">
  <p:tag name="KSO_WM_UNIT_FILL_FORE_SCHEMECOLOR_INDEX_1_BRIGHTNESS" val="0"/>
  <p:tag name="KSO_WM_UNIT_FILL_FORE_SCHEMECOLOR_INDEX_1" val="14"/>
  <p:tag name="KSO_WM_UNIT_FILL_FORE_SCHEMECOLOR_INDEX_1_POS" val="0"/>
  <p:tag name="KSO_WM_UNIT_FILL_FORE_SCHEMECOLOR_INDEX_1_TRANS" val="0"/>
  <p:tag name="KSO_WM_UNIT_FILL_FORE_SCHEMECOLOR_INDEX_2_BRIGHTNESS" val="-0.05"/>
  <p:tag name="KSO_WM_UNIT_FILL_FORE_SCHEMECOLOR_INDEX_2" val="14"/>
  <p:tag name="KSO_WM_UNIT_FILL_FORE_SCHEMECOLOR_INDEX_2_POS" val="0.55"/>
  <p:tag name="KSO_WM_UNIT_FILL_FORE_SCHEMECOLOR_INDEX_2_TRANS" val="0"/>
  <p:tag name="KSO_WM_UNIT_FILL_FORE_SCHEMECOLOR_INDEX_3_BRIGHTNESS" val="-0.35"/>
  <p:tag name="KSO_WM_UNIT_FILL_FORE_SCHEMECOLOR_INDEX_3" val="14"/>
  <p:tag name="KSO_WM_UNIT_FILL_FORE_SCHEMECOLOR_INDEX_3_POS" val="1"/>
  <p:tag name="KSO_WM_UNIT_FILL_FORE_SCHEMECOLOR_INDEX_3_TRANS" val="0"/>
  <p:tag name="KSO_WM_UNIT_FILL_GRADIENT_TYPE" val="0"/>
  <p:tag name="KSO_WM_UNIT_FILL_GRADIENT_ANGLE" val="135"/>
  <p:tag name="KSO_WM_UNIT_FILL_GRADIENT_Direction" val="2"/>
  <p:tag name="KSO_WM_UNIT_FILL_TYPE" val="3"/>
</p:tagLst>
</file>

<file path=ppt/tags/tag357.xml><?xml version="1.0" encoding="utf-8"?>
<p:tagLst xmlns:p="http://schemas.openxmlformats.org/presentationml/2006/main">
  <p:tag name="KSO_WM_UNIT_FILL_FORE_SCHEMECOLOR_INDEX_1_BRIGHTNESS" val="0"/>
  <p:tag name="KSO_WM_UNIT_FILL_FORE_SCHEMECOLOR_INDEX_1" val="14"/>
  <p:tag name="KSO_WM_UNIT_FILL_FORE_SCHEMECOLOR_INDEX_1_POS" val="0"/>
  <p:tag name="KSO_WM_UNIT_FILL_FORE_SCHEMECOLOR_INDEX_1_TRANS" val="0"/>
  <p:tag name="KSO_WM_UNIT_FILL_FORE_SCHEMECOLOR_INDEX_2_BRIGHTNESS" val="-0.05"/>
  <p:tag name="KSO_WM_UNIT_FILL_FORE_SCHEMECOLOR_INDEX_2" val="14"/>
  <p:tag name="KSO_WM_UNIT_FILL_FORE_SCHEMECOLOR_INDEX_2_POS" val="0.51"/>
  <p:tag name="KSO_WM_UNIT_FILL_FORE_SCHEMECOLOR_INDEX_2_TRANS" val="0"/>
  <p:tag name="KSO_WM_UNIT_FILL_FORE_SCHEMECOLOR_INDEX_3_BRIGHTNESS" val="-0.25"/>
  <p:tag name="KSO_WM_UNIT_FILL_FORE_SCHEMECOLOR_INDEX_3" val="14"/>
  <p:tag name="KSO_WM_UNIT_FILL_FORE_SCHEMECOLOR_INDEX_3_POS" val="1"/>
  <p:tag name="KSO_WM_UNIT_FILL_FORE_SCHEMECOLOR_INDEX_3_TRANS" val="0"/>
  <p:tag name="KSO_WM_UNIT_FILL_GRADIENT_TYPE" val="0"/>
  <p:tag name="KSO_WM_UNIT_FILL_GRADIENT_ANGLE" val="315"/>
  <p:tag name="KSO_WM_UNIT_FILL_GRADIENT_Direction" val="5"/>
  <p:tag name="KSO_WM_UNIT_FILL_TYPE" val="3"/>
</p:tagLst>
</file>

<file path=ppt/tags/tag358.xml><?xml version="1.0" encoding="utf-8"?>
<p:tagLst xmlns:p="http://schemas.openxmlformats.org/presentationml/2006/main">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359.xml><?xml version="1.0" encoding="utf-8"?>
<p:tagLst xmlns:p="http://schemas.openxmlformats.org/presentationml/2006/main">
  <p:tag name="KSO_WM_UNIT_FILL_FORE_SCHEMECOLOR_INDEX_1_BRIGHTNESS" val="0"/>
  <p:tag name="KSO_WM_UNIT_FILL_FORE_SCHEMECOLOR_INDEX_1" val="14"/>
  <p:tag name="KSO_WM_UNIT_FILL_FORE_SCHEMECOLOR_INDEX_1_POS" val="0"/>
  <p:tag name="KSO_WM_UNIT_FILL_FORE_SCHEMECOLOR_INDEX_1_TRANS" val="0"/>
  <p:tag name="KSO_WM_UNIT_FILL_FORE_SCHEMECOLOR_INDEX_2_BRIGHTNESS" val="-0.15"/>
  <p:tag name="KSO_WM_UNIT_FILL_FORE_SCHEMECOLOR_INDEX_2" val="14"/>
  <p:tag name="KSO_WM_UNIT_FILL_FORE_SCHEMECOLOR_INDEX_2_POS" val="1"/>
  <p:tag name="KSO_WM_UNIT_FILL_FORE_SCHEMECOLOR_INDEX_2_TRANS" val="0"/>
  <p:tag name="KSO_WM_UNIT_FILL_GRADIENT_TYPE" val="0"/>
  <p:tag name="KSO_WM_UNIT_FILL_GRADIENT_ANGLE" val="0"/>
  <p:tag name="KSO_WM_UNIT_FILL_GRADIENT_Direction" val="3"/>
  <p:tag name="KSO_WM_UNIT_FILL_TYPE" val="3"/>
  <p:tag name="KSO_WM_UNIT_LINE_FORE_SCHEMECOLOR_INDEX_1_BRIGHTNESS" val="0"/>
  <p:tag name="KSO_WM_UNIT_LINE_FORE_SCHEMECOLOR_INDEX_1" val="14"/>
  <p:tag name="KSO_WM_UNIT_LINE_FORE_SCHEMECOLOR_INDEX_1_POS" val="0"/>
  <p:tag name="KSO_WM_UNIT_LINE_FORE_SCHEMECOLOR_INDEX_1_TRANS" val="0"/>
  <p:tag name="KSO_WM_UNIT_LINE_FORE_SCHEMECOLOR_INDEX_2_BRIGHTNESS" val="-0.15"/>
  <p:tag name="KSO_WM_UNIT_LINE_FORE_SCHEMECOLOR_INDEX_2" val="14"/>
  <p:tag name="KSO_WM_UNIT_LINE_FORE_SCHEMECOLOR_INDEX_2_POS" val="1"/>
  <p:tag name="KSO_WM_UNIT_LINE_FORE_SCHEMECOLOR_INDEX_2_TRANS" val="0"/>
  <p:tag name="KSO_WM_UNIT_LINE_GRADIENT_TYPE" val="0"/>
  <p:tag name="KSO_WM_UNIT_LINE_GRADIENT_ANGLE" val="90"/>
  <p:tag name="KSO_WM_UNIT_LINE_GRADIENT_Direction" val="1"/>
  <p:tag name="KSO_WM_UNIT_LINE_FILL_TYPE" val="5"/>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0.xml><?xml version="1.0" encoding="utf-8"?>
<p:tagLst xmlns:p="http://schemas.openxmlformats.org/presentationml/2006/main">
  <p:tag name="KSO_WM_UNIT_FILL_FORE_SCHEMECOLOR_INDEX_BRIGHTNESS" val="-0.35"/>
  <p:tag name="KSO_WM_UNIT_FILL_FORE_SCHEMECOLOR_INDEX" val="14"/>
  <p:tag name="KSO_WM_UNIT_FILL_BACK_SCHEMECOLOR_INDEX_BRIGHTNESS" val="-0.05"/>
  <p:tag name="KSO_WM_UNIT_FILL_BACK_SCHEMECOLOR_INDEX" val="14"/>
  <p:tag name="KSO_WM_UNIT_FILL_TYPE" val="2"/>
</p:tagLst>
</file>

<file path=ppt/tags/tag361.xml><?xml version="1.0" encoding="utf-8"?>
<p:tagLst xmlns:p="http://schemas.openxmlformats.org/presentationml/2006/main">
  <p:tag name="KSO_WM_UNIT_FILL_FORE_SCHEMECOLOR_INDEX_BRIGHTNESS" val="-0.35"/>
  <p:tag name="KSO_WM_UNIT_FILL_FORE_SCHEMECOLOR_INDEX" val="14"/>
  <p:tag name="KSO_WM_UNIT_FILL_BACK_SCHEMECOLOR_INDEX_BRIGHTNESS" val="-0.05"/>
  <p:tag name="KSO_WM_UNIT_FILL_BACK_SCHEMECOLOR_INDEX" val="14"/>
  <p:tag name="KSO_WM_UNIT_FILL_TYPE" val="2"/>
</p:tagLst>
</file>

<file path=ppt/tags/tag362.xml><?xml version="1.0" encoding="utf-8"?>
<p:tagLst xmlns:p="http://schemas.openxmlformats.org/presentationml/2006/main">
  <p:tag name="KSO_WM_UNIT_FILL_FORE_SCHEMECOLOR_INDEX_1_BRIGHTNESS" val="0"/>
  <p:tag name="KSO_WM_UNIT_FILL_FORE_SCHEMECOLOR_INDEX_1" val="14"/>
  <p:tag name="KSO_WM_UNIT_FILL_FORE_SCHEMECOLOR_INDEX_1_POS" val="0"/>
  <p:tag name="KSO_WM_UNIT_FILL_FORE_SCHEMECOLOR_INDEX_1_TRANS" val="0"/>
  <p:tag name="KSO_WM_UNIT_FILL_FORE_SCHEMECOLOR_INDEX_2_BRIGHTNESS" val="-0.05"/>
  <p:tag name="KSO_WM_UNIT_FILL_FORE_SCHEMECOLOR_INDEX_2" val="14"/>
  <p:tag name="KSO_WM_UNIT_FILL_FORE_SCHEMECOLOR_INDEX_2_POS" val="0.55"/>
  <p:tag name="KSO_WM_UNIT_FILL_FORE_SCHEMECOLOR_INDEX_2_TRANS" val="0"/>
  <p:tag name="KSO_WM_UNIT_FILL_FORE_SCHEMECOLOR_INDEX_3_BRIGHTNESS" val="-0.35"/>
  <p:tag name="KSO_WM_UNIT_FILL_FORE_SCHEMECOLOR_INDEX_3" val="14"/>
  <p:tag name="KSO_WM_UNIT_FILL_FORE_SCHEMECOLOR_INDEX_3_POS" val="1"/>
  <p:tag name="KSO_WM_UNIT_FILL_FORE_SCHEMECOLOR_INDEX_3_TRANS" val="0"/>
  <p:tag name="KSO_WM_UNIT_FILL_GRADIENT_TYPE" val="0"/>
  <p:tag name="KSO_WM_UNIT_FILL_GRADIENT_ANGLE" val="135"/>
  <p:tag name="KSO_WM_UNIT_FILL_GRADIENT_Direction" val="2"/>
  <p:tag name="KSO_WM_UNIT_FILL_TYPE" val="3"/>
</p:tagLst>
</file>

<file path=ppt/tags/tag363.xml><?xml version="1.0" encoding="utf-8"?>
<p:tagLst xmlns:p="http://schemas.openxmlformats.org/presentationml/2006/main">
  <p:tag name="KSO_WM_UNIT_FILL_FORE_SCHEMECOLOR_INDEX_1_BRIGHTNESS" val="0"/>
  <p:tag name="KSO_WM_UNIT_FILL_FORE_SCHEMECOLOR_INDEX_1" val="14"/>
  <p:tag name="KSO_WM_UNIT_FILL_FORE_SCHEMECOLOR_INDEX_1_POS" val="0"/>
  <p:tag name="KSO_WM_UNIT_FILL_FORE_SCHEMECOLOR_INDEX_1_TRANS" val="0"/>
  <p:tag name="KSO_WM_UNIT_FILL_FORE_SCHEMECOLOR_INDEX_2_BRIGHTNESS" val="-0.05"/>
  <p:tag name="KSO_WM_UNIT_FILL_FORE_SCHEMECOLOR_INDEX_2" val="14"/>
  <p:tag name="KSO_WM_UNIT_FILL_FORE_SCHEMECOLOR_INDEX_2_POS" val="0.51"/>
  <p:tag name="KSO_WM_UNIT_FILL_FORE_SCHEMECOLOR_INDEX_2_TRANS" val="0"/>
  <p:tag name="KSO_WM_UNIT_FILL_FORE_SCHEMECOLOR_INDEX_3_BRIGHTNESS" val="-0.25"/>
  <p:tag name="KSO_WM_UNIT_FILL_FORE_SCHEMECOLOR_INDEX_3" val="14"/>
  <p:tag name="KSO_WM_UNIT_FILL_FORE_SCHEMECOLOR_INDEX_3_POS" val="1"/>
  <p:tag name="KSO_WM_UNIT_FILL_FORE_SCHEMECOLOR_INDEX_3_TRANS" val="0"/>
  <p:tag name="KSO_WM_UNIT_FILL_GRADIENT_TYPE" val="0"/>
  <p:tag name="KSO_WM_UNIT_FILL_GRADIENT_ANGLE" val="315"/>
  <p:tag name="KSO_WM_UNIT_FILL_GRADIENT_Direction" val="5"/>
  <p:tag name="KSO_WM_UNIT_FILL_TYPE" val="3"/>
</p:tagLst>
</file>

<file path=ppt/tags/tag364.xml><?xml version="1.0" encoding="utf-8"?>
<p:tagLst xmlns:p="http://schemas.openxmlformats.org/presentationml/2006/main">
  <p:tag name="KSO_WM_UNIT_FILL_FORE_SCHEMECOLOR_INDEX_1_BRIGHTNESS" val="0"/>
  <p:tag name="KSO_WM_UNIT_FILL_FORE_SCHEMECOLOR_INDEX_1" val="14"/>
  <p:tag name="KSO_WM_UNIT_FILL_FORE_SCHEMECOLOR_INDEX_1_POS" val="0"/>
  <p:tag name="KSO_WM_UNIT_FILL_FORE_SCHEMECOLOR_INDEX_1_TRANS" val="0"/>
  <p:tag name="KSO_WM_UNIT_FILL_FORE_SCHEMECOLOR_INDEX_2_BRIGHTNESS" val="-0.05"/>
  <p:tag name="KSO_WM_UNIT_FILL_FORE_SCHEMECOLOR_INDEX_2" val="14"/>
  <p:tag name="KSO_WM_UNIT_FILL_FORE_SCHEMECOLOR_INDEX_2_POS" val="0.55"/>
  <p:tag name="KSO_WM_UNIT_FILL_FORE_SCHEMECOLOR_INDEX_2_TRANS" val="0"/>
  <p:tag name="KSO_WM_UNIT_FILL_FORE_SCHEMECOLOR_INDEX_3_BRIGHTNESS" val="-0.35"/>
  <p:tag name="KSO_WM_UNIT_FILL_FORE_SCHEMECOLOR_INDEX_3" val="14"/>
  <p:tag name="KSO_WM_UNIT_FILL_FORE_SCHEMECOLOR_INDEX_3_POS" val="1"/>
  <p:tag name="KSO_WM_UNIT_FILL_FORE_SCHEMECOLOR_INDEX_3_TRANS" val="0"/>
  <p:tag name="KSO_WM_UNIT_FILL_GRADIENT_TYPE" val="0"/>
  <p:tag name="KSO_WM_UNIT_FILL_GRADIENT_ANGLE" val="135"/>
  <p:tag name="KSO_WM_UNIT_FILL_GRADIENT_Direction" val="2"/>
  <p:tag name="KSO_WM_UNIT_FILL_TYPE" val="3"/>
</p:tagLst>
</file>

<file path=ppt/tags/tag365.xml><?xml version="1.0" encoding="utf-8"?>
<p:tagLst xmlns:p="http://schemas.openxmlformats.org/presentationml/2006/main">
  <p:tag name="KSO_WM_UNIT_FILL_FORE_SCHEMECOLOR_INDEX_1_BRIGHTNESS" val="0"/>
  <p:tag name="KSO_WM_UNIT_FILL_FORE_SCHEMECOLOR_INDEX_1" val="14"/>
  <p:tag name="KSO_WM_UNIT_FILL_FORE_SCHEMECOLOR_INDEX_1_POS" val="0"/>
  <p:tag name="KSO_WM_UNIT_FILL_FORE_SCHEMECOLOR_INDEX_1_TRANS" val="0"/>
  <p:tag name="KSO_WM_UNIT_FILL_FORE_SCHEMECOLOR_INDEX_2_BRIGHTNESS" val="-0.05"/>
  <p:tag name="KSO_WM_UNIT_FILL_FORE_SCHEMECOLOR_INDEX_2" val="14"/>
  <p:tag name="KSO_WM_UNIT_FILL_FORE_SCHEMECOLOR_INDEX_2_POS" val="0.51"/>
  <p:tag name="KSO_WM_UNIT_FILL_FORE_SCHEMECOLOR_INDEX_2_TRANS" val="0"/>
  <p:tag name="KSO_WM_UNIT_FILL_FORE_SCHEMECOLOR_INDEX_3_BRIGHTNESS" val="-0.25"/>
  <p:tag name="KSO_WM_UNIT_FILL_FORE_SCHEMECOLOR_INDEX_3" val="14"/>
  <p:tag name="KSO_WM_UNIT_FILL_FORE_SCHEMECOLOR_INDEX_3_POS" val="1"/>
  <p:tag name="KSO_WM_UNIT_FILL_FORE_SCHEMECOLOR_INDEX_3_TRANS" val="0"/>
  <p:tag name="KSO_WM_UNIT_FILL_GRADIENT_TYPE" val="0"/>
  <p:tag name="KSO_WM_UNIT_FILL_GRADIENT_ANGLE" val="315"/>
  <p:tag name="KSO_WM_UNIT_FILL_GRADIENT_Direction" val="5"/>
  <p:tag name="KSO_WM_UNIT_FILL_TYPE" val="3"/>
</p:tagLst>
</file>

<file path=ppt/tags/tag366.xml><?xml version="1.0" encoding="utf-8"?>
<p:tagLst xmlns:p="http://schemas.openxmlformats.org/presentationml/2006/main">
  <p:tag name="KSO_WM_UNIT_FILL_FORE_SCHEMECOLOR_INDEX_1_BRIGHTNESS" val="0"/>
  <p:tag name="KSO_WM_UNIT_FILL_FORE_SCHEMECOLOR_INDEX_1" val="14"/>
  <p:tag name="KSO_WM_UNIT_FILL_FORE_SCHEMECOLOR_INDEX_1_POS" val="0"/>
  <p:tag name="KSO_WM_UNIT_FILL_FORE_SCHEMECOLOR_INDEX_1_TRANS" val="0"/>
  <p:tag name="KSO_WM_UNIT_FILL_FORE_SCHEMECOLOR_INDEX_2_BRIGHTNESS" val="-0.05"/>
  <p:tag name="KSO_WM_UNIT_FILL_FORE_SCHEMECOLOR_INDEX_2" val="14"/>
  <p:tag name="KSO_WM_UNIT_FILL_FORE_SCHEMECOLOR_INDEX_2_POS" val="0.55"/>
  <p:tag name="KSO_WM_UNIT_FILL_FORE_SCHEMECOLOR_INDEX_2_TRANS" val="0"/>
  <p:tag name="KSO_WM_UNIT_FILL_FORE_SCHEMECOLOR_INDEX_3_BRIGHTNESS" val="-0.35"/>
  <p:tag name="KSO_WM_UNIT_FILL_FORE_SCHEMECOLOR_INDEX_3" val="14"/>
  <p:tag name="KSO_WM_UNIT_FILL_FORE_SCHEMECOLOR_INDEX_3_POS" val="1"/>
  <p:tag name="KSO_WM_UNIT_FILL_FORE_SCHEMECOLOR_INDEX_3_TRANS" val="0"/>
  <p:tag name="KSO_WM_UNIT_FILL_GRADIENT_TYPE" val="0"/>
  <p:tag name="KSO_WM_UNIT_FILL_GRADIENT_ANGLE" val="135"/>
  <p:tag name="KSO_WM_UNIT_FILL_GRADIENT_Direction" val="2"/>
  <p:tag name="KSO_WM_UNIT_FILL_TYPE" val="3"/>
</p:tagLst>
</file>

<file path=ppt/tags/tag367.xml><?xml version="1.0" encoding="utf-8"?>
<p:tagLst xmlns:p="http://schemas.openxmlformats.org/presentationml/2006/main">
  <p:tag name="KSO_WM_UNIT_FILL_FORE_SCHEMECOLOR_INDEX_1_BRIGHTNESS" val="0"/>
  <p:tag name="KSO_WM_UNIT_FILL_FORE_SCHEMECOLOR_INDEX_1" val="14"/>
  <p:tag name="KSO_WM_UNIT_FILL_FORE_SCHEMECOLOR_INDEX_1_POS" val="0"/>
  <p:tag name="KSO_WM_UNIT_FILL_FORE_SCHEMECOLOR_INDEX_1_TRANS" val="0"/>
  <p:tag name="KSO_WM_UNIT_FILL_FORE_SCHEMECOLOR_INDEX_2_BRIGHTNESS" val="-0.05"/>
  <p:tag name="KSO_WM_UNIT_FILL_FORE_SCHEMECOLOR_INDEX_2" val="14"/>
  <p:tag name="KSO_WM_UNIT_FILL_FORE_SCHEMECOLOR_INDEX_2_POS" val="0.51"/>
  <p:tag name="KSO_WM_UNIT_FILL_FORE_SCHEMECOLOR_INDEX_2_TRANS" val="0"/>
  <p:tag name="KSO_WM_UNIT_FILL_FORE_SCHEMECOLOR_INDEX_3_BRIGHTNESS" val="-0.25"/>
  <p:tag name="KSO_WM_UNIT_FILL_FORE_SCHEMECOLOR_INDEX_3" val="14"/>
  <p:tag name="KSO_WM_UNIT_FILL_FORE_SCHEMECOLOR_INDEX_3_POS" val="1"/>
  <p:tag name="KSO_WM_UNIT_FILL_FORE_SCHEMECOLOR_INDEX_3_TRANS" val="0"/>
  <p:tag name="KSO_WM_UNIT_FILL_GRADIENT_TYPE" val="0"/>
  <p:tag name="KSO_WM_UNIT_FILL_GRADIENT_ANGLE" val="315"/>
  <p:tag name="KSO_WM_UNIT_FILL_GRADIENT_Direction" val="5"/>
  <p:tag name="KSO_WM_UNIT_FILL_TYPE" val="3"/>
</p:tagLst>
</file>

<file path=ppt/tags/tag368.xml><?xml version="1.0" encoding="utf-8"?>
<p:tagLst xmlns:p="http://schemas.openxmlformats.org/presentationml/2006/main">
  <p:tag name="KSO_WM_SLIDE_BK_DARK_LIGHT" val=""/>
  <p:tag name="KSO_WM_SLIDE_BACKGROUND_TYPE" val="general"/>
</p:tagLst>
</file>

<file path=ppt/tags/tag3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704_3*i*1"/>
  <p:tag name="KSO_WM_TEMPLATE_CATEGORY" val="chip"/>
  <p:tag name="KSO_WM_TEMPLATE_INDEX" val="20214704"/>
  <p:tag name="KSO_WM_UNIT_LAYERLEVEL" val="1"/>
  <p:tag name="KSO_WM_TAG_VERSION" val="1.0"/>
  <p:tag name="KSO_WM_BEAUTIFY_FLAG" val="#wm#"/>
  <p:tag name="KSO_WM_CHIP_GROUPID" val="5f9f7fa9e206d3a5ffe887ea"/>
  <p:tag name="KSO_WM_CHIP_XID" val="5f9f7fa9e206d3a5ffe887ed"/>
  <p:tag name="KSO_WM_UNIT_DEC_AREA_ID" val="ac036586ed154e5cb038c307a32c5d50"/>
  <p:tag name="KSO_WM_UNIT_DECORATE_INFO" val=""/>
  <p:tag name="KSO_WM_UNIT_SM_LIMIT_TYPE" val=""/>
  <p:tag name="KSO_WM_CHIP_FILLAREA_FILL_RULE" val="{&quot;fill_align&quot;:&quot;cm&quot;,&quot;fill_effect&quot;:[],&quot;fill_mode&quot;:&quot;full&quot;,&quot;sacle_strategy&quot;:&quot;stretch&quot;}"/>
  <p:tag name="KSO_WM_ASSEMBLE_CHIP_INDEX" val="b9251299b3e74da580dd038898eb31b7"/>
  <p:tag name="KSO_WM_SLIDE_BACKGROUND_TYPE" val="general"/>
  <p:tag name="WM_BEAUTIFY_SHAPE_IDENTITY" val="{ffe17c53-f4a5-4451-8b33-2a04ff522572}"/>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704_4*i*1"/>
  <p:tag name="KSO_WM_TEMPLATE_CATEGORY" val="chip"/>
  <p:tag name="KSO_WM_TEMPLATE_INDEX" val="20214704"/>
  <p:tag name="KSO_WM_UNIT_LAYERLEVEL" val="1"/>
  <p:tag name="KSO_WM_TAG_VERSION" val="1.0"/>
  <p:tag name="KSO_WM_BEAUTIFY_FLAG" val="#wm#"/>
  <p:tag name="KSO_WM_CHIP_GROUPID" val="5f9f7fa9e206d3a5ffe887ea"/>
  <p:tag name="KSO_WM_CHIP_XID" val="5f9f7fa9e206d3a5ffe887ee"/>
  <p:tag name="KSO_WM_UNIT_DEC_AREA_ID" val="7003f109d592407dafe995cf2c183e9b"/>
  <p:tag name="KSO_WM_UNIT_DECORATE_INFO" val=""/>
  <p:tag name="KSO_WM_UNIT_SM_LIMIT_TYPE" val=""/>
  <p:tag name="KSO_WM_CHIP_FILLAREA_FILL_RULE" val="{&quot;fill_align&quot;:&quot;cm&quot;,&quot;fill_effect&quot;:[],&quot;fill_mode&quot;:&quot;full&quot;,&quot;sacle_strategy&quot;:&quot;stretch&quot;}"/>
  <p:tag name="KSO_WM_ASSEMBLE_CHIP_INDEX" val="11aa31b989174b7f8eb08132de9445cd"/>
  <p:tag name="KSO_WM_SLIDE_BACKGROUND_TYPE" val="general"/>
  <p:tag name="WM_BEAUTIFY_SHAPE_IDENTITY" val="{a181a530-1a07-48d6-989d-730a56287322}"/>
</p:tagLst>
</file>

<file path=ppt/tags/tag371.xml><?xml version="1.0" encoding="utf-8"?>
<p:tagLst xmlns:p="http://schemas.openxmlformats.org/presentationml/2006/main">
  <p:tag name="MH" val="20150824163151"/>
  <p:tag name="MH_LIBRARY" val="GRAPHIC"/>
  <p:tag name="MH_TYPE" val="Text"/>
  <p:tag name="MH_ORDER" val="1"/>
  <p:tag name="KSO_WM_UNIT_TEXT_FILL_FORE_SCHEMECOLOR_INDEX_BRIGHTNESS" val="0.25"/>
  <p:tag name="KSO_WM_UNIT_TEXT_FILL_FORE_SCHEMECOLOR_INDEX" val="13"/>
  <p:tag name="KSO_WM_UNIT_TEXT_FILL_TYPE" val="1"/>
</p:tagLst>
</file>

<file path=ppt/tags/tag372.xml><?xml version="1.0" encoding="utf-8"?>
<p:tagLst xmlns:p="http://schemas.openxmlformats.org/presentationml/2006/main">
  <p:tag name="MH" val="20150824163151"/>
  <p:tag name="MH_LIBRARY" val="GRAPHIC"/>
  <p:tag name="MH_TYPE" val="SubTitle"/>
  <p:tag name="MH_ORDER" val="1"/>
</p:tagLst>
</file>

<file path=ppt/tags/tag373.xml><?xml version="1.0" encoding="utf-8"?>
<p:tagLst xmlns:p="http://schemas.openxmlformats.org/presentationml/2006/main">
  <p:tag name="KSO_WM_SLIDE_BK_DARK_LIGHT" val=""/>
  <p:tag name="KSO_WM_SLIDE_BACKGROUND_TYPE" val="general"/>
</p:tagLst>
</file>

<file path=ppt/tags/tag3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704_3*i*1"/>
  <p:tag name="KSO_WM_TEMPLATE_CATEGORY" val="chip"/>
  <p:tag name="KSO_WM_TEMPLATE_INDEX" val="20214704"/>
  <p:tag name="KSO_WM_UNIT_LAYERLEVEL" val="1"/>
  <p:tag name="KSO_WM_TAG_VERSION" val="1.0"/>
  <p:tag name="KSO_WM_BEAUTIFY_FLAG" val="#wm#"/>
  <p:tag name="KSO_WM_CHIP_GROUPID" val="5f9f7fa9e206d3a5ffe887ea"/>
  <p:tag name="KSO_WM_CHIP_XID" val="5f9f7fa9e206d3a5ffe887ed"/>
  <p:tag name="KSO_WM_UNIT_DEC_AREA_ID" val="ac036586ed154e5cb038c307a32c5d50"/>
  <p:tag name="KSO_WM_UNIT_DECORATE_INFO" val=""/>
  <p:tag name="KSO_WM_UNIT_SM_LIMIT_TYPE" val=""/>
  <p:tag name="KSO_WM_CHIP_FILLAREA_FILL_RULE" val="{&quot;fill_align&quot;:&quot;cm&quot;,&quot;fill_effect&quot;:[],&quot;fill_mode&quot;:&quot;full&quot;,&quot;sacle_strategy&quot;:&quot;stretch&quot;}"/>
  <p:tag name="KSO_WM_ASSEMBLE_CHIP_INDEX" val="b9251299b3e74da580dd038898eb31b7"/>
  <p:tag name="KSO_WM_SLIDE_BACKGROUND_TYPE" val="general"/>
  <p:tag name="WM_BEAUTIFY_SHAPE_IDENTITY" val="{7499e828-df75-450c-9d1c-992b19ecc960}"/>
</p:tagLst>
</file>

<file path=ppt/tags/tag3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704_4*i*1"/>
  <p:tag name="KSO_WM_TEMPLATE_CATEGORY" val="chip"/>
  <p:tag name="KSO_WM_TEMPLATE_INDEX" val="20214704"/>
  <p:tag name="KSO_WM_UNIT_LAYERLEVEL" val="1"/>
  <p:tag name="KSO_WM_TAG_VERSION" val="1.0"/>
  <p:tag name="KSO_WM_BEAUTIFY_FLAG" val="#wm#"/>
  <p:tag name="KSO_WM_CHIP_GROUPID" val="5f9f7fa9e206d3a5ffe887ea"/>
  <p:tag name="KSO_WM_CHIP_XID" val="5f9f7fa9e206d3a5ffe887ee"/>
  <p:tag name="KSO_WM_UNIT_DEC_AREA_ID" val="7003f109d592407dafe995cf2c183e9b"/>
  <p:tag name="KSO_WM_UNIT_DECORATE_INFO" val=""/>
  <p:tag name="KSO_WM_UNIT_SM_LIMIT_TYPE" val=""/>
  <p:tag name="KSO_WM_CHIP_FILLAREA_FILL_RULE" val="{&quot;fill_align&quot;:&quot;cm&quot;,&quot;fill_effect&quot;:[],&quot;fill_mode&quot;:&quot;full&quot;,&quot;sacle_strategy&quot;:&quot;stretch&quot;}"/>
  <p:tag name="KSO_WM_ASSEMBLE_CHIP_INDEX" val="11aa31b989174b7f8eb08132de9445cd"/>
  <p:tag name="KSO_WM_SLIDE_BACKGROUND_TYPE" val="general"/>
  <p:tag name="WM_BEAUTIFY_SHAPE_IDENTITY" val="{a763d8b2-3805-4f5f-9ddd-28d022a0ee9c}"/>
</p:tagLst>
</file>

<file path=ppt/tags/tag376.xml><?xml version="1.0" encoding="utf-8"?>
<p:tagLst xmlns:p="http://schemas.openxmlformats.org/presentationml/2006/main">
  <p:tag name="MH" val="20150824163151"/>
  <p:tag name="MH_LIBRARY" val="GRAPHIC"/>
  <p:tag name="MH_TYPE" val="Text"/>
  <p:tag name="MH_ORDER" val="1"/>
  <p:tag name="KSO_WM_UNIT_TEXT_FILL_FORE_SCHEMECOLOR_INDEX_BRIGHTNESS" val="0.25"/>
  <p:tag name="KSO_WM_UNIT_TEXT_FILL_FORE_SCHEMECOLOR_INDEX" val="13"/>
  <p:tag name="KSO_WM_UNIT_TEXT_FILL_TYPE" val="1"/>
</p:tagLst>
</file>

<file path=ppt/tags/tag377.xml><?xml version="1.0" encoding="utf-8"?>
<p:tagLst xmlns:p="http://schemas.openxmlformats.org/presentationml/2006/main">
  <p:tag name="MH" val="20150824163151"/>
  <p:tag name="MH_LIBRARY" val="GRAPHIC"/>
  <p:tag name="MH_TYPE" val="SubTitle"/>
  <p:tag name="MH_ORDER" val="1"/>
</p:tagLst>
</file>

<file path=ppt/tags/tag378.xml><?xml version="1.0" encoding="utf-8"?>
<p:tagLst xmlns:p="http://schemas.openxmlformats.org/presentationml/2006/main">
  <p:tag name="KSO_WM_UNIT_FILL_FORE_SCHEMECOLOR_INDEX_BRIGHTNESS" val="0"/>
  <p:tag name="KSO_WM_UNIT_FILL_FORE_SCHEMECOLOR_INDEX" val="14"/>
  <p:tag name="KSO_WM_UNIT_FILL_TYPE" val="1"/>
</p:tagLst>
</file>

<file path=ppt/tags/tag379.xml><?xml version="1.0" encoding="utf-8"?>
<p:tagLst xmlns:p="http://schemas.openxmlformats.org/presentationml/2006/main">
  <p:tag name="KSO_WM_SLIDE_BK_DARK_LIGHT" val=""/>
  <p:tag name="KSO_WM_SLIDE_BACKGROUND_TYPE" val="general"/>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704_3*i*1"/>
  <p:tag name="KSO_WM_TEMPLATE_CATEGORY" val="chip"/>
  <p:tag name="KSO_WM_TEMPLATE_INDEX" val="20214704"/>
  <p:tag name="KSO_WM_UNIT_LAYERLEVEL" val="1"/>
  <p:tag name="KSO_WM_TAG_VERSION" val="1.0"/>
  <p:tag name="KSO_WM_BEAUTIFY_FLAG" val="#wm#"/>
  <p:tag name="KSO_WM_CHIP_GROUPID" val="5f9f7fa9e206d3a5ffe887ea"/>
  <p:tag name="KSO_WM_CHIP_XID" val="5f9f7fa9e206d3a5ffe887ed"/>
  <p:tag name="KSO_WM_UNIT_DEC_AREA_ID" val="ac036586ed154e5cb038c307a32c5d50"/>
  <p:tag name="KSO_WM_UNIT_DECORATE_INFO" val=""/>
  <p:tag name="KSO_WM_UNIT_SM_LIMIT_TYPE" val=""/>
  <p:tag name="KSO_WM_CHIP_FILLAREA_FILL_RULE" val="{&quot;fill_align&quot;:&quot;cm&quot;,&quot;fill_effect&quot;:[],&quot;fill_mode&quot;:&quot;full&quot;,&quot;sacle_strategy&quot;:&quot;stretch&quot;}"/>
  <p:tag name="KSO_WM_ASSEMBLE_CHIP_INDEX" val="b9251299b3e74da580dd038898eb31b7"/>
  <p:tag name="KSO_WM_SLIDE_BACKGROUND_TYPE" val="general"/>
  <p:tag name="WM_BEAUTIFY_SHAPE_IDENTITY" val="{fbb9b8c3-baaa-43c1-a5a9-b66e3aaf82c9}"/>
</p:tagLst>
</file>

<file path=ppt/tags/tag3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704_4*i*1"/>
  <p:tag name="KSO_WM_TEMPLATE_CATEGORY" val="chip"/>
  <p:tag name="KSO_WM_TEMPLATE_INDEX" val="20214704"/>
  <p:tag name="KSO_WM_UNIT_LAYERLEVEL" val="1"/>
  <p:tag name="KSO_WM_TAG_VERSION" val="1.0"/>
  <p:tag name="KSO_WM_BEAUTIFY_FLAG" val="#wm#"/>
  <p:tag name="KSO_WM_CHIP_GROUPID" val="5f9f7fa9e206d3a5ffe887ea"/>
  <p:tag name="KSO_WM_CHIP_XID" val="5f9f7fa9e206d3a5ffe887ee"/>
  <p:tag name="KSO_WM_UNIT_DEC_AREA_ID" val="7003f109d592407dafe995cf2c183e9b"/>
  <p:tag name="KSO_WM_UNIT_DECORATE_INFO" val=""/>
  <p:tag name="KSO_WM_UNIT_SM_LIMIT_TYPE" val=""/>
  <p:tag name="KSO_WM_CHIP_FILLAREA_FILL_RULE" val="{&quot;fill_align&quot;:&quot;cm&quot;,&quot;fill_effect&quot;:[],&quot;fill_mode&quot;:&quot;full&quot;,&quot;sacle_strategy&quot;:&quot;stretch&quot;}"/>
  <p:tag name="KSO_WM_ASSEMBLE_CHIP_INDEX" val="11aa31b989174b7f8eb08132de9445cd"/>
  <p:tag name="KSO_WM_SLIDE_BACKGROUND_TYPE" val="general"/>
  <p:tag name="WM_BEAUTIFY_SHAPE_IDENTITY" val="{818af20e-bfcc-473c-b27a-da163d522085}"/>
</p:tagLst>
</file>

<file path=ppt/tags/tag382.xml><?xml version="1.0" encoding="utf-8"?>
<p:tagLst xmlns:p="http://schemas.openxmlformats.org/presentationml/2006/main">
  <p:tag name="KSO_WM_UNIT_PLACING_PICTURE_USER_VIEWPORT" val="{&quot;height&quot;:3594.6494220371878,&quot;width&quot;:6994.6425196850396}"/>
</p:tagLst>
</file>

<file path=ppt/tags/tag383.xml><?xml version="1.0" encoding="utf-8"?>
<p:tagLst xmlns:p="http://schemas.openxmlformats.org/presentationml/2006/main">
  <p:tag name="KSO_WM_UNIT_PLACING_PICTURE_USER_VIEWPORT" val="{&quot;height&quot;:2613.1166727205036,&quot;width&quot;:4471.8015748031494}"/>
</p:tagLst>
</file>

<file path=ppt/tags/tag384.xml><?xml version="1.0" encoding="utf-8"?>
<p:tagLst xmlns:p="http://schemas.openxmlformats.org/presentationml/2006/main">
  <p:tag name="KSO_WM_SLIDE_BK_DARK_LIGHT" val=""/>
  <p:tag name="KSO_WM_SLIDE_BACKGROUND_TYPE" val="general"/>
</p:tagLst>
</file>

<file path=ppt/tags/tag3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704_3*i*1"/>
  <p:tag name="KSO_WM_TEMPLATE_CATEGORY" val="chip"/>
  <p:tag name="KSO_WM_TEMPLATE_INDEX" val="20214704"/>
  <p:tag name="KSO_WM_UNIT_LAYERLEVEL" val="1"/>
  <p:tag name="KSO_WM_TAG_VERSION" val="1.0"/>
  <p:tag name="KSO_WM_BEAUTIFY_FLAG" val="#wm#"/>
  <p:tag name="KSO_WM_CHIP_GROUPID" val="5f9f7fa9e206d3a5ffe887ea"/>
  <p:tag name="KSO_WM_CHIP_XID" val="5f9f7fa9e206d3a5ffe887ed"/>
  <p:tag name="KSO_WM_UNIT_DEC_AREA_ID" val="ac036586ed154e5cb038c307a32c5d50"/>
  <p:tag name="KSO_WM_UNIT_DECORATE_INFO" val=""/>
  <p:tag name="KSO_WM_UNIT_SM_LIMIT_TYPE" val=""/>
  <p:tag name="KSO_WM_CHIP_FILLAREA_FILL_RULE" val="{&quot;fill_align&quot;:&quot;cm&quot;,&quot;fill_effect&quot;:[],&quot;fill_mode&quot;:&quot;full&quot;,&quot;sacle_strategy&quot;:&quot;stretch&quot;}"/>
  <p:tag name="KSO_WM_ASSEMBLE_CHIP_INDEX" val="b9251299b3e74da580dd038898eb31b7"/>
  <p:tag name="KSO_WM_SLIDE_BACKGROUND_TYPE" val="general"/>
  <p:tag name="WM_BEAUTIFY_SHAPE_IDENTITY" val="{048cd3cd-42b9-4e1a-93fa-e72669918ab6}"/>
</p:tagLst>
</file>

<file path=ppt/tags/tag3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704_4*i*1"/>
  <p:tag name="KSO_WM_TEMPLATE_CATEGORY" val="chip"/>
  <p:tag name="KSO_WM_TEMPLATE_INDEX" val="20214704"/>
  <p:tag name="KSO_WM_UNIT_LAYERLEVEL" val="1"/>
  <p:tag name="KSO_WM_TAG_VERSION" val="1.0"/>
  <p:tag name="KSO_WM_BEAUTIFY_FLAG" val="#wm#"/>
  <p:tag name="KSO_WM_CHIP_GROUPID" val="5f9f7fa9e206d3a5ffe887ea"/>
  <p:tag name="KSO_WM_CHIP_XID" val="5f9f7fa9e206d3a5ffe887ee"/>
  <p:tag name="KSO_WM_UNIT_DEC_AREA_ID" val="7003f109d592407dafe995cf2c183e9b"/>
  <p:tag name="KSO_WM_UNIT_DECORATE_INFO" val=""/>
  <p:tag name="KSO_WM_UNIT_SM_LIMIT_TYPE" val=""/>
  <p:tag name="KSO_WM_CHIP_FILLAREA_FILL_RULE" val="{&quot;fill_align&quot;:&quot;cm&quot;,&quot;fill_effect&quot;:[],&quot;fill_mode&quot;:&quot;full&quot;,&quot;sacle_strategy&quot;:&quot;stretch&quot;}"/>
  <p:tag name="KSO_WM_ASSEMBLE_CHIP_INDEX" val="11aa31b989174b7f8eb08132de9445cd"/>
  <p:tag name="KSO_WM_SLIDE_BACKGROUND_TYPE" val="general"/>
  <p:tag name="WM_BEAUTIFY_SHAPE_IDENTITY" val="{3d8c8a96-e40e-4356-99e8-580aa31dc70c}"/>
</p:tagLst>
</file>

<file path=ppt/tags/tag387.xml><?xml version="1.0" encoding="utf-8"?>
<p:tagLst xmlns:p="http://schemas.openxmlformats.org/presentationml/2006/main">
  <p:tag name="MH" val="20150824163151"/>
  <p:tag name="MH_LIBRARY" val="GRAPHIC"/>
  <p:tag name="MH_TYPE" val="Text"/>
  <p:tag name="MH_ORDER" val="1"/>
</p:tagLst>
</file>

<file path=ppt/tags/tag388.xml><?xml version="1.0" encoding="utf-8"?>
<p:tagLst xmlns:p="http://schemas.openxmlformats.org/presentationml/2006/main">
  <p:tag name="MH" val="20150824163151"/>
  <p:tag name="MH_LIBRARY" val="GRAPHIC"/>
  <p:tag name="MH_TYPE" val="SubTitle"/>
  <p:tag name="MH_ORDER" val="1"/>
</p:tagLst>
</file>

<file path=ppt/tags/tag389.xml><?xml version="1.0" encoding="utf-8"?>
<p:tagLst xmlns:p="http://schemas.openxmlformats.org/presentationml/2006/main">
  <p:tag name="KSO_WM_UNIT_PLACING_PICTURE_USER_VIEWPORT" val="{&quot;height&quot;:2801.9157030865749,&quot;width&quot;:11738.963779527559}"/>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0.xml><?xml version="1.0" encoding="utf-8"?>
<p:tagLst xmlns:p="http://schemas.openxmlformats.org/presentationml/2006/main">
  <p:tag name="KSO_WM_UNIT_PLACING_PICTURE_USER_VIEWPORT" val="{&quot;height&quot;:2646.4300072188034,&quot;width&quot;:11738.963779527559}"/>
</p:tagLst>
</file>

<file path=ppt/tags/tag391.xml><?xml version="1.0" encoding="utf-8"?>
<p:tagLst xmlns:p="http://schemas.openxmlformats.org/presentationml/2006/main">
  <p:tag name="KSO_WM_UNIT_PLACING_PICTURE_USER_VIEWPORT" val="{&quot;height&quot;:2580,&quot;width&quot;:3376}"/>
</p:tagLst>
</file>

<file path=ppt/tags/tag392.xml><?xml version="1.0" encoding="utf-8"?>
<p:tagLst xmlns:p="http://schemas.openxmlformats.org/presentationml/2006/main">
  <p:tag name="KSO_WM_UNIT_PLACING_PICTURE_USER_VIEWPORT" val="{&quot;height&quot;:2963.0614173228346,&quot;width&quot;:2527.5464566929131}"/>
</p:tagLst>
</file>

<file path=ppt/tags/tag393.xml><?xml version="1.0" encoding="utf-8"?>
<p:tagLst xmlns:p="http://schemas.openxmlformats.org/presentationml/2006/main">
  <p:tag name="KSO_WM_SLIDE_BK_DARK_LIGHT" val=""/>
  <p:tag name="KSO_WM_SLIDE_BACKGROUND_TYPE" val="general"/>
</p:tagLst>
</file>

<file path=ppt/tags/tag3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704_3*i*1"/>
  <p:tag name="KSO_WM_TEMPLATE_CATEGORY" val="chip"/>
  <p:tag name="KSO_WM_TEMPLATE_INDEX" val="20214704"/>
  <p:tag name="KSO_WM_UNIT_LAYERLEVEL" val="1"/>
  <p:tag name="KSO_WM_TAG_VERSION" val="1.0"/>
  <p:tag name="KSO_WM_BEAUTIFY_FLAG" val="#wm#"/>
  <p:tag name="KSO_WM_CHIP_GROUPID" val="5f9f7fa9e206d3a5ffe887ea"/>
  <p:tag name="KSO_WM_CHIP_XID" val="5f9f7fa9e206d3a5ffe887ed"/>
  <p:tag name="KSO_WM_UNIT_DEC_AREA_ID" val="ac036586ed154e5cb038c307a32c5d50"/>
  <p:tag name="KSO_WM_UNIT_DECORATE_INFO" val=""/>
  <p:tag name="KSO_WM_UNIT_SM_LIMIT_TYPE" val=""/>
  <p:tag name="KSO_WM_CHIP_FILLAREA_FILL_RULE" val="{&quot;fill_align&quot;:&quot;cm&quot;,&quot;fill_effect&quot;:[],&quot;fill_mode&quot;:&quot;full&quot;,&quot;sacle_strategy&quot;:&quot;stretch&quot;}"/>
  <p:tag name="KSO_WM_ASSEMBLE_CHIP_INDEX" val="b9251299b3e74da580dd038898eb31b7"/>
  <p:tag name="KSO_WM_SLIDE_BACKGROUND_TYPE" val="general"/>
  <p:tag name="WM_BEAUTIFY_SHAPE_IDENTITY" val="{deb1e876-3503-4d08-8dc5-e04b95d7bb83}"/>
</p:tagLst>
</file>

<file path=ppt/tags/tag3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704_4*i*1"/>
  <p:tag name="KSO_WM_TEMPLATE_CATEGORY" val="chip"/>
  <p:tag name="KSO_WM_TEMPLATE_INDEX" val="20214704"/>
  <p:tag name="KSO_WM_UNIT_LAYERLEVEL" val="1"/>
  <p:tag name="KSO_WM_TAG_VERSION" val="1.0"/>
  <p:tag name="KSO_WM_BEAUTIFY_FLAG" val="#wm#"/>
  <p:tag name="KSO_WM_CHIP_GROUPID" val="5f9f7fa9e206d3a5ffe887ea"/>
  <p:tag name="KSO_WM_CHIP_XID" val="5f9f7fa9e206d3a5ffe887ee"/>
  <p:tag name="KSO_WM_UNIT_DEC_AREA_ID" val="7003f109d592407dafe995cf2c183e9b"/>
  <p:tag name="KSO_WM_UNIT_DECORATE_INFO" val=""/>
  <p:tag name="KSO_WM_UNIT_SM_LIMIT_TYPE" val=""/>
  <p:tag name="KSO_WM_CHIP_FILLAREA_FILL_RULE" val="{&quot;fill_align&quot;:&quot;cm&quot;,&quot;fill_effect&quot;:[],&quot;fill_mode&quot;:&quot;full&quot;,&quot;sacle_strategy&quot;:&quot;stretch&quot;}"/>
  <p:tag name="KSO_WM_ASSEMBLE_CHIP_INDEX" val="11aa31b989174b7f8eb08132de9445cd"/>
  <p:tag name="KSO_WM_SLIDE_BACKGROUND_TYPE" val="general"/>
  <p:tag name="WM_BEAUTIFY_SHAPE_IDENTITY" val="{82209691-bc15-496f-b707-c9d1e7cd07f6}"/>
</p:tagLst>
</file>

<file path=ppt/tags/tag396.xml><?xml version="1.0" encoding="utf-8"?>
<p:tagLst xmlns:p="http://schemas.openxmlformats.org/presentationml/2006/main">
  <p:tag name="KSO_WM_UNIT_PLACING_PICTURE_USER_VIEWPORT" val="{&quot;height&quot;:7430.7732283464566,&quot;width&quot;:15308.307086614173}"/>
</p:tagLst>
</file>

<file path=ppt/tags/tag397.xml><?xml version="1.0" encoding="utf-8"?>
<p:tagLst xmlns:p="http://schemas.openxmlformats.org/presentationml/2006/main">
  <p:tag name="MH" val="20150824165258"/>
  <p:tag name="MH_LIBRARY" val="GRAPHIC"/>
  <p:tag name="MH_TYPE" val="SubTitle"/>
  <p:tag name="MH_ORDER" val="1"/>
  <p:tag name="KSO_WM_UNIT_TEXT_FILL_FORE_SCHEMECOLOR_INDEX_BRIGHTNESS" val="0"/>
  <p:tag name="KSO_WM_UNIT_TEXT_FILL_FORE_SCHEMECOLOR_INDEX" val="2"/>
  <p:tag name="KSO_WM_UNIT_TEXT_FILL_TYPE" val="1"/>
</p:tagLst>
</file>

<file path=ppt/tags/tag398.xml><?xml version="1.0" encoding="utf-8"?>
<p:tagLst xmlns:p="http://schemas.openxmlformats.org/presentationml/2006/main">
  <p:tag name="KSO_WM_UNIT_PLACING_PICTURE_USER_VIEWPORT" val="{&quot;height&quot;:6111.4960629921261,&quot;width&quot;:4575.1181102362207}"/>
</p:tagLst>
</file>

<file path=ppt/tags/tag399.xml><?xml version="1.0" encoding="utf-8"?>
<p:tagLst xmlns:p="http://schemas.openxmlformats.org/presentationml/2006/main">
  <p:tag name="KSO_WM_SLIDE_BK_DARK_LIGHT" val=""/>
  <p:tag name="KSO_WM_SLIDE_BACKGROUND_TYPE" val="general"/>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704_3*i*1"/>
  <p:tag name="KSO_WM_TEMPLATE_CATEGORY" val="chip"/>
  <p:tag name="KSO_WM_TEMPLATE_INDEX" val="20214704"/>
  <p:tag name="KSO_WM_UNIT_LAYERLEVEL" val="1"/>
  <p:tag name="KSO_WM_TAG_VERSION" val="1.0"/>
  <p:tag name="KSO_WM_BEAUTIFY_FLAG" val="#wm#"/>
  <p:tag name="KSO_WM_CHIP_GROUPID" val="5f9f7fa9e206d3a5ffe887ea"/>
  <p:tag name="KSO_WM_CHIP_XID" val="5f9f7fa9e206d3a5ffe887ed"/>
  <p:tag name="KSO_WM_UNIT_DEC_AREA_ID" val="ac036586ed154e5cb038c307a32c5d50"/>
  <p:tag name="KSO_WM_UNIT_DECORATE_INFO" val=""/>
  <p:tag name="KSO_WM_UNIT_SM_LIMIT_TYPE" val=""/>
  <p:tag name="KSO_WM_CHIP_FILLAREA_FILL_RULE" val="{&quot;fill_align&quot;:&quot;cm&quot;,&quot;fill_effect&quot;:[],&quot;fill_mode&quot;:&quot;full&quot;,&quot;sacle_strategy&quot;:&quot;stretch&quot;}"/>
  <p:tag name="KSO_WM_ASSEMBLE_CHIP_INDEX" val="b9251299b3e74da580dd038898eb31b7"/>
  <p:tag name="KSO_WM_SLIDE_BACKGROUND_TYPE" val="general"/>
  <p:tag name="WM_BEAUTIFY_SHAPE_IDENTITY" val="{7447350d-e78b-40da-b32f-b4ab58284f75}"/>
</p:tagLst>
</file>

<file path=ppt/tags/tag4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704_4*i*1"/>
  <p:tag name="KSO_WM_TEMPLATE_CATEGORY" val="chip"/>
  <p:tag name="KSO_WM_TEMPLATE_INDEX" val="20214704"/>
  <p:tag name="KSO_WM_UNIT_LAYERLEVEL" val="1"/>
  <p:tag name="KSO_WM_TAG_VERSION" val="1.0"/>
  <p:tag name="KSO_WM_BEAUTIFY_FLAG" val="#wm#"/>
  <p:tag name="KSO_WM_CHIP_GROUPID" val="5f9f7fa9e206d3a5ffe887ea"/>
  <p:tag name="KSO_WM_CHIP_XID" val="5f9f7fa9e206d3a5ffe887ee"/>
  <p:tag name="KSO_WM_UNIT_DEC_AREA_ID" val="7003f109d592407dafe995cf2c183e9b"/>
  <p:tag name="KSO_WM_UNIT_DECORATE_INFO" val=""/>
  <p:tag name="KSO_WM_UNIT_SM_LIMIT_TYPE" val=""/>
  <p:tag name="KSO_WM_CHIP_FILLAREA_FILL_RULE" val="{&quot;fill_align&quot;:&quot;cm&quot;,&quot;fill_effect&quot;:[],&quot;fill_mode&quot;:&quot;full&quot;,&quot;sacle_strategy&quot;:&quot;stretch&quot;}"/>
  <p:tag name="KSO_WM_ASSEMBLE_CHIP_INDEX" val="11aa31b989174b7f8eb08132de9445cd"/>
  <p:tag name="KSO_WM_SLIDE_BACKGROUND_TYPE" val="general"/>
  <p:tag name="WM_BEAUTIFY_SHAPE_IDENTITY" val="{d8f8b304-d0d9-44b3-8f15-633b28ad5959}"/>
</p:tagLst>
</file>

<file path=ppt/tags/tag402.xml><?xml version="1.0" encoding="utf-8"?>
<p:tagLst xmlns:p="http://schemas.openxmlformats.org/presentationml/2006/main">
  <p:tag name="KSO_WM_UNIT_PLACING_PICTURE_USER_VIEWPORT" val="{&quot;height&quot;:3008.5039370078739,&quot;width&quot;:3310.8661417322833}"/>
</p:tagLst>
</file>

<file path=ppt/tags/tag403.xml><?xml version="1.0" encoding="utf-8"?>
<p:tagLst xmlns:p="http://schemas.openxmlformats.org/presentationml/2006/main">
  <p:tag name="MH" val="20150824163151"/>
  <p:tag name="MH_LIBRARY" val="GRAPHIC"/>
  <p:tag name="MH_TYPE" val="Text"/>
  <p:tag name="MH_ORDER" val="1"/>
</p:tagLst>
</file>

<file path=ppt/tags/tag404.xml><?xml version="1.0" encoding="utf-8"?>
<p:tagLst xmlns:p="http://schemas.openxmlformats.org/presentationml/2006/main">
  <p:tag name="MH" val="20150824163151"/>
  <p:tag name="MH_LIBRARY" val="GRAPHIC"/>
  <p:tag name="MH_TYPE" val="SubTitle"/>
  <p:tag name="MH_ORDER" val="1"/>
</p:tagLst>
</file>

<file path=ppt/tags/tag405.xml><?xml version="1.0" encoding="utf-8"?>
<p:tagLst xmlns:p="http://schemas.openxmlformats.org/presentationml/2006/main">
  <p:tag name="KSO_WM_UNIT_PLACING_PICTURE_USER_VIEWPORT" val="{&quot;height&quot;:2974.1133858267717,&quot;width&quot;:4245}"/>
</p:tagLst>
</file>

<file path=ppt/tags/tag406.xml><?xml version="1.0" encoding="utf-8"?>
<p:tagLst xmlns:p="http://schemas.openxmlformats.org/presentationml/2006/main">
  <p:tag name="KSO_WM_UNIT_LINE_FORE_SCHEMECOLOR_INDEX_BRIGHTNESS" val="0.8"/>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407.xml><?xml version="1.0" encoding="utf-8"?>
<p:tagLst xmlns:p="http://schemas.openxmlformats.org/presentationml/2006/main">
  <p:tag name="KSO_WM_SLIDE_BK_DARK_LIGHT" val=""/>
  <p:tag name="KSO_WM_SLIDE_BACKGROUND_TYPE" val="general"/>
</p:tagLst>
</file>

<file path=ppt/tags/tag4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704_3*i*1"/>
  <p:tag name="KSO_WM_TEMPLATE_CATEGORY" val="chip"/>
  <p:tag name="KSO_WM_TEMPLATE_INDEX" val="20214704"/>
  <p:tag name="KSO_WM_UNIT_LAYERLEVEL" val="1"/>
  <p:tag name="KSO_WM_TAG_VERSION" val="1.0"/>
  <p:tag name="KSO_WM_BEAUTIFY_FLAG" val="#wm#"/>
  <p:tag name="KSO_WM_CHIP_GROUPID" val="5f9f7fa9e206d3a5ffe887ea"/>
  <p:tag name="KSO_WM_CHIP_XID" val="5f9f7fa9e206d3a5ffe887ed"/>
  <p:tag name="KSO_WM_UNIT_DEC_AREA_ID" val="ac036586ed154e5cb038c307a32c5d50"/>
  <p:tag name="KSO_WM_UNIT_DECORATE_INFO" val=""/>
  <p:tag name="KSO_WM_UNIT_SM_LIMIT_TYPE" val=""/>
  <p:tag name="KSO_WM_CHIP_FILLAREA_FILL_RULE" val="{&quot;fill_align&quot;:&quot;cm&quot;,&quot;fill_effect&quot;:[],&quot;fill_mode&quot;:&quot;full&quot;,&quot;sacle_strategy&quot;:&quot;stretch&quot;}"/>
  <p:tag name="KSO_WM_ASSEMBLE_CHIP_INDEX" val="b9251299b3e74da580dd038898eb31b7"/>
  <p:tag name="KSO_WM_SLIDE_BACKGROUND_TYPE" val="general"/>
  <p:tag name="WM_BEAUTIFY_SHAPE_IDENTITY" val="{22a95413-1fc6-4757-a18e-3f0e49b21476}"/>
</p:tagLst>
</file>

<file path=ppt/tags/tag4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704_4*i*1"/>
  <p:tag name="KSO_WM_TEMPLATE_CATEGORY" val="chip"/>
  <p:tag name="KSO_WM_TEMPLATE_INDEX" val="20214704"/>
  <p:tag name="KSO_WM_UNIT_LAYERLEVEL" val="1"/>
  <p:tag name="KSO_WM_TAG_VERSION" val="1.0"/>
  <p:tag name="KSO_WM_BEAUTIFY_FLAG" val="#wm#"/>
  <p:tag name="KSO_WM_CHIP_GROUPID" val="5f9f7fa9e206d3a5ffe887ea"/>
  <p:tag name="KSO_WM_CHIP_XID" val="5f9f7fa9e206d3a5ffe887ee"/>
  <p:tag name="KSO_WM_UNIT_DEC_AREA_ID" val="7003f109d592407dafe995cf2c183e9b"/>
  <p:tag name="KSO_WM_UNIT_DECORATE_INFO" val=""/>
  <p:tag name="KSO_WM_UNIT_SM_LIMIT_TYPE" val=""/>
  <p:tag name="KSO_WM_CHIP_FILLAREA_FILL_RULE" val="{&quot;fill_align&quot;:&quot;cm&quot;,&quot;fill_effect&quot;:[],&quot;fill_mode&quot;:&quot;full&quot;,&quot;sacle_strategy&quot;:&quot;stretch&quot;}"/>
  <p:tag name="KSO_WM_ASSEMBLE_CHIP_INDEX" val="11aa31b989174b7f8eb08132de9445cd"/>
  <p:tag name="KSO_WM_SLIDE_BACKGROUND_TYPE" val="general"/>
  <p:tag name="WM_BEAUTIFY_SHAPE_IDENTITY" val="{4fa09374-2055-4200-a209-220dd4afd020}"/>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0.xml><?xml version="1.0" encoding="utf-8"?>
<p:tagLst xmlns:p="http://schemas.openxmlformats.org/presentationml/2006/main">
  <p:tag name="MH" val="20150824174920"/>
  <p:tag name="MH_LIBRARY" val="GRAPHIC"/>
  <p:tag name="MH_TYPE" val="Other"/>
  <p:tag name="MH_ORDER" val="1"/>
</p:tagLst>
</file>

<file path=ppt/tags/tag411.xml><?xml version="1.0" encoding="utf-8"?>
<p:tagLst xmlns:p="http://schemas.openxmlformats.org/presentationml/2006/main">
  <p:tag name="MH" val="20150824174920"/>
  <p:tag name="MH_LIBRARY" val="GRAPHIC"/>
  <p:tag name="MH_TYPE" val="Other"/>
  <p:tag name="MH_ORDER" val="2"/>
</p:tagLst>
</file>

<file path=ppt/tags/tag412.xml><?xml version="1.0" encoding="utf-8"?>
<p:tagLst xmlns:p="http://schemas.openxmlformats.org/presentationml/2006/main">
  <p:tag name="MH" val="20150824174920"/>
  <p:tag name="MH_LIBRARY" val="GRAPHIC"/>
  <p:tag name="MH_TYPE" val="Other"/>
  <p:tag name="MH_ORDER" val="3"/>
</p:tagLst>
</file>

<file path=ppt/tags/tag413.xml><?xml version="1.0" encoding="utf-8"?>
<p:tagLst xmlns:p="http://schemas.openxmlformats.org/presentationml/2006/main">
  <p:tag name="MH" val="20150824174920"/>
  <p:tag name="MH_LIBRARY" val="GRAPHIC"/>
  <p:tag name="MH_TYPE" val="Other"/>
  <p:tag name="MH_ORDER" val="4"/>
</p:tagLst>
</file>

<file path=ppt/tags/tag414.xml><?xml version="1.0" encoding="utf-8"?>
<p:tagLst xmlns:p="http://schemas.openxmlformats.org/presentationml/2006/main">
  <p:tag name="MH" val="20150824174920"/>
  <p:tag name="MH_LIBRARY" val="GRAPHIC"/>
  <p:tag name="MH_TYPE" val="Other"/>
  <p:tag name="MH_ORDER" val="5"/>
</p:tagLst>
</file>

<file path=ppt/tags/tag415.xml><?xml version="1.0" encoding="utf-8"?>
<p:tagLst xmlns:p="http://schemas.openxmlformats.org/presentationml/2006/main">
  <p:tag name="MH" val="20150824174920"/>
  <p:tag name="MH_LIBRARY" val="GRAPHIC"/>
  <p:tag name="MH_TYPE" val="Other"/>
  <p:tag name="MH_ORDER" val="6"/>
</p:tagLst>
</file>

<file path=ppt/tags/tag416.xml><?xml version="1.0" encoding="utf-8"?>
<p:tagLst xmlns:p="http://schemas.openxmlformats.org/presentationml/2006/main">
  <p:tag name="MH" val="20150824174920"/>
  <p:tag name="MH_LIBRARY" val="GRAPHIC"/>
  <p:tag name="MH_TYPE" val="Other"/>
  <p:tag name="MH_ORDER" val="7"/>
</p:tagLst>
</file>

<file path=ppt/tags/tag417.xml><?xml version="1.0" encoding="utf-8"?>
<p:tagLst xmlns:p="http://schemas.openxmlformats.org/presentationml/2006/main">
  <p:tag name="MH" val="20150824174920"/>
  <p:tag name="MH_LIBRARY" val="GRAPHIC"/>
  <p:tag name="MH_TYPE" val="SubTitle"/>
  <p:tag name="MH_ORDER" val="1"/>
  <p:tag name="KSO_WM_UNIT_TEXT_FILL_FORE_SCHEMECOLOR_INDEX_BRIGHTNESS" val="0"/>
  <p:tag name="KSO_WM_UNIT_TEXT_FILL_FORE_SCHEMECOLOR_INDEX" val="14"/>
  <p:tag name="KSO_WM_UNIT_TEXT_FILL_TYPE" val="1"/>
</p:tagLst>
</file>

<file path=ppt/tags/tag418.xml><?xml version="1.0" encoding="utf-8"?>
<p:tagLst xmlns:p="http://schemas.openxmlformats.org/presentationml/2006/main">
  <p:tag name="KSO_WM_SLIDE_BK_DARK_LIGHT" val=""/>
  <p:tag name="KSO_WM_SLIDE_BACKGROUND_TYPE" val="general"/>
</p:tagLst>
</file>

<file path=ppt/tags/tag4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704_3*i*1"/>
  <p:tag name="KSO_WM_TEMPLATE_CATEGORY" val="chip"/>
  <p:tag name="KSO_WM_TEMPLATE_INDEX" val="20214704"/>
  <p:tag name="KSO_WM_UNIT_LAYERLEVEL" val="1"/>
  <p:tag name="KSO_WM_TAG_VERSION" val="1.0"/>
  <p:tag name="KSO_WM_BEAUTIFY_FLAG" val="#wm#"/>
  <p:tag name="KSO_WM_CHIP_GROUPID" val="5f9f7fa9e206d3a5ffe887ea"/>
  <p:tag name="KSO_WM_CHIP_XID" val="5f9f7fa9e206d3a5ffe887ed"/>
  <p:tag name="KSO_WM_UNIT_DEC_AREA_ID" val="ac036586ed154e5cb038c307a32c5d50"/>
  <p:tag name="KSO_WM_UNIT_DECORATE_INFO" val=""/>
  <p:tag name="KSO_WM_UNIT_SM_LIMIT_TYPE" val=""/>
  <p:tag name="KSO_WM_CHIP_FILLAREA_FILL_RULE" val="{&quot;fill_align&quot;:&quot;cm&quot;,&quot;fill_effect&quot;:[],&quot;fill_mode&quot;:&quot;full&quot;,&quot;sacle_strategy&quot;:&quot;stretch&quot;}"/>
  <p:tag name="KSO_WM_ASSEMBLE_CHIP_INDEX" val="b9251299b3e74da580dd038898eb31b7"/>
  <p:tag name="KSO_WM_SLIDE_BACKGROUND_TYPE" val="general"/>
  <p:tag name="WM_BEAUTIFY_SHAPE_IDENTITY" val="{ef7e03b9-209d-41dd-b958-b3702a163da9}"/>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704_4*i*1"/>
  <p:tag name="KSO_WM_TEMPLATE_CATEGORY" val="chip"/>
  <p:tag name="KSO_WM_TEMPLATE_INDEX" val="20214704"/>
  <p:tag name="KSO_WM_UNIT_LAYERLEVEL" val="1"/>
  <p:tag name="KSO_WM_TAG_VERSION" val="1.0"/>
  <p:tag name="KSO_WM_BEAUTIFY_FLAG" val="#wm#"/>
  <p:tag name="KSO_WM_CHIP_GROUPID" val="5f9f7fa9e206d3a5ffe887ea"/>
  <p:tag name="KSO_WM_CHIP_XID" val="5f9f7fa9e206d3a5ffe887ee"/>
  <p:tag name="KSO_WM_UNIT_DEC_AREA_ID" val="7003f109d592407dafe995cf2c183e9b"/>
  <p:tag name="KSO_WM_UNIT_DECORATE_INFO" val=""/>
  <p:tag name="KSO_WM_UNIT_SM_LIMIT_TYPE" val=""/>
  <p:tag name="KSO_WM_CHIP_FILLAREA_FILL_RULE" val="{&quot;fill_align&quot;:&quot;cm&quot;,&quot;fill_effect&quot;:[],&quot;fill_mode&quot;:&quot;full&quot;,&quot;sacle_strategy&quot;:&quot;stretch&quot;}"/>
  <p:tag name="KSO_WM_ASSEMBLE_CHIP_INDEX" val="11aa31b989174b7f8eb08132de9445cd"/>
  <p:tag name="KSO_WM_SLIDE_BACKGROUND_TYPE" val="general"/>
  <p:tag name="WM_BEAUTIFY_SHAPE_IDENTITY" val="{d47b2886-40d1-4610-8c43-903445d09e2c}"/>
</p:tagLst>
</file>

<file path=ppt/tags/tag421.xml><?xml version="1.0" encoding="utf-8"?>
<p:tagLst xmlns:p="http://schemas.openxmlformats.org/presentationml/2006/main">
  <p:tag name="MH" val="20150824165317"/>
  <p:tag name="MH_LIBRARY" val="GRAPHIC"/>
  <p:tag name="MH_TYPE" val="Other"/>
  <p:tag name="MH_ORDER" val="1"/>
  <p:tag name="KSO_WM_UNIT_TEXT_FILL_FORE_SCHEMECOLOR_INDEX_BRIGHTNESS" val="0"/>
  <p:tag name="KSO_WM_UNIT_TEXT_FILL_FORE_SCHEMECOLOR_INDEX" val="2"/>
  <p:tag name="KSO_WM_UNIT_TEXT_FILL_TYPE" val="1"/>
</p:tagLst>
</file>

<file path=ppt/tags/tag422.xml><?xml version="1.0" encoding="utf-8"?>
<p:tagLst xmlns:p="http://schemas.openxmlformats.org/presentationml/2006/main">
  <p:tag name="MH" val="20150824165317"/>
  <p:tag name="MH_LIBRARY" val="GRAPHIC"/>
  <p:tag name="MH_TYPE" val="Other"/>
  <p:tag name="MH_ORDER" val="2"/>
  <p:tag name="KSO_WM_UNIT_TEXT_FILL_FORE_SCHEMECOLOR_INDEX_BRIGHTNESS" val="0"/>
  <p:tag name="KSO_WM_UNIT_TEXT_FILL_FORE_SCHEMECOLOR_INDEX" val="2"/>
  <p:tag name="KSO_WM_UNIT_TEXT_FILL_TYPE" val="1"/>
</p:tagLst>
</file>

<file path=ppt/tags/tag423.xml><?xml version="1.0" encoding="utf-8"?>
<p:tagLst xmlns:p="http://schemas.openxmlformats.org/presentationml/2006/main">
  <p:tag name="MH" val="20150824165317"/>
  <p:tag name="MH_LIBRARY" val="GRAPHIC"/>
  <p:tag name="MH_TYPE" val="Other"/>
  <p:tag name="MH_ORDER" val="3"/>
  <p:tag name="KSO_WM_UNIT_PLACING_PICTURE_USER_VIEWPORT" val="{&quot;height&quot;:4365.6188976377953,&quot;width&quot;:19370.285039370079}"/>
</p:tagLst>
</file>

<file path=ppt/tags/tag424.xml><?xml version="1.0" encoding="utf-8"?>
<p:tagLst xmlns:p="http://schemas.openxmlformats.org/presentationml/2006/main">
  <p:tag name="MH" val="20150824165317"/>
  <p:tag name="MH_LIBRARY" val="GRAPHIC"/>
  <p:tag name="MH_TYPE" val="Other"/>
  <p:tag name="MH_ORDER" val="4"/>
  <p:tag name="KSO_WM_UNIT_TEXT_FILL_FORE_SCHEMECOLOR_INDEX_BRIGHTNESS" val="0"/>
  <p:tag name="KSO_WM_UNIT_TEXT_FILL_FORE_SCHEMECOLOR_INDEX" val="2"/>
  <p:tag name="KSO_WM_UNIT_TEXT_FILL_TYPE" val="1"/>
</p:tagLst>
</file>

<file path=ppt/tags/tag425.xml><?xml version="1.0" encoding="utf-8"?>
<p:tagLst xmlns:p="http://schemas.openxmlformats.org/presentationml/2006/main">
  <p:tag name="MH" val="20150824165317"/>
  <p:tag name="MH_LIBRARY" val="GRAPHIC"/>
  <p:tag name="MH_TYPE" val="Other"/>
  <p:tag name="MH_ORDER" val="5"/>
  <p:tag name="KSO_WM_UNIT_TEXT_FILL_FORE_SCHEMECOLOR_INDEX_BRIGHTNESS" val="0"/>
  <p:tag name="KSO_WM_UNIT_TEXT_FILL_FORE_SCHEMECOLOR_INDEX" val="2"/>
  <p:tag name="KSO_WM_UNIT_TEXT_FILL_TYPE" val="1"/>
</p:tagLst>
</file>

<file path=ppt/tags/tag426.xml><?xml version="1.0" encoding="utf-8"?>
<p:tagLst xmlns:p="http://schemas.openxmlformats.org/presentationml/2006/main">
  <p:tag name="MH" val="20150824165317"/>
  <p:tag name="MH_LIBRARY" val="GRAPHIC"/>
  <p:tag name="MH_TYPE" val="Other"/>
  <p:tag name="MH_ORDER" val="6"/>
  <p:tag name="KSO_WM_UNIT_TEXT_FILL_FORE_SCHEMECOLOR_INDEX_BRIGHTNESS" val="0"/>
  <p:tag name="KSO_WM_UNIT_TEXT_FILL_FORE_SCHEMECOLOR_INDEX" val="2"/>
  <p:tag name="KSO_WM_UNIT_TEXT_FILL_TYPE" val="1"/>
</p:tagLst>
</file>

<file path=ppt/tags/tag427.xml><?xml version="1.0" encoding="utf-8"?>
<p:tagLst xmlns:p="http://schemas.openxmlformats.org/presentationml/2006/main">
  <p:tag name="MH" val="20150824165317"/>
  <p:tag name="MH_LIBRARY" val="GRAPHIC"/>
  <p:tag name="MH_TYPE" val="Other"/>
  <p:tag name="MH_ORDER" val="7"/>
  <p:tag name="KSO_WM_UNIT_TEXT_FILL_FORE_SCHEMECOLOR_INDEX_BRIGHTNESS" val="0"/>
  <p:tag name="KSO_WM_UNIT_TEXT_FILL_FORE_SCHEMECOLOR_INDEX" val="2"/>
  <p:tag name="KSO_WM_UNIT_TEXT_FILL_TYPE" val="1"/>
</p:tagLst>
</file>

<file path=ppt/tags/tag428.xml><?xml version="1.0" encoding="utf-8"?>
<p:tagLst xmlns:p="http://schemas.openxmlformats.org/presentationml/2006/main">
  <p:tag name="MH" val="20150824165317"/>
  <p:tag name="MH_LIBRARY" val="GRAPHIC"/>
  <p:tag name="MH_TYPE" val="Picture"/>
  <p:tag name="MH_ORDER" val="1"/>
  <p:tag name="KSO_WM_UNIT_PLACING_PICTURE_USER_VIEWPORT" val="{&quot;height&quot;:4640.6078740157482,&quot;width&quot;:5104.9732283464564}"/>
  <p:tag name="KSO_WM_UNIT_TEXT_FILL_FORE_SCHEMECOLOR_INDEX_BRIGHTNESS" val="0"/>
  <p:tag name="KSO_WM_UNIT_TEXT_FILL_FORE_SCHEMECOLOR_INDEX" val="2"/>
  <p:tag name="KSO_WM_UNIT_TEXT_FILL_TYPE" val="1"/>
</p:tagLst>
</file>

<file path=ppt/tags/tag429.xml><?xml version="1.0" encoding="utf-8"?>
<p:tagLst xmlns:p="http://schemas.openxmlformats.org/presentationml/2006/main">
  <p:tag name="MH" val="20150824165317"/>
  <p:tag name="MH_LIBRARY" val="GRAPHIC"/>
  <p:tag name="MH_TYPE" val="Picture"/>
  <p:tag name="MH_ORDER" val="2"/>
  <p:tag name="KSO_WM_UNIT_PLACING_PICTURE_USER_VIEWPORT" val="{&quot;height&quot;:4640.6078740157482,&quot;width&quot;:5104.9732283464564}"/>
  <p:tag name="KSO_WM_UNIT_TEXT_FILL_FORE_SCHEMECOLOR_INDEX_BRIGHTNESS" val="0"/>
  <p:tag name="KSO_WM_UNIT_TEXT_FILL_FORE_SCHEMECOLOR_INDEX" val="2"/>
  <p:tag name="KSO_WM_UNIT_TEXT_FILL_TYPE" val="1"/>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30.xml><?xml version="1.0" encoding="utf-8"?>
<p:tagLst xmlns:p="http://schemas.openxmlformats.org/presentationml/2006/main">
  <p:tag name="MH" val="20150824165317"/>
  <p:tag name="MH_LIBRARY" val="GRAPHIC"/>
  <p:tag name="MH_TYPE" val="SubTitle"/>
  <p:tag name="MH_ORDER" val="1"/>
</p:tagLst>
</file>

<file path=ppt/tags/tag431.xml><?xml version="1.0" encoding="utf-8"?>
<p:tagLst xmlns:p="http://schemas.openxmlformats.org/presentationml/2006/main">
  <p:tag name="KSO_WM_UNIT_PLACING_PICTURE_USER_VIEWPORT" val="{&quot;height&quot;:3558.3496062992126,&quot;width&quot;:3401.363779527559}"/>
</p:tagLst>
</file>

<file path=ppt/tags/tag432.xml><?xml version="1.0" encoding="utf-8"?>
<p:tagLst xmlns:p="http://schemas.openxmlformats.org/presentationml/2006/main">
  <p:tag name="KSO_WM_SLIDE_BK_DARK_LIGHT" val=""/>
  <p:tag name="KSO_WM_SLIDE_BACKGROUND_TYPE" val="general"/>
</p:tagLst>
</file>

<file path=ppt/tags/tag4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704_3*i*1"/>
  <p:tag name="KSO_WM_TEMPLATE_CATEGORY" val="chip"/>
  <p:tag name="KSO_WM_TEMPLATE_INDEX" val="20214704"/>
  <p:tag name="KSO_WM_UNIT_LAYERLEVEL" val="1"/>
  <p:tag name="KSO_WM_TAG_VERSION" val="1.0"/>
  <p:tag name="KSO_WM_BEAUTIFY_FLAG" val="#wm#"/>
  <p:tag name="KSO_WM_CHIP_GROUPID" val="5f9f7fa9e206d3a5ffe887ea"/>
  <p:tag name="KSO_WM_CHIP_XID" val="5f9f7fa9e206d3a5ffe887ed"/>
  <p:tag name="KSO_WM_UNIT_DEC_AREA_ID" val="ac036586ed154e5cb038c307a32c5d50"/>
  <p:tag name="KSO_WM_UNIT_DECORATE_INFO" val=""/>
  <p:tag name="KSO_WM_UNIT_SM_LIMIT_TYPE" val=""/>
  <p:tag name="KSO_WM_CHIP_FILLAREA_FILL_RULE" val="{&quot;fill_align&quot;:&quot;cm&quot;,&quot;fill_effect&quot;:[],&quot;fill_mode&quot;:&quot;full&quot;,&quot;sacle_strategy&quot;:&quot;stretch&quot;}"/>
  <p:tag name="KSO_WM_ASSEMBLE_CHIP_INDEX" val="b9251299b3e74da580dd038898eb31b7"/>
  <p:tag name="KSO_WM_SLIDE_BACKGROUND_TYPE" val="general"/>
  <p:tag name="WM_BEAUTIFY_SHAPE_IDENTITY" val="{f53a59ce-b8c8-495d-9264-1c1801c1969f}"/>
</p:tagLst>
</file>

<file path=ppt/tags/tag4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704_4*i*1"/>
  <p:tag name="KSO_WM_TEMPLATE_CATEGORY" val="chip"/>
  <p:tag name="KSO_WM_TEMPLATE_INDEX" val="20214704"/>
  <p:tag name="KSO_WM_UNIT_LAYERLEVEL" val="1"/>
  <p:tag name="KSO_WM_TAG_VERSION" val="1.0"/>
  <p:tag name="KSO_WM_BEAUTIFY_FLAG" val="#wm#"/>
  <p:tag name="KSO_WM_CHIP_GROUPID" val="5f9f7fa9e206d3a5ffe887ea"/>
  <p:tag name="KSO_WM_CHIP_XID" val="5f9f7fa9e206d3a5ffe887ee"/>
  <p:tag name="KSO_WM_UNIT_DEC_AREA_ID" val="7003f109d592407dafe995cf2c183e9b"/>
  <p:tag name="KSO_WM_UNIT_DECORATE_INFO" val=""/>
  <p:tag name="KSO_WM_UNIT_SM_LIMIT_TYPE" val=""/>
  <p:tag name="KSO_WM_CHIP_FILLAREA_FILL_RULE" val="{&quot;fill_align&quot;:&quot;cm&quot;,&quot;fill_effect&quot;:[],&quot;fill_mode&quot;:&quot;full&quot;,&quot;sacle_strategy&quot;:&quot;stretch&quot;}"/>
  <p:tag name="KSO_WM_ASSEMBLE_CHIP_INDEX" val="11aa31b989174b7f8eb08132de9445cd"/>
  <p:tag name="KSO_WM_SLIDE_BACKGROUND_TYPE" val="general"/>
  <p:tag name="WM_BEAUTIFY_SHAPE_IDENTITY" val="{530c1d48-256b-4708-aa63-97e554714572}"/>
</p:tagLst>
</file>

<file path=ppt/tags/tag435.xml><?xml version="1.0" encoding="utf-8"?>
<p:tagLst xmlns:p="http://schemas.openxmlformats.org/presentationml/2006/main">
  <p:tag name="MH" val="20150824165317"/>
  <p:tag name="MH_LIBRARY" val="GRAPHIC"/>
  <p:tag name="MH_TYPE" val="Other"/>
  <p:tag name="MH_ORDER" val="2"/>
  <p:tag name="KSO_WM_UNIT_TEXT_FILL_FORE_SCHEMECOLOR_INDEX_BRIGHTNESS" val="0"/>
  <p:tag name="KSO_WM_UNIT_TEXT_FILL_FORE_SCHEMECOLOR_INDEX" val="2"/>
  <p:tag name="KSO_WM_UNIT_TEXT_FILL_TYPE" val="1"/>
</p:tagLst>
</file>

<file path=ppt/tags/tag436.xml><?xml version="1.0" encoding="utf-8"?>
<p:tagLst xmlns:p="http://schemas.openxmlformats.org/presentationml/2006/main">
  <p:tag name="MH" val="20150824165317"/>
  <p:tag name="MH_LIBRARY" val="GRAPHIC"/>
  <p:tag name="MH_TYPE" val="Other"/>
  <p:tag name="MH_ORDER" val="3"/>
  <p:tag name="KSO_WM_UNIT_PLACING_PICTURE_USER_VIEWPORT" val="{&quot;height&quot;:4365.6188976377953,&quot;width&quot;:19370.285039370079}"/>
</p:tagLst>
</file>

<file path=ppt/tags/tag437.xml><?xml version="1.0" encoding="utf-8"?>
<p:tagLst xmlns:p="http://schemas.openxmlformats.org/presentationml/2006/main">
  <p:tag name="MH" val="20150824165317"/>
  <p:tag name="MH_LIBRARY" val="GRAPHIC"/>
  <p:tag name="MH_TYPE" val="Other"/>
  <p:tag name="MH_ORDER" val="6"/>
  <p:tag name="KSO_WM_UNIT_TEXT_FILL_FORE_SCHEMECOLOR_INDEX_BRIGHTNESS" val="0"/>
  <p:tag name="KSO_WM_UNIT_TEXT_FILL_FORE_SCHEMECOLOR_INDEX" val="2"/>
  <p:tag name="KSO_WM_UNIT_TEXT_FILL_TYPE" val="1"/>
</p:tagLst>
</file>

<file path=ppt/tags/tag438.xml><?xml version="1.0" encoding="utf-8"?>
<p:tagLst xmlns:p="http://schemas.openxmlformats.org/presentationml/2006/main">
  <p:tag name="MH" val="20150824165317"/>
  <p:tag name="MH_LIBRARY" val="GRAPHIC"/>
  <p:tag name="MH_TYPE" val="Other"/>
  <p:tag name="MH_ORDER" val="7"/>
  <p:tag name="KSO_WM_UNIT_TEXT_FILL_FORE_SCHEMECOLOR_INDEX_BRIGHTNESS" val="0"/>
  <p:tag name="KSO_WM_UNIT_TEXT_FILL_FORE_SCHEMECOLOR_INDEX" val="2"/>
  <p:tag name="KSO_WM_UNIT_TEXT_FILL_TYPE" val="1"/>
</p:tagLst>
</file>

<file path=ppt/tags/tag439.xml><?xml version="1.0" encoding="utf-8"?>
<p:tagLst xmlns:p="http://schemas.openxmlformats.org/presentationml/2006/main">
  <p:tag name="MH" val="20150824165317"/>
  <p:tag name="MH_LIBRARY" val="GRAPHIC"/>
  <p:tag name="MH_TYPE" val="Other"/>
  <p:tag name="MH_ORDER" val="1"/>
  <p:tag name="KSO_WM_UNIT_TEXT_FILL_FORE_SCHEMECOLOR_INDEX_BRIGHTNESS" val="0"/>
  <p:tag name="KSO_WM_UNIT_TEXT_FILL_FORE_SCHEMECOLOR_INDEX" val="2"/>
  <p:tag name="KSO_WM_UNIT_TEXT_FILL_TYPE" val="1"/>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0.xml><?xml version="1.0" encoding="utf-8"?>
<p:tagLst xmlns:p="http://schemas.openxmlformats.org/presentationml/2006/main">
  <p:tag name="MH" val="20150824165317"/>
  <p:tag name="MH_LIBRARY" val="GRAPHIC"/>
  <p:tag name="MH_TYPE" val="Other"/>
  <p:tag name="MH_ORDER" val="4"/>
  <p:tag name="KSO_WM_UNIT_TEXT_FILL_FORE_SCHEMECOLOR_INDEX_BRIGHTNESS" val="0"/>
  <p:tag name="KSO_WM_UNIT_TEXT_FILL_FORE_SCHEMECOLOR_INDEX" val="2"/>
  <p:tag name="KSO_WM_UNIT_TEXT_FILL_TYPE" val="1"/>
</p:tagLst>
</file>

<file path=ppt/tags/tag441.xml><?xml version="1.0" encoding="utf-8"?>
<p:tagLst xmlns:p="http://schemas.openxmlformats.org/presentationml/2006/main">
  <p:tag name="MH" val="20150824165317"/>
  <p:tag name="MH_LIBRARY" val="GRAPHIC"/>
  <p:tag name="MH_TYPE" val="Other"/>
  <p:tag name="MH_ORDER" val="5"/>
  <p:tag name="KSO_WM_UNIT_TEXT_FILL_FORE_SCHEMECOLOR_INDEX_BRIGHTNESS" val="0"/>
  <p:tag name="KSO_WM_UNIT_TEXT_FILL_FORE_SCHEMECOLOR_INDEX" val="2"/>
  <p:tag name="KSO_WM_UNIT_TEXT_FILL_TYPE" val="1"/>
</p:tagLst>
</file>

<file path=ppt/tags/tag442.xml><?xml version="1.0" encoding="utf-8"?>
<p:tagLst xmlns:p="http://schemas.openxmlformats.org/presentationml/2006/main">
  <p:tag name="MH" val="20150824165317"/>
  <p:tag name="MH_LIBRARY" val="GRAPHIC"/>
  <p:tag name="MH_TYPE" val="Picture"/>
  <p:tag name="MH_ORDER" val="1"/>
  <p:tag name="KSO_WM_UNIT_PLACING_PICTURE_USER_VIEWPORT" val="{&quot;height&quot;:4640.6078740157482,&quot;width&quot;:5104.9732283464564}"/>
  <p:tag name="KSO_WM_UNIT_TEXT_FILL_FORE_SCHEMECOLOR_INDEX_BRIGHTNESS" val="0"/>
  <p:tag name="KSO_WM_UNIT_TEXT_FILL_FORE_SCHEMECOLOR_INDEX" val="2"/>
  <p:tag name="KSO_WM_UNIT_TEXT_FILL_TYPE" val="1"/>
</p:tagLst>
</file>

<file path=ppt/tags/tag443.xml><?xml version="1.0" encoding="utf-8"?>
<p:tagLst xmlns:p="http://schemas.openxmlformats.org/presentationml/2006/main">
  <p:tag name="MH" val="20150824165317"/>
  <p:tag name="MH_LIBRARY" val="GRAPHIC"/>
  <p:tag name="MH_TYPE" val="Picture"/>
  <p:tag name="MH_ORDER" val="2"/>
  <p:tag name="KSO_WM_UNIT_PLACING_PICTURE_USER_VIEWPORT" val="{&quot;height&quot;:4640.6078740157482,&quot;width&quot;:5104.9732283464564}"/>
  <p:tag name="KSO_WM_UNIT_TEXT_FILL_FORE_SCHEMECOLOR_INDEX_BRIGHTNESS" val="0"/>
  <p:tag name="KSO_WM_UNIT_TEXT_FILL_FORE_SCHEMECOLOR_INDEX" val="2"/>
  <p:tag name="KSO_WM_UNIT_TEXT_FILL_TYPE" val="1"/>
</p:tagLst>
</file>

<file path=ppt/tags/tag444.xml><?xml version="1.0" encoding="utf-8"?>
<p:tagLst xmlns:p="http://schemas.openxmlformats.org/presentationml/2006/main">
  <p:tag name="MH" val="20150824165317"/>
  <p:tag name="MH_LIBRARY" val="GRAPHIC"/>
  <p:tag name="MH_TYPE" val="SubTitle"/>
  <p:tag name="MH_ORDER" val="1"/>
</p:tagLst>
</file>

<file path=ppt/tags/tag445.xml><?xml version="1.0" encoding="utf-8"?>
<p:tagLst xmlns:p="http://schemas.openxmlformats.org/presentationml/2006/main">
  <p:tag name="KSO_WM_SLIDE_BK_DARK_LIGHT" val=""/>
  <p:tag name="KSO_WM_SLIDE_BACKGROUND_TYPE" val="general"/>
</p:tagLst>
</file>

<file path=ppt/tags/tag446.xml><?xml version="1.0" encoding="utf-8"?>
<p:tagLst xmlns:p="http://schemas.openxmlformats.org/presentationml/2006/main">
  <p:tag name="KSO_WM_UNIT_PLACING_PICTURE_USER_VIEWPORT" val="{&quot;height&quot;:12782.576377952755,&quot;width&quot;:19193.059842519684}"/>
</p:tagLst>
</file>

<file path=ppt/tags/tag447.xml><?xml version="1.0" encoding="utf-8"?>
<p:tagLst xmlns:p="http://schemas.openxmlformats.org/presentationml/2006/main">
  <p:tag name="KSO_WM_UNIT_SMARTLAYOUT_COMPRESS_INFO" val="{&#10;    &quot;id&quot;: &quot;2020-11-05T09:17:22&quot;,&#10;    &quot;max&quot;: 0,&#10;    &quot;topChanged&quot;: 0&#10;}&#10;"/>
</p:tagLst>
</file>

<file path=ppt/tags/tag4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14704_7*i*1"/>
  <p:tag name="KSO_WM_TEMPLATE_CATEGORY" val="custom"/>
  <p:tag name="KSO_WM_TEMPLATE_INDEX" val="20214704"/>
  <p:tag name="KSO_WM_UNIT_LAYERLEVEL" val="1"/>
  <p:tag name="KSO_WM_TAG_VERSION" val="1.0"/>
  <p:tag name="KSO_WM_BEAUTIFY_FLAG" val="#wm#"/>
  <p:tag name="KSO_WM_UNIT_BLOCK" val="0"/>
  <p:tag name="KSO_WM_UNIT_SM_LIMIT_TYPE" val="0"/>
  <p:tag name="KSO_WM_UNIT_DEC_AREA_ID" val="560041f0125447e6a90ec0bb28f6780e"/>
  <p:tag name="KSO_WM_UNIT_DECORATE_INFO" val="{&quot;DecorateInfoH&quot;:{&quot;IsAbs&quot;:true},&quot;DecorateInfoW&quot;:{&quot;IsAbs&quot;:true},&quot;DecorateInfoX&quot;:{&quot;IsAbs&quot;:true,&quot;Pos&quot;:2},&quot;DecorateInfoY&quot;:{&quot;IsAbs&quot;:true,&quot;Pos&quot;:0},&quot;ReferentInfo&quot;:{&quot;Id&quot;:&quot;aaf8b3af9615440e80a9016665dd4e4a&quot;,&quot;X&quot;:{&quot;Pos&quot;:2},&quot;Y&quot;:{&quot;Pos&quot;:2}},&quot;whChangeMode&quot;:0}"/>
  <p:tag name="KSO_WM_CHIP_GROUPID" val="5f2a4d1d1f3c142e57c6bacd"/>
  <p:tag name="KSO_WM_CHIP_XID" val="5f2a4d1d1f3c142e57c6bace"/>
  <p:tag name="KSO_WM_CHIP_FILLAREA_FILL_RULE" val="{&quot;fill_align&quot;:&quot;cm&quot;,&quot;fill_mode&quot;:&quot;adaptive&quot;,&quot;sacle_strategy&quot;:&quot;smart&quot;}"/>
  <p:tag name="KSO_WM_ASSEMBLE_CHIP_INDEX" val="85da1789ea194224a89d9312a9fc4624"/>
  <p:tag name="KSO_WM_UNIT_FILL_FORE_SCHEMECOLOR_INDEX_BRIGHTNESS" val="0.25"/>
  <p:tag name="KSO_WM_UNIT_FILL_FORE_SCHEMECOLOR_INDEX" val="13"/>
  <p:tag name="KSO_WM_UNIT_FILL_TYPE" val="1"/>
  <p:tag name="KSO_WM_UNIT_LINE_FORE_SCHEMECOLOR_INDEX_BRIGHTNESS" val="0.25"/>
  <p:tag name="KSO_WM_UNIT_LINE_FORE_SCHEMECOLOR_INDEX" val="13"/>
  <p:tag name="KSO_WM_UNIT_LINE_FILL_TYPE" val="2"/>
  <p:tag name="KSO_WM_UNIT_TEXT_FILL_FORE_SCHEMECOLOR_INDEX_BRIGHTNESS" val="0"/>
  <p:tag name="KSO_WM_UNIT_TEXT_FILL_FORE_SCHEMECOLOR_INDEX" val="2"/>
  <p:tag name="KSO_WM_UNIT_TEXT_FILL_TYPE" val="1"/>
  <p:tag name="KSO_WM_UNIT_VALUE" val="4"/>
</p:tagLst>
</file>

<file path=ppt/tags/tag4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custom20214704_7*i*2"/>
  <p:tag name="KSO_WM_TEMPLATE_CATEGORY" val="custom"/>
  <p:tag name="KSO_WM_TEMPLATE_INDEX" val="20214704"/>
  <p:tag name="KSO_WM_UNIT_LAYERLEVEL" val="1"/>
  <p:tag name="KSO_WM_TAG_VERSION" val="1.0"/>
  <p:tag name="KSO_WM_BEAUTIFY_FLAG" val="#wm#"/>
  <p:tag name="KSO_WM_UNIT_BLOCK" val="0"/>
  <p:tag name="KSO_WM_UNIT_SM_LIMIT_TYPE" val="0"/>
  <p:tag name="KSO_WM_UNIT_DEC_AREA_ID" val="feb66f080fee42bf87db299ff7120f44"/>
  <p:tag name="KSO_WM_UNIT_DECORATE_INFO" val="{&quot;DecorateInfoH&quot;:{&quot;IsAbs&quot;:true},&quot;DecorateInfoW&quot;:{&quot;IsAbs&quot;:true},&quot;DecorateInfoX&quot;:{&quot;IsAbs&quot;:true,&quot;Pos&quot;:0},&quot;DecorateInfoY&quot;:{&quot;IsAbs&quot;:true,&quot;Pos&quot;:2},&quot;ReferentInfo&quot;:{&quot;Id&quot;:&quot;aaf8b3af9615440e80a9016665dd4e4a&quot;,&quot;X&quot;:{&quot;Pos&quot;:0},&quot;Y&quot;:{&quot;Pos&quot;:0}},&quot;whChangeMode&quot;:0}"/>
  <p:tag name="KSO_WM_CHIP_GROUPID" val="5f2a4d1d1f3c142e57c6bacd"/>
  <p:tag name="KSO_WM_CHIP_XID" val="5f2a4d1d1f3c142e57c6bace"/>
  <p:tag name="KSO_WM_CHIP_FILLAREA_FILL_RULE" val="{&quot;fill_align&quot;:&quot;cm&quot;,&quot;fill_mode&quot;:&quot;adaptive&quot;,&quot;sacle_strategy&quot;:&quot;smart&quot;}"/>
  <p:tag name="KSO_WM_ASSEMBLE_CHIP_INDEX" val="85da1789ea194224a89d9312a9fc4624"/>
  <p:tag name="KSO_WM_UNIT_FILL_FORE_SCHEMECOLOR_INDEX_BRIGHTNESS" val="0.25"/>
  <p:tag name="KSO_WM_UNIT_FILL_FORE_SCHEMECOLOR_INDEX" val="13"/>
  <p:tag name="KSO_WM_UNIT_FILL_TYPE" val="1"/>
  <p:tag name="KSO_WM_UNIT_LINE_FORE_SCHEMECOLOR_INDEX_BRIGHTNESS" val="0.25"/>
  <p:tag name="KSO_WM_UNIT_LINE_FORE_SCHEMECOLOR_INDEX" val="13"/>
  <p:tag name="KSO_WM_UNIT_LINE_FILL_TYPE" val="2"/>
  <p:tag name="KSO_WM_UNIT_TEXT_FILL_FORE_SCHEMECOLOR_INDEX_BRIGHTNESS" val="0"/>
  <p:tag name="KSO_WM_UNIT_TEXT_FILL_FORE_SCHEMECOLOR_INDEX" val="2"/>
  <p:tag name="KSO_WM_UNIT_TEXT_FILL_TYPE" val="1"/>
  <p:tag name="KSO_WM_UNIT_VALUE" val="4"/>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4704_7*a*1"/>
  <p:tag name="KSO_WM_TEMPLATE_CATEGORY" val="custom"/>
  <p:tag name="KSO_WM_TEMPLATE_INDEX" val="20214704"/>
  <p:tag name="KSO_WM_UNIT_LAYERLEVEL" val="1"/>
  <p:tag name="KSO_WM_TAG_VERSION" val="1.0"/>
  <p:tag name="KSO_WM_BEAUTIFY_FLAG" val="#wm#"/>
  <p:tag name="KSO_WM_UNIT_ISCONTENTSTITLE" val="0"/>
  <p:tag name="KSO_WM_UNIT_NOCLEAR" val="0"/>
  <p:tag name="KSO_WM_UNIT_VALUE" val="42"/>
  <p:tag name="KSO_WM_UNIT_TYPE" val="a"/>
  <p:tag name="KSO_WM_UNIT_INDEX" val="1"/>
  <p:tag name="KSO_WM_UNIT_ISNUMDGMTITLE" val="0"/>
  <p:tag name="KSO_WM_UNIT_PRESET_TEXT" val="单击此处可以编辑与添加低于大约三十字的章节标题"/>
  <p:tag name="KSO_WM_UNIT_BLOCK" val="0"/>
  <p:tag name="KSO_WM_UNIT_DEC_AREA_ID" val="aaf8b3af9615440e80a9016665dd4e4a"/>
  <p:tag name="KSO_WM_CHIP_GROUPID" val="5f2a4d1d1f3c142e57c6bacd"/>
  <p:tag name="KSO_WM_CHIP_XID" val="5f2a4d1d1f3c142e57c6bace"/>
  <p:tag name="KSO_WM_CHIP_FILLAREA_FILL_RULE" val="{&quot;fill_align&quot;:&quot;cm&quot;,&quot;fill_mode&quot;:&quot;adaptive&quot;,&quot;sacle_strategy&quot;:&quot;smart&quot;}"/>
  <p:tag name="KSO_WM_ASSEMBLE_CHIP_INDEX" val="85da1789ea194224a89d9312a9fc4624"/>
  <p:tag name="KSO_WM_UNIT_TEXT_FILL_FORE_SCHEMECOLOR_INDEX_BRIGHTNESS" val="0.15"/>
  <p:tag name="KSO_WM_UNIT_TEXT_FILL_FORE_SCHEMECOLOR_INDEX" val="13"/>
  <p:tag name="KSO_WM_UNIT_TEXT_FILL_TYPE" val="1"/>
</p:tagLst>
</file>

<file path=ppt/tags/tag451.xml><?xml version="1.0" encoding="utf-8"?>
<p:tagLst xmlns:p="http://schemas.openxmlformats.org/presentationml/2006/main">
  <p:tag name="KSO_WM_BEAUTIFY_FLAG" val="#wm#"/>
  <p:tag name="KSO_WM_TEMPLATE_CATEGORY" val="custom"/>
  <p:tag name="KSO_WM_TEMPLATE_INDEX" val="20214704"/>
  <p:tag name="KSO_WM_CHIP_INFOS" val="{&quot;layout_type&quot;:&quot;forright2&quot;,&quot;slide_type&quot;:[&quot;sectionTitle&quot;],&quot;aspect_ratio&quot;:&quot;16:9&quot;}"/>
  <p:tag name="KSO_WM_CHIP_XID" val="5ebe041a0ac41c4a0a525598"/>
  <p:tag name="KSO_WM_CHIP_FILLPROP" val="[[{&quot;fill_id&quot;:&quot;c8df1a3465854d8b966b02b3af772576&quot;,&quot;fill_align&quot;:&quot;cm&quot;,&quot;text_align&quot;:&quot;lm&quot;,&quot;text_direction&quot;:&quot;horizontal&quot;,&quot;chip_types&quot;:[&quot;text&quot;,&quot;header&quot;]}]]"/>
  <p:tag name="KSO_WM_SLIDE_ID" val="custom20214704_7"/>
  <p:tag name="KSO_WM_TEMPLATE_SUBCATEGORY" val="21"/>
  <p:tag name="KSO_WM_TEMPLATE_MASTER_TYPE" val="1"/>
  <p:tag name="KSO_WM_TEMPLATE_COLOR_TYPE" val="1"/>
  <p:tag name="KSO_WM_SLIDE_TYPE" val="sectionTitle"/>
  <p:tag name="KSO_WM_SLIDE_SUBTYPE" val="pureTxt"/>
  <p:tag name="KSO_WM_SLIDE_ITEM_CNT" val="0"/>
  <p:tag name="KSO_WM_SLIDE_INDEX" val="7"/>
  <p:tag name="KSO_WM_SLIDE_SIZE" val="540*400"/>
  <p:tag name="KSO_WM_SLIDE_POSITION" val="380*69"/>
  <p:tag name="KSO_WM_TAG_VERSION" val="1.0"/>
  <p:tag name="KSO_WM_SLIDE_LAYOUT" val="a"/>
  <p:tag name="KSO_WM_SLIDE_LAYOUT_CNT" val="1"/>
  <p:tag name="KSO_WM_CHIP_GROUPID" val="5ebf6661ddc3daf3fef3f760"/>
  <p:tag name="KSO_WM_SLIDE_LAYOUT_INFO" val="{&quot;id&quot;:&quot;2020-11-05T09:17:22&quot;,&quot;margin&quot;:{&quot;bottom&quot;:6.4544796943664551,&quot;left&quot;:12.8480224609375,&quot;right&quot;:2.5553529262542725,&quot;top&quot;:6.5929355621337891},&quot;type&quot;:0}"/>
  <p:tag name="KSO_WM_SLIDE_BK_DARK_LIGHT" val="2"/>
  <p:tag name="KSO_WM_SLIDE_BACKGROUND_TYPE" val="general"/>
  <p:tag name="KSO_WM_SLIDE_SUPPORT_FEATURE_TYPE" val="0"/>
  <p:tag name="KSO_WM_TEMPLATE_ASSEMBLE_XID" val="5fa35297a8fc48be8083015a"/>
  <p:tag name="KSO_WM_TEMPLATE_ASSEMBLE_GROUPID" val="5f9f7fa9e206d3a5ffe887ea"/>
</p:tagLst>
</file>

<file path=ppt/tags/tag4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704_3*i*1"/>
  <p:tag name="KSO_WM_TEMPLATE_CATEGORY" val="chip"/>
  <p:tag name="KSO_WM_TEMPLATE_INDEX" val="20214704"/>
  <p:tag name="KSO_WM_UNIT_LAYERLEVEL" val="1"/>
  <p:tag name="KSO_WM_TAG_VERSION" val="1.0"/>
  <p:tag name="KSO_WM_BEAUTIFY_FLAG" val="#wm#"/>
  <p:tag name="KSO_WM_CHIP_GROUPID" val="5f9f7fa9e206d3a5ffe887ea"/>
  <p:tag name="KSO_WM_CHIP_XID" val="5f9f7fa9e206d3a5ffe887ed"/>
  <p:tag name="KSO_WM_UNIT_DEC_AREA_ID" val="ac036586ed154e5cb038c307a32c5d50"/>
  <p:tag name="KSO_WM_UNIT_DECORATE_INFO" val=""/>
  <p:tag name="KSO_WM_UNIT_SM_LIMIT_TYPE" val=""/>
  <p:tag name="KSO_WM_CHIP_FILLAREA_FILL_RULE" val="{&quot;fill_align&quot;:&quot;cm&quot;,&quot;fill_effect&quot;:[],&quot;fill_mode&quot;:&quot;full&quot;,&quot;sacle_strategy&quot;:&quot;stretch&quot;}"/>
  <p:tag name="KSO_WM_ASSEMBLE_CHIP_INDEX" val="b9251299b3e74da580dd038898eb31b7"/>
  <p:tag name="KSO_WM_SLIDE_BACKGROUND_TYPE" val="general"/>
  <p:tag name="WM_BEAUTIFY_SHAPE_IDENTITY" val="{c6e67288-f40f-40f5-9d8c-666715ee2b2f}"/>
</p:tagLst>
</file>

<file path=ppt/tags/tag4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704_4*i*1"/>
  <p:tag name="KSO_WM_TEMPLATE_CATEGORY" val="chip"/>
  <p:tag name="KSO_WM_TEMPLATE_INDEX" val="20214704"/>
  <p:tag name="KSO_WM_UNIT_LAYERLEVEL" val="1"/>
  <p:tag name="KSO_WM_TAG_VERSION" val="1.0"/>
  <p:tag name="KSO_WM_BEAUTIFY_FLAG" val="#wm#"/>
  <p:tag name="KSO_WM_CHIP_GROUPID" val="5f9f7fa9e206d3a5ffe887ea"/>
  <p:tag name="KSO_WM_CHIP_XID" val="5f9f7fa9e206d3a5ffe887ee"/>
  <p:tag name="KSO_WM_UNIT_DEC_AREA_ID" val="7003f109d592407dafe995cf2c183e9b"/>
  <p:tag name="KSO_WM_UNIT_DECORATE_INFO" val=""/>
  <p:tag name="KSO_WM_UNIT_SM_LIMIT_TYPE" val=""/>
  <p:tag name="KSO_WM_CHIP_FILLAREA_FILL_RULE" val="{&quot;fill_align&quot;:&quot;cm&quot;,&quot;fill_effect&quot;:[],&quot;fill_mode&quot;:&quot;full&quot;,&quot;sacle_strategy&quot;:&quot;stretch&quot;}"/>
  <p:tag name="KSO_WM_ASSEMBLE_CHIP_INDEX" val="11aa31b989174b7f8eb08132de9445cd"/>
  <p:tag name="KSO_WM_SLIDE_BACKGROUND_TYPE" val="general"/>
  <p:tag name="WM_BEAUTIFY_SHAPE_IDENTITY" val="{716cb349-88a7-41d9-b9bf-1ec34c049741}"/>
</p:tagLst>
</file>

<file path=ppt/tags/tag454.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455.xml><?xml version="1.0" encoding="utf-8"?>
<p:tagLst xmlns:p="http://schemas.openxmlformats.org/presentationml/2006/main">
  <p:tag name="KSO_WM_UNIT_FILL_FORE_SCHEMECOLOR_INDEX_1_BRIGHTNESS" val="0"/>
  <p:tag name="KSO_WM_UNIT_FILL_FORE_SCHEMECOLOR_INDEX_1" val="14"/>
  <p:tag name="KSO_WM_UNIT_FILL_FORE_SCHEMECOLOR_INDEX_1_POS" val="0"/>
  <p:tag name="KSO_WM_UNIT_FILL_FORE_SCHEMECOLOR_INDEX_1_TRANS" val="0"/>
  <p:tag name="KSO_WM_UNIT_FILL_FORE_SCHEMECOLOR_INDEX_2_BRIGHTNESS" val="-0.05"/>
  <p:tag name="KSO_WM_UNIT_FILL_FORE_SCHEMECOLOR_INDEX_2" val="14"/>
  <p:tag name="KSO_WM_UNIT_FILL_FORE_SCHEMECOLOR_INDEX_2_POS" val="0.55"/>
  <p:tag name="KSO_WM_UNIT_FILL_FORE_SCHEMECOLOR_INDEX_2_TRANS" val="0"/>
  <p:tag name="KSO_WM_UNIT_FILL_FORE_SCHEMECOLOR_INDEX_3_BRIGHTNESS" val="-0.35"/>
  <p:tag name="KSO_WM_UNIT_FILL_FORE_SCHEMECOLOR_INDEX_3" val="14"/>
  <p:tag name="KSO_WM_UNIT_FILL_FORE_SCHEMECOLOR_INDEX_3_POS" val="1"/>
  <p:tag name="KSO_WM_UNIT_FILL_FORE_SCHEMECOLOR_INDEX_3_TRANS" val="0"/>
  <p:tag name="KSO_WM_UNIT_FILL_GRADIENT_TYPE" val="0"/>
  <p:tag name="KSO_WM_UNIT_FILL_GRADIENT_ANGLE" val="135"/>
  <p:tag name="KSO_WM_UNIT_FILL_GRADIENT_Direction" val="2"/>
  <p:tag name="KSO_WM_UNIT_FILL_TYPE" val="3"/>
  <p:tag name="KSO_WM_UNIT_TEXT_FILL_FORE_SCHEMECOLOR_INDEX_BRIGHTNESS" val="0"/>
  <p:tag name="KSO_WM_UNIT_TEXT_FILL_FORE_SCHEMECOLOR_INDEX" val="13"/>
  <p:tag name="KSO_WM_UNIT_TEXT_FILL_TYPE" val="1"/>
</p:tagLst>
</file>

<file path=ppt/tags/tag456.xml><?xml version="1.0" encoding="utf-8"?>
<p:tagLst xmlns:p="http://schemas.openxmlformats.org/presentationml/2006/main">
  <p:tag name="KSO_WM_UNIT_FILL_FORE_SCHEMECOLOR_INDEX_1_BRIGHTNESS" val="0"/>
  <p:tag name="KSO_WM_UNIT_FILL_FORE_SCHEMECOLOR_INDEX_1" val="14"/>
  <p:tag name="KSO_WM_UNIT_FILL_FORE_SCHEMECOLOR_INDEX_1_POS" val="0"/>
  <p:tag name="KSO_WM_UNIT_FILL_FORE_SCHEMECOLOR_INDEX_1_TRANS" val="0"/>
  <p:tag name="KSO_WM_UNIT_FILL_FORE_SCHEMECOLOR_INDEX_2_BRIGHTNESS" val="-0.05"/>
  <p:tag name="KSO_WM_UNIT_FILL_FORE_SCHEMECOLOR_INDEX_2" val="14"/>
  <p:tag name="KSO_WM_UNIT_FILL_FORE_SCHEMECOLOR_INDEX_2_POS" val="0.51"/>
  <p:tag name="KSO_WM_UNIT_FILL_FORE_SCHEMECOLOR_INDEX_2_TRANS" val="0"/>
  <p:tag name="KSO_WM_UNIT_FILL_FORE_SCHEMECOLOR_INDEX_3_BRIGHTNESS" val="-0.25"/>
  <p:tag name="KSO_WM_UNIT_FILL_FORE_SCHEMECOLOR_INDEX_3" val="14"/>
  <p:tag name="KSO_WM_UNIT_FILL_FORE_SCHEMECOLOR_INDEX_3_POS" val="1"/>
  <p:tag name="KSO_WM_UNIT_FILL_FORE_SCHEMECOLOR_INDEX_3_TRANS" val="0"/>
  <p:tag name="KSO_WM_UNIT_FILL_GRADIENT_TYPE" val="0"/>
  <p:tag name="KSO_WM_UNIT_FILL_GRADIENT_ANGLE" val="315"/>
  <p:tag name="KSO_WM_UNIT_FILL_GRADIENT_Direction" val="5"/>
  <p:tag name="KSO_WM_UNIT_FILL_TYPE" val="3"/>
  <p:tag name="KSO_WM_UNIT_TEXT_FILL_FORE_SCHEMECOLOR_INDEX_BRIGHTNESS" val="0"/>
  <p:tag name="KSO_WM_UNIT_TEXT_FILL_FORE_SCHEMECOLOR_INDEX" val="2"/>
  <p:tag name="KSO_WM_UNIT_TEXT_FILL_TYPE" val="1"/>
</p:tagLst>
</file>

<file path=ppt/tags/tag457.xml><?xml version="1.0" encoding="utf-8"?>
<p:tagLst xmlns:p="http://schemas.openxmlformats.org/presentationml/2006/main">
  <p:tag name="KSO_WM_UNIT_TEXT_FILL_FORE_SCHEMECOLOR_INDEX_BRIGHTNESS" val="0"/>
  <p:tag name="KSO_WM_UNIT_TEXT_FILL_FORE_SCHEMECOLOR_INDEX" val="6"/>
  <p:tag name="KSO_WM_UNIT_TEXT_FILL_TYPE" val="1"/>
</p:tagLst>
</file>

<file path=ppt/tags/tag458.xml><?xml version="1.0" encoding="utf-8"?>
<p:tagLst xmlns:p="http://schemas.openxmlformats.org/presentationml/2006/main">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Lst>
</file>

<file path=ppt/tags/tag459.xml><?xml version="1.0" encoding="utf-8"?>
<p:tagLst xmlns:p="http://schemas.openxmlformats.org/presentationml/2006/main">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0.xml><?xml version="1.0" encoding="utf-8"?>
<p:tagLst xmlns:p="http://schemas.openxmlformats.org/presentationml/2006/main">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Lst>
</file>

<file path=ppt/tags/tag461.xml><?xml version="1.0" encoding="utf-8"?>
<p:tagLst xmlns:p="http://schemas.openxmlformats.org/presentationml/2006/main">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Lst>
</file>

<file path=ppt/tags/tag462.xml><?xml version="1.0" encoding="utf-8"?>
<p:tagLst xmlns:p="http://schemas.openxmlformats.org/presentationml/2006/main">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Lst>
</file>

<file path=ppt/tags/tag463.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464.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465.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466.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467.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46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69.xml><?xml version="1.0" encoding="utf-8"?>
<p:tagLst xmlns:p="http://schemas.openxmlformats.org/presentationml/2006/main">
  <p:tag name="KSO_WM_SLIDE_BK_DARK_LIGHT" val=""/>
  <p:tag name="KSO_WM_SLIDE_BACKGROUND_TYPE" val="general"/>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704_3*i*1"/>
  <p:tag name="KSO_WM_TEMPLATE_CATEGORY" val="chip"/>
  <p:tag name="KSO_WM_TEMPLATE_INDEX" val="20214704"/>
  <p:tag name="KSO_WM_UNIT_LAYERLEVEL" val="1"/>
  <p:tag name="KSO_WM_TAG_VERSION" val="1.0"/>
  <p:tag name="KSO_WM_BEAUTIFY_FLAG" val="#wm#"/>
  <p:tag name="KSO_WM_CHIP_GROUPID" val="5f9f7fa9e206d3a5ffe887ea"/>
  <p:tag name="KSO_WM_CHIP_XID" val="5f9f7fa9e206d3a5ffe887ed"/>
  <p:tag name="KSO_WM_UNIT_DEC_AREA_ID" val="ac036586ed154e5cb038c307a32c5d50"/>
  <p:tag name="KSO_WM_UNIT_DECORATE_INFO" val=""/>
  <p:tag name="KSO_WM_UNIT_SM_LIMIT_TYPE" val=""/>
  <p:tag name="KSO_WM_CHIP_FILLAREA_FILL_RULE" val="{&quot;fill_align&quot;:&quot;cm&quot;,&quot;fill_effect&quot;:[],&quot;fill_mode&quot;:&quot;full&quot;,&quot;sacle_strategy&quot;:&quot;stretch&quot;}"/>
  <p:tag name="KSO_WM_ASSEMBLE_CHIP_INDEX" val="b9251299b3e74da580dd038898eb31b7"/>
  <p:tag name="KSO_WM_SLIDE_BACKGROUND_TYPE" val="general"/>
  <p:tag name="WM_BEAUTIFY_SHAPE_IDENTITY" val="{9781a8be-620e-4fb5-a148-536f82271b3b}"/>
</p:tagLst>
</file>

<file path=ppt/tags/tag4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704_4*i*1"/>
  <p:tag name="KSO_WM_TEMPLATE_CATEGORY" val="chip"/>
  <p:tag name="KSO_WM_TEMPLATE_INDEX" val="20214704"/>
  <p:tag name="KSO_WM_UNIT_LAYERLEVEL" val="1"/>
  <p:tag name="KSO_WM_TAG_VERSION" val="1.0"/>
  <p:tag name="KSO_WM_BEAUTIFY_FLAG" val="#wm#"/>
  <p:tag name="KSO_WM_CHIP_GROUPID" val="5f9f7fa9e206d3a5ffe887ea"/>
  <p:tag name="KSO_WM_CHIP_XID" val="5f9f7fa9e206d3a5ffe887ee"/>
  <p:tag name="KSO_WM_UNIT_DEC_AREA_ID" val="7003f109d592407dafe995cf2c183e9b"/>
  <p:tag name="KSO_WM_UNIT_DECORATE_INFO" val=""/>
  <p:tag name="KSO_WM_UNIT_SM_LIMIT_TYPE" val=""/>
  <p:tag name="KSO_WM_CHIP_FILLAREA_FILL_RULE" val="{&quot;fill_align&quot;:&quot;cm&quot;,&quot;fill_effect&quot;:[],&quot;fill_mode&quot;:&quot;full&quot;,&quot;sacle_strategy&quot;:&quot;stretch&quot;}"/>
  <p:tag name="KSO_WM_ASSEMBLE_CHIP_INDEX" val="11aa31b989174b7f8eb08132de9445cd"/>
  <p:tag name="KSO_WM_SLIDE_BACKGROUND_TYPE" val="general"/>
  <p:tag name="WM_BEAUTIFY_SHAPE_IDENTITY" val="{59f3a9ab-9ab1-4a69-ab8b-720219735a5a}"/>
</p:tagLst>
</file>

<file path=ppt/tags/tag472.xml><?xml version="1.0" encoding="utf-8"?>
<p:tagLst xmlns:p="http://schemas.openxmlformats.org/presentationml/2006/main">
  <p:tag name="KSO_WM_UNIT_PLACING_PICTURE_USER_VIEWPORT" val="{&quot;height&quot;:3906.5086614173229,&quot;width&quot;:5521.8897637795271}"/>
</p:tagLst>
</file>

<file path=ppt/tags/tag473.xml><?xml version="1.0" encoding="utf-8"?>
<p:tagLst xmlns:p="http://schemas.openxmlformats.org/presentationml/2006/main">
  <p:tag name="KSO_WM_UNIT_PLACING_PICTURE_USER_VIEWPORT" val="{&quot;height&quot;:3906.9385826771654,&quot;width&quot;:5521.8897637795271}"/>
</p:tagLst>
</file>

<file path=ppt/tags/tag474.xml><?xml version="1.0" encoding="utf-8"?>
<p:tagLst xmlns:p="http://schemas.openxmlformats.org/presentationml/2006/main">
  <p:tag name="KSO_WM_SLIDE_BK_DARK_LIGHT" val=""/>
  <p:tag name="KSO_WM_SLIDE_BACKGROUND_TYPE" val="general"/>
</p:tagLst>
</file>

<file path=ppt/tags/tag4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704_3*i*1"/>
  <p:tag name="KSO_WM_TEMPLATE_CATEGORY" val="chip"/>
  <p:tag name="KSO_WM_TEMPLATE_INDEX" val="20214704"/>
  <p:tag name="KSO_WM_UNIT_LAYERLEVEL" val="1"/>
  <p:tag name="KSO_WM_TAG_VERSION" val="1.0"/>
  <p:tag name="KSO_WM_BEAUTIFY_FLAG" val="#wm#"/>
  <p:tag name="KSO_WM_CHIP_GROUPID" val="5f9f7fa9e206d3a5ffe887ea"/>
  <p:tag name="KSO_WM_CHIP_XID" val="5f9f7fa9e206d3a5ffe887ed"/>
  <p:tag name="KSO_WM_UNIT_DEC_AREA_ID" val="ac036586ed154e5cb038c307a32c5d50"/>
  <p:tag name="KSO_WM_UNIT_DECORATE_INFO" val=""/>
  <p:tag name="KSO_WM_UNIT_SM_LIMIT_TYPE" val=""/>
  <p:tag name="KSO_WM_CHIP_FILLAREA_FILL_RULE" val="{&quot;fill_align&quot;:&quot;cm&quot;,&quot;fill_effect&quot;:[],&quot;fill_mode&quot;:&quot;full&quot;,&quot;sacle_strategy&quot;:&quot;stretch&quot;}"/>
  <p:tag name="KSO_WM_ASSEMBLE_CHIP_INDEX" val="b9251299b3e74da580dd038898eb31b7"/>
  <p:tag name="KSO_WM_SLIDE_BACKGROUND_TYPE" val="general"/>
  <p:tag name="WM_BEAUTIFY_SHAPE_IDENTITY" val="{91e23ab7-b412-47a9-9d17-af3a8d239733}"/>
</p:tagLst>
</file>

<file path=ppt/tags/tag4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704_4*i*1"/>
  <p:tag name="KSO_WM_TEMPLATE_CATEGORY" val="chip"/>
  <p:tag name="KSO_WM_TEMPLATE_INDEX" val="20214704"/>
  <p:tag name="KSO_WM_UNIT_LAYERLEVEL" val="1"/>
  <p:tag name="KSO_WM_TAG_VERSION" val="1.0"/>
  <p:tag name="KSO_WM_BEAUTIFY_FLAG" val="#wm#"/>
  <p:tag name="KSO_WM_CHIP_GROUPID" val="5f9f7fa9e206d3a5ffe887ea"/>
  <p:tag name="KSO_WM_CHIP_XID" val="5f9f7fa9e206d3a5ffe887ee"/>
  <p:tag name="KSO_WM_UNIT_DEC_AREA_ID" val="7003f109d592407dafe995cf2c183e9b"/>
  <p:tag name="KSO_WM_UNIT_DECORATE_INFO" val=""/>
  <p:tag name="KSO_WM_UNIT_SM_LIMIT_TYPE" val=""/>
  <p:tag name="KSO_WM_CHIP_FILLAREA_FILL_RULE" val="{&quot;fill_align&quot;:&quot;cm&quot;,&quot;fill_effect&quot;:[],&quot;fill_mode&quot;:&quot;full&quot;,&quot;sacle_strategy&quot;:&quot;stretch&quot;}"/>
  <p:tag name="KSO_WM_ASSEMBLE_CHIP_INDEX" val="11aa31b989174b7f8eb08132de9445cd"/>
  <p:tag name="KSO_WM_SLIDE_BACKGROUND_TYPE" val="general"/>
  <p:tag name="WM_BEAUTIFY_SHAPE_IDENTITY" val="{a002d50d-de38-437d-ae81-272225830c30}"/>
</p:tagLst>
</file>

<file path=ppt/tags/tag477.xml><?xml version="1.0" encoding="utf-8"?>
<p:tagLst xmlns:p="http://schemas.openxmlformats.org/presentationml/2006/main">
  <p:tag name="KSO_WM_UNIT_PLACING_PICTURE_USER_VIEWPORT" val="{&quot;height&quot;:2857.3196850393701,&quot;width&quot;:4146.6440944881888}"/>
</p:tagLst>
</file>

<file path=ppt/tags/tag478.xml><?xml version="1.0" encoding="utf-8"?>
<p:tagLst xmlns:p="http://schemas.openxmlformats.org/presentationml/2006/main">
  <p:tag name="KSO_WM_UNIT_PLACING_PICTURE_USER_VIEWPORT" val="{&quot;height&quot;:2696.0062992125986,&quot;width&quot;:4146.6440944881888}"/>
</p:tagLst>
</file>

<file path=ppt/tags/tag479.xml><?xml version="1.0" encoding="utf-8"?>
<p:tagLst xmlns:p="http://schemas.openxmlformats.org/presentationml/2006/main">
  <p:tag name="KSO_WM_UNIT_PLACING_PICTURE_USER_VIEWPORT" val="{&quot;height&quot;:8392.8362204724417,&quot;width&quot;:7166.8330708661415}"/>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80.xml><?xml version="1.0" encoding="utf-8"?>
<p:tagLst xmlns:p="http://schemas.openxmlformats.org/presentationml/2006/main">
  <p:tag name="KSO_WM_UNIT_PLACING_PICTURE_USER_VIEWPORT" val="{&quot;height&quot;:2990.5700787401574,&quot;width&quot;:6182.110236220472}"/>
</p:tagLst>
</file>

<file path=ppt/tags/tag481.xml><?xml version="1.0" encoding="utf-8"?>
<p:tagLst xmlns:p="http://schemas.openxmlformats.org/presentationml/2006/main">
  <p:tag name="KSO_WM_SLIDE_BK_DARK_LIGHT" val=""/>
  <p:tag name="KSO_WM_SLIDE_BACKGROUND_TYPE" val="general"/>
</p:tagLst>
</file>

<file path=ppt/tags/tag4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704_3*i*1"/>
  <p:tag name="KSO_WM_TEMPLATE_CATEGORY" val="chip"/>
  <p:tag name="KSO_WM_TEMPLATE_INDEX" val="20214704"/>
  <p:tag name="KSO_WM_UNIT_LAYERLEVEL" val="1"/>
  <p:tag name="KSO_WM_TAG_VERSION" val="1.0"/>
  <p:tag name="KSO_WM_BEAUTIFY_FLAG" val="#wm#"/>
  <p:tag name="KSO_WM_CHIP_GROUPID" val="5f9f7fa9e206d3a5ffe887ea"/>
  <p:tag name="KSO_WM_CHIP_XID" val="5f9f7fa9e206d3a5ffe887ed"/>
  <p:tag name="KSO_WM_UNIT_DEC_AREA_ID" val="ac036586ed154e5cb038c307a32c5d50"/>
  <p:tag name="KSO_WM_UNIT_DECORATE_INFO" val=""/>
  <p:tag name="KSO_WM_UNIT_SM_LIMIT_TYPE" val=""/>
  <p:tag name="KSO_WM_CHIP_FILLAREA_FILL_RULE" val="{&quot;fill_align&quot;:&quot;cm&quot;,&quot;fill_effect&quot;:[],&quot;fill_mode&quot;:&quot;full&quot;,&quot;sacle_strategy&quot;:&quot;stretch&quot;}"/>
  <p:tag name="KSO_WM_ASSEMBLE_CHIP_INDEX" val="b9251299b3e74da580dd038898eb31b7"/>
  <p:tag name="KSO_WM_SLIDE_BACKGROUND_TYPE" val="general"/>
  <p:tag name="WM_BEAUTIFY_SHAPE_IDENTITY" val="{bc76ecb3-7c57-4498-b554-5a3ae995af4b}"/>
</p:tagLst>
</file>

<file path=ppt/tags/tag4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704_4*i*1"/>
  <p:tag name="KSO_WM_TEMPLATE_CATEGORY" val="chip"/>
  <p:tag name="KSO_WM_TEMPLATE_INDEX" val="20214704"/>
  <p:tag name="KSO_WM_UNIT_LAYERLEVEL" val="1"/>
  <p:tag name="KSO_WM_TAG_VERSION" val="1.0"/>
  <p:tag name="KSO_WM_BEAUTIFY_FLAG" val="#wm#"/>
  <p:tag name="KSO_WM_CHIP_GROUPID" val="5f9f7fa9e206d3a5ffe887ea"/>
  <p:tag name="KSO_WM_CHIP_XID" val="5f9f7fa9e206d3a5ffe887ee"/>
  <p:tag name="KSO_WM_UNIT_DEC_AREA_ID" val="7003f109d592407dafe995cf2c183e9b"/>
  <p:tag name="KSO_WM_UNIT_DECORATE_INFO" val=""/>
  <p:tag name="KSO_WM_UNIT_SM_LIMIT_TYPE" val=""/>
  <p:tag name="KSO_WM_CHIP_FILLAREA_FILL_RULE" val="{&quot;fill_align&quot;:&quot;cm&quot;,&quot;fill_effect&quot;:[],&quot;fill_mode&quot;:&quot;full&quot;,&quot;sacle_strategy&quot;:&quot;stretch&quot;}"/>
  <p:tag name="KSO_WM_ASSEMBLE_CHIP_INDEX" val="11aa31b989174b7f8eb08132de9445cd"/>
  <p:tag name="KSO_WM_SLIDE_BACKGROUND_TYPE" val="general"/>
  <p:tag name="WM_BEAUTIFY_SHAPE_IDENTITY" val="{20bb94af-fb28-44d2-b6c7-450560e6ad6a}"/>
</p:tagLst>
</file>

<file path=ppt/tags/tag484.xml><?xml version="1.0" encoding="utf-8"?>
<p:tagLst xmlns:p="http://schemas.openxmlformats.org/presentationml/2006/main">
  <p:tag name="MH" val="20150824163151"/>
  <p:tag name="MH_LIBRARY" val="GRAPHIC"/>
  <p:tag name="MH_TYPE" val="Text"/>
  <p:tag name="MH_ORDER" val="1"/>
</p:tagLst>
</file>

<file path=ppt/tags/tag485.xml><?xml version="1.0" encoding="utf-8"?>
<p:tagLst xmlns:p="http://schemas.openxmlformats.org/presentationml/2006/main">
  <p:tag name="MH" val="20150824163151"/>
  <p:tag name="MH_LIBRARY" val="GRAPHIC"/>
  <p:tag name="MH_TYPE" val="SubTitle"/>
  <p:tag name="MH_ORDER" val="1"/>
</p:tagLst>
</file>

<file path=ppt/tags/tag486.xml><?xml version="1.0" encoding="utf-8"?>
<p:tagLst xmlns:p="http://schemas.openxmlformats.org/presentationml/2006/main">
  <p:tag name="KSO_WM_UNIT_FILL_FORE_SCHEMECOLOR_INDEX_BRIGHTNESS" val="0"/>
  <p:tag name="KSO_WM_UNIT_FILL_FORE_SCHEMECOLOR_INDEX" val="7"/>
  <p:tag name="KSO_WM_UNIT_FILL_TYPE" val="1"/>
</p:tagLst>
</file>

<file path=ppt/tags/tag487.xml><?xml version="1.0" encoding="utf-8"?>
<p:tagLst xmlns:p="http://schemas.openxmlformats.org/presentationml/2006/main">
  <p:tag name="KSO_WM_SLIDE_BK_DARK_LIGHT" val=""/>
  <p:tag name="KSO_WM_SLIDE_BACKGROUND_TYPE" val="general"/>
</p:tagLst>
</file>

<file path=ppt/tags/tag4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704_3*i*1"/>
  <p:tag name="KSO_WM_TEMPLATE_CATEGORY" val="chip"/>
  <p:tag name="KSO_WM_TEMPLATE_INDEX" val="20214704"/>
  <p:tag name="KSO_WM_UNIT_LAYERLEVEL" val="1"/>
  <p:tag name="KSO_WM_TAG_VERSION" val="1.0"/>
  <p:tag name="KSO_WM_BEAUTIFY_FLAG" val="#wm#"/>
  <p:tag name="KSO_WM_CHIP_GROUPID" val="5f9f7fa9e206d3a5ffe887ea"/>
  <p:tag name="KSO_WM_CHIP_XID" val="5f9f7fa9e206d3a5ffe887ed"/>
  <p:tag name="KSO_WM_UNIT_DEC_AREA_ID" val="ac036586ed154e5cb038c307a32c5d50"/>
  <p:tag name="KSO_WM_UNIT_DECORATE_INFO" val=""/>
  <p:tag name="KSO_WM_UNIT_SM_LIMIT_TYPE" val=""/>
  <p:tag name="KSO_WM_CHIP_FILLAREA_FILL_RULE" val="{&quot;fill_align&quot;:&quot;cm&quot;,&quot;fill_effect&quot;:[],&quot;fill_mode&quot;:&quot;full&quot;,&quot;sacle_strategy&quot;:&quot;stretch&quot;}"/>
  <p:tag name="KSO_WM_ASSEMBLE_CHIP_INDEX" val="b9251299b3e74da580dd038898eb31b7"/>
  <p:tag name="KSO_WM_SLIDE_BACKGROUND_TYPE" val="general"/>
  <p:tag name="WM_BEAUTIFY_SHAPE_IDENTITY" val="{9a6cd368-25f7-488d-863d-a61835197ace}"/>
</p:tagLst>
</file>

<file path=ppt/tags/tag4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704_4*i*1"/>
  <p:tag name="KSO_WM_TEMPLATE_CATEGORY" val="chip"/>
  <p:tag name="KSO_WM_TEMPLATE_INDEX" val="20214704"/>
  <p:tag name="KSO_WM_UNIT_LAYERLEVEL" val="1"/>
  <p:tag name="KSO_WM_TAG_VERSION" val="1.0"/>
  <p:tag name="KSO_WM_BEAUTIFY_FLAG" val="#wm#"/>
  <p:tag name="KSO_WM_CHIP_GROUPID" val="5f9f7fa9e206d3a5ffe887ea"/>
  <p:tag name="KSO_WM_CHIP_XID" val="5f9f7fa9e206d3a5ffe887ee"/>
  <p:tag name="KSO_WM_UNIT_DEC_AREA_ID" val="7003f109d592407dafe995cf2c183e9b"/>
  <p:tag name="KSO_WM_UNIT_DECORATE_INFO" val=""/>
  <p:tag name="KSO_WM_UNIT_SM_LIMIT_TYPE" val=""/>
  <p:tag name="KSO_WM_CHIP_FILLAREA_FILL_RULE" val="{&quot;fill_align&quot;:&quot;cm&quot;,&quot;fill_effect&quot;:[],&quot;fill_mode&quot;:&quot;full&quot;,&quot;sacle_strategy&quot;:&quot;stretch&quot;}"/>
  <p:tag name="KSO_WM_ASSEMBLE_CHIP_INDEX" val="11aa31b989174b7f8eb08132de9445cd"/>
  <p:tag name="KSO_WM_SLIDE_BACKGROUND_TYPE" val="general"/>
  <p:tag name="WM_BEAUTIFY_SHAPE_IDENTITY" val="{1a2454ab-9ab7-49b5-af8c-0e38900035f6}"/>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0.xml><?xml version="1.0" encoding="utf-8"?>
<p:tagLst xmlns:p="http://schemas.openxmlformats.org/presentationml/2006/main">
  <p:tag name="MH" val="20150824163151"/>
  <p:tag name="MH_LIBRARY" val="GRAPHIC"/>
  <p:tag name="MH_TYPE" val="Text"/>
  <p:tag name="MH_ORDER" val="1"/>
</p:tagLst>
</file>

<file path=ppt/tags/tag491.xml><?xml version="1.0" encoding="utf-8"?>
<p:tagLst xmlns:p="http://schemas.openxmlformats.org/presentationml/2006/main">
  <p:tag name="MH" val="20150824163151"/>
  <p:tag name="MH_LIBRARY" val="GRAPHIC"/>
  <p:tag name="MH_TYPE" val="SubTitle"/>
  <p:tag name="MH_ORDER" val="1"/>
</p:tagLst>
</file>

<file path=ppt/tags/tag492.xml><?xml version="1.0" encoding="utf-8"?>
<p:tagLst xmlns:p="http://schemas.openxmlformats.org/presentationml/2006/main">
  <p:tag name="KSO_WM_UNIT_PLACING_PICTURE_USER_VIEWPORT" val="{&quot;height&quot;:6177.3196850393697,&quot;width&quot;:11331.499212598424}"/>
</p:tagLst>
</file>

<file path=ppt/tags/tag493.xml><?xml version="1.0" encoding="utf-8"?>
<p:tagLst xmlns:p="http://schemas.openxmlformats.org/presentationml/2006/main">
  <p:tag name="KSO_WM_UNIT_PLACING_PICTURE_USER_VIEWPORT" val="{&quot;height&quot;:6164.3511811023618,&quot;width&quot;:4747.2157480314963}"/>
</p:tagLst>
</file>

<file path=ppt/tags/tag494.xml><?xml version="1.0" encoding="utf-8"?>
<p:tagLst xmlns:p="http://schemas.openxmlformats.org/presentationml/2006/main">
  <p:tag name="KSO_WM_SLIDE_BK_DARK_LIGHT" val=""/>
  <p:tag name="KSO_WM_SLIDE_BACKGROUND_TYPE" val="general"/>
</p:tagLst>
</file>

<file path=ppt/tags/tag4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704_3*i*1"/>
  <p:tag name="KSO_WM_TEMPLATE_CATEGORY" val="chip"/>
  <p:tag name="KSO_WM_TEMPLATE_INDEX" val="20214704"/>
  <p:tag name="KSO_WM_UNIT_LAYERLEVEL" val="1"/>
  <p:tag name="KSO_WM_TAG_VERSION" val="1.0"/>
  <p:tag name="KSO_WM_BEAUTIFY_FLAG" val="#wm#"/>
  <p:tag name="KSO_WM_CHIP_GROUPID" val="5f9f7fa9e206d3a5ffe887ea"/>
  <p:tag name="KSO_WM_CHIP_XID" val="5f9f7fa9e206d3a5ffe887ed"/>
  <p:tag name="KSO_WM_UNIT_DEC_AREA_ID" val="ac036586ed154e5cb038c307a32c5d50"/>
  <p:tag name="KSO_WM_UNIT_DECORATE_INFO" val=""/>
  <p:tag name="KSO_WM_UNIT_SM_LIMIT_TYPE" val=""/>
  <p:tag name="KSO_WM_CHIP_FILLAREA_FILL_RULE" val="{&quot;fill_align&quot;:&quot;cm&quot;,&quot;fill_effect&quot;:[],&quot;fill_mode&quot;:&quot;full&quot;,&quot;sacle_strategy&quot;:&quot;stretch&quot;}"/>
  <p:tag name="KSO_WM_ASSEMBLE_CHIP_INDEX" val="b9251299b3e74da580dd038898eb31b7"/>
  <p:tag name="KSO_WM_SLIDE_BACKGROUND_TYPE" val="general"/>
  <p:tag name="WM_BEAUTIFY_SHAPE_IDENTITY" val="{14dce813-8152-47de-9ad6-53ec7f50ca18}"/>
</p:tagLst>
</file>

<file path=ppt/tags/tag4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704_4*i*1"/>
  <p:tag name="KSO_WM_TEMPLATE_CATEGORY" val="chip"/>
  <p:tag name="KSO_WM_TEMPLATE_INDEX" val="20214704"/>
  <p:tag name="KSO_WM_UNIT_LAYERLEVEL" val="1"/>
  <p:tag name="KSO_WM_TAG_VERSION" val="1.0"/>
  <p:tag name="KSO_WM_BEAUTIFY_FLAG" val="#wm#"/>
  <p:tag name="KSO_WM_CHIP_GROUPID" val="5f9f7fa9e206d3a5ffe887ea"/>
  <p:tag name="KSO_WM_CHIP_XID" val="5f9f7fa9e206d3a5ffe887ee"/>
  <p:tag name="KSO_WM_UNIT_DEC_AREA_ID" val="7003f109d592407dafe995cf2c183e9b"/>
  <p:tag name="KSO_WM_UNIT_DECORATE_INFO" val=""/>
  <p:tag name="KSO_WM_UNIT_SM_LIMIT_TYPE" val=""/>
  <p:tag name="KSO_WM_CHIP_FILLAREA_FILL_RULE" val="{&quot;fill_align&quot;:&quot;cm&quot;,&quot;fill_effect&quot;:[],&quot;fill_mode&quot;:&quot;full&quot;,&quot;sacle_strategy&quot;:&quot;stretch&quot;}"/>
  <p:tag name="KSO_WM_ASSEMBLE_CHIP_INDEX" val="11aa31b989174b7f8eb08132de9445cd"/>
  <p:tag name="KSO_WM_SLIDE_BACKGROUND_TYPE" val="general"/>
  <p:tag name="WM_BEAUTIFY_SHAPE_IDENTITY" val="{9a02fe3c-7e0b-4e99-9de5-f6542217f09b}"/>
</p:tagLst>
</file>

<file path=ppt/tags/tag497.xml><?xml version="1.0" encoding="utf-8"?>
<p:tagLst xmlns:p="http://schemas.openxmlformats.org/presentationml/2006/main">
  <p:tag name="MH" val="20150824163151"/>
  <p:tag name="MH_LIBRARY" val="GRAPHIC"/>
  <p:tag name="MH_TYPE" val="Text"/>
  <p:tag name="MH_ORDER" val="1"/>
</p:tagLst>
</file>

<file path=ppt/tags/tag498.xml><?xml version="1.0" encoding="utf-8"?>
<p:tagLst xmlns:p="http://schemas.openxmlformats.org/presentationml/2006/main">
  <p:tag name="MH" val="20150824163151"/>
  <p:tag name="MH_LIBRARY" val="GRAPHIC"/>
  <p:tag name="MH_TYPE" val="SubTitle"/>
  <p:tag name="MH_ORDER" val="1"/>
</p:tagLst>
</file>

<file path=ppt/tags/tag499.xml><?xml version="1.0" encoding="utf-8"?>
<p:tagLst xmlns:p="http://schemas.openxmlformats.org/presentationml/2006/main">
  <p:tag name="KSO_WM_UNIT_PLACING_PICTURE_USER_VIEWPORT" val="{&quot;height&quot;:5902.3559055118112,&quot;width&quot;:12047.07874015748}"/>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00.xml><?xml version="1.0" encoding="utf-8"?>
<p:tagLst xmlns:p="http://schemas.openxmlformats.org/presentationml/2006/main">
  <p:tag name="KSO_WM_UNIT_PLACING_PICTURE_USER_VIEWPORT" val="{&quot;height&quot;:3976.7622047244095,&quot;width&quot;:6330.1275590551177}"/>
</p:tagLst>
</file>

<file path=ppt/tags/tag501.xml><?xml version="1.0" encoding="utf-8"?>
<p:tagLst xmlns:p="http://schemas.openxmlformats.org/presentationml/2006/main">
  <p:tag name="KSO_WM_SLIDE_BK_DARK_LIGHT" val=""/>
  <p:tag name="KSO_WM_SLIDE_BACKGROUND_TYPE" val="general"/>
</p:tagLst>
</file>

<file path=ppt/tags/tag5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704_3*i*1"/>
  <p:tag name="KSO_WM_TEMPLATE_CATEGORY" val="chip"/>
  <p:tag name="KSO_WM_TEMPLATE_INDEX" val="20214704"/>
  <p:tag name="KSO_WM_UNIT_LAYERLEVEL" val="1"/>
  <p:tag name="KSO_WM_TAG_VERSION" val="1.0"/>
  <p:tag name="KSO_WM_BEAUTIFY_FLAG" val="#wm#"/>
  <p:tag name="KSO_WM_CHIP_GROUPID" val="5f9f7fa9e206d3a5ffe887ea"/>
  <p:tag name="KSO_WM_CHIP_XID" val="5f9f7fa9e206d3a5ffe887ed"/>
  <p:tag name="KSO_WM_UNIT_DEC_AREA_ID" val="ac036586ed154e5cb038c307a32c5d50"/>
  <p:tag name="KSO_WM_UNIT_DECORATE_INFO" val=""/>
  <p:tag name="KSO_WM_UNIT_SM_LIMIT_TYPE" val=""/>
  <p:tag name="KSO_WM_CHIP_FILLAREA_FILL_RULE" val="{&quot;fill_align&quot;:&quot;cm&quot;,&quot;fill_effect&quot;:[],&quot;fill_mode&quot;:&quot;full&quot;,&quot;sacle_strategy&quot;:&quot;stretch&quot;}"/>
  <p:tag name="KSO_WM_ASSEMBLE_CHIP_INDEX" val="b9251299b3e74da580dd038898eb31b7"/>
  <p:tag name="KSO_WM_SLIDE_BACKGROUND_TYPE" val="general"/>
  <p:tag name="WM_BEAUTIFY_SHAPE_IDENTITY" val="{e9382b5d-7bf2-434b-9746-af8cb9defa31}"/>
</p:tagLst>
</file>

<file path=ppt/tags/tag5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704_4*i*1"/>
  <p:tag name="KSO_WM_TEMPLATE_CATEGORY" val="chip"/>
  <p:tag name="KSO_WM_TEMPLATE_INDEX" val="20214704"/>
  <p:tag name="KSO_WM_UNIT_LAYERLEVEL" val="1"/>
  <p:tag name="KSO_WM_TAG_VERSION" val="1.0"/>
  <p:tag name="KSO_WM_BEAUTIFY_FLAG" val="#wm#"/>
  <p:tag name="KSO_WM_CHIP_GROUPID" val="5f9f7fa9e206d3a5ffe887ea"/>
  <p:tag name="KSO_WM_CHIP_XID" val="5f9f7fa9e206d3a5ffe887ee"/>
  <p:tag name="KSO_WM_UNIT_DEC_AREA_ID" val="7003f109d592407dafe995cf2c183e9b"/>
  <p:tag name="KSO_WM_UNIT_DECORATE_INFO" val=""/>
  <p:tag name="KSO_WM_UNIT_SM_LIMIT_TYPE" val=""/>
  <p:tag name="KSO_WM_CHIP_FILLAREA_FILL_RULE" val="{&quot;fill_align&quot;:&quot;cm&quot;,&quot;fill_effect&quot;:[],&quot;fill_mode&quot;:&quot;full&quot;,&quot;sacle_strategy&quot;:&quot;stretch&quot;}"/>
  <p:tag name="KSO_WM_ASSEMBLE_CHIP_INDEX" val="11aa31b989174b7f8eb08132de9445cd"/>
  <p:tag name="KSO_WM_SLIDE_BACKGROUND_TYPE" val="general"/>
  <p:tag name="WM_BEAUTIFY_SHAPE_IDENTITY" val="{cf55b2c4-9ba3-41e8-bffe-44abca256956}"/>
</p:tagLst>
</file>

<file path=ppt/tags/tag504.xml><?xml version="1.0" encoding="utf-8"?>
<p:tagLst xmlns:p="http://schemas.openxmlformats.org/presentationml/2006/main">
  <p:tag name="KSO_WM_UNIT_PLACING_PICTURE_USER_VIEWPORT" val="{&quot;height&quot;:3648.3165354330708,&quot;width&quot;:7815.0771653543306}"/>
</p:tagLst>
</file>

<file path=ppt/tags/tag505.xml><?xml version="1.0" encoding="utf-8"?>
<p:tagLst xmlns:p="http://schemas.openxmlformats.org/presentationml/2006/main">
  <p:tag name="KSO_WM_UNIT_PLACING_PICTURE_USER_VIEWPORT" val="{&quot;height&quot;:3648.3165354330708,&quot;width&quot;:7805.4771653543303}"/>
</p:tagLst>
</file>

<file path=ppt/tags/tag506.xml><?xml version="1.0" encoding="utf-8"?>
<p:tagLst xmlns:p="http://schemas.openxmlformats.org/presentationml/2006/main">
  <p:tag name="MH" val="20150824163151"/>
  <p:tag name="MH_LIBRARY" val="GRAPHIC"/>
  <p:tag name="MH_TYPE" val="SubTitle"/>
  <p:tag name="MH_ORDER" val="1"/>
</p:tagLst>
</file>

<file path=ppt/tags/tag507.xml><?xml version="1.0" encoding="utf-8"?>
<p:tagLst xmlns:p="http://schemas.openxmlformats.org/presentationml/2006/main">
  <p:tag name="KSO_WM_SLIDE_BK_DARK_LIGHT" val=""/>
  <p:tag name="KSO_WM_SLIDE_BACKGROUND_TYPE" val="general"/>
</p:tagLst>
</file>

<file path=ppt/tags/tag508.xml><?xml version="1.0" encoding="utf-8"?>
<p:tagLst xmlns:p="http://schemas.openxmlformats.org/presentationml/2006/main">
  <p:tag name="KSO_WM_UNIT_PLACING_PICTURE_USER_VIEWPORT" val="{&quot;height&quot;:12782.576377952755,&quot;width&quot;:19193.059842519684}"/>
</p:tagLst>
</file>

<file path=ppt/tags/tag509.xml><?xml version="1.0" encoding="utf-8"?>
<p:tagLst xmlns:p="http://schemas.openxmlformats.org/presentationml/2006/main">
  <p:tag name="KSO_WM_UNIT_SMARTLAYOUT_COMPRESS_INFO" val="{&#10;    &quot;id&quot;: &quot;2020-11-05T09:17:22&quot;,&#10;    &quot;max&quot;: 0,&#10;    &quot;topChanged&quot;: 0&#10;}&#10;"/>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14704_7*i*1"/>
  <p:tag name="KSO_WM_TEMPLATE_CATEGORY" val="custom"/>
  <p:tag name="KSO_WM_TEMPLATE_INDEX" val="20214704"/>
  <p:tag name="KSO_WM_UNIT_LAYERLEVEL" val="1"/>
  <p:tag name="KSO_WM_TAG_VERSION" val="1.0"/>
  <p:tag name="KSO_WM_BEAUTIFY_FLAG" val="#wm#"/>
  <p:tag name="KSO_WM_UNIT_BLOCK" val="0"/>
  <p:tag name="KSO_WM_UNIT_SM_LIMIT_TYPE" val="0"/>
  <p:tag name="KSO_WM_UNIT_DEC_AREA_ID" val="560041f0125447e6a90ec0bb28f6780e"/>
  <p:tag name="KSO_WM_UNIT_DECORATE_INFO" val="{&quot;DecorateInfoH&quot;:{&quot;IsAbs&quot;:true},&quot;DecorateInfoW&quot;:{&quot;IsAbs&quot;:true},&quot;DecorateInfoX&quot;:{&quot;IsAbs&quot;:true,&quot;Pos&quot;:2},&quot;DecorateInfoY&quot;:{&quot;IsAbs&quot;:true,&quot;Pos&quot;:0},&quot;ReferentInfo&quot;:{&quot;Id&quot;:&quot;aaf8b3af9615440e80a9016665dd4e4a&quot;,&quot;X&quot;:{&quot;Pos&quot;:2},&quot;Y&quot;:{&quot;Pos&quot;:2}},&quot;whChangeMode&quot;:0}"/>
  <p:tag name="KSO_WM_CHIP_GROUPID" val="5f2a4d1d1f3c142e57c6bacd"/>
  <p:tag name="KSO_WM_CHIP_XID" val="5f2a4d1d1f3c142e57c6bace"/>
  <p:tag name="KSO_WM_CHIP_FILLAREA_FILL_RULE" val="{&quot;fill_align&quot;:&quot;cm&quot;,&quot;fill_mode&quot;:&quot;adaptive&quot;,&quot;sacle_strategy&quot;:&quot;smart&quot;}"/>
  <p:tag name="KSO_WM_ASSEMBLE_CHIP_INDEX" val="85da1789ea194224a89d9312a9fc4624"/>
  <p:tag name="KSO_WM_UNIT_FILL_FORE_SCHEMECOLOR_INDEX_BRIGHTNESS" val="0.25"/>
  <p:tag name="KSO_WM_UNIT_FILL_FORE_SCHEMECOLOR_INDEX" val="13"/>
  <p:tag name="KSO_WM_UNIT_FILL_TYPE" val="1"/>
  <p:tag name="KSO_WM_UNIT_LINE_FORE_SCHEMECOLOR_INDEX_BRIGHTNESS" val="0.25"/>
  <p:tag name="KSO_WM_UNIT_LINE_FORE_SCHEMECOLOR_INDEX" val="13"/>
  <p:tag name="KSO_WM_UNIT_LINE_FILL_TYPE" val="2"/>
  <p:tag name="KSO_WM_UNIT_TEXT_FILL_FORE_SCHEMECOLOR_INDEX_BRIGHTNESS" val="0"/>
  <p:tag name="KSO_WM_UNIT_TEXT_FILL_FORE_SCHEMECOLOR_INDEX" val="2"/>
  <p:tag name="KSO_WM_UNIT_TEXT_FILL_TYPE" val="1"/>
  <p:tag name="KSO_WM_UNIT_VALUE" val="4"/>
</p:tagLst>
</file>

<file path=ppt/tags/tag5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custom20214704_7*i*2"/>
  <p:tag name="KSO_WM_TEMPLATE_CATEGORY" val="custom"/>
  <p:tag name="KSO_WM_TEMPLATE_INDEX" val="20214704"/>
  <p:tag name="KSO_WM_UNIT_LAYERLEVEL" val="1"/>
  <p:tag name="KSO_WM_TAG_VERSION" val="1.0"/>
  <p:tag name="KSO_WM_BEAUTIFY_FLAG" val="#wm#"/>
  <p:tag name="KSO_WM_UNIT_BLOCK" val="0"/>
  <p:tag name="KSO_WM_UNIT_SM_LIMIT_TYPE" val="0"/>
  <p:tag name="KSO_WM_UNIT_DEC_AREA_ID" val="feb66f080fee42bf87db299ff7120f44"/>
  <p:tag name="KSO_WM_UNIT_DECORATE_INFO" val="{&quot;DecorateInfoH&quot;:{&quot;IsAbs&quot;:true},&quot;DecorateInfoW&quot;:{&quot;IsAbs&quot;:true},&quot;DecorateInfoX&quot;:{&quot;IsAbs&quot;:true,&quot;Pos&quot;:0},&quot;DecorateInfoY&quot;:{&quot;IsAbs&quot;:true,&quot;Pos&quot;:2},&quot;ReferentInfo&quot;:{&quot;Id&quot;:&quot;aaf8b3af9615440e80a9016665dd4e4a&quot;,&quot;X&quot;:{&quot;Pos&quot;:0},&quot;Y&quot;:{&quot;Pos&quot;:0}},&quot;whChangeMode&quot;:0}"/>
  <p:tag name="KSO_WM_CHIP_GROUPID" val="5f2a4d1d1f3c142e57c6bacd"/>
  <p:tag name="KSO_WM_CHIP_XID" val="5f2a4d1d1f3c142e57c6bace"/>
  <p:tag name="KSO_WM_CHIP_FILLAREA_FILL_RULE" val="{&quot;fill_align&quot;:&quot;cm&quot;,&quot;fill_mode&quot;:&quot;adaptive&quot;,&quot;sacle_strategy&quot;:&quot;smart&quot;}"/>
  <p:tag name="KSO_WM_ASSEMBLE_CHIP_INDEX" val="85da1789ea194224a89d9312a9fc4624"/>
  <p:tag name="KSO_WM_UNIT_FILL_FORE_SCHEMECOLOR_INDEX_BRIGHTNESS" val="0.25"/>
  <p:tag name="KSO_WM_UNIT_FILL_FORE_SCHEMECOLOR_INDEX" val="13"/>
  <p:tag name="KSO_WM_UNIT_FILL_TYPE" val="1"/>
  <p:tag name="KSO_WM_UNIT_LINE_FORE_SCHEMECOLOR_INDEX_BRIGHTNESS" val="0.25"/>
  <p:tag name="KSO_WM_UNIT_LINE_FORE_SCHEMECOLOR_INDEX" val="13"/>
  <p:tag name="KSO_WM_UNIT_LINE_FILL_TYPE" val="2"/>
  <p:tag name="KSO_WM_UNIT_TEXT_FILL_FORE_SCHEMECOLOR_INDEX_BRIGHTNESS" val="0"/>
  <p:tag name="KSO_WM_UNIT_TEXT_FILL_FORE_SCHEMECOLOR_INDEX" val="2"/>
  <p:tag name="KSO_WM_UNIT_TEXT_FILL_TYPE" val="1"/>
  <p:tag name="KSO_WM_UNIT_VALUE" val="4"/>
</p:tagLst>
</file>

<file path=ppt/tags/tag5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4704_7*a*1"/>
  <p:tag name="KSO_WM_TEMPLATE_CATEGORY" val="custom"/>
  <p:tag name="KSO_WM_TEMPLATE_INDEX" val="20214704"/>
  <p:tag name="KSO_WM_UNIT_LAYERLEVEL" val="1"/>
  <p:tag name="KSO_WM_TAG_VERSION" val="1.0"/>
  <p:tag name="KSO_WM_BEAUTIFY_FLAG" val="#wm#"/>
  <p:tag name="KSO_WM_UNIT_ISCONTENTSTITLE" val="0"/>
  <p:tag name="KSO_WM_UNIT_NOCLEAR" val="0"/>
  <p:tag name="KSO_WM_UNIT_VALUE" val="42"/>
  <p:tag name="KSO_WM_UNIT_TYPE" val="a"/>
  <p:tag name="KSO_WM_UNIT_INDEX" val="1"/>
  <p:tag name="KSO_WM_UNIT_ISNUMDGMTITLE" val="0"/>
  <p:tag name="KSO_WM_UNIT_PRESET_TEXT" val="单击此处可以编辑与添加低于大约三十字的章节标题"/>
  <p:tag name="KSO_WM_UNIT_BLOCK" val="0"/>
  <p:tag name="KSO_WM_UNIT_DEC_AREA_ID" val="aaf8b3af9615440e80a9016665dd4e4a"/>
  <p:tag name="KSO_WM_CHIP_GROUPID" val="5f2a4d1d1f3c142e57c6bacd"/>
  <p:tag name="KSO_WM_CHIP_XID" val="5f2a4d1d1f3c142e57c6bace"/>
  <p:tag name="KSO_WM_CHIP_FILLAREA_FILL_RULE" val="{&quot;fill_align&quot;:&quot;cm&quot;,&quot;fill_mode&quot;:&quot;adaptive&quot;,&quot;sacle_strategy&quot;:&quot;smart&quot;}"/>
  <p:tag name="KSO_WM_ASSEMBLE_CHIP_INDEX" val="85da1789ea194224a89d9312a9fc4624"/>
  <p:tag name="KSO_WM_UNIT_TEXT_FILL_FORE_SCHEMECOLOR_INDEX_BRIGHTNESS" val="0.15"/>
  <p:tag name="KSO_WM_UNIT_TEXT_FILL_FORE_SCHEMECOLOR_INDEX" val="13"/>
  <p:tag name="KSO_WM_UNIT_TEXT_FILL_TYPE" val="1"/>
</p:tagLst>
</file>

<file path=ppt/tags/tag513.xml><?xml version="1.0" encoding="utf-8"?>
<p:tagLst xmlns:p="http://schemas.openxmlformats.org/presentationml/2006/main">
  <p:tag name="KSO_WM_BEAUTIFY_FLAG" val="#wm#"/>
  <p:tag name="KSO_WM_TEMPLATE_CATEGORY" val="custom"/>
  <p:tag name="KSO_WM_TEMPLATE_INDEX" val="20214704"/>
  <p:tag name="KSO_WM_CHIP_INFOS" val="{&quot;layout_type&quot;:&quot;forright2&quot;,&quot;slide_type&quot;:[&quot;sectionTitle&quot;],&quot;aspect_ratio&quot;:&quot;16:9&quot;}"/>
  <p:tag name="KSO_WM_CHIP_XID" val="5ebe041a0ac41c4a0a525598"/>
  <p:tag name="KSO_WM_CHIP_FILLPROP" val="[[{&quot;fill_id&quot;:&quot;c8df1a3465854d8b966b02b3af772576&quot;,&quot;fill_align&quot;:&quot;cm&quot;,&quot;text_align&quot;:&quot;lm&quot;,&quot;text_direction&quot;:&quot;horizontal&quot;,&quot;chip_types&quot;:[&quot;text&quot;,&quot;header&quot;]}]]"/>
  <p:tag name="KSO_WM_SLIDE_ID" val="custom20214704_7"/>
  <p:tag name="KSO_WM_TEMPLATE_SUBCATEGORY" val="21"/>
  <p:tag name="KSO_WM_TEMPLATE_MASTER_TYPE" val="1"/>
  <p:tag name="KSO_WM_TEMPLATE_COLOR_TYPE" val="1"/>
  <p:tag name="KSO_WM_SLIDE_TYPE" val="sectionTitle"/>
  <p:tag name="KSO_WM_SLIDE_SUBTYPE" val="pureTxt"/>
  <p:tag name="KSO_WM_SLIDE_ITEM_CNT" val="0"/>
  <p:tag name="KSO_WM_SLIDE_INDEX" val="7"/>
  <p:tag name="KSO_WM_SLIDE_SIZE" val="540*400"/>
  <p:tag name="KSO_WM_SLIDE_POSITION" val="380*69"/>
  <p:tag name="KSO_WM_TAG_VERSION" val="1.0"/>
  <p:tag name="KSO_WM_SLIDE_LAYOUT" val="a"/>
  <p:tag name="KSO_WM_SLIDE_LAYOUT_CNT" val="1"/>
  <p:tag name="KSO_WM_CHIP_GROUPID" val="5ebf6661ddc3daf3fef3f760"/>
  <p:tag name="KSO_WM_SLIDE_LAYOUT_INFO" val="{&quot;id&quot;:&quot;2020-11-05T09:17:22&quot;,&quot;margin&quot;:{&quot;bottom&quot;:6.4544796943664551,&quot;left&quot;:12.8480224609375,&quot;right&quot;:2.5553529262542725,&quot;top&quot;:6.5929355621337891},&quot;type&quot;:0}"/>
  <p:tag name="KSO_WM_SLIDE_BK_DARK_LIGHT" val="2"/>
  <p:tag name="KSO_WM_SLIDE_BACKGROUND_TYPE" val="general"/>
  <p:tag name="KSO_WM_SLIDE_SUPPORT_FEATURE_TYPE" val="0"/>
  <p:tag name="KSO_WM_TEMPLATE_ASSEMBLE_XID" val="5fa35297a8fc48be8083015a"/>
  <p:tag name="KSO_WM_TEMPLATE_ASSEMBLE_GROUPID" val="5f9f7fa9e206d3a5ffe887ea"/>
</p:tagLst>
</file>

<file path=ppt/tags/tag5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704_3*i*1"/>
  <p:tag name="KSO_WM_TEMPLATE_CATEGORY" val="chip"/>
  <p:tag name="KSO_WM_TEMPLATE_INDEX" val="20214704"/>
  <p:tag name="KSO_WM_UNIT_LAYERLEVEL" val="1"/>
  <p:tag name="KSO_WM_TAG_VERSION" val="1.0"/>
  <p:tag name="KSO_WM_BEAUTIFY_FLAG" val="#wm#"/>
  <p:tag name="KSO_WM_CHIP_GROUPID" val="5f9f7fa9e206d3a5ffe887ea"/>
  <p:tag name="KSO_WM_CHIP_XID" val="5f9f7fa9e206d3a5ffe887ed"/>
  <p:tag name="KSO_WM_UNIT_DEC_AREA_ID" val="ac036586ed154e5cb038c307a32c5d50"/>
  <p:tag name="KSO_WM_UNIT_DECORATE_INFO" val=""/>
  <p:tag name="KSO_WM_UNIT_SM_LIMIT_TYPE" val=""/>
  <p:tag name="KSO_WM_CHIP_FILLAREA_FILL_RULE" val="{&quot;fill_align&quot;:&quot;cm&quot;,&quot;fill_effect&quot;:[],&quot;fill_mode&quot;:&quot;full&quot;,&quot;sacle_strategy&quot;:&quot;stretch&quot;}"/>
  <p:tag name="KSO_WM_ASSEMBLE_CHIP_INDEX" val="b9251299b3e74da580dd038898eb31b7"/>
  <p:tag name="KSO_WM_SLIDE_BACKGROUND_TYPE" val="general"/>
  <p:tag name="WM_BEAUTIFY_SHAPE_IDENTITY" val="{66fb044f-0009-45f5-8f02-13e17a2b0c6e}"/>
</p:tagLst>
</file>

<file path=ppt/tags/tag5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704_4*i*1"/>
  <p:tag name="KSO_WM_TEMPLATE_CATEGORY" val="chip"/>
  <p:tag name="KSO_WM_TEMPLATE_INDEX" val="20214704"/>
  <p:tag name="KSO_WM_UNIT_LAYERLEVEL" val="1"/>
  <p:tag name="KSO_WM_TAG_VERSION" val="1.0"/>
  <p:tag name="KSO_WM_BEAUTIFY_FLAG" val="#wm#"/>
  <p:tag name="KSO_WM_CHIP_GROUPID" val="5f9f7fa9e206d3a5ffe887ea"/>
  <p:tag name="KSO_WM_CHIP_XID" val="5f9f7fa9e206d3a5ffe887ee"/>
  <p:tag name="KSO_WM_UNIT_DEC_AREA_ID" val="7003f109d592407dafe995cf2c183e9b"/>
  <p:tag name="KSO_WM_UNIT_DECORATE_INFO" val=""/>
  <p:tag name="KSO_WM_UNIT_SM_LIMIT_TYPE" val=""/>
  <p:tag name="KSO_WM_CHIP_FILLAREA_FILL_RULE" val="{&quot;fill_align&quot;:&quot;cm&quot;,&quot;fill_effect&quot;:[],&quot;fill_mode&quot;:&quot;full&quot;,&quot;sacle_strategy&quot;:&quot;stretch&quot;}"/>
  <p:tag name="KSO_WM_ASSEMBLE_CHIP_INDEX" val="11aa31b989174b7f8eb08132de9445cd"/>
  <p:tag name="KSO_WM_SLIDE_BACKGROUND_TYPE" val="general"/>
  <p:tag name="WM_BEAUTIFY_SHAPE_IDENTITY" val="{e6b387c0-7371-40c2-bc76-6c894c9de6fd}"/>
</p:tagLst>
</file>

<file path=ppt/tags/tag516.xml><?xml version="1.0" encoding="utf-8"?>
<p:tagLst xmlns:p="http://schemas.openxmlformats.org/presentationml/2006/main">
  <p:tag name="KSO_WM_UNIT_FILL_FORE_SCHEMECOLOR_INDEX_BRIGHTNESS" val="-0.1"/>
  <p:tag name="KSO_WM_UNIT_FILL_FORE_SCHEMECOLOR_INDEX" val="16"/>
  <p:tag name="KSO_WM_UNIT_FILL_TYPE" val="1"/>
</p:tagLst>
</file>

<file path=ppt/tags/tag517.xml><?xml version="1.0" encoding="utf-8"?>
<p:tagLst xmlns:p="http://schemas.openxmlformats.org/presentationml/2006/main">
  <p:tag name="KSO_WM_SLIDE_BK_DARK_LIGHT" val=""/>
  <p:tag name="KSO_WM_SLIDE_BACKGROUND_TYPE" val="general"/>
</p:tagLst>
</file>

<file path=ppt/tags/tag518.xml><?xml version="1.0" encoding="utf-8"?>
<p:tagLst xmlns:p="http://schemas.openxmlformats.org/presentationml/2006/main">
  <p:tag name="KSO_WM_UNIT_PLACING_PICTURE_USER_VIEWPORT" val="{&quot;height&quot;:12782.576377952755,&quot;width&quot;:19193.059842519684}"/>
</p:tagLst>
</file>

<file path=ppt/tags/tag519.xml><?xml version="1.0" encoding="utf-8"?>
<p:tagLst xmlns:p="http://schemas.openxmlformats.org/presentationml/2006/main">
  <p:tag name="KSO_WM_UNIT_SMARTLAYOUT_COMPRESS_INFO" val="{&#10;    &quot;id&quot;: &quot;2020-11-05T09:17:22&quot;,&#10;    &quot;max&quot;: 0,&#10;    &quot;topChanged&quot;: 0&#10;}&#10;"/>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14704_7*i*1"/>
  <p:tag name="KSO_WM_TEMPLATE_CATEGORY" val="custom"/>
  <p:tag name="KSO_WM_TEMPLATE_INDEX" val="20214704"/>
  <p:tag name="KSO_WM_UNIT_LAYERLEVEL" val="1"/>
  <p:tag name="KSO_WM_TAG_VERSION" val="1.0"/>
  <p:tag name="KSO_WM_BEAUTIFY_FLAG" val="#wm#"/>
  <p:tag name="KSO_WM_UNIT_BLOCK" val="0"/>
  <p:tag name="KSO_WM_UNIT_SM_LIMIT_TYPE" val="0"/>
  <p:tag name="KSO_WM_UNIT_DEC_AREA_ID" val="560041f0125447e6a90ec0bb28f6780e"/>
  <p:tag name="KSO_WM_UNIT_DECORATE_INFO" val="{&quot;DecorateInfoH&quot;:{&quot;IsAbs&quot;:true},&quot;DecorateInfoW&quot;:{&quot;IsAbs&quot;:true},&quot;DecorateInfoX&quot;:{&quot;IsAbs&quot;:true,&quot;Pos&quot;:2},&quot;DecorateInfoY&quot;:{&quot;IsAbs&quot;:true,&quot;Pos&quot;:0},&quot;ReferentInfo&quot;:{&quot;Id&quot;:&quot;aaf8b3af9615440e80a9016665dd4e4a&quot;,&quot;X&quot;:{&quot;Pos&quot;:2},&quot;Y&quot;:{&quot;Pos&quot;:2}},&quot;whChangeMode&quot;:0}"/>
  <p:tag name="KSO_WM_CHIP_GROUPID" val="5f2a4d1d1f3c142e57c6bacd"/>
  <p:tag name="KSO_WM_CHIP_XID" val="5f2a4d1d1f3c142e57c6bace"/>
  <p:tag name="KSO_WM_CHIP_FILLAREA_FILL_RULE" val="{&quot;fill_align&quot;:&quot;cm&quot;,&quot;fill_mode&quot;:&quot;adaptive&quot;,&quot;sacle_strategy&quot;:&quot;smart&quot;}"/>
  <p:tag name="KSO_WM_ASSEMBLE_CHIP_INDEX" val="85da1789ea194224a89d9312a9fc4624"/>
  <p:tag name="KSO_WM_UNIT_FILL_FORE_SCHEMECOLOR_INDEX_BRIGHTNESS" val="0.25"/>
  <p:tag name="KSO_WM_UNIT_FILL_FORE_SCHEMECOLOR_INDEX" val="13"/>
  <p:tag name="KSO_WM_UNIT_FILL_TYPE" val="1"/>
  <p:tag name="KSO_WM_UNIT_LINE_FORE_SCHEMECOLOR_INDEX_BRIGHTNESS" val="0.25"/>
  <p:tag name="KSO_WM_UNIT_LINE_FORE_SCHEMECOLOR_INDEX" val="13"/>
  <p:tag name="KSO_WM_UNIT_LINE_FILL_TYPE" val="2"/>
  <p:tag name="KSO_WM_UNIT_TEXT_FILL_FORE_SCHEMECOLOR_INDEX_BRIGHTNESS" val="0"/>
  <p:tag name="KSO_WM_UNIT_TEXT_FILL_FORE_SCHEMECOLOR_INDEX" val="2"/>
  <p:tag name="KSO_WM_UNIT_TEXT_FILL_TYPE" val="1"/>
  <p:tag name="KSO_WM_UNIT_VALUE" val="4"/>
</p:tagLst>
</file>

<file path=ppt/tags/tag5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custom20214704_7*i*2"/>
  <p:tag name="KSO_WM_TEMPLATE_CATEGORY" val="custom"/>
  <p:tag name="KSO_WM_TEMPLATE_INDEX" val="20214704"/>
  <p:tag name="KSO_WM_UNIT_LAYERLEVEL" val="1"/>
  <p:tag name="KSO_WM_TAG_VERSION" val="1.0"/>
  <p:tag name="KSO_WM_BEAUTIFY_FLAG" val="#wm#"/>
  <p:tag name="KSO_WM_UNIT_BLOCK" val="0"/>
  <p:tag name="KSO_WM_UNIT_SM_LIMIT_TYPE" val="0"/>
  <p:tag name="KSO_WM_UNIT_DEC_AREA_ID" val="feb66f080fee42bf87db299ff7120f44"/>
  <p:tag name="KSO_WM_UNIT_DECORATE_INFO" val="{&quot;DecorateInfoH&quot;:{&quot;IsAbs&quot;:true},&quot;DecorateInfoW&quot;:{&quot;IsAbs&quot;:true},&quot;DecorateInfoX&quot;:{&quot;IsAbs&quot;:true,&quot;Pos&quot;:0},&quot;DecorateInfoY&quot;:{&quot;IsAbs&quot;:true,&quot;Pos&quot;:2},&quot;ReferentInfo&quot;:{&quot;Id&quot;:&quot;aaf8b3af9615440e80a9016665dd4e4a&quot;,&quot;X&quot;:{&quot;Pos&quot;:0},&quot;Y&quot;:{&quot;Pos&quot;:0}},&quot;whChangeMode&quot;:0}"/>
  <p:tag name="KSO_WM_CHIP_GROUPID" val="5f2a4d1d1f3c142e57c6bacd"/>
  <p:tag name="KSO_WM_CHIP_XID" val="5f2a4d1d1f3c142e57c6bace"/>
  <p:tag name="KSO_WM_CHIP_FILLAREA_FILL_RULE" val="{&quot;fill_align&quot;:&quot;cm&quot;,&quot;fill_mode&quot;:&quot;adaptive&quot;,&quot;sacle_strategy&quot;:&quot;smart&quot;}"/>
  <p:tag name="KSO_WM_ASSEMBLE_CHIP_INDEX" val="85da1789ea194224a89d9312a9fc4624"/>
  <p:tag name="KSO_WM_UNIT_FILL_FORE_SCHEMECOLOR_INDEX_BRIGHTNESS" val="0.25"/>
  <p:tag name="KSO_WM_UNIT_FILL_FORE_SCHEMECOLOR_INDEX" val="13"/>
  <p:tag name="KSO_WM_UNIT_FILL_TYPE" val="1"/>
  <p:tag name="KSO_WM_UNIT_LINE_FORE_SCHEMECOLOR_INDEX_BRIGHTNESS" val="0.25"/>
  <p:tag name="KSO_WM_UNIT_LINE_FORE_SCHEMECOLOR_INDEX" val="13"/>
  <p:tag name="KSO_WM_UNIT_LINE_FILL_TYPE" val="2"/>
  <p:tag name="KSO_WM_UNIT_TEXT_FILL_FORE_SCHEMECOLOR_INDEX_BRIGHTNESS" val="0"/>
  <p:tag name="KSO_WM_UNIT_TEXT_FILL_FORE_SCHEMECOLOR_INDEX" val="2"/>
  <p:tag name="KSO_WM_UNIT_TEXT_FILL_TYPE" val="1"/>
  <p:tag name="KSO_WM_UNIT_VALUE" val="4"/>
</p:tagLst>
</file>

<file path=ppt/tags/tag5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4704_7*a*1"/>
  <p:tag name="KSO_WM_TEMPLATE_CATEGORY" val="custom"/>
  <p:tag name="KSO_WM_TEMPLATE_INDEX" val="20214704"/>
  <p:tag name="KSO_WM_UNIT_LAYERLEVEL" val="1"/>
  <p:tag name="KSO_WM_TAG_VERSION" val="1.0"/>
  <p:tag name="KSO_WM_BEAUTIFY_FLAG" val="#wm#"/>
  <p:tag name="KSO_WM_UNIT_ISCONTENTSTITLE" val="0"/>
  <p:tag name="KSO_WM_UNIT_NOCLEAR" val="0"/>
  <p:tag name="KSO_WM_UNIT_VALUE" val="42"/>
  <p:tag name="KSO_WM_UNIT_TYPE" val="a"/>
  <p:tag name="KSO_WM_UNIT_INDEX" val="1"/>
  <p:tag name="KSO_WM_UNIT_ISNUMDGMTITLE" val="0"/>
  <p:tag name="KSO_WM_UNIT_PRESET_TEXT" val="单击此处可以编辑与添加低于大约三十字的章节标题"/>
  <p:tag name="KSO_WM_UNIT_BLOCK" val="0"/>
  <p:tag name="KSO_WM_UNIT_DEC_AREA_ID" val="aaf8b3af9615440e80a9016665dd4e4a"/>
  <p:tag name="KSO_WM_CHIP_GROUPID" val="5f2a4d1d1f3c142e57c6bacd"/>
  <p:tag name="KSO_WM_CHIP_XID" val="5f2a4d1d1f3c142e57c6bace"/>
  <p:tag name="KSO_WM_CHIP_FILLAREA_FILL_RULE" val="{&quot;fill_align&quot;:&quot;cm&quot;,&quot;fill_mode&quot;:&quot;adaptive&quot;,&quot;sacle_strategy&quot;:&quot;smart&quot;}"/>
  <p:tag name="KSO_WM_ASSEMBLE_CHIP_INDEX" val="85da1789ea194224a89d9312a9fc4624"/>
  <p:tag name="KSO_WM_UNIT_TEXT_FILL_FORE_SCHEMECOLOR_INDEX_BRIGHTNESS" val="0.15"/>
  <p:tag name="KSO_WM_UNIT_TEXT_FILL_FORE_SCHEMECOLOR_INDEX" val="13"/>
  <p:tag name="KSO_WM_UNIT_TEXT_FILL_TYPE" val="1"/>
</p:tagLst>
</file>

<file path=ppt/tags/tag523.xml><?xml version="1.0" encoding="utf-8"?>
<p:tagLst xmlns:p="http://schemas.openxmlformats.org/presentationml/2006/main">
  <p:tag name="KSO_WM_BEAUTIFY_FLAG" val="#wm#"/>
  <p:tag name="KSO_WM_TEMPLATE_CATEGORY" val="custom"/>
  <p:tag name="KSO_WM_TEMPLATE_INDEX" val="20214704"/>
  <p:tag name="KSO_WM_CHIP_INFOS" val="{&quot;layout_type&quot;:&quot;forright2&quot;,&quot;slide_type&quot;:[&quot;sectionTitle&quot;],&quot;aspect_ratio&quot;:&quot;16:9&quot;}"/>
  <p:tag name="KSO_WM_CHIP_XID" val="5ebe041a0ac41c4a0a525598"/>
  <p:tag name="KSO_WM_CHIP_FILLPROP" val="[[{&quot;fill_id&quot;:&quot;c8df1a3465854d8b966b02b3af772576&quot;,&quot;fill_align&quot;:&quot;cm&quot;,&quot;text_align&quot;:&quot;lm&quot;,&quot;text_direction&quot;:&quot;horizontal&quot;,&quot;chip_types&quot;:[&quot;text&quot;,&quot;header&quot;]}]]"/>
  <p:tag name="KSO_WM_SLIDE_ID" val="custom20214704_7"/>
  <p:tag name="KSO_WM_TEMPLATE_SUBCATEGORY" val="21"/>
  <p:tag name="KSO_WM_TEMPLATE_MASTER_TYPE" val="1"/>
  <p:tag name="KSO_WM_TEMPLATE_COLOR_TYPE" val="1"/>
  <p:tag name="KSO_WM_SLIDE_TYPE" val="sectionTitle"/>
  <p:tag name="KSO_WM_SLIDE_SUBTYPE" val="pureTxt"/>
  <p:tag name="KSO_WM_SLIDE_ITEM_CNT" val="0"/>
  <p:tag name="KSO_WM_SLIDE_INDEX" val="7"/>
  <p:tag name="KSO_WM_SLIDE_SIZE" val="540*400"/>
  <p:tag name="KSO_WM_SLIDE_POSITION" val="380*69"/>
  <p:tag name="KSO_WM_TAG_VERSION" val="1.0"/>
  <p:tag name="KSO_WM_SLIDE_LAYOUT" val="a"/>
  <p:tag name="KSO_WM_SLIDE_LAYOUT_CNT" val="1"/>
  <p:tag name="KSO_WM_CHIP_GROUPID" val="5ebf6661ddc3daf3fef3f760"/>
  <p:tag name="KSO_WM_SLIDE_LAYOUT_INFO" val="{&quot;id&quot;:&quot;2020-11-05T09:17:22&quot;,&quot;margin&quot;:{&quot;bottom&quot;:6.4544796943664551,&quot;left&quot;:12.8480224609375,&quot;right&quot;:2.5553529262542725,&quot;top&quot;:6.5929355621337891},&quot;type&quot;:0}"/>
  <p:tag name="KSO_WM_SLIDE_BK_DARK_LIGHT" val="2"/>
  <p:tag name="KSO_WM_SLIDE_BACKGROUND_TYPE" val="general"/>
  <p:tag name="KSO_WM_SLIDE_SUPPORT_FEATURE_TYPE" val="0"/>
  <p:tag name="KSO_WM_TEMPLATE_ASSEMBLE_XID" val="5fa35297a8fc48be8083015a"/>
  <p:tag name="KSO_WM_TEMPLATE_ASSEMBLE_GROUPID" val="5f9f7fa9e206d3a5ffe887ea"/>
</p:tagLst>
</file>

<file path=ppt/tags/tag5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704_3*i*1"/>
  <p:tag name="KSO_WM_TEMPLATE_CATEGORY" val="chip"/>
  <p:tag name="KSO_WM_TEMPLATE_INDEX" val="20214704"/>
  <p:tag name="KSO_WM_UNIT_LAYERLEVEL" val="1"/>
  <p:tag name="KSO_WM_TAG_VERSION" val="1.0"/>
  <p:tag name="KSO_WM_BEAUTIFY_FLAG" val="#wm#"/>
  <p:tag name="KSO_WM_CHIP_GROUPID" val="5f9f7fa9e206d3a5ffe887ea"/>
  <p:tag name="KSO_WM_CHIP_XID" val="5f9f7fa9e206d3a5ffe887ed"/>
  <p:tag name="KSO_WM_UNIT_DEC_AREA_ID" val="ac036586ed154e5cb038c307a32c5d50"/>
  <p:tag name="KSO_WM_UNIT_DECORATE_INFO" val=""/>
  <p:tag name="KSO_WM_UNIT_SM_LIMIT_TYPE" val=""/>
  <p:tag name="KSO_WM_CHIP_FILLAREA_FILL_RULE" val="{&quot;fill_align&quot;:&quot;cm&quot;,&quot;fill_effect&quot;:[],&quot;fill_mode&quot;:&quot;full&quot;,&quot;sacle_strategy&quot;:&quot;stretch&quot;}"/>
  <p:tag name="KSO_WM_ASSEMBLE_CHIP_INDEX" val="b9251299b3e74da580dd038898eb31b7"/>
  <p:tag name="KSO_WM_SLIDE_BACKGROUND_TYPE" val="general"/>
  <p:tag name="WM_BEAUTIFY_SHAPE_IDENTITY" val="{ca6e1676-cef6-42ab-ba28-6c1f65004389}"/>
</p:tagLst>
</file>

<file path=ppt/tags/tag5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704_4*i*1"/>
  <p:tag name="KSO_WM_TEMPLATE_CATEGORY" val="chip"/>
  <p:tag name="KSO_WM_TEMPLATE_INDEX" val="20214704"/>
  <p:tag name="KSO_WM_UNIT_LAYERLEVEL" val="1"/>
  <p:tag name="KSO_WM_TAG_VERSION" val="1.0"/>
  <p:tag name="KSO_WM_BEAUTIFY_FLAG" val="#wm#"/>
  <p:tag name="KSO_WM_CHIP_GROUPID" val="5f9f7fa9e206d3a5ffe887ea"/>
  <p:tag name="KSO_WM_CHIP_XID" val="5f9f7fa9e206d3a5ffe887ee"/>
  <p:tag name="KSO_WM_UNIT_DEC_AREA_ID" val="7003f109d592407dafe995cf2c183e9b"/>
  <p:tag name="KSO_WM_UNIT_DECORATE_INFO" val=""/>
  <p:tag name="KSO_WM_UNIT_SM_LIMIT_TYPE" val=""/>
  <p:tag name="KSO_WM_CHIP_FILLAREA_FILL_RULE" val="{&quot;fill_align&quot;:&quot;cm&quot;,&quot;fill_effect&quot;:[],&quot;fill_mode&quot;:&quot;full&quot;,&quot;sacle_strategy&quot;:&quot;stretch&quot;}"/>
  <p:tag name="KSO_WM_ASSEMBLE_CHIP_INDEX" val="11aa31b989174b7f8eb08132de9445cd"/>
  <p:tag name="KSO_WM_SLIDE_BACKGROUND_TYPE" val="general"/>
  <p:tag name="WM_BEAUTIFY_SHAPE_IDENTITY" val="{da386fcf-9a40-47d2-bcf2-20dbbbf53910}"/>
</p:tagLst>
</file>

<file path=ppt/tags/tag526.xml><?xml version="1.0" encoding="utf-8"?>
<p:tagLst xmlns:p="http://schemas.openxmlformats.org/presentationml/2006/main">
  <p:tag name="KSO_WM_SLIDE_BK_DARK_LIGHT" val=""/>
  <p:tag name="KSO_WM_SLIDE_BACKGROUND_TYPE" val="general"/>
</p:tagLst>
</file>

<file path=ppt/tags/tag5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704_3*i*1"/>
  <p:tag name="KSO_WM_TEMPLATE_CATEGORY" val="chip"/>
  <p:tag name="KSO_WM_TEMPLATE_INDEX" val="20214704"/>
  <p:tag name="KSO_WM_UNIT_LAYERLEVEL" val="1"/>
  <p:tag name="KSO_WM_TAG_VERSION" val="1.0"/>
  <p:tag name="KSO_WM_BEAUTIFY_FLAG" val="#wm#"/>
  <p:tag name="KSO_WM_CHIP_GROUPID" val="5f9f7fa9e206d3a5ffe887ea"/>
  <p:tag name="KSO_WM_CHIP_XID" val="5f9f7fa9e206d3a5ffe887ed"/>
  <p:tag name="KSO_WM_UNIT_DEC_AREA_ID" val="ac036586ed154e5cb038c307a32c5d50"/>
  <p:tag name="KSO_WM_UNIT_DECORATE_INFO" val=""/>
  <p:tag name="KSO_WM_UNIT_SM_LIMIT_TYPE" val=""/>
  <p:tag name="KSO_WM_CHIP_FILLAREA_FILL_RULE" val="{&quot;fill_align&quot;:&quot;cm&quot;,&quot;fill_effect&quot;:[],&quot;fill_mode&quot;:&quot;full&quot;,&quot;sacle_strategy&quot;:&quot;stretch&quot;}"/>
  <p:tag name="KSO_WM_ASSEMBLE_CHIP_INDEX" val="b9251299b3e74da580dd038898eb31b7"/>
  <p:tag name="KSO_WM_SLIDE_BACKGROUND_TYPE" val="general"/>
  <p:tag name="WM_BEAUTIFY_SHAPE_IDENTITY" val="{f374a9c6-98ce-4433-90b2-525e9c7f4a83}"/>
</p:tagLst>
</file>

<file path=ppt/tags/tag5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704_4*i*1"/>
  <p:tag name="KSO_WM_TEMPLATE_CATEGORY" val="chip"/>
  <p:tag name="KSO_WM_TEMPLATE_INDEX" val="20214704"/>
  <p:tag name="KSO_WM_UNIT_LAYERLEVEL" val="1"/>
  <p:tag name="KSO_WM_TAG_VERSION" val="1.0"/>
  <p:tag name="KSO_WM_BEAUTIFY_FLAG" val="#wm#"/>
  <p:tag name="KSO_WM_CHIP_GROUPID" val="5f9f7fa9e206d3a5ffe887ea"/>
  <p:tag name="KSO_WM_CHIP_XID" val="5f9f7fa9e206d3a5ffe887ee"/>
  <p:tag name="KSO_WM_UNIT_DEC_AREA_ID" val="7003f109d592407dafe995cf2c183e9b"/>
  <p:tag name="KSO_WM_UNIT_DECORATE_INFO" val=""/>
  <p:tag name="KSO_WM_UNIT_SM_LIMIT_TYPE" val=""/>
  <p:tag name="KSO_WM_CHIP_FILLAREA_FILL_RULE" val="{&quot;fill_align&quot;:&quot;cm&quot;,&quot;fill_effect&quot;:[],&quot;fill_mode&quot;:&quot;full&quot;,&quot;sacle_strategy&quot;:&quot;stretch&quot;}"/>
  <p:tag name="KSO_WM_ASSEMBLE_CHIP_INDEX" val="11aa31b989174b7f8eb08132de9445cd"/>
  <p:tag name="KSO_WM_SLIDE_BACKGROUND_TYPE" val="general"/>
  <p:tag name="WM_BEAUTIFY_SHAPE_IDENTITY" val="{6c625863-2454-4609-806a-35fcd4d3b1d6}"/>
</p:tagLst>
</file>

<file path=ppt/tags/tag529.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0.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531.xml><?xml version="1.0" encoding="utf-8"?>
<p:tagLst xmlns:p="http://schemas.openxmlformats.org/presentationml/2006/main">
  <p:tag name="KSO_WM_UNIT_PLACING_PICTURE_USER_VIEWPORT" val="{&quot;height&quot;:5643.9574803149608,&quot;width&quot;:4627.070866141732}"/>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532.xml><?xml version="1.0" encoding="utf-8"?>
<p:tagLst xmlns:p="http://schemas.openxmlformats.org/presentationml/2006/main">
  <p:tag name="KSO_WM_UNIT_PLACING_PICTURE_USER_VIEWPORT" val="{&quot;height&quot;:5643.9574803149608,&quot;width&quot;:4627.070866141732}"/>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533.xml><?xml version="1.0" encoding="utf-8"?>
<p:tagLst xmlns:p="http://schemas.openxmlformats.org/presentationml/2006/main">
  <p:tag name="KSO_WM_UNIT_PLACING_PICTURE_USER_VIEWPORT" val="{&quot;height&quot;:5643.9574803149608,&quot;width&quot;:4627.070866141732}"/>
</p:tagLst>
</file>

<file path=ppt/tags/tag534.xml><?xml version="1.0" encoding="utf-8"?>
<p:tagLst xmlns:p="http://schemas.openxmlformats.org/presentationml/2006/main">
  <p:tag name="KSO_WM_SLIDE_BK_DARK_LIGHT" val=""/>
  <p:tag name="KSO_WM_SLIDE_BACKGROUND_TYPE" val="general"/>
</p:tagLst>
</file>

<file path=ppt/tags/tag5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704_3*i*1"/>
  <p:tag name="KSO_WM_TEMPLATE_CATEGORY" val="chip"/>
  <p:tag name="KSO_WM_TEMPLATE_INDEX" val="20214704"/>
  <p:tag name="KSO_WM_UNIT_LAYERLEVEL" val="1"/>
  <p:tag name="KSO_WM_TAG_VERSION" val="1.0"/>
  <p:tag name="KSO_WM_BEAUTIFY_FLAG" val="#wm#"/>
  <p:tag name="KSO_WM_CHIP_GROUPID" val="5f9f7fa9e206d3a5ffe887ea"/>
  <p:tag name="KSO_WM_CHIP_XID" val="5f9f7fa9e206d3a5ffe887ed"/>
  <p:tag name="KSO_WM_UNIT_DEC_AREA_ID" val="ac036586ed154e5cb038c307a32c5d50"/>
  <p:tag name="KSO_WM_UNIT_DECORATE_INFO" val=""/>
  <p:tag name="KSO_WM_UNIT_SM_LIMIT_TYPE" val=""/>
  <p:tag name="KSO_WM_CHIP_FILLAREA_FILL_RULE" val="{&quot;fill_align&quot;:&quot;cm&quot;,&quot;fill_effect&quot;:[],&quot;fill_mode&quot;:&quot;full&quot;,&quot;sacle_strategy&quot;:&quot;stretch&quot;}"/>
  <p:tag name="KSO_WM_ASSEMBLE_CHIP_INDEX" val="b9251299b3e74da580dd038898eb31b7"/>
  <p:tag name="KSO_WM_SLIDE_BACKGROUND_TYPE" val="general"/>
  <p:tag name="WM_BEAUTIFY_SHAPE_IDENTITY" val="{1e09a037-4bb6-464a-938f-ad78cc66ff40}"/>
</p:tagLst>
</file>

<file path=ppt/tags/tag5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704_4*i*1"/>
  <p:tag name="KSO_WM_TEMPLATE_CATEGORY" val="chip"/>
  <p:tag name="KSO_WM_TEMPLATE_INDEX" val="20214704"/>
  <p:tag name="KSO_WM_UNIT_LAYERLEVEL" val="1"/>
  <p:tag name="KSO_WM_TAG_VERSION" val="1.0"/>
  <p:tag name="KSO_WM_BEAUTIFY_FLAG" val="#wm#"/>
  <p:tag name="KSO_WM_CHIP_GROUPID" val="5f9f7fa9e206d3a5ffe887ea"/>
  <p:tag name="KSO_WM_CHIP_XID" val="5f9f7fa9e206d3a5ffe887ee"/>
  <p:tag name="KSO_WM_UNIT_DEC_AREA_ID" val="7003f109d592407dafe995cf2c183e9b"/>
  <p:tag name="KSO_WM_UNIT_DECORATE_INFO" val=""/>
  <p:tag name="KSO_WM_UNIT_SM_LIMIT_TYPE" val=""/>
  <p:tag name="KSO_WM_CHIP_FILLAREA_FILL_RULE" val="{&quot;fill_align&quot;:&quot;cm&quot;,&quot;fill_effect&quot;:[],&quot;fill_mode&quot;:&quot;full&quot;,&quot;sacle_strategy&quot;:&quot;stretch&quot;}"/>
  <p:tag name="KSO_WM_ASSEMBLE_CHIP_INDEX" val="11aa31b989174b7f8eb08132de9445cd"/>
  <p:tag name="KSO_WM_SLIDE_BACKGROUND_TYPE" val="general"/>
  <p:tag name="WM_BEAUTIFY_SHAPE_IDENTITY" val="{337a3c04-1ebf-44d5-a5ae-8989eccd38fb}"/>
</p:tagLst>
</file>

<file path=ppt/tags/tag537.xml><?xml version="1.0" encoding="utf-8"?>
<p:tagLst xmlns:p="http://schemas.openxmlformats.org/presentationml/2006/main">
  <p:tag name="KSO_WM_UNIT_PLACING_PICTURE_USER_VIEWPORT" val="{&quot;height&quot;:6890.2062992125984,&quot;width&quot;:8066.4897637795275}"/>
</p:tagLst>
</file>

<file path=ppt/tags/tag538.xml><?xml version="1.0" encoding="utf-8"?>
<p:tagLst xmlns:p="http://schemas.openxmlformats.org/presentationml/2006/main">
  <p:tag name="KSO_WM_UNIT_PLACING_PICTURE_USER_VIEWPORT" val="{&quot;height&quot;:6510.7921259842515,&quot;width&quot;:10615.804724409449}"/>
  <p:tag name="KSO_WM_UNIT_LINE_FORE_SCHEMECOLOR_INDEX_BRIGHTNESS" val="-0.35"/>
  <p:tag name="KSO_WM_UNIT_LINE_FORE_SCHEMECOLOR_INDEX" val="14"/>
  <p:tag name="KSO_WM_UNIT_LINE_FILL_TYPE" val="2"/>
</p:tagLst>
</file>

<file path=ppt/tags/tag539.xml><?xml version="1.0" encoding="utf-8"?>
<p:tagLst xmlns:p="http://schemas.openxmlformats.org/presentationml/2006/main">
  <p:tag name="KSO_WM_SLIDE_BK_DARK_LIGHT" val=""/>
  <p:tag name="KSO_WM_SLIDE_BACKGROUND_TYPE" val="general"/>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704_3*i*1"/>
  <p:tag name="KSO_WM_TEMPLATE_CATEGORY" val="chip"/>
  <p:tag name="KSO_WM_TEMPLATE_INDEX" val="20214704"/>
  <p:tag name="KSO_WM_UNIT_LAYERLEVEL" val="1"/>
  <p:tag name="KSO_WM_TAG_VERSION" val="1.0"/>
  <p:tag name="KSO_WM_BEAUTIFY_FLAG" val="#wm#"/>
  <p:tag name="KSO_WM_CHIP_GROUPID" val="5f9f7fa9e206d3a5ffe887ea"/>
  <p:tag name="KSO_WM_CHIP_XID" val="5f9f7fa9e206d3a5ffe887ed"/>
  <p:tag name="KSO_WM_UNIT_DEC_AREA_ID" val="ac036586ed154e5cb038c307a32c5d50"/>
  <p:tag name="KSO_WM_UNIT_DECORATE_INFO" val=""/>
  <p:tag name="KSO_WM_UNIT_SM_LIMIT_TYPE" val=""/>
  <p:tag name="KSO_WM_CHIP_FILLAREA_FILL_RULE" val="{&quot;fill_align&quot;:&quot;cm&quot;,&quot;fill_effect&quot;:[],&quot;fill_mode&quot;:&quot;full&quot;,&quot;sacle_strategy&quot;:&quot;stretch&quot;}"/>
  <p:tag name="KSO_WM_ASSEMBLE_CHIP_INDEX" val="b9251299b3e74da580dd038898eb31b7"/>
  <p:tag name="KSO_WM_SLIDE_BACKGROUND_TYPE" val="general"/>
  <p:tag name="WM_BEAUTIFY_SHAPE_IDENTITY" val="{d3eacec6-1b2f-46d7-8f64-9eb8efc84e1f}"/>
</p:tagLst>
</file>

<file path=ppt/tags/tag5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704_4*i*1"/>
  <p:tag name="KSO_WM_TEMPLATE_CATEGORY" val="chip"/>
  <p:tag name="KSO_WM_TEMPLATE_INDEX" val="20214704"/>
  <p:tag name="KSO_WM_UNIT_LAYERLEVEL" val="1"/>
  <p:tag name="KSO_WM_TAG_VERSION" val="1.0"/>
  <p:tag name="KSO_WM_BEAUTIFY_FLAG" val="#wm#"/>
  <p:tag name="KSO_WM_CHIP_GROUPID" val="5f9f7fa9e206d3a5ffe887ea"/>
  <p:tag name="KSO_WM_CHIP_XID" val="5f9f7fa9e206d3a5ffe887ee"/>
  <p:tag name="KSO_WM_UNIT_DEC_AREA_ID" val="7003f109d592407dafe995cf2c183e9b"/>
  <p:tag name="KSO_WM_UNIT_DECORATE_INFO" val=""/>
  <p:tag name="KSO_WM_UNIT_SM_LIMIT_TYPE" val=""/>
  <p:tag name="KSO_WM_CHIP_FILLAREA_FILL_RULE" val="{&quot;fill_align&quot;:&quot;cm&quot;,&quot;fill_effect&quot;:[],&quot;fill_mode&quot;:&quot;full&quot;,&quot;sacle_strategy&quot;:&quot;stretch&quot;}"/>
  <p:tag name="KSO_WM_ASSEMBLE_CHIP_INDEX" val="11aa31b989174b7f8eb08132de9445cd"/>
  <p:tag name="KSO_WM_SLIDE_BACKGROUND_TYPE" val="general"/>
  <p:tag name="WM_BEAUTIFY_SHAPE_IDENTITY" val="{786f45a0-e012-4f75-8098-08c8fc5fa43d}"/>
</p:tagLst>
</file>

<file path=ppt/tags/tag542.xml><?xml version="1.0" encoding="utf-8"?>
<p:tagLst xmlns:p="http://schemas.openxmlformats.org/presentationml/2006/main">
  <p:tag name="MH" val="20180822215704"/>
  <p:tag name="MH_LIBRARY" val="GRAPHIC"/>
  <p:tag name="MH_TYPE" val="Text"/>
  <p:tag name="MH_ORDER" val="1"/>
  <p:tag name="KSO_WM_UNIT_FILL_FORE_SCHEMECOLOR_INDEX_BRIGHTNESS" val="0"/>
  <p:tag name="KSO_WM_UNIT_FILL_FORE_SCHEMECOLOR_INDEX" val="5"/>
  <p:tag name="KSO_WM_UNIT_FILL_TYPE" val="1"/>
</p:tagLst>
</file>

<file path=ppt/tags/tag543.xml><?xml version="1.0" encoding="utf-8"?>
<p:tagLst xmlns:p="http://schemas.openxmlformats.org/presentationml/2006/main">
  <p:tag name="MH" val="20180822215704"/>
  <p:tag name="MH_LIBRARY" val="GRAPHIC"/>
  <p:tag name="MH_TYPE" val="Other"/>
  <p:tag name="MH_ORDER" val="1"/>
  <p:tag name="KSO_WM_UNIT_FILL_FORE_SCHEMECOLOR_INDEX_BRIGHTNESS" val="0"/>
  <p:tag name="KSO_WM_UNIT_FILL_FORE_SCHEMECOLOR_INDEX" val="5"/>
  <p:tag name="KSO_WM_UNIT_FILL_TYPE" val="1"/>
</p:tagLst>
</file>

<file path=ppt/tags/tag544.xml><?xml version="1.0" encoding="utf-8"?>
<p:tagLst xmlns:p="http://schemas.openxmlformats.org/presentationml/2006/main">
  <p:tag name="MH" val="20180822215704"/>
  <p:tag name="MH_LIBRARY" val="GRAPHIC"/>
  <p:tag name="MH_TYPE" val="Other"/>
  <p:tag name="MH_ORDER" val="2"/>
  <p:tag name="KSO_WM_UNIT_FILL_FORE_SCHEMECOLOR_INDEX_BRIGHTNESS" val="0.6"/>
  <p:tag name="KSO_WM_UNIT_FILL_FORE_SCHEMECOLOR_INDEX" val="5"/>
  <p:tag name="KSO_WM_UNIT_FILL_TYPE" val="1"/>
</p:tagLst>
</file>

<file path=ppt/tags/tag545.xml><?xml version="1.0" encoding="utf-8"?>
<p:tagLst xmlns:p="http://schemas.openxmlformats.org/presentationml/2006/main">
  <p:tag name="MH" val="20180822215704"/>
  <p:tag name="MH_LIBRARY" val="GRAPHIC"/>
  <p:tag name="MH_TYPE" val="Other"/>
  <p:tag name="MH_ORDER" val="3"/>
  <p:tag name="KSO_WM_UNIT_FILL_FORE_SCHEMECOLOR_INDEX_BRIGHTNESS" val="0.6"/>
  <p:tag name="KSO_WM_UNIT_FILL_FORE_SCHEMECOLOR_INDEX" val="5"/>
  <p:tag name="KSO_WM_UNIT_FILL_TYPE" val="1"/>
</p:tagLst>
</file>

<file path=ppt/tags/tag546.xml><?xml version="1.0" encoding="utf-8"?>
<p:tagLst xmlns:p="http://schemas.openxmlformats.org/presentationml/2006/main">
  <p:tag name="MH" val="20180822215704"/>
  <p:tag name="MH_LIBRARY" val="GRAPHIC"/>
  <p:tag name="MH_TYPE" val="Picture"/>
  <p:tag name="MH_ORDER" val="1"/>
  <p:tag name="KSO_WM_UNIT_PLACING_PICTURE_USER_VIEWPORT" val="{&quot;height&quot;:5400,&quot;width&quot;:10428.11968503937}"/>
</p:tagLst>
</file>

<file path=ppt/tags/tag547.xml><?xml version="1.0" encoding="utf-8"?>
<p:tagLst xmlns:p="http://schemas.openxmlformats.org/presentationml/2006/main">
  <p:tag name="MH_TYPE" val="#NeiR#"/>
  <p:tag name="MH_NUMBER" val="1"/>
  <p:tag name="MH_CATEGORY" val="#TuWHP#"/>
  <p:tag name="MH_LAYOUT" val="Text"/>
  <p:tag name="MH" val="20180822215704"/>
  <p:tag name="MH_LIBRARY" val="GRAPHIC"/>
  <p:tag name="KSO_WM_SLIDE_BK_DARK_LIGHT" val=""/>
  <p:tag name="KSO_WM_SLIDE_BACKGROUND_TYPE" val="general"/>
</p:tagLst>
</file>

<file path=ppt/tags/tag5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704_3*i*1"/>
  <p:tag name="KSO_WM_TEMPLATE_CATEGORY" val="chip"/>
  <p:tag name="KSO_WM_TEMPLATE_INDEX" val="20214704"/>
  <p:tag name="KSO_WM_UNIT_LAYERLEVEL" val="1"/>
  <p:tag name="KSO_WM_TAG_VERSION" val="1.0"/>
  <p:tag name="KSO_WM_BEAUTIFY_FLAG" val="#wm#"/>
  <p:tag name="KSO_WM_CHIP_GROUPID" val="5f9f7fa9e206d3a5ffe887ea"/>
  <p:tag name="KSO_WM_CHIP_XID" val="5f9f7fa9e206d3a5ffe887ed"/>
  <p:tag name="KSO_WM_UNIT_DEC_AREA_ID" val="ac036586ed154e5cb038c307a32c5d50"/>
  <p:tag name="KSO_WM_UNIT_DECORATE_INFO" val=""/>
  <p:tag name="KSO_WM_UNIT_SM_LIMIT_TYPE" val=""/>
  <p:tag name="KSO_WM_CHIP_FILLAREA_FILL_RULE" val="{&quot;fill_align&quot;:&quot;cm&quot;,&quot;fill_effect&quot;:[],&quot;fill_mode&quot;:&quot;full&quot;,&quot;sacle_strategy&quot;:&quot;stretch&quot;}"/>
  <p:tag name="KSO_WM_ASSEMBLE_CHIP_INDEX" val="b9251299b3e74da580dd038898eb31b7"/>
  <p:tag name="KSO_WM_SLIDE_BACKGROUND_TYPE" val="general"/>
  <p:tag name="WM_BEAUTIFY_SHAPE_IDENTITY" val="{927422a4-0d47-4124-b83a-ccafa73bde94}"/>
</p:tagLst>
</file>

<file path=ppt/tags/tag5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704_4*i*1"/>
  <p:tag name="KSO_WM_TEMPLATE_CATEGORY" val="chip"/>
  <p:tag name="KSO_WM_TEMPLATE_INDEX" val="20214704"/>
  <p:tag name="KSO_WM_UNIT_LAYERLEVEL" val="1"/>
  <p:tag name="KSO_WM_TAG_VERSION" val="1.0"/>
  <p:tag name="KSO_WM_BEAUTIFY_FLAG" val="#wm#"/>
  <p:tag name="KSO_WM_CHIP_GROUPID" val="5f9f7fa9e206d3a5ffe887ea"/>
  <p:tag name="KSO_WM_CHIP_XID" val="5f9f7fa9e206d3a5ffe887ee"/>
  <p:tag name="KSO_WM_UNIT_DEC_AREA_ID" val="7003f109d592407dafe995cf2c183e9b"/>
  <p:tag name="KSO_WM_UNIT_DECORATE_INFO" val=""/>
  <p:tag name="KSO_WM_UNIT_SM_LIMIT_TYPE" val=""/>
  <p:tag name="KSO_WM_CHIP_FILLAREA_FILL_RULE" val="{&quot;fill_align&quot;:&quot;cm&quot;,&quot;fill_effect&quot;:[],&quot;fill_mode&quot;:&quot;full&quot;,&quot;sacle_strategy&quot;:&quot;stretch&quot;}"/>
  <p:tag name="KSO_WM_ASSEMBLE_CHIP_INDEX" val="11aa31b989174b7f8eb08132de9445cd"/>
  <p:tag name="KSO_WM_SLIDE_BACKGROUND_TYPE" val="general"/>
  <p:tag name="WM_BEAUTIFY_SHAPE_IDENTITY" val="{f717c46d-0d86-4d89-8cfa-ab1e77e2f59f}"/>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0.xml><?xml version="1.0" encoding="utf-8"?>
<p:tagLst xmlns:p="http://schemas.openxmlformats.org/presentationml/2006/main">
  <p:tag name="KSO_WM_UNIT_PLACING_PICTURE_USER_VIEWPORT" val="{&quot;height&quot;:6508.2771653543305,&quot;width&quot;:6515.4220472440948}"/>
</p:tagLst>
</file>

<file path=ppt/tags/tag551.xml><?xml version="1.0" encoding="utf-8"?>
<p:tagLst xmlns:p="http://schemas.openxmlformats.org/presentationml/2006/main">
  <p:tag name="KSO_WM_UNIT_FILL_FORE_SCHEMECOLOR_INDEX_BRIGHTNESS" val="0"/>
  <p:tag name="KSO_WM_UNIT_FILL_FORE_SCHEMECOLOR_INDEX" val="14"/>
  <p:tag name="KSO_WM_UNIT_FILL_TYPE" val="1"/>
</p:tagLst>
</file>

<file path=ppt/tags/tag552.xml><?xml version="1.0" encoding="utf-8"?>
<p:tagLst xmlns:p="http://schemas.openxmlformats.org/presentationml/2006/main">
  <p:tag name="KSO_WM_UNIT_FILL_FORE_SCHEMECOLOR_INDEX_BRIGHTNESS" val="0"/>
  <p:tag name="KSO_WM_UNIT_FILL_FORE_SCHEMECOLOR_INDEX" val="14"/>
  <p:tag name="KSO_WM_UNIT_FILL_TYPE" val="1"/>
</p:tagLst>
</file>

<file path=ppt/tags/tag553.xml><?xml version="1.0" encoding="utf-8"?>
<p:tagLst xmlns:p="http://schemas.openxmlformats.org/presentationml/2006/main">
  <p:tag name="KSO_WM_UNIT_FILL_FORE_SCHEMECOLOR_INDEX_BRIGHTNESS" val="0"/>
  <p:tag name="KSO_WM_UNIT_FILL_FORE_SCHEMECOLOR_INDEX" val="14"/>
  <p:tag name="KSO_WM_UNIT_FILL_TYPE" val="1"/>
</p:tagLst>
</file>

<file path=ppt/tags/tag554.xml><?xml version="1.0" encoding="utf-8"?>
<p:tagLst xmlns:p="http://schemas.openxmlformats.org/presentationml/2006/main">
  <p:tag name="KSO_WM_UNIT_FILL_FORE_SCHEMECOLOR_INDEX_BRIGHTNESS" val="0"/>
  <p:tag name="KSO_WM_UNIT_FILL_FORE_SCHEMECOLOR_INDEX" val="14"/>
  <p:tag name="KSO_WM_UNIT_FILL_TYPE" val="1"/>
</p:tagLst>
</file>

<file path=ppt/tags/tag555.xml><?xml version="1.0" encoding="utf-8"?>
<p:tagLst xmlns:p="http://schemas.openxmlformats.org/presentationml/2006/main">
  <p:tag name="KSO_WM_UNIT_FILL_FORE_SCHEMECOLOR_INDEX_BRIGHTNESS" val="0"/>
  <p:tag name="KSO_WM_UNIT_FILL_FORE_SCHEMECOLOR_INDEX" val="14"/>
  <p:tag name="KSO_WM_UNIT_FILL_TYPE" val="1"/>
</p:tagLst>
</file>

<file path=ppt/tags/tag556.xml><?xml version="1.0" encoding="utf-8"?>
<p:tagLst xmlns:p="http://schemas.openxmlformats.org/presentationml/2006/main">
  <p:tag name="KSO_WM_UNIT_FILL_FORE_SCHEMECOLOR_INDEX_BRIGHTNESS" val="0"/>
  <p:tag name="KSO_WM_UNIT_FILL_FORE_SCHEMECOLOR_INDEX" val="14"/>
  <p:tag name="KSO_WM_UNIT_FILL_TYPE" val="1"/>
</p:tagLst>
</file>

<file path=ppt/tags/tag557.xml><?xml version="1.0" encoding="utf-8"?>
<p:tagLst xmlns:p="http://schemas.openxmlformats.org/presentationml/2006/main">
  <p:tag name="KSO_WM_UNIT_FILL_FORE_SCHEMECOLOR_INDEX_BRIGHTNESS" val="0"/>
  <p:tag name="KSO_WM_UNIT_FILL_FORE_SCHEMECOLOR_INDEX" val="14"/>
  <p:tag name="KSO_WM_UNIT_FILL_TYPE" val="1"/>
</p:tagLst>
</file>

<file path=ppt/tags/tag558.xml><?xml version="1.0" encoding="utf-8"?>
<p:tagLst xmlns:p="http://schemas.openxmlformats.org/presentationml/2006/main">
  <p:tag name="KSO_WM_UNIT_FILL_FORE_SCHEMECOLOR_INDEX_BRIGHTNESS" val="0"/>
  <p:tag name="KSO_WM_UNIT_FILL_FORE_SCHEMECOLOR_INDEX" val="14"/>
  <p:tag name="KSO_WM_UNIT_FILL_TYPE" val="1"/>
</p:tagLst>
</file>

<file path=ppt/tags/tag559.xml><?xml version="1.0" encoding="utf-8"?>
<p:tagLst xmlns:p="http://schemas.openxmlformats.org/presentationml/2006/main">
  <p:tag name="KSO_WM_UNIT_FILL_FORE_SCHEMECOLOR_INDEX_BRIGHTNESS" val="0"/>
  <p:tag name="KSO_WM_UNIT_FILL_FORE_SCHEMECOLOR_INDEX" val="14"/>
  <p:tag name="KSO_WM_UNIT_FILL_TYPE" val="1"/>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0.xml><?xml version="1.0" encoding="utf-8"?>
<p:tagLst xmlns:p="http://schemas.openxmlformats.org/presentationml/2006/main">
  <p:tag name="KSO_WM_UNIT_FILL_FORE_SCHEMECOLOR_INDEX_BRIGHTNESS" val="0"/>
  <p:tag name="KSO_WM_UNIT_FILL_FORE_SCHEMECOLOR_INDEX" val="14"/>
  <p:tag name="KSO_WM_UNIT_FILL_TYPE" val="1"/>
</p:tagLst>
</file>

<file path=ppt/tags/tag561.xml><?xml version="1.0" encoding="utf-8"?>
<p:tagLst xmlns:p="http://schemas.openxmlformats.org/presentationml/2006/main">
  <p:tag name="MH" val="20150824125653"/>
  <p:tag name="MH_LIBRARY" val="GRAPHIC"/>
  <p:tag name="MH_TYPE" val="Picture"/>
  <p:tag name="MH_ORDER" val="4"/>
  <p:tag name="KSO_WM_UNIT_PLACING_PICTURE_USER_VIEWPORT" val="{&quot;height&quot;:2608.6488412523613,&quot;width&quot;:2473.0310821498792}"/>
</p:tagLst>
</file>

<file path=ppt/tags/tag562.xml><?xml version="1.0" encoding="utf-8"?>
<p:tagLst xmlns:p="http://schemas.openxmlformats.org/presentationml/2006/main">
  <p:tag name="MH" val="20150824125653"/>
  <p:tag name="MH_LIBRARY" val="GRAPHIC"/>
  <p:tag name="MH_TYPE" val="Picture"/>
  <p:tag name="MH_ORDER" val="1"/>
  <p:tag name="KSO_WM_UNIT_PLACING_PICTURE_USER_VIEWPORT" val="{&quot;height&quot;:2608.6488412523613,&quot;width&quot;:2473.0310821498792}"/>
</p:tagLst>
</file>

<file path=ppt/tags/tag563.xml><?xml version="1.0" encoding="utf-8"?>
<p:tagLst xmlns:p="http://schemas.openxmlformats.org/presentationml/2006/main">
  <p:tag name="MH" val="20150824125653"/>
  <p:tag name="MH_LIBRARY" val="GRAPHIC"/>
  <p:tag name="MH_TYPE" val="Picture"/>
  <p:tag name="MH_ORDER" val="2"/>
  <p:tag name="KSO_WM_UNIT_PLACING_PICTURE_USER_VIEWPORT" val="{&quot;height&quot;:2608.6488412523613,&quot;width&quot;:2473.0310821498792}"/>
</p:tagLst>
</file>

<file path=ppt/tags/tag564.xml><?xml version="1.0" encoding="utf-8"?>
<p:tagLst xmlns:p="http://schemas.openxmlformats.org/presentationml/2006/main">
  <p:tag name="KSO_WM_SLIDE_BK_DARK_LIGHT" val=""/>
  <p:tag name="KSO_WM_SLIDE_BACKGROUND_TYPE" val="general"/>
</p:tagLst>
</file>

<file path=ppt/tags/tag5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704_3*i*1"/>
  <p:tag name="KSO_WM_TEMPLATE_CATEGORY" val="chip"/>
  <p:tag name="KSO_WM_TEMPLATE_INDEX" val="20214704"/>
  <p:tag name="KSO_WM_UNIT_LAYERLEVEL" val="1"/>
  <p:tag name="KSO_WM_TAG_VERSION" val="1.0"/>
  <p:tag name="KSO_WM_BEAUTIFY_FLAG" val="#wm#"/>
  <p:tag name="KSO_WM_CHIP_GROUPID" val="5f9f7fa9e206d3a5ffe887ea"/>
  <p:tag name="KSO_WM_CHIP_XID" val="5f9f7fa9e206d3a5ffe887ed"/>
  <p:tag name="KSO_WM_UNIT_DEC_AREA_ID" val="ac036586ed154e5cb038c307a32c5d50"/>
  <p:tag name="KSO_WM_UNIT_DECORATE_INFO" val=""/>
  <p:tag name="KSO_WM_UNIT_SM_LIMIT_TYPE" val=""/>
  <p:tag name="KSO_WM_CHIP_FILLAREA_FILL_RULE" val="{&quot;fill_align&quot;:&quot;cm&quot;,&quot;fill_effect&quot;:[],&quot;fill_mode&quot;:&quot;full&quot;,&quot;sacle_strategy&quot;:&quot;stretch&quot;}"/>
  <p:tag name="KSO_WM_ASSEMBLE_CHIP_INDEX" val="b9251299b3e74da580dd038898eb31b7"/>
  <p:tag name="KSO_WM_SLIDE_BACKGROUND_TYPE" val="general"/>
  <p:tag name="WM_BEAUTIFY_SHAPE_IDENTITY" val="{1d52fd46-0f9c-4100-8972-98ba907981d3}"/>
</p:tagLst>
</file>

<file path=ppt/tags/tag5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704_4*i*1"/>
  <p:tag name="KSO_WM_TEMPLATE_CATEGORY" val="chip"/>
  <p:tag name="KSO_WM_TEMPLATE_INDEX" val="20214704"/>
  <p:tag name="KSO_WM_UNIT_LAYERLEVEL" val="1"/>
  <p:tag name="KSO_WM_TAG_VERSION" val="1.0"/>
  <p:tag name="KSO_WM_BEAUTIFY_FLAG" val="#wm#"/>
  <p:tag name="KSO_WM_CHIP_GROUPID" val="5f9f7fa9e206d3a5ffe887ea"/>
  <p:tag name="KSO_WM_CHIP_XID" val="5f9f7fa9e206d3a5ffe887ee"/>
  <p:tag name="KSO_WM_UNIT_DEC_AREA_ID" val="7003f109d592407dafe995cf2c183e9b"/>
  <p:tag name="KSO_WM_UNIT_DECORATE_INFO" val=""/>
  <p:tag name="KSO_WM_UNIT_SM_LIMIT_TYPE" val=""/>
  <p:tag name="KSO_WM_CHIP_FILLAREA_FILL_RULE" val="{&quot;fill_align&quot;:&quot;cm&quot;,&quot;fill_effect&quot;:[],&quot;fill_mode&quot;:&quot;full&quot;,&quot;sacle_strategy&quot;:&quot;stretch&quot;}"/>
  <p:tag name="KSO_WM_ASSEMBLE_CHIP_INDEX" val="11aa31b989174b7f8eb08132de9445cd"/>
  <p:tag name="KSO_WM_SLIDE_BACKGROUND_TYPE" val="general"/>
  <p:tag name="WM_BEAUTIFY_SHAPE_IDENTITY" val="{c2422fdf-ed3b-4e2f-b6ce-299275ef4326}"/>
</p:tagLst>
</file>

<file path=ppt/tags/tag567.xml><?xml version="1.0" encoding="utf-8"?>
<p:tagLst xmlns:p="http://schemas.openxmlformats.org/presentationml/2006/main">
  <p:tag name="KSO_WM_UNIT_FILL_FORE_SCHEMECOLOR_INDEX_BRIGHTNESS" val="-0.05"/>
  <p:tag name="KSO_WM_UNIT_FILL_FORE_SCHEMECOLOR_INDEX" val="6"/>
  <p:tag name="KSO_WM_UNIT_FILL_TYPE" val="1"/>
  <p:tag name="KSO_WM_UNIT_LINE_FORE_SCHEMECOLOR_INDEX_BRIGHTNESS" val="0.4"/>
  <p:tag name="KSO_WM_UNIT_LINE_FORE_SCHEMECOLOR_INDEX" val="5"/>
  <p:tag name="KSO_WM_UNIT_LINE_FILL_TYPE" val="2"/>
</p:tagLst>
</file>

<file path=ppt/tags/tag568.xml><?xml version="1.0" encoding="utf-8"?>
<p:tagLst xmlns:p="http://schemas.openxmlformats.org/presentationml/2006/main">
  <p:tag name="KSO_WM_UNIT_FILL_FORE_SCHEMECOLOR_INDEX_BRIGHTNESS" val="-0.05"/>
  <p:tag name="KSO_WM_UNIT_FILL_FORE_SCHEMECOLOR_INDEX" val="6"/>
  <p:tag name="KSO_WM_UNIT_FILL_TYPE" val="1"/>
  <p:tag name="KSO_WM_UNIT_LINE_FORE_SCHEMECOLOR_INDEX_BRIGHTNESS" val="0.4"/>
  <p:tag name="KSO_WM_UNIT_LINE_FORE_SCHEMECOLOR_INDEX" val="5"/>
  <p:tag name="KSO_WM_UNIT_LINE_FILL_TYPE" val="2"/>
</p:tagLst>
</file>

<file path=ppt/tags/tag569.xml><?xml version="1.0" encoding="utf-8"?>
<p:tagLst xmlns:p="http://schemas.openxmlformats.org/presentationml/2006/main">
  <p:tag name="KSO_WM_UNIT_FILL_FORE_SCHEMECOLOR_INDEX_BRIGHTNESS" val="-0.05"/>
  <p:tag name="KSO_WM_UNIT_FILL_FORE_SCHEMECOLOR_INDEX" val="6"/>
  <p:tag name="KSO_WM_UNIT_FILL_TYPE" val="1"/>
  <p:tag name="KSO_WM_UNIT_LINE_FORE_SCHEMECOLOR_INDEX_BRIGHTNESS" val="0.4"/>
  <p:tag name="KSO_WM_UNIT_LINE_FORE_SCHEMECOLOR_INDEX" val="5"/>
  <p:tag name="KSO_WM_UNIT_LINE_FILL_TYPE" val="2"/>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70.xml><?xml version="1.0" encoding="utf-8"?>
<p:tagLst xmlns:p="http://schemas.openxmlformats.org/presentationml/2006/main">
  <p:tag name="KSO_WM_UNIT_FILL_FORE_SCHEMECOLOR_INDEX_BRIGHTNESS" val="-0.05"/>
  <p:tag name="KSO_WM_UNIT_FILL_FORE_SCHEMECOLOR_INDEX" val="6"/>
  <p:tag name="KSO_WM_UNIT_FILL_TYPE" val="1"/>
  <p:tag name="KSO_WM_UNIT_LINE_FORE_SCHEMECOLOR_INDEX_BRIGHTNESS" val="0.4"/>
  <p:tag name="KSO_WM_UNIT_LINE_FORE_SCHEMECOLOR_INDEX" val="5"/>
  <p:tag name="KSO_WM_UNIT_LINE_FILL_TYPE" val="2"/>
</p:tagLst>
</file>

<file path=ppt/tags/tag571.xml><?xml version="1.0" encoding="utf-8"?>
<p:tagLst xmlns:p="http://schemas.openxmlformats.org/presentationml/2006/main">
  <p:tag name="KSO_WM_UNIT_FILL_FORE_SCHEMECOLOR_INDEX_BRIGHTNESS" val="0"/>
  <p:tag name="KSO_WM_UNIT_FILL_FORE_SCHEMECOLOR_INDEX" val="13"/>
  <p:tag name="KSO_WM_UNIT_FILL_TYPE" val="1"/>
</p:tagLst>
</file>

<file path=ppt/tags/tag572.xml><?xml version="1.0" encoding="utf-8"?>
<p:tagLst xmlns:p="http://schemas.openxmlformats.org/presentationml/2006/main">
  <p:tag name="KSO_WM_UNIT_FILL_FORE_SCHEMECOLOR_INDEX_BRIGHTNESS" val="0"/>
  <p:tag name="KSO_WM_UNIT_FILL_FORE_SCHEMECOLOR_INDEX" val="16"/>
  <p:tag name="KSO_WM_UNIT_FILL_TYPE" val="1"/>
</p:tagLst>
</file>

<file path=ppt/tags/tag573.xml><?xml version="1.0" encoding="utf-8"?>
<p:tagLst xmlns:p="http://schemas.openxmlformats.org/presentationml/2006/main">
  <p:tag name="KSO_WM_UNIT_FILL_FORE_SCHEMECOLOR_INDEX_BRIGHTNESS" val="0"/>
  <p:tag name="KSO_WM_UNIT_FILL_FORE_SCHEMECOLOR_INDEX" val="15"/>
  <p:tag name="KSO_WM_UNIT_FILL_TYPE" val="1"/>
</p:tagLst>
</file>

<file path=ppt/tags/tag574.xml><?xml version="1.0" encoding="utf-8"?>
<p:tagLst xmlns:p="http://schemas.openxmlformats.org/presentationml/2006/main">
  <p:tag name="KSO_WM_UNIT_FILL_FORE_SCHEMECOLOR_INDEX_BRIGHTNESS" val="0"/>
  <p:tag name="KSO_WM_UNIT_FILL_FORE_SCHEMECOLOR_INDEX" val="14"/>
  <p:tag name="KSO_WM_UNIT_FILL_TYPE" val="1"/>
</p:tagLst>
</file>

<file path=ppt/tags/tag575.xml><?xml version="1.0" encoding="utf-8"?>
<p:tagLst xmlns:p="http://schemas.openxmlformats.org/presentationml/2006/main">
  <p:tag name="KSO_WM_UNIT_FILL_FORE_SCHEMECOLOR_INDEX_BRIGHTNESS" val="0"/>
  <p:tag name="KSO_WM_UNIT_FILL_FORE_SCHEMECOLOR_INDEX" val="5"/>
  <p:tag name="KSO_WM_UNIT_FILL_TYPE" val="1"/>
</p:tagLst>
</file>

<file path=ppt/tags/tag576.xml><?xml version="1.0" encoding="utf-8"?>
<p:tagLst xmlns:p="http://schemas.openxmlformats.org/presentationml/2006/main">
  <p:tag name="KSO_WM_SLIDE_BK_DARK_LIGHT" val=""/>
  <p:tag name="KSO_WM_SLIDE_BACKGROUND_TYPE" val="general"/>
</p:tagLst>
</file>

<file path=ppt/tags/tag577.xml><?xml version="1.0" encoding="utf-8"?>
<p:tagLst xmlns:p="http://schemas.openxmlformats.org/presentationml/2006/main">
  <p:tag name="KSO_WM_UNIT_PLACING_PICTURE_USER_VIEWPORT" val="{&quot;height&quot;:10808.489763779527,&quot;width&quot;:10731.603149606299}"/>
</p:tagLst>
</file>

<file path=ppt/tags/tag578.xml><?xml version="1.0" encoding="utf-8"?>
<p:tagLst xmlns:p="http://schemas.openxmlformats.org/presentationml/2006/main">
  <p:tag name="KSO_WM_UNIT_FILL_FORE_SCHEMECOLOR_INDEX_1_BRIGHTNESS" val="0"/>
  <p:tag name="KSO_WM_UNIT_FILL_FORE_SCHEMECOLOR_INDEX_1" val="14"/>
  <p:tag name="KSO_WM_UNIT_FILL_FORE_SCHEMECOLOR_INDEX_1_POS" val="0"/>
  <p:tag name="KSO_WM_UNIT_FILL_FORE_SCHEMECOLOR_INDEX_1_TRANS" val="0"/>
  <p:tag name="KSO_WM_UNIT_FILL_FORE_SCHEMECOLOR_INDEX_2_BRIGHTNESS" val="-0.05"/>
  <p:tag name="KSO_WM_UNIT_FILL_FORE_SCHEMECOLOR_INDEX_2" val="14"/>
  <p:tag name="KSO_WM_UNIT_FILL_FORE_SCHEMECOLOR_INDEX_2_POS" val="0.55"/>
  <p:tag name="KSO_WM_UNIT_FILL_FORE_SCHEMECOLOR_INDEX_2_TRANS" val="0"/>
  <p:tag name="KSO_WM_UNIT_FILL_FORE_SCHEMECOLOR_INDEX_3_BRIGHTNESS" val="-0.35"/>
  <p:tag name="KSO_WM_UNIT_FILL_FORE_SCHEMECOLOR_INDEX_3" val="14"/>
  <p:tag name="KSO_WM_UNIT_FILL_FORE_SCHEMECOLOR_INDEX_3_POS" val="1"/>
  <p:tag name="KSO_WM_UNIT_FILL_FORE_SCHEMECOLOR_INDEX_3_TRANS" val="0"/>
  <p:tag name="KSO_WM_UNIT_FILL_GRADIENT_TYPE" val="0"/>
  <p:tag name="KSO_WM_UNIT_FILL_GRADIENT_ANGLE" val="135"/>
  <p:tag name="KSO_WM_UNIT_FILL_GRADIENT_Direction" val="2"/>
  <p:tag name="KSO_WM_UNIT_FILL_TYPE" val="3"/>
</p:tagLst>
</file>

<file path=ppt/tags/tag579.xml><?xml version="1.0" encoding="utf-8"?>
<p:tagLst xmlns:p="http://schemas.openxmlformats.org/presentationml/2006/main">
  <p:tag name="KSO_WM_UNIT_FILL_FORE_SCHEMECOLOR_INDEX_1_BRIGHTNESS" val="0"/>
  <p:tag name="KSO_WM_UNIT_FILL_FORE_SCHEMECOLOR_INDEX_1" val="14"/>
  <p:tag name="KSO_WM_UNIT_FILL_FORE_SCHEMECOLOR_INDEX_1_POS" val="0"/>
  <p:tag name="KSO_WM_UNIT_FILL_FORE_SCHEMECOLOR_INDEX_1_TRANS" val="0"/>
  <p:tag name="KSO_WM_UNIT_FILL_FORE_SCHEMECOLOR_INDEX_2_BRIGHTNESS" val="-0.05"/>
  <p:tag name="KSO_WM_UNIT_FILL_FORE_SCHEMECOLOR_INDEX_2" val="14"/>
  <p:tag name="KSO_WM_UNIT_FILL_FORE_SCHEMECOLOR_INDEX_2_POS" val="0.51"/>
  <p:tag name="KSO_WM_UNIT_FILL_FORE_SCHEMECOLOR_INDEX_2_TRANS" val="0"/>
  <p:tag name="KSO_WM_UNIT_FILL_FORE_SCHEMECOLOR_INDEX_3_BRIGHTNESS" val="-0.25"/>
  <p:tag name="KSO_WM_UNIT_FILL_FORE_SCHEMECOLOR_INDEX_3" val="14"/>
  <p:tag name="KSO_WM_UNIT_FILL_FORE_SCHEMECOLOR_INDEX_3_POS" val="1"/>
  <p:tag name="KSO_WM_UNIT_FILL_FORE_SCHEMECOLOR_INDEX_3_TRANS" val="0"/>
  <p:tag name="KSO_WM_UNIT_FILL_GRADIENT_TYPE" val="0"/>
  <p:tag name="KSO_WM_UNIT_FILL_GRADIENT_ANGLE" val="315"/>
  <p:tag name="KSO_WM_UNIT_FILL_GRADIENT_Direction" val="5"/>
  <p:tag name="KSO_WM_UNIT_FILL_TYPE" val="3"/>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0.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581.xml><?xml version="1.0" encoding="utf-8"?>
<p:tagLst xmlns:p="http://schemas.openxmlformats.org/presentationml/2006/main">
  <p:tag name="KSO_WM_UNIT_FILL_FORE_SCHEMECOLOR_INDEX_1_BRIGHTNESS" val="0"/>
  <p:tag name="KSO_WM_UNIT_FILL_FORE_SCHEMECOLOR_INDEX_1" val="14"/>
  <p:tag name="KSO_WM_UNIT_FILL_FORE_SCHEMECOLOR_INDEX_1_POS" val="0"/>
  <p:tag name="KSO_WM_UNIT_FILL_FORE_SCHEMECOLOR_INDEX_1_TRANS" val="0"/>
  <p:tag name="KSO_WM_UNIT_FILL_FORE_SCHEMECOLOR_INDEX_2_BRIGHTNESS" val="-0.05"/>
  <p:tag name="KSO_WM_UNIT_FILL_FORE_SCHEMECOLOR_INDEX_2" val="14"/>
  <p:tag name="KSO_WM_UNIT_FILL_FORE_SCHEMECOLOR_INDEX_2_POS" val="0.55"/>
  <p:tag name="KSO_WM_UNIT_FILL_FORE_SCHEMECOLOR_INDEX_2_TRANS" val="0"/>
  <p:tag name="KSO_WM_UNIT_FILL_FORE_SCHEMECOLOR_INDEX_3_BRIGHTNESS" val="-0.35"/>
  <p:tag name="KSO_WM_UNIT_FILL_FORE_SCHEMECOLOR_INDEX_3" val="14"/>
  <p:tag name="KSO_WM_UNIT_FILL_FORE_SCHEMECOLOR_INDEX_3_POS" val="1"/>
  <p:tag name="KSO_WM_UNIT_FILL_FORE_SCHEMECOLOR_INDEX_3_TRANS" val="0"/>
  <p:tag name="KSO_WM_UNIT_FILL_GRADIENT_TYPE" val="0"/>
  <p:tag name="KSO_WM_UNIT_FILL_GRADIENT_ANGLE" val="135"/>
  <p:tag name="KSO_WM_UNIT_FILL_GRADIENT_Direction" val="2"/>
  <p:tag name="KSO_WM_UNIT_FILL_TYPE" val="3"/>
</p:tagLst>
</file>

<file path=ppt/tags/tag582.xml><?xml version="1.0" encoding="utf-8"?>
<p:tagLst xmlns:p="http://schemas.openxmlformats.org/presentationml/2006/main">
  <p:tag name="KSO_WM_UNIT_FILL_FORE_SCHEMECOLOR_INDEX_1_BRIGHTNESS" val="0"/>
  <p:tag name="KSO_WM_UNIT_FILL_FORE_SCHEMECOLOR_INDEX_1" val="14"/>
  <p:tag name="KSO_WM_UNIT_FILL_FORE_SCHEMECOLOR_INDEX_1_POS" val="0"/>
  <p:tag name="KSO_WM_UNIT_FILL_FORE_SCHEMECOLOR_INDEX_1_TRANS" val="0"/>
  <p:tag name="KSO_WM_UNIT_FILL_FORE_SCHEMECOLOR_INDEX_2_BRIGHTNESS" val="-0.05"/>
  <p:tag name="KSO_WM_UNIT_FILL_FORE_SCHEMECOLOR_INDEX_2" val="14"/>
  <p:tag name="KSO_WM_UNIT_FILL_FORE_SCHEMECOLOR_INDEX_2_POS" val="0.51"/>
  <p:tag name="KSO_WM_UNIT_FILL_FORE_SCHEMECOLOR_INDEX_2_TRANS" val="0"/>
  <p:tag name="KSO_WM_UNIT_FILL_FORE_SCHEMECOLOR_INDEX_3_BRIGHTNESS" val="-0.25"/>
  <p:tag name="KSO_WM_UNIT_FILL_FORE_SCHEMECOLOR_INDEX_3" val="14"/>
  <p:tag name="KSO_WM_UNIT_FILL_FORE_SCHEMECOLOR_INDEX_3_POS" val="1"/>
  <p:tag name="KSO_WM_UNIT_FILL_FORE_SCHEMECOLOR_INDEX_3_TRANS" val="0"/>
  <p:tag name="KSO_WM_UNIT_FILL_GRADIENT_TYPE" val="0"/>
  <p:tag name="KSO_WM_UNIT_FILL_GRADIENT_ANGLE" val="315"/>
  <p:tag name="KSO_WM_UNIT_FILL_GRADIENT_Direction" val="5"/>
  <p:tag name="KSO_WM_UNIT_FILL_TYPE" val="3"/>
</p:tagLst>
</file>

<file path=ppt/tags/tag583.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584.xml><?xml version="1.0" encoding="utf-8"?>
<p:tagLst xmlns:p="http://schemas.openxmlformats.org/presentationml/2006/main">
  <p:tag name="KSO_WM_UNIT_FILL_FORE_SCHEMECOLOR_INDEX_1_BRIGHTNESS" val="0"/>
  <p:tag name="KSO_WM_UNIT_FILL_FORE_SCHEMECOLOR_INDEX_1" val="14"/>
  <p:tag name="KSO_WM_UNIT_FILL_FORE_SCHEMECOLOR_INDEX_1_POS" val="0"/>
  <p:tag name="KSO_WM_UNIT_FILL_FORE_SCHEMECOLOR_INDEX_1_TRANS" val="0"/>
  <p:tag name="KSO_WM_UNIT_FILL_FORE_SCHEMECOLOR_INDEX_2_BRIGHTNESS" val="-0.05"/>
  <p:tag name="KSO_WM_UNIT_FILL_FORE_SCHEMECOLOR_INDEX_2" val="14"/>
  <p:tag name="KSO_WM_UNIT_FILL_FORE_SCHEMECOLOR_INDEX_2_POS" val="0.55"/>
  <p:tag name="KSO_WM_UNIT_FILL_FORE_SCHEMECOLOR_INDEX_2_TRANS" val="0"/>
  <p:tag name="KSO_WM_UNIT_FILL_FORE_SCHEMECOLOR_INDEX_3_BRIGHTNESS" val="-0.35"/>
  <p:tag name="KSO_WM_UNIT_FILL_FORE_SCHEMECOLOR_INDEX_3" val="14"/>
  <p:tag name="KSO_WM_UNIT_FILL_FORE_SCHEMECOLOR_INDEX_3_POS" val="1"/>
  <p:tag name="KSO_WM_UNIT_FILL_FORE_SCHEMECOLOR_INDEX_3_TRANS" val="0"/>
  <p:tag name="KSO_WM_UNIT_FILL_GRADIENT_TYPE" val="0"/>
  <p:tag name="KSO_WM_UNIT_FILL_GRADIENT_ANGLE" val="135"/>
  <p:tag name="KSO_WM_UNIT_FILL_GRADIENT_Direction" val="2"/>
  <p:tag name="KSO_WM_UNIT_FILL_TYPE" val="3"/>
</p:tagLst>
</file>

<file path=ppt/tags/tag585.xml><?xml version="1.0" encoding="utf-8"?>
<p:tagLst xmlns:p="http://schemas.openxmlformats.org/presentationml/2006/main">
  <p:tag name="KSO_WM_UNIT_FILL_FORE_SCHEMECOLOR_INDEX_1_BRIGHTNESS" val="0"/>
  <p:tag name="KSO_WM_UNIT_FILL_FORE_SCHEMECOLOR_INDEX_1" val="14"/>
  <p:tag name="KSO_WM_UNIT_FILL_FORE_SCHEMECOLOR_INDEX_1_POS" val="0"/>
  <p:tag name="KSO_WM_UNIT_FILL_FORE_SCHEMECOLOR_INDEX_1_TRANS" val="0"/>
  <p:tag name="KSO_WM_UNIT_FILL_FORE_SCHEMECOLOR_INDEX_2_BRIGHTNESS" val="-0.05"/>
  <p:tag name="KSO_WM_UNIT_FILL_FORE_SCHEMECOLOR_INDEX_2" val="14"/>
  <p:tag name="KSO_WM_UNIT_FILL_FORE_SCHEMECOLOR_INDEX_2_POS" val="0.51"/>
  <p:tag name="KSO_WM_UNIT_FILL_FORE_SCHEMECOLOR_INDEX_2_TRANS" val="0"/>
  <p:tag name="KSO_WM_UNIT_FILL_FORE_SCHEMECOLOR_INDEX_3_BRIGHTNESS" val="-0.25"/>
  <p:tag name="KSO_WM_UNIT_FILL_FORE_SCHEMECOLOR_INDEX_3" val="14"/>
  <p:tag name="KSO_WM_UNIT_FILL_FORE_SCHEMECOLOR_INDEX_3_POS" val="1"/>
  <p:tag name="KSO_WM_UNIT_FILL_FORE_SCHEMECOLOR_INDEX_3_TRANS" val="0"/>
  <p:tag name="KSO_WM_UNIT_FILL_GRADIENT_TYPE" val="0"/>
  <p:tag name="KSO_WM_UNIT_FILL_GRADIENT_ANGLE" val="315"/>
  <p:tag name="KSO_WM_UNIT_FILL_GRADIENT_Direction" val="5"/>
  <p:tag name="KSO_WM_UNIT_FILL_TYPE" val="3"/>
</p:tagLst>
</file>

<file path=ppt/tags/tag586.xml><?xml version="1.0" encoding="utf-8"?>
<p:tagLst xmlns:p="http://schemas.openxmlformats.org/presentationml/2006/main">
  <p:tag name="KSO_WM_UNIT_FILL_FORE_SCHEMECOLOR_INDEX_1_BRIGHTNESS" val="0"/>
  <p:tag name="KSO_WM_UNIT_FILL_FORE_SCHEMECOLOR_INDEX_1" val="14"/>
  <p:tag name="KSO_WM_UNIT_FILL_FORE_SCHEMECOLOR_INDEX_1_POS" val="0"/>
  <p:tag name="KSO_WM_UNIT_FILL_FORE_SCHEMECOLOR_INDEX_1_TRANS" val="0"/>
  <p:tag name="KSO_WM_UNIT_FILL_FORE_SCHEMECOLOR_INDEX_2_BRIGHTNESS" val="-0.05"/>
  <p:tag name="KSO_WM_UNIT_FILL_FORE_SCHEMECOLOR_INDEX_2" val="14"/>
  <p:tag name="KSO_WM_UNIT_FILL_FORE_SCHEMECOLOR_INDEX_2_POS" val="0.55"/>
  <p:tag name="KSO_WM_UNIT_FILL_FORE_SCHEMECOLOR_INDEX_2_TRANS" val="0"/>
  <p:tag name="KSO_WM_UNIT_FILL_FORE_SCHEMECOLOR_INDEX_3_BRIGHTNESS" val="-0.35"/>
  <p:tag name="KSO_WM_UNIT_FILL_FORE_SCHEMECOLOR_INDEX_3" val="14"/>
  <p:tag name="KSO_WM_UNIT_FILL_FORE_SCHEMECOLOR_INDEX_3_POS" val="1"/>
  <p:tag name="KSO_WM_UNIT_FILL_FORE_SCHEMECOLOR_INDEX_3_TRANS" val="0"/>
  <p:tag name="KSO_WM_UNIT_FILL_GRADIENT_TYPE" val="0"/>
  <p:tag name="KSO_WM_UNIT_FILL_GRADIENT_ANGLE" val="135"/>
  <p:tag name="KSO_WM_UNIT_FILL_GRADIENT_Direction" val="2"/>
  <p:tag name="KSO_WM_UNIT_FILL_TYPE" val="3"/>
</p:tagLst>
</file>

<file path=ppt/tags/tag587.xml><?xml version="1.0" encoding="utf-8"?>
<p:tagLst xmlns:p="http://schemas.openxmlformats.org/presentationml/2006/main">
  <p:tag name="KSO_WM_UNIT_FILL_FORE_SCHEMECOLOR_INDEX_1_BRIGHTNESS" val="0"/>
  <p:tag name="KSO_WM_UNIT_FILL_FORE_SCHEMECOLOR_INDEX_1" val="14"/>
  <p:tag name="KSO_WM_UNIT_FILL_FORE_SCHEMECOLOR_INDEX_1_POS" val="0"/>
  <p:tag name="KSO_WM_UNIT_FILL_FORE_SCHEMECOLOR_INDEX_1_TRANS" val="0"/>
  <p:tag name="KSO_WM_UNIT_FILL_FORE_SCHEMECOLOR_INDEX_2_BRIGHTNESS" val="-0.05"/>
  <p:tag name="KSO_WM_UNIT_FILL_FORE_SCHEMECOLOR_INDEX_2" val="14"/>
  <p:tag name="KSO_WM_UNIT_FILL_FORE_SCHEMECOLOR_INDEX_2_POS" val="0.51"/>
  <p:tag name="KSO_WM_UNIT_FILL_FORE_SCHEMECOLOR_INDEX_2_TRANS" val="0"/>
  <p:tag name="KSO_WM_UNIT_FILL_FORE_SCHEMECOLOR_INDEX_3_BRIGHTNESS" val="-0.25"/>
  <p:tag name="KSO_WM_UNIT_FILL_FORE_SCHEMECOLOR_INDEX_3" val="14"/>
  <p:tag name="KSO_WM_UNIT_FILL_FORE_SCHEMECOLOR_INDEX_3_POS" val="1"/>
  <p:tag name="KSO_WM_UNIT_FILL_FORE_SCHEMECOLOR_INDEX_3_TRANS" val="0"/>
  <p:tag name="KSO_WM_UNIT_FILL_GRADIENT_TYPE" val="0"/>
  <p:tag name="KSO_WM_UNIT_FILL_GRADIENT_ANGLE" val="315"/>
  <p:tag name="KSO_WM_UNIT_FILL_GRADIENT_Direction" val="5"/>
  <p:tag name="KSO_WM_UNIT_FILL_TYPE" val="3"/>
</p:tagLst>
</file>

<file path=ppt/tags/tag588.xml><?xml version="1.0" encoding="utf-8"?>
<p:tagLst xmlns:p="http://schemas.openxmlformats.org/presentationml/2006/main">
  <p:tag name="KSO_WM_UNIT_FILL_FORE_SCHEMECOLOR_INDEX_1_BRIGHTNESS" val="0"/>
  <p:tag name="KSO_WM_UNIT_FILL_FORE_SCHEMECOLOR_INDEX_1" val="14"/>
  <p:tag name="KSO_WM_UNIT_FILL_FORE_SCHEMECOLOR_INDEX_1_POS" val="0"/>
  <p:tag name="KSO_WM_UNIT_FILL_FORE_SCHEMECOLOR_INDEX_1_TRANS" val="0"/>
  <p:tag name="KSO_WM_UNIT_FILL_FORE_SCHEMECOLOR_INDEX_2_BRIGHTNESS" val="0"/>
  <p:tag name="KSO_WM_UNIT_FILL_FORE_SCHEMECOLOR_INDEX_2" val="14"/>
  <p:tag name="KSO_WM_UNIT_FILL_FORE_SCHEMECOLOR_INDEX_2_POS" val="0"/>
  <p:tag name="KSO_WM_UNIT_FILL_FORE_SCHEMECOLOR_INDEX_2_TRANS" val="0"/>
  <p:tag name="KSO_WM_UNIT_FILL_FORE_SCHEMECOLOR_INDEX_3_BRIGHTNESS" val="-0.05"/>
  <p:tag name="KSO_WM_UNIT_FILL_FORE_SCHEMECOLOR_INDEX_3" val="14"/>
  <p:tag name="KSO_WM_UNIT_FILL_FORE_SCHEMECOLOR_INDEX_3_POS" val="0.62"/>
  <p:tag name="KSO_WM_UNIT_FILL_FORE_SCHEMECOLOR_INDEX_3_TRANS" val="0"/>
  <p:tag name="KSO_WM_UNIT_FILL_FORE_SCHEMECOLOR_INDEX_4_BRIGHTNESS" val="-0.15"/>
  <p:tag name="KSO_WM_UNIT_FILL_FORE_SCHEMECOLOR_INDEX_4" val="14"/>
  <p:tag name="KSO_WM_UNIT_FILL_FORE_SCHEMECOLOR_INDEX_4_POS" val="1"/>
  <p:tag name="KSO_WM_UNIT_FILL_FORE_SCHEMECOLOR_INDEX_4_TRANS" val="0"/>
  <p:tag name="KSO_WM_UNIT_FILL_GRADIENT_TYPE" val="0"/>
  <p:tag name="KSO_WM_UNIT_FILL_GRADIENT_ANGLE" val="135"/>
  <p:tag name="KSO_WM_UNIT_FILL_GRADIENT_Direction" val="2"/>
  <p:tag name="KSO_WM_UNIT_FILL_TYPE" val="3"/>
</p:tagLst>
</file>

<file path=ppt/tags/tag589.xml><?xml version="1.0" encoding="utf-8"?>
<p:tagLst xmlns:p="http://schemas.openxmlformats.org/presentationml/2006/main">
  <p:tag name="KSO_WM_UNIT_FILL_FORE_SCHEMECOLOR_INDEX_1_BRIGHTNESS" val="0"/>
  <p:tag name="KSO_WM_UNIT_FILL_FORE_SCHEMECOLOR_INDEX_1" val="14"/>
  <p:tag name="KSO_WM_UNIT_FILL_FORE_SCHEMECOLOR_INDEX_1_POS" val="0"/>
  <p:tag name="KSO_WM_UNIT_FILL_FORE_SCHEMECOLOR_INDEX_1_TRANS" val="0"/>
  <p:tag name="KSO_WM_UNIT_FILL_FORE_SCHEMECOLOR_INDEX_2_BRIGHTNESS" val="0"/>
  <p:tag name="KSO_WM_UNIT_FILL_FORE_SCHEMECOLOR_INDEX_2" val="14"/>
  <p:tag name="KSO_WM_UNIT_FILL_FORE_SCHEMECOLOR_INDEX_2_POS" val="0"/>
  <p:tag name="KSO_WM_UNIT_FILL_FORE_SCHEMECOLOR_INDEX_2_TRANS" val="0"/>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90.xml><?xml version="1.0" encoding="utf-8"?>
<p:tagLst xmlns:p="http://schemas.openxmlformats.org/presentationml/2006/main">
  <p:tag name="KSO_WM_UNIT_SMARTLAYOUT_COMPRESS_INFO" val="{&#10;    &quot;id&quot;: &quot;2020-11-05T09:19:26&quot;,&#10;    &quot;max&quot;: 1.7687401574803197,&#10;    &quot;topChanged&quot;: 6.6007635184657779e-07&#10;}&#10;"/>
</p:tagLst>
</file>

<file path=ppt/tags/tag591.xml><?xml version="1.0" encoding="utf-8"?>
<p:tagLst xmlns:p="http://schemas.openxmlformats.org/presentationml/2006/main">
  <p:tag name="KSO_WM_UNIT_ISCONTENTSTITLE" val="0"/>
  <p:tag name="KSO_WM_UNIT_ISNUMDGMTITLE" val="0"/>
  <p:tag name="KSO_WM_UNIT_NOCLEAR" val="0"/>
  <p:tag name="KSO_WM_UNIT_VALUE" val="102"/>
  <p:tag name="KSO_WM_UNIT_HIGHLIGHT" val="0"/>
  <p:tag name="KSO_WM_UNIT_COMPATIBLE" val="0"/>
  <p:tag name="KSO_WM_UNIT_DIAGRAM_ISNUMVISUAL" val="0"/>
  <p:tag name="KSO_WM_UNIT_DIAGRAM_ISREFERUNIT" val="0"/>
  <p:tag name="KSO_WM_UNIT_TYPE" val="b"/>
  <p:tag name="KSO_WM_UNIT_INDEX" val="1"/>
  <p:tag name="KSO_WM_UNIT_ID" val="custom20214704_51*b*1"/>
  <p:tag name="KSO_WM_TEMPLATE_CATEGORY" val="custom"/>
  <p:tag name="KSO_WM_TEMPLATE_INDEX" val="20214704"/>
  <p:tag name="KSO_WM_UNIT_LAYERLEVEL" val="1"/>
  <p:tag name="KSO_WM_TAG_VERSION" val="1.0"/>
  <p:tag name="KSO_WM_BEAUTIFY_FLAG" val="#wm#"/>
  <p:tag name="KSO_WM_UNIT_PRESET_TEXT" val="单击此处添加副标题内容"/>
  <p:tag name="KSO_WM_UNIT_DEFAULT_FONT" val="18;24;2"/>
  <p:tag name="KSO_WM_UNIT_BLOCK" val="0"/>
  <p:tag name="KSO_WM_UNIT_DEC_AREA_ID" val="197753635f7f48e091d37d7ef61eec93"/>
  <p:tag name="KSO_WM_CHIP_GROUPID" val="5ebe4d230ac41c4a0a525649"/>
  <p:tag name="KSO_WM_CHIP_XID" val="5ebe4d230ac41c4a0a52564a"/>
  <p:tag name="KSO_WM_CHIP_FILLAREA_FILL_RULE" val="{&quot;fill_align&quot;:&quot;cm&quot;,&quot;fill_mode&quot;:&quot;adaptive&quot;,&quot;sacle_strategy&quot;:&quot;smart&quot;}"/>
  <p:tag name="KSO_WM_ASSEMBLE_CHIP_INDEX" val="88fb5cc4ce87470182a457221d132d98"/>
  <p:tag name="KSO_WM_UNIT_TEXT_FILL_FORE_SCHEMECOLOR_INDEX_BRIGHTNESS" val="0.35"/>
  <p:tag name="KSO_WM_UNIT_TEXT_FILL_FORE_SCHEMECOLOR_INDEX" val="13"/>
  <p:tag name="KSO_WM_UNIT_TEXT_FILL_TYPE" val="1"/>
</p:tagLst>
</file>

<file path=ppt/tags/tag592.xml><?xml version="1.0" encoding="utf-8"?>
<p:tagLst xmlns:p="http://schemas.openxmlformats.org/presentationml/2006/main">
  <p:tag name="KSO_WM_UNIT_ISCONTENTSTITLE" val="0"/>
  <p:tag name="KSO_WM_UNIT_ISNUMDGMTITLE" val="0"/>
  <p:tag name="KSO_WM_UNIT_NOCLEAR" val="1"/>
  <p:tag name="KSO_WM_UNIT_VALUE" val="18"/>
  <p:tag name="KSO_WM_UNIT_HIGHLIGHT" val="0"/>
  <p:tag name="KSO_WM_UNIT_COMPATIBLE" val="0"/>
  <p:tag name="KSO_WM_UNIT_DIAGRAM_ISNUMVISUAL" val="0"/>
  <p:tag name="KSO_WM_UNIT_DIAGRAM_ISREFERUNIT" val="0"/>
  <p:tag name="KSO_WM_UNIT_TYPE" val="a"/>
  <p:tag name="KSO_WM_UNIT_INDEX" val="1"/>
  <p:tag name="KSO_WM_UNIT_ID" val="custom20214704_51*a*1"/>
  <p:tag name="KSO_WM_TEMPLATE_CATEGORY" val="custom"/>
  <p:tag name="KSO_WM_TEMPLATE_INDEX" val="20214704"/>
  <p:tag name="KSO_WM_UNIT_LAYERLEVEL" val="1"/>
  <p:tag name="KSO_WM_TAG_VERSION" val="1.0"/>
  <p:tag name="KSO_WM_BEAUTIFY_FLAG" val="#wm#"/>
  <p:tag name="KSO_WM_UNIT_PRESET_TEXT" val="谢谢观看"/>
  <p:tag name="KSO_WM_UNIT_DEFAULT_FONT" val="60;74;4"/>
  <p:tag name="KSO_WM_UNIT_BLOCK" val="0"/>
  <p:tag name="KSO_WM_UNIT_DEC_AREA_ID" val="bd3f9cef13ac417ab59b02acb355eca8"/>
  <p:tag name="KSO_WM_CHIP_GROUPID" val="5ebe4d230ac41c4a0a525649"/>
  <p:tag name="KSO_WM_CHIP_XID" val="5ebe4d230ac41c4a0a52564a"/>
  <p:tag name="KSO_WM_CHIP_FILLAREA_FILL_RULE" val="{&quot;fill_align&quot;:&quot;cm&quot;,&quot;fill_mode&quot;:&quot;adaptive&quot;,&quot;sacle_strategy&quot;:&quot;smart&quot;}"/>
  <p:tag name="KSO_WM_ASSEMBLE_CHIP_INDEX" val="88fb5cc4ce87470182a457221d132d98"/>
  <p:tag name="KSO_WM_UNIT_TEXT_FILL_FORE_SCHEMECOLOR_INDEX_BRIGHTNESS" val="0.15"/>
  <p:tag name="KSO_WM_UNIT_TEXT_FILL_FORE_SCHEMECOLOR_INDEX" val="13"/>
  <p:tag name="KSO_WM_UNIT_TEXT_FILL_TYPE" val="1"/>
</p:tagLst>
</file>

<file path=ppt/tags/tag593.xml><?xml version="1.0" encoding="utf-8"?>
<p:tagLst xmlns:p="http://schemas.openxmlformats.org/presentationml/2006/main">
  <p:tag name="KSO_WM_BEAUTIFY_FLAG" val="#wm#"/>
  <p:tag name="KSO_WM_TEMPLATE_CATEGORY" val="custom"/>
  <p:tag name="KSO_WM_TEMPLATE_INDEX" val="20214704"/>
  <p:tag name="KSO_WM_CHIP_INFOS" val="{&quot;layout_type&quot;:&quot;formiddle3&quot;,&quot;slide_type&quot;:[&quot;endPage&quot;],&quot;aspect_ratio&quot;:&quot;16:9&quot;}"/>
  <p:tag name="KSO_WM_CHIP_XID" val="5ec34a930ac41c4a0a525d3e"/>
  <p:tag name="KSO_WM_CHIP_FILLPROP" val="[[{&quot;fill_id&quot;:&quot;0fc8cb0b5be24332a6c5a6db9e174d8a&quot;,&quot;fill_align&quot;:&quot;cm&quot;,&quot;text_align&quot;:&quot;cm&quot;,&quot;text_direction&quot;:&quot;horizontal&quot;,&quot;chip_types&quot;:[&quot;text&quot;,&quot;header&quot;]}]]"/>
  <p:tag name="KSO_WM_SLIDE_ID" val="custom20214704_51"/>
  <p:tag name="KSO_WM_TEMPLATE_SUBCATEGORY" val="21"/>
  <p:tag name="KSO_WM_TEMPLATE_MASTER_TYPE" val="1"/>
  <p:tag name="KSO_WM_TEMPLATE_COLOR_TYPE" val="1"/>
  <p:tag name="KSO_WM_SLIDE_TYPE" val="endPage"/>
  <p:tag name="KSO_WM_SLIDE_SUBTYPE" val="pureTxt"/>
  <p:tag name="KSO_WM_SLIDE_ITEM_CNT" val="0"/>
  <p:tag name="KSO_WM_SLIDE_INDEX" val="51"/>
  <p:tag name="KSO_WM_SLIDE_SIZE" val="700*380"/>
  <p:tag name="KSO_WM_SLIDE_POSITION" val="130*79"/>
  <p:tag name="KSO_WM_TAG_VERSION" val="1.0"/>
  <p:tag name="KSO_WM_SLIDE_LAYOUT" val="a_b"/>
  <p:tag name="KSO_WM_SLIDE_LAYOUT_CNT" val="1_1"/>
  <p:tag name="KSO_WM_CHIP_GROUPID" val="5ebf6661ddc3daf3fef3f760"/>
  <p:tag name="KSO_WM_SLIDE_LAYOUT_INFO" val="{&quot;id&quot;:&quot;2020-11-05T09:19:26&quot;,&quot;maxSize&quot;:{&quot;size1&quot;:51.782079286928536},&quot;minSize&quot;:{&quot;size1&quot;:33.582079286928533},&quot;normalSize&quot;:{&quot;size1&quot;:41.582079286928533},&quot;subLayout&quot;:[{&quot;id&quot;:&quot;2020-11-05T09:19:26&quot;,&quot;margin&quot;:{&quot;bottom&quot;:0.20371513068675995,&quot;left&quot;:4.5896391868591309,&quot;right&quot;:4.5824065208435059,&quot;top&quot;:4.5836849212646484},&quot;type&quot;:0},{&quot;id&quot;:&quot;2020-11-05T09:19:26&quot;,&quot;margin&quot;:{&quot;bottom&quot;:4.5836896896362305,&quot;left&quot;:4.5896391868591309,&quot;right&quot;:4.5824065208435059,&quot;top&quot;:0.21961826086044312},&quot;type&quot;:0}],&quot;type&quot;:0}"/>
  <p:tag name="KSO_WM_SLIDE_BK_DARK_LIGHT" val="2"/>
  <p:tag name="KSO_WM_SLIDE_BACKGROUND_TYPE" val="general"/>
  <p:tag name="KSO_WM_SLIDE_SUPPORT_FEATURE_TYPE" val="0"/>
  <p:tag name="KSO_WM_TEMPLATE_ASSEMBLE_XID" val="5fa35297a8fc48be8083019f"/>
  <p:tag name="KSO_WM_TEMPLATE_ASSEMBLE_GROUPID" val="5f9f7fa9e206d3a5ffe887ea"/>
</p:tagLst>
</file>

<file path=ppt/tags/tag594.xml><?xml version="1.0" encoding="utf-8"?>
<p:tagLst xmlns:p="http://schemas.openxmlformats.org/presentationml/2006/main">
  <p:tag name="KSO_WM_UNIT_SMARTLAYOUT_COMPRESS_INFO" val="{&#10;    &quot;id&quot;: &quot;2020-11-05T09:17:22&quot;,&#10;    &quot;max&quot;: 3.8596850393700777,&#10;    &quot;topChanged&quot;: 3.2086829954632377e-07&#10;}&#10;"/>
</p:tagLst>
</file>

<file path=ppt/tags/tag5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14704_7*i*1"/>
  <p:tag name="KSO_WM_TEMPLATE_CATEGORY" val="custom"/>
  <p:tag name="KSO_WM_TEMPLATE_INDEX" val="20214704"/>
  <p:tag name="KSO_WM_UNIT_LAYERLEVEL" val="1"/>
  <p:tag name="KSO_WM_TAG_VERSION" val="1.0"/>
  <p:tag name="KSO_WM_BEAUTIFY_FLAG" val="#wm#"/>
  <p:tag name="KSO_WM_UNIT_BLOCK" val="0"/>
  <p:tag name="KSO_WM_UNIT_SM_LIMIT_TYPE" val="0"/>
  <p:tag name="KSO_WM_UNIT_DEC_AREA_ID" val="560041f0125447e6a90ec0bb28f6780e"/>
  <p:tag name="KSO_WM_UNIT_DECORATE_INFO" val="{&quot;DecorateInfoH&quot;:{&quot;IsAbs&quot;:true},&quot;DecorateInfoW&quot;:{&quot;IsAbs&quot;:true},&quot;DecorateInfoX&quot;:{&quot;IsAbs&quot;:true,&quot;Pos&quot;:2},&quot;DecorateInfoY&quot;:{&quot;IsAbs&quot;:true,&quot;Pos&quot;:0},&quot;ReferentInfo&quot;:{&quot;Id&quot;:&quot;aaf8b3af9615440e80a9016665dd4e4a&quot;,&quot;X&quot;:{&quot;Pos&quot;:2},&quot;Y&quot;:{&quot;Pos&quot;:2}},&quot;whChangeMode&quot;:0}"/>
  <p:tag name="KSO_WM_CHIP_GROUPID" val="5f2a4d1d1f3c142e57c6bacd"/>
  <p:tag name="KSO_WM_CHIP_XID" val="5f2a4d1d1f3c142e57c6bace"/>
  <p:tag name="KSO_WM_CHIP_FILLAREA_FILL_RULE" val="{&quot;fill_align&quot;:&quot;cm&quot;,&quot;fill_mode&quot;:&quot;adaptive&quot;,&quot;sacle_strategy&quot;:&quot;smart&quot;}"/>
  <p:tag name="KSO_WM_ASSEMBLE_CHIP_INDEX" val="85da1789ea194224a89d9312a9fc4624"/>
  <p:tag name="KSO_WM_UNIT_FILL_FORE_SCHEMECOLOR_INDEX_BRIGHTNESS" val="0.25"/>
  <p:tag name="KSO_WM_UNIT_FILL_FORE_SCHEMECOLOR_INDEX" val="13"/>
  <p:tag name="KSO_WM_UNIT_FILL_TYPE" val="1"/>
  <p:tag name="KSO_WM_UNIT_LINE_FORE_SCHEMECOLOR_INDEX_BRIGHTNESS" val="0.25"/>
  <p:tag name="KSO_WM_UNIT_LINE_FORE_SCHEMECOLOR_INDEX" val="13"/>
  <p:tag name="KSO_WM_UNIT_LINE_FILL_TYPE" val="2"/>
  <p:tag name="KSO_WM_UNIT_TEXT_FILL_FORE_SCHEMECOLOR_INDEX_BRIGHTNESS" val="0"/>
  <p:tag name="KSO_WM_UNIT_TEXT_FILL_FORE_SCHEMECOLOR_INDEX" val="2"/>
  <p:tag name="KSO_WM_UNIT_TEXT_FILL_TYPE" val="1"/>
  <p:tag name="KSO_WM_UNIT_VALUE" val="4"/>
</p:tagLst>
</file>

<file path=ppt/tags/tag5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custom20214704_7*i*2"/>
  <p:tag name="KSO_WM_TEMPLATE_CATEGORY" val="custom"/>
  <p:tag name="KSO_WM_TEMPLATE_INDEX" val="20214704"/>
  <p:tag name="KSO_WM_UNIT_LAYERLEVEL" val="1"/>
  <p:tag name="KSO_WM_TAG_VERSION" val="1.0"/>
  <p:tag name="KSO_WM_BEAUTIFY_FLAG" val="#wm#"/>
  <p:tag name="KSO_WM_UNIT_BLOCK" val="0"/>
  <p:tag name="KSO_WM_UNIT_SM_LIMIT_TYPE" val="0"/>
  <p:tag name="KSO_WM_UNIT_DEC_AREA_ID" val="feb66f080fee42bf87db299ff7120f44"/>
  <p:tag name="KSO_WM_UNIT_DECORATE_INFO" val="{&quot;DecorateInfoH&quot;:{&quot;IsAbs&quot;:true},&quot;DecorateInfoW&quot;:{&quot;IsAbs&quot;:true},&quot;DecorateInfoX&quot;:{&quot;IsAbs&quot;:true,&quot;Pos&quot;:0},&quot;DecorateInfoY&quot;:{&quot;IsAbs&quot;:true,&quot;Pos&quot;:2},&quot;ReferentInfo&quot;:{&quot;Id&quot;:&quot;aaf8b3af9615440e80a9016665dd4e4a&quot;,&quot;X&quot;:{&quot;Pos&quot;:0},&quot;Y&quot;:{&quot;Pos&quot;:0}},&quot;whChangeMode&quot;:0}"/>
  <p:tag name="KSO_WM_CHIP_GROUPID" val="5f2a4d1d1f3c142e57c6bacd"/>
  <p:tag name="KSO_WM_CHIP_XID" val="5f2a4d1d1f3c142e57c6bace"/>
  <p:tag name="KSO_WM_CHIP_FILLAREA_FILL_RULE" val="{&quot;fill_align&quot;:&quot;cm&quot;,&quot;fill_mode&quot;:&quot;adaptive&quot;,&quot;sacle_strategy&quot;:&quot;smart&quot;}"/>
  <p:tag name="KSO_WM_ASSEMBLE_CHIP_INDEX" val="85da1789ea194224a89d9312a9fc4624"/>
  <p:tag name="KSO_WM_UNIT_FILL_FORE_SCHEMECOLOR_INDEX_BRIGHTNESS" val="0.25"/>
  <p:tag name="KSO_WM_UNIT_FILL_FORE_SCHEMECOLOR_INDEX" val="13"/>
  <p:tag name="KSO_WM_UNIT_FILL_TYPE" val="1"/>
  <p:tag name="KSO_WM_UNIT_LINE_FORE_SCHEMECOLOR_INDEX_BRIGHTNESS" val="0.25"/>
  <p:tag name="KSO_WM_UNIT_LINE_FORE_SCHEMECOLOR_INDEX" val="13"/>
  <p:tag name="KSO_WM_UNIT_LINE_FILL_TYPE" val="2"/>
  <p:tag name="KSO_WM_UNIT_TEXT_FILL_FORE_SCHEMECOLOR_INDEX_BRIGHTNESS" val="0"/>
  <p:tag name="KSO_WM_UNIT_TEXT_FILL_FORE_SCHEMECOLOR_INDEX" val="2"/>
  <p:tag name="KSO_WM_UNIT_TEXT_FILL_TYPE" val="1"/>
  <p:tag name="KSO_WM_UNIT_VALUE" val="4"/>
</p:tagLst>
</file>

<file path=ppt/tags/tag5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4704_7*a*1"/>
  <p:tag name="KSO_WM_TEMPLATE_CATEGORY" val="custom"/>
  <p:tag name="KSO_WM_TEMPLATE_INDEX" val="20214704"/>
  <p:tag name="KSO_WM_UNIT_LAYERLEVEL" val="1"/>
  <p:tag name="KSO_WM_TAG_VERSION" val="1.0"/>
  <p:tag name="KSO_WM_BEAUTIFY_FLAG" val="#wm#"/>
  <p:tag name="KSO_WM_UNIT_ISCONTENTSTITLE" val="0"/>
  <p:tag name="KSO_WM_UNIT_NOCLEAR" val="0"/>
  <p:tag name="KSO_WM_UNIT_VALUE" val="42"/>
  <p:tag name="KSO_WM_UNIT_TYPE" val="a"/>
  <p:tag name="KSO_WM_UNIT_INDEX" val="1"/>
  <p:tag name="KSO_WM_UNIT_ISNUMDGMTITLE" val="0"/>
  <p:tag name="KSO_WM_UNIT_PRESET_TEXT" val="单击此处可以编辑与添加低于大约三十字的章节标题"/>
  <p:tag name="KSO_WM_UNIT_BLOCK" val="0"/>
  <p:tag name="KSO_WM_UNIT_DEC_AREA_ID" val="aaf8b3af9615440e80a9016665dd4e4a"/>
  <p:tag name="KSO_WM_CHIP_GROUPID" val="5f2a4d1d1f3c142e57c6bacd"/>
  <p:tag name="KSO_WM_CHIP_XID" val="5f2a4d1d1f3c142e57c6bace"/>
  <p:tag name="KSO_WM_CHIP_FILLAREA_FILL_RULE" val="{&quot;fill_align&quot;:&quot;cm&quot;,&quot;fill_mode&quot;:&quot;adaptive&quot;,&quot;sacle_strategy&quot;:&quot;smart&quot;}"/>
  <p:tag name="KSO_WM_ASSEMBLE_CHIP_INDEX" val="85da1789ea194224a89d9312a9fc4624"/>
  <p:tag name="KSO_WM_UNIT_TEXT_FILL_FORE_SCHEMECOLOR_INDEX_BRIGHTNESS" val="0.15"/>
  <p:tag name="KSO_WM_UNIT_TEXT_FILL_FORE_SCHEMECOLOR_INDEX" val="13"/>
  <p:tag name="KSO_WM_UNIT_TEXT_FILL_TYPE" val="1"/>
</p:tagLst>
</file>

<file path=ppt/tags/tag598.xml><?xml version="1.0" encoding="utf-8"?>
<p:tagLst xmlns:p="http://schemas.openxmlformats.org/presentationml/2006/main">
  <p:tag name="KSO_WM_BEAUTIFY_FLAG" val="#wm#"/>
  <p:tag name="KSO_WM_TEMPLATE_CATEGORY" val="custom"/>
  <p:tag name="KSO_WM_TEMPLATE_INDEX" val="20214704"/>
  <p:tag name="KSO_WM_CHIP_INFOS" val="{&quot;layout_type&quot;:&quot;forright2&quot;,&quot;slide_type&quot;:[&quot;sectionTitle&quot;],&quot;aspect_ratio&quot;:&quot;16:9&quot;}"/>
  <p:tag name="KSO_WM_CHIP_XID" val="5ebe041a0ac41c4a0a525598"/>
  <p:tag name="KSO_WM_CHIP_FILLPROP" val="[[{&quot;fill_id&quot;:&quot;c8df1a3465854d8b966b02b3af772576&quot;,&quot;fill_align&quot;:&quot;cm&quot;,&quot;text_align&quot;:&quot;lm&quot;,&quot;text_direction&quot;:&quot;horizontal&quot;,&quot;chip_types&quot;:[&quot;text&quot;,&quot;header&quot;]}]]"/>
  <p:tag name="KSO_WM_SLIDE_ID" val="custom20214704_7"/>
  <p:tag name="KSO_WM_TEMPLATE_SUBCATEGORY" val="21"/>
  <p:tag name="KSO_WM_TEMPLATE_MASTER_TYPE" val="1"/>
  <p:tag name="KSO_WM_TEMPLATE_COLOR_TYPE" val="1"/>
  <p:tag name="KSO_WM_SLIDE_TYPE" val="sectionTitle"/>
  <p:tag name="KSO_WM_SLIDE_SUBTYPE" val="pureTxt"/>
  <p:tag name="KSO_WM_SLIDE_ITEM_CNT" val="0"/>
  <p:tag name="KSO_WM_SLIDE_INDEX" val="7"/>
  <p:tag name="KSO_WM_SLIDE_SIZE" val="540*400"/>
  <p:tag name="KSO_WM_SLIDE_POSITION" val="380*69"/>
  <p:tag name="KSO_WM_TAG_VERSION" val="1.0"/>
  <p:tag name="KSO_WM_SLIDE_LAYOUT" val="a"/>
  <p:tag name="KSO_WM_SLIDE_LAYOUT_CNT" val="1"/>
  <p:tag name="KSO_WM_CHIP_GROUPID" val="5ebf6661ddc3daf3fef3f760"/>
  <p:tag name="KSO_WM_SLIDE_LAYOUT_INFO" val="{&quot;id&quot;:&quot;2020-11-05T09:17:22&quot;,&quot;margin&quot;:{&quot;bottom&quot;:6.4544796943664551,&quot;left&quot;:12.8480224609375,&quot;right&quot;:2.5553529262542725,&quot;top&quot;:6.5929355621337891},&quot;type&quot;:0}"/>
  <p:tag name="KSO_WM_SLIDE_BK_DARK_LIGHT" val="2"/>
  <p:tag name="KSO_WM_SLIDE_BACKGROUND_TYPE" val="general"/>
  <p:tag name="KSO_WM_SLIDE_SUPPORT_FEATURE_TYPE" val="0"/>
  <p:tag name="KSO_WM_TEMPLATE_ASSEMBLE_XID" val="5fa35297a8fc48be8083015a"/>
  <p:tag name="KSO_WM_TEMPLATE_ASSEMBLE_GROUPID" val="5f9f7fa9e206d3a5ffe887ea"/>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u"/>
  <p:tag name="KSO_WM_UNIT_TYPE" val="i"/>
  <p:tag name="KSO_WM_UNIT_INDEX" val="1"/>
  <p:tag name="KSO_WM_UNIT_ID" val="chip20214704_1*i*1"/>
  <p:tag name="KSO_WM_TEMPLATE_CATEGORY" val="chip"/>
  <p:tag name="KSO_WM_TEMPLATE_INDEX" val="20214704"/>
  <p:tag name="KSO_WM_UNIT_LAYERLEVEL" val="1"/>
  <p:tag name="KSO_WM_TAG_VERSION" val="1.0"/>
  <p:tag name="KSO_WM_BEAUTIFY_FLAG" val="#wm#"/>
  <p:tag name="KSO_WM_CHIP_GROUPID" val="5f9f7fa9e206d3a5ffe887ea"/>
  <p:tag name="KSO_WM_CHIP_XID" val="5f9f7fa9e206d3a5ffe887eb"/>
  <p:tag name="KSO_WM_UNIT_DEC_AREA_ID" val="4f73ec23c80c444b8aa2f5b234a6a395"/>
  <p:tag name="KSO_WM_UNIT_DECORATE_INFO" val=""/>
  <p:tag name="KSO_WM_UNIT_SM_LIMIT_TYPE" val=""/>
  <p:tag name="KSO_WM_CHIP_FILLAREA_FILL_RULE" val="{&quot;fill_align&quot;:&quot;cm&quot;,&quot;fill_effect&quot;:[],&quot;fill_mode&quot;:&quot;adaptive&quot;,&quot;sacle_strategy&quot;:&quot;stretch&quot;}"/>
  <p:tag name="KSO_WM_UNIT_DEC_SUPPORTCHANGEPIC" val="0"/>
  <p:tag name="KSO_WM_UNIT_DEC_CHANGEPICRESERVED" val="1"/>
  <p:tag name="KSO_WM_ASSEMBLE_CHIP_INDEX" val="6e9c28dd86774e3b9af21ca1690af724"/>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4704_1*a*1"/>
  <p:tag name="KSO_WM_TEMPLATE_CATEGORY" val="custom"/>
  <p:tag name="KSO_WM_TEMPLATE_INDEX" val="20214704"/>
  <p:tag name="KSO_WM_UNIT_LAYERLEVEL" val="1"/>
  <p:tag name="KSO_WM_TAG_VERSION" val="1.0"/>
  <p:tag name="KSO_WM_BEAUTIFY_FLAG" val="#wm#"/>
  <p:tag name="KSO_WM_UNIT_ISCONTENTSTITLE" val="0"/>
  <p:tag name="KSO_WM_UNIT_NOCLEAR" val="0"/>
  <p:tag name="KSO_WM_UNIT_VALUE" val="24"/>
  <p:tag name="KSO_WM_UNIT_TYPE" val="a"/>
  <p:tag name="KSO_WM_UNIT_INDEX" val="1"/>
  <p:tag name="KSO_WM_UNIT_ISNUMDGMTITLE" val="0"/>
  <p:tag name="KSO_WM_UNIT_PRESET_TEXT" val="同心逐梦 不断超越"/>
  <p:tag name="KSO_WM_UNIT_BLOCK" val="0"/>
  <p:tag name="KSO_WM_UNIT_DEC_AREA_ID" val="303ac59f079f47cda557830297e8287b"/>
  <p:tag name="KSO_WM_UNIT_DEFAULT_FONT" val="24;60;4"/>
  <p:tag name="KSO_WM_CHIP_GROUPID" val="5f2a1a4945e1f15ec24fe3ea"/>
  <p:tag name="KSO_WM_CHIP_XID" val="5f2a1a4945e1f15ec24fe3eb"/>
  <p:tag name="KSO_WM_CHIP_FILLAREA_FILL_RULE" val="{&quot;fill_align&quot;:&quot;cm&quot;,&quot;fill_mode&quot;:&quot;adaptive&quot;,&quot;sacle_strategy&quot;:&quot;smart&quot;}"/>
  <p:tag name="KSO_WM_ASSEMBLE_CHIP_INDEX" val="966fe570183e45959517f40db614b2a3"/>
  <p:tag name="KSO_WM_UNIT_TEXT_FILL_FORE_SCHEMECOLOR_INDEX_BRIGHTNESS" val="0.15"/>
  <p:tag name="KSO_WM_UNIT_TEXT_FILL_FORE_SCHEMECOLOR_INDEX" val="13"/>
  <p:tag name="KSO_WM_UNIT_TEXT_FILL_TYPE" val="1"/>
  <p:tag name="KSO_WM_TEMPLATE_ASSEMBLE_XID" val="5fa35297a8fc48be80830166"/>
  <p:tag name="KSO_WM_TEMPLATE_ASSEMBLE_GROUPID" val="5f9f7fa9e206d3a5ffe887ea"/>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4704_1*b*1"/>
  <p:tag name="KSO_WM_TEMPLATE_CATEGORY" val="custom"/>
  <p:tag name="KSO_WM_TEMPLATE_INDEX" val="20214704"/>
  <p:tag name="KSO_WM_UNIT_LAYERLEVEL" val="1"/>
  <p:tag name="KSO_WM_TAG_VERSION" val="1.0"/>
  <p:tag name="KSO_WM_BEAUTIFY_FLAG" val="#wm#"/>
  <p:tag name="KSO_WM_UNIT_ISCONTENTSTITLE" val="0"/>
  <p:tag name="KSO_WM_UNIT_NOCLEAR" val="0"/>
  <p:tag name="KSO_WM_UNIT_VALUE" val="63"/>
  <p:tag name="KSO_WM_UNIT_TYPE" val="b"/>
  <p:tag name="KSO_WM_UNIT_INDEX" val="1"/>
  <p:tag name="KSO_WM_UNIT_ISNUMDGMTITLE" val="0"/>
  <p:tag name="KSO_WM_UNIT_PRESET_TEXT" val="单击此处添加文本具体内容，简明扼要地阐述你的观点"/>
  <p:tag name="KSO_WM_UNIT_BLOCK" val="0"/>
  <p:tag name="KSO_WM_UNIT_DEC_AREA_ID" val="5e9547825ffb475b905e9871ab291bd1"/>
  <p:tag name="KSO_WM_UNIT_DEFAULT_FONT" val="18;24;2"/>
  <p:tag name="KSO_WM_CHIP_GROUPID" val="5f2a1a4945e1f15ec24fe3ea"/>
  <p:tag name="KSO_WM_CHIP_XID" val="5f2a1a4945e1f15ec24fe3eb"/>
  <p:tag name="KSO_WM_CHIP_FILLAREA_FILL_RULE" val="{&quot;fill_align&quot;:&quot;cm&quot;,&quot;fill_mode&quot;:&quot;adaptive&quot;,&quot;sacle_strategy&quot;:&quot;smart&quot;}"/>
  <p:tag name="KSO_WM_ASSEMBLE_CHIP_INDEX" val="966fe570183e45959517f40db614b2a3"/>
  <p:tag name="KSO_WM_UNIT_TEXT_FILL_FORE_SCHEMECOLOR_INDEX_BRIGHTNESS" val="0.35"/>
  <p:tag name="KSO_WM_UNIT_TEXT_FILL_FORE_SCHEMECOLOR_INDEX" val="13"/>
  <p:tag name="KSO_WM_UNIT_TEXT_FILL_TYPE" val="1"/>
  <p:tag name="KSO_WM_TEMPLATE_ASSEMBLE_XID" val="5fa35297a8fc48be80830166"/>
  <p:tag name="KSO_WM_TEMPLATE_ASSEMBLE_GROUPID" val="5f9f7fa9e206d3a5ffe887ea"/>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704_3*i*1"/>
  <p:tag name="KSO_WM_TEMPLATE_CATEGORY" val="chip"/>
  <p:tag name="KSO_WM_TEMPLATE_INDEX" val="20214704"/>
  <p:tag name="KSO_WM_UNIT_LAYERLEVEL" val="1"/>
  <p:tag name="KSO_WM_TAG_VERSION" val="1.0"/>
  <p:tag name="KSO_WM_BEAUTIFY_FLAG" val="#wm#"/>
  <p:tag name="KSO_WM_CHIP_GROUPID" val="5f9f7fa9e206d3a5ffe887ea"/>
  <p:tag name="KSO_WM_CHIP_XID" val="5f9f7fa9e206d3a5ffe887ed"/>
  <p:tag name="KSO_WM_UNIT_DEC_AREA_ID" val="ac036586ed154e5cb038c307a32c5d50"/>
  <p:tag name="KSO_WM_UNIT_DECORATE_INFO" val=""/>
  <p:tag name="KSO_WM_UNIT_SM_LIMIT_TYPE" val=""/>
  <p:tag name="KSO_WM_CHIP_FILLAREA_FILL_RULE" val="{&quot;fill_align&quot;:&quot;cm&quot;,&quot;fill_effect&quot;:[],&quot;fill_mode&quot;:&quot;full&quot;,&quot;sacle_strategy&quot;:&quot;stretch&quot;}"/>
  <p:tag name="KSO_WM_ASSEMBLE_CHIP_INDEX" val="b9251299b3e74da580dd038898eb31b7"/>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704_4*i*1"/>
  <p:tag name="KSO_WM_TEMPLATE_CATEGORY" val="chip"/>
  <p:tag name="KSO_WM_TEMPLATE_INDEX" val="20214704"/>
  <p:tag name="KSO_WM_UNIT_LAYERLEVEL" val="1"/>
  <p:tag name="KSO_WM_TAG_VERSION" val="1.0"/>
  <p:tag name="KSO_WM_BEAUTIFY_FLAG" val="#wm#"/>
  <p:tag name="KSO_WM_CHIP_GROUPID" val="5f9f7fa9e206d3a5ffe887ea"/>
  <p:tag name="KSO_WM_CHIP_XID" val="5f9f7fa9e206d3a5ffe887ee"/>
  <p:tag name="KSO_WM_UNIT_DEC_AREA_ID" val="7003f109d592407dafe995cf2c183e9b"/>
  <p:tag name="KSO_WM_UNIT_DECORATE_INFO" val=""/>
  <p:tag name="KSO_WM_UNIT_SM_LIMIT_TYPE" val=""/>
  <p:tag name="KSO_WM_CHIP_FILLAREA_FILL_RULE" val="{&quot;fill_align&quot;:&quot;cm&quot;,&quot;fill_effect&quot;:[],&quot;fill_mode&quot;:&quot;full&quot;,&quot;sacle_strategy&quot;:&quot;stretch&quot;}"/>
  <p:tag name="KSO_WM_ASSEMBLE_CHIP_INDEX" val="11aa31b989174b7f8eb08132de9445cd"/>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704_2*i*1"/>
  <p:tag name="KSO_WM_TEMPLATE_CATEGORY" val="chip"/>
  <p:tag name="KSO_WM_TEMPLATE_INDEX" val="20214704"/>
  <p:tag name="KSO_WM_UNIT_LAYERLEVEL" val="1"/>
  <p:tag name="KSO_WM_TAG_VERSION" val="1.0"/>
  <p:tag name="KSO_WM_BEAUTIFY_FLAG" val="#wm#"/>
  <p:tag name="KSO_WM_CHIP_GROUPID" val="5f9f7fa9e206d3a5ffe887ea"/>
  <p:tag name="KSO_WM_CHIP_XID" val="5f9f7fa9e206d3a5ffe887ec"/>
  <p:tag name="KSO_WM_UNIT_DEC_AREA_ID" val="be4075a643d24014979812afc9ad5128"/>
  <p:tag name="KSO_WM_UNIT_DECORATE_INFO" val=""/>
  <p:tag name="KSO_WM_UNIT_SM_LIMIT_TYPE" val=""/>
  <p:tag name="KSO_WM_CHIP_FILLAREA_FILL_RULE" val="{&quot;fill_align&quot;:&quot;lm&quot;,&quot;fill_effect&quot;:[],&quot;fill_mode&quot;:&quot;adaptive&quot;,&quot;sacle_strategy&quot;:&quot;stretch&quot;}"/>
  <p:tag name="KSO_WM_ASSEMBLE_CHIP_INDEX" val="810c93b113f24811b4977c41cc61a2c4"/>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704_3*i*1"/>
  <p:tag name="KSO_WM_TEMPLATE_CATEGORY" val="chip"/>
  <p:tag name="KSO_WM_TEMPLATE_INDEX" val="20214704"/>
  <p:tag name="KSO_WM_UNIT_LAYERLEVEL" val="1"/>
  <p:tag name="KSO_WM_TAG_VERSION" val="1.0"/>
  <p:tag name="KSO_WM_BEAUTIFY_FLAG" val="#wm#"/>
  <p:tag name="KSO_WM_CHIP_GROUPID" val="5f9f7fa9e206d3a5ffe887ea"/>
  <p:tag name="KSO_WM_CHIP_XID" val="5f9f7fa9e206d3a5ffe887ed"/>
  <p:tag name="KSO_WM_UNIT_DEC_AREA_ID" val="2ee490a4917f4b9e9ed9dc1c4864c784"/>
  <p:tag name="KSO_WM_UNIT_DECORATE_INFO" val=""/>
  <p:tag name="KSO_WM_UNIT_SM_LIMIT_TYPE" val=""/>
  <p:tag name="KSO_WM_CHIP_FILLAREA_FILL_RULE" val="{&quot;fill_align&quot;:&quot;cm&quot;,&quot;fill_effect&quot;:[],&quot;fill_mode&quot;:&quot;full&quot;,&quot;sacle_strategy&quot;:&quot;stretch&quot;}"/>
  <p:tag name="KSO_WM_ASSEMBLE_CHIP_INDEX" val="c3e06661beb8457097e0e4d050b4c05f"/>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704_4*i*1"/>
  <p:tag name="KSO_WM_TEMPLATE_CATEGORY" val="chip"/>
  <p:tag name="KSO_WM_TEMPLATE_INDEX" val="20214704"/>
  <p:tag name="KSO_WM_UNIT_LAYERLEVEL" val="1"/>
  <p:tag name="KSO_WM_TAG_VERSION" val="1.0"/>
  <p:tag name="KSO_WM_BEAUTIFY_FLAG" val="#wm#"/>
  <p:tag name="KSO_WM_CHIP_GROUPID" val="5f9f7fa9e206d3a5ffe887ea"/>
  <p:tag name="KSO_WM_CHIP_XID" val="5f9f7fa9e206d3a5ffe887ee"/>
  <p:tag name="KSO_WM_UNIT_DEC_AREA_ID" val="938fbf60e6464106960cc1d4fe6fc732"/>
  <p:tag name="KSO_WM_UNIT_DECORATE_INFO" val=""/>
  <p:tag name="KSO_WM_UNIT_SM_LIMIT_TYPE" val=""/>
  <p:tag name="KSO_WM_CHIP_FILLAREA_FILL_RULE" val="{&quot;fill_align&quot;:&quot;cm&quot;,&quot;fill_effect&quot;:[],&quot;fill_mode&quot;:&quot;full&quot;,&quot;sacle_strategy&quot;:&quot;stretch&quot;}"/>
  <p:tag name="KSO_WM_ASSEMBLE_CHIP_INDEX" val="834d31b557ad48f89056487f6ef34071"/>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4704_1*a*1"/>
  <p:tag name="KSO_WM_TEMPLATE_CATEGORY" val="custom"/>
  <p:tag name="KSO_WM_TEMPLATE_INDEX" val="20214704"/>
  <p:tag name="KSO_WM_UNIT_LAYERLEVEL" val="1"/>
  <p:tag name="KSO_WM_TAG_VERSION" val="1.0"/>
  <p:tag name="KSO_WM_BEAUTIFY_FLAG" val="#wm#"/>
  <p:tag name="KSO_WM_UNIT_ISCONTENTSTITLE" val="0"/>
  <p:tag name="KSO_WM_UNIT_NOCLEAR" val="0"/>
  <p:tag name="KSO_WM_UNIT_VALUE" val="42"/>
  <p:tag name="KSO_WM_UNIT_TYPE" val="a"/>
  <p:tag name="KSO_WM_UNIT_INDEX" val="1"/>
  <p:tag name="KSO_WM_UNIT_ISNUMDGMTITLE" val="0"/>
  <p:tag name="KSO_WM_UNIT_PRESET_TEXT" val="单击此处可以编辑与添加低于大约三十字的章节标题"/>
  <p:tag name="KSO_WM_UNIT_BLOCK" val="0"/>
  <p:tag name="KSO_WM_UNIT_DEC_AREA_ID" val="aaf8b3af9615440e80a9016665dd4e4a"/>
  <p:tag name="KSO_WM_CHIP_GROUPID" val="5f2a4d1d1f3c142e57c6bacd"/>
  <p:tag name="KSO_WM_CHIP_XID" val="5f2a4d1d1f3c142e57c6bace"/>
  <p:tag name="KSO_WM_CHIP_FILLAREA_FILL_RULE" val="{&quot;fill_align&quot;:&quot;cm&quot;,&quot;fill_mode&quot;:&quot;adaptive&quot;,&quot;sacle_strategy&quot;:&quot;smart&quot;}"/>
  <p:tag name="KSO_WM_ASSEMBLE_CHIP_INDEX" val="85da1789ea194224a89d9312a9fc4624"/>
  <p:tag name="KSO_WM_UNIT_TEXT_FILL_FORE_SCHEMECOLOR_INDEX_BRIGHTNESS" val="0.15"/>
  <p:tag name="KSO_WM_UNIT_TEXT_FILL_FORE_SCHEMECOLOR_INDEX" val="13"/>
  <p:tag name="KSO_WM_UNIT_TEXT_FILL_TYPE" val="1"/>
  <p:tag name="KSO_WM_TEMPLATE_ASSEMBLE_XID" val="5fa35297a8fc48be8083015a"/>
  <p:tag name="KSO_WM_TEMPLATE_ASSEMBLE_GROUPID" val="5f9f7fa9e206d3a5ffe887ea"/>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704_3*i*1"/>
  <p:tag name="KSO_WM_TEMPLATE_CATEGORY" val="chip"/>
  <p:tag name="KSO_WM_TEMPLATE_INDEX" val="20214704"/>
  <p:tag name="KSO_WM_UNIT_LAYERLEVEL" val="1"/>
  <p:tag name="KSO_WM_TAG_VERSION" val="1.0"/>
  <p:tag name="KSO_WM_BEAUTIFY_FLAG" val="#wm#"/>
  <p:tag name="KSO_WM_CHIP_GROUPID" val="5f9f7fa9e206d3a5ffe887ea"/>
  <p:tag name="KSO_WM_CHIP_XID" val="5f9f7fa9e206d3a5ffe887ed"/>
  <p:tag name="KSO_WM_UNIT_DEC_AREA_ID" val="ac036586ed154e5cb038c307a32c5d50"/>
  <p:tag name="KSO_WM_UNIT_DECORATE_INFO" val=""/>
  <p:tag name="KSO_WM_UNIT_SM_LIMIT_TYPE" val=""/>
  <p:tag name="KSO_WM_CHIP_FILLAREA_FILL_RULE" val="{&quot;fill_align&quot;:&quot;cm&quot;,&quot;fill_effect&quot;:[],&quot;fill_mode&quot;:&quot;full&quot;,&quot;sacle_strategy&quot;:&quot;stretch&quot;}"/>
  <p:tag name="KSO_WM_ASSEMBLE_CHIP_INDEX" val="b9251299b3e74da580dd038898eb31b7"/>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704_4*i*1"/>
  <p:tag name="KSO_WM_TEMPLATE_CATEGORY" val="chip"/>
  <p:tag name="KSO_WM_TEMPLATE_INDEX" val="20214704"/>
  <p:tag name="KSO_WM_UNIT_LAYERLEVEL" val="1"/>
  <p:tag name="KSO_WM_TAG_VERSION" val="1.0"/>
  <p:tag name="KSO_WM_BEAUTIFY_FLAG" val="#wm#"/>
  <p:tag name="KSO_WM_CHIP_GROUPID" val="5f9f7fa9e206d3a5ffe887ea"/>
  <p:tag name="KSO_WM_CHIP_XID" val="5f9f7fa9e206d3a5ffe887ee"/>
  <p:tag name="KSO_WM_UNIT_DEC_AREA_ID" val="7003f109d592407dafe995cf2c183e9b"/>
  <p:tag name="KSO_WM_UNIT_DECORATE_INFO" val=""/>
  <p:tag name="KSO_WM_UNIT_SM_LIMIT_TYPE" val=""/>
  <p:tag name="KSO_WM_CHIP_FILLAREA_FILL_RULE" val="{&quot;fill_align&quot;:&quot;cm&quot;,&quot;fill_effect&quot;:[],&quot;fill_mode&quot;:&quot;full&quot;,&quot;sacle_strategy&quot;:&quot;stretch&quot;}"/>
  <p:tag name="KSO_WM_ASSEMBLE_CHIP_INDEX" val="11aa31b989174b7f8eb08132de9445cd"/>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704_3*i*1"/>
  <p:tag name="KSO_WM_TEMPLATE_CATEGORY" val="chip"/>
  <p:tag name="KSO_WM_TEMPLATE_INDEX" val="20214704"/>
  <p:tag name="KSO_WM_UNIT_LAYERLEVEL" val="1"/>
  <p:tag name="KSO_WM_TAG_VERSION" val="1.0"/>
  <p:tag name="KSO_WM_BEAUTIFY_FLAG" val="#wm#"/>
  <p:tag name="KSO_WM_CHIP_GROUPID" val="5f9f7fa9e206d3a5ffe887ea"/>
  <p:tag name="KSO_WM_CHIP_XID" val="5f9f7fa9e206d3a5ffe887ed"/>
  <p:tag name="KSO_WM_UNIT_DEC_AREA_ID" val="ac036586ed154e5cb038c307a32c5d50"/>
  <p:tag name="KSO_WM_UNIT_DECORATE_INFO" val=""/>
  <p:tag name="KSO_WM_UNIT_SM_LIMIT_TYPE" val=""/>
  <p:tag name="KSO_WM_CHIP_FILLAREA_FILL_RULE" val="{&quot;fill_align&quot;:&quot;cm&quot;,&quot;fill_effect&quot;:[],&quot;fill_mode&quot;:&quot;full&quot;,&quot;sacle_strategy&quot;:&quot;stretch&quot;}"/>
  <p:tag name="KSO_WM_ASSEMBLE_CHIP_INDEX" val="b9251299b3e74da580dd038898eb31b7"/>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704_4*i*1"/>
  <p:tag name="KSO_WM_TEMPLATE_CATEGORY" val="chip"/>
  <p:tag name="KSO_WM_TEMPLATE_INDEX" val="20214704"/>
  <p:tag name="KSO_WM_UNIT_LAYERLEVEL" val="1"/>
  <p:tag name="KSO_WM_TAG_VERSION" val="1.0"/>
  <p:tag name="KSO_WM_BEAUTIFY_FLAG" val="#wm#"/>
  <p:tag name="KSO_WM_CHIP_GROUPID" val="5f9f7fa9e206d3a5ffe887ea"/>
  <p:tag name="KSO_WM_CHIP_XID" val="5f9f7fa9e206d3a5ffe887ee"/>
  <p:tag name="KSO_WM_UNIT_DEC_AREA_ID" val="7003f109d592407dafe995cf2c183e9b"/>
  <p:tag name="KSO_WM_UNIT_DECORATE_INFO" val=""/>
  <p:tag name="KSO_WM_UNIT_SM_LIMIT_TYPE" val=""/>
  <p:tag name="KSO_WM_CHIP_FILLAREA_FILL_RULE" val="{&quot;fill_align&quot;:&quot;cm&quot;,&quot;fill_effect&quot;:[],&quot;fill_mode&quot;:&quot;full&quot;,&quot;sacle_strategy&quot;:&quot;stretch&quot;}"/>
  <p:tag name="KSO_WM_ASSEMBLE_CHIP_INDEX" val="11aa31b989174b7f8eb08132de9445cd"/>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704_2*i*1"/>
  <p:tag name="KSO_WM_TEMPLATE_CATEGORY" val="chip"/>
  <p:tag name="KSO_WM_TEMPLATE_INDEX" val="20214704"/>
  <p:tag name="KSO_WM_UNIT_LAYERLEVEL" val="1"/>
  <p:tag name="KSO_WM_TAG_VERSION" val="1.0"/>
  <p:tag name="KSO_WM_BEAUTIFY_FLAG" val="#wm#"/>
  <p:tag name="KSO_WM_CHIP_GROUPID" val="5f9f7fa9e206d3a5ffe887ea"/>
  <p:tag name="KSO_WM_CHIP_XID" val="5f9f7fa9e206d3a5ffe887ec"/>
  <p:tag name="KSO_WM_UNIT_DEC_AREA_ID" val="c6bf4584b2b344dcbc0b5f4bfa604d82"/>
  <p:tag name="KSO_WM_UNIT_DECORATE_INFO" val=""/>
  <p:tag name="KSO_WM_UNIT_SM_LIMIT_TYPE" val=""/>
  <p:tag name="KSO_WM_CHIP_FILLAREA_FILL_RULE" val="{&quot;fill_align&quot;:&quot;lm&quot;,&quot;fill_effect&quot;:[],&quot;fill_mode&quot;:&quot;adaptive&quot;,&quot;sacle_strategy&quot;:&quot;stretch&quot;}"/>
  <p:tag name="KSO_WM_ASSEMBLE_CHIP_INDEX" val="b84b6c99169346a29a57cc444e29a244"/>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704_3*i*1"/>
  <p:tag name="KSO_WM_TEMPLATE_CATEGORY" val="chip"/>
  <p:tag name="KSO_WM_TEMPLATE_INDEX" val="20214704"/>
  <p:tag name="KSO_WM_UNIT_LAYERLEVEL" val="1"/>
  <p:tag name="KSO_WM_TAG_VERSION" val="1.0"/>
  <p:tag name="KSO_WM_BEAUTIFY_FLAG" val="#wm#"/>
  <p:tag name="KSO_WM_CHIP_GROUPID" val="5f9f7fa9e206d3a5ffe887ea"/>
  <p:tag name="KSO_WM_CHIP_XID" val="5f9f7fa9e206d3a5ffe887ed"/>
  <p:tag name="KSO_WM_UNIT_DEC_AREA_ID" val="53ed9b68305544779d5a9e1c7a642f25"/>
  <p:tag name="KSO_WM_UNIT_DECORATE_INFO" val=""/>
  <p:tag name="KSO_WM_UNIT_SM_LIMIT_TYPE" val=""/>
  <p:tag name="KSO_WM_CHIP_FILLAREA_FILL_RULE" val="{&quot;fill_align&quot;:&quot;cm&quot;,&quot;fill_effect&quot;:[],&quot;fill_mode&quot;:&quot;full&quot;,&quot;sacle_strategy&quot;:&quot;stretch&quot;}"/>
  <p:tag name="KSO_WM_ASSEMBLE_CHIP_INDEX" val="32bfca20fbc64c8fb411c64d64895ad0"/>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704_3*i*1"/>
  <p:tag name="KSO_WM_TEMPLATE_CATEGORY" val="chip"/>
  <p:tag name="KSO_WM_TEMPLATE_INDEX" val="20214704"/>
  <p:tag name="KSO_WM_UNIT_LAYERLEVEL" val="1"/>
  <p:tag name="KSO_WM_TAG_VERSION" val="1.0"/>
  <p:tag name="KSO_WM_BEAUTIFY_FLAG" val="#wm#"/>
  <p:tag name="KSO_WM_CHIP_GROUPID" val="5f9f7fa9e206d3a5ffe887ea"/>
  <p:tag name="KSO_WM_CHIP_XID" val="5f9f7fa9e206d3a5ffe887ed"/>
  <p:tag name="KSO_WM_UNIT_DEC_AREA_ID" val="ac036586ed154e5cb038c307a32c5d50"/>
  <p:tag name="KSO_WM_UNIT_DECORATE_INFO" val=""/>
  <p:tag name="KSO_WM_UNIT_SM_LIMIT_TYPE" val=""/>
  <p:tag name="KSO_WM_CHIP_FILLAREA_FILL_RULE" val="{&quot;fill_align&quot;:&quot;cm&quot;,&quot;fill_effect&quot;:[],&quot;fill_mode&quot;:&quot;full&quot;,&quot;sacle_strategy&quot;:&quot;stretch&quot;}"/>
  <p:tag name="KSO_WM_ASSEMBLE_CHIP_INDEX" val="b9251299b3e74da580dd038898eb31b7"/>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704_4*i*1"/>
  <p:tag name="KSO_WM_TEMPLATE_CATEGORY" val="chip"/>
  <p:tag name="KSO_WM_TEMPLATE_INDEX" val="20214704"/>
  <p:tag name="KSO_WM_UNIT_LAYERLEVEL" val="1"/>
  <p:tag name="KSO_WM_TAG_VERSION" val="1.0"/>
  <p:tag name="KSO_WM_BEAUTIFY_FLAG" val="#wm#"/>
  <p:tag name="KSO_WM_CHIP_GROUPID" val="5f9f7fa9e206d3a5ffe887ea"/>
  <p:tag name="KSO_WM_CHIP_XID" val="5f9f7fa9e206d3a5ffe887ee"/>
  <p:tag name="KSO_WM_UNIT_DEC_AREA_ID" val="7003f109d592407dafe995cf2c183e9b"/>
  <p:tag name="KSO_WM_UNIT_DECORATE_INFO" val=""/>
  <p:tag name="KSO_WM_UNIT_SM_LIMIT_TYPE" val=""/>
  <p:tag name="KSO_WM_CHIP_FILLAREA_FILL_RULE" val="{&quot;fill_align&quot;:&quot;cm&quot;,&quot;fill_effect&quot;:[],&quot;fill_mode&quot;:&quot;full&quot;,&quot;sacle_strategy&quot;:&quot;stretch&quot;}"/>
  <p:tag name="KSO_WM_ASSEMBLE_CHIP_INDEX" val="11aa31b989174b7f8eb08132de9445cd"/>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704_3*i*1"/>
  <p:tag name="KSO_WM_TEMPLATE_CATEGORY" val="chip"/>
  <p:tag name="KSO_WM_TEMPLATE_INDEX" val="20214704"/>
  <p:tag name="KSO_WM_UNIT_LAYERLEVEL" val="1"/>
  <p:tag name="KSO_WM_TAG_VERSION" val="1.0"/>
  <p:tag name="KSO_WM_BEAUTIFY_FLAG" val="#wm#"/>
  <p:tag name="KSO_WM_CHIP_GROUPID" val="5f9f7fa9e206d3a5ffe887ea"/>
  <p:tag name="KSO_WM_CHIP_XID" val="5f9f7fa9e206d3a5ffe887ed"/>
  <p:tag name="KSO_WM_UNIT_DEC_AREA_ID" val="ac036586ed154e5cb038c307a32c5d50"/>
  <p:tag name="KSO_WM_UNIT_DECORATE_INFO" val=""/>
  <p:tag name="KSO_WM_UNIT_SM_LIMIT_TYPE" val=""/>
  <p:tag name="KSO_WM_CHIP_FILLAREA_FILL_RULE" val="{&quot;fill_align&quot;:&quot;cm&quot;,&quot;fill_effect&quot;:[],&quot;fill_mode&quot;:&quot;full&quot;,&quot;sacle_strategy&quot;:&quot;stretch&quot;}"/>
  <p:tag name="KSO_WM_ASSEMBLE_CHIP_INDEX" val="b9251299b3e74da580dd038898eb31b7"/>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704_4*i*1"/>
  <p:tag name="KSO_WM_TEMPLATE_CATEGORY" val="chip"/>
  <p:tag name="KSO_WM_TEMPLATE_INDEX" val="20214704"/>
  <p:tag name="KSO_WM_UNIT_LAYERLEVEL" val="1"/>
  <p:tag name="KSO_WM_TAG_VERSION" val="1.0"/>
  <p:tag name="KSO_WM_BEAUTIFY_FLAG" val="#wm#"/>
  <p:tag name="KSO_WM_CHIP_GROUPID" val="5f9f7fa9e206d3a5ffe887ea"/>
  <p:tag name="KSO_WM_CHIP_XID" val="5f9f7fa9e206d3a5ffe887ee"/>
  <p:tag name="KSO_WM_UNIT_DEC_AREA_ID" val="7003f109d592407dafe995cf2c183e9b"/>
  <p:tag name="KSO_WM_UNIT_DECORATE_INFO" val=""/>
  <p:tag name="KSO_WM_UNIT_SM_LIMIT_TYPE" val=""/>
  <p:tag name="KSO_WM_CHIP_FILLAREA_FILL_RULE" val="{&quot;fill_align&quot;:&quot;cm&quot;,&quot;fill_effect&quot;:[],&quot;fill_mode&quot;:&quot;full&quot;,&quot;sacle_strategy&quot;:&quot;stretch&quot;}"/>
  <p:tag name="KSO_WM_ASSEMBLE_CHIP_INDEX" val="11aa31b989174b7f8eb08132de9445cd"/>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704_3*i*1"/>
  <p:tag name="KSO_WM_TEMPLATE_CATEGORY" val="chip"/>
  <p:tag name="KSO_WM_TEMPLATE_INDEX" val="20214704"/>
  <p:tag name="KSO_WM_UNIT_LAYERLEVEL" val="1"/>
  <p:tag name="KSO_WM_TAG_VERSION" val="1.0"/>
  <p:tag name="KSO_WM_BEAUTIFY_FLAG" val="#wm#"/>
  <p:tag name="KSO_WM_CHIP_GROUPID" val="5f9f7fa9e206d3a5ffe887ea"/>
  <p:tag name="KSO_WM_CHIP_XID" val="5f9f7fa9e206d3a5ffe887ed"/>
  <p:tag name="KSO_WM_UNIT_DEC_AREA_ID" val="ac036586ed154e5cb038c307a32c5d50"/>
  <p:tag name="KSO_WM_UNIT_DECORATE_INFO" val=""/>
  <p:tag name="KSO_WM_UNIT_SM_LIMIT_TYPE" val=""/>
  <p:tag name="KSO_WM_CHIP_FILLAREA_FILL_RULE" val="{&quot;fill_align&quot;:&quot;cm&quot;,&quot;fill_effect&quot;:[],&quot;fill_mode&quot;:&quot;full&quot;,&quot;sacle_strategy&quot;:&quot;stretch&quot;}"/>
  <p:tag name="KSO_WM_ASSEMBLE_CHIP_INDEX" val="b9251299b3e74da580dd038898eb31b7"/>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704_4*i*1"/>
  <p:tag name="KSO_WM_TEMPLATE_CATEGORY" val="chip"/>
  <p:tag name="KSO_WM_TEMPLATE_INDEX" val="20214704"/>
  <p:tag name="KSO_WM_UNIT_LAYERLEVEL" val="1"/>
  <p:tag name="KSO_WM_TAG_VERSION" val="1.0"/>
  <p:tag name="KSO_WM_BEAUTIFY_FLAG" val="#wm#"/>
  <p:tag name="KSO_WM_CHIP_GROUPID" val="5f9f7fa9e206d3a5ffe887ea"/>
  <p:tag name="KSO_WM_CHIP_XID" val="5f9f7fa9e206d3a5ffe887ee"/>
  <p:tag name="KSO_WM_UNIT_DEC_AREA_ID" val="7003f109d592407dafe995cf2c183e9b"/>
  <p:tag name="KSO_WM_UNIT_DECORATE_INFO" val=""/>
  <p:tag name="KSO_WM_UNIT_SM_LIMIT_TYPE" val=""/>
  <p:tag name="KSO_WM_CHIP_FILLAREA_FILL_RULE" val="{&quot;fill_align&quot;:&quot;cm&quot;,&quot;fill_effect&quot;:[],&quot;fill_mode&quot;:&quot;full&quot;,&quot;sacle_strategy&quot;:&quot;stretch&quot;}"/>
  <p:tag name="KSO_WM_ASSEMBLE_CHIP_INDEX" val="11aa31b989174b7f8eb08132de9445cd"/>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u"/>
  <p:tag name="KSO_WM_UNIT_TYPE" val="i"/>
  <p:tag name="KSO_WM_UNIT_INDEX" val="1"/>
  <p:tag name="KSO_WM_UNIT_ID" val="chip20214704_1*i*1"/>
  <p:tag name="KSO_WM_TEMPLATE_CATEGORY" val="chip"/>
  <p:tag name="KSO_WM_TEMPLATE_INDEX" val="20214704"/>
  <p:tag name="KSO_WM_UNIT_LAYERLEVEL" val="1"/>
  <p:tag name="KSO_WM_TAG_VERSION" val="1.0"/>
  <p:tag name="KSO_WM_BEAUTIFY_FLAG" val="#wm#"/>
  <p:tag name="KSO_WM_CHIP_GROUPID" val="5f9f7fa9e206d3a5ffe887ea"/>
  <p:tag name="KSO_WM_CHIP_XID" val="5f9f7fa9e206d3a5ffe887eb"/>
  <p:tag name="KSO_WM_UNIT_DEC_AREA_ID" val="4f73ec23c80c444b8aa2f5b234a6a395"/>
  <p:tag name="KSO_WM_UNIT_DECORATE_INFO" val=""/>
  <p:tag name="KSO_WM_UNIT_SM_LIMIT_TYPE" val=""/>
  <p:tag name="KSO_WM_CHIP_FILLAREA_FILL_RULE" val="{&quot;fill_align&quot;:&quot;cm&quot;,&quot;fill_effect&quot;:[],&quot;fill_mode&quot;:&quot;adaptive&quot;,&quot;sacle_strategy&quot;:&quot;stretch&quot;}"/>
  <p:tag name="KSO_WM_UNIT_DEC_SUPPORTCHANGEPIC" val="0"/>
  <p:tag name="KSO_WM_UNIT_DEC_CHANGEPICRESERVED" val="1"/>
  <p:tag name="KSO_WM_ASSEMBLE_CHIP_INDEX" val="6e9c28dd86774e3b9af21ca1690af724"/>
</p:tagLst>
</file>

<file path=ppt/tags/tag85.xml><?xml version="1.0" encoding="utf-8"?>
<p:tagLst xmlns:p="http://schemas.openxmlformats.org/presentationml/2006/main">
  <p:tag name="KSO_WM_UNIT_ISCONTENTSTITLE" val="0"/>
  <p:tag name="KSO_WM_UNIT_ISNUMDGMTITLE" val="0"/>
  <p:tag name="KSO_WM_UNIT_NOCLEAR" val="0"/>
  <p:tag name="KSO_WM_UNIT_VALUE" val="102"/>
  <p:tag name="KSO_WM_UNIT_HIGHLIGHT" val="0"/>
  <p:tag name="KSO_WM_UNIT_COMPATIBLE" val="0"/>
  <p:tag name="KSO_WM_UNIT_DIAGRAM_ISNUMVISUAL" val="0"/>
  <p:tag name="KSO_WM_UNIT_DIAGRAM_ISREFERUNIT" val="0"/>
  <p:tag name="KSO_WM_UNIT_TYPE" val="b"/>
  <p:tag name="KSO_WM_UNIT_INDEX" val="1"/>
  <p:tag name="KSO_WM_UNIT_ID" val="custom20214704_1*b*1"/>
  <p:tag name="KSO_WM_TEMPLATE_CATEGORY" val="custom"/>
  <p:tag name="KSO_WM_TEMPLATE_INDEX" val="20214704"/>
  <p:tag name="KSO_WM_UNIT_LAYERLEVEL" val="1"/>
  <p:tag name="KSO_WM_TAG_VERSION" val="1.0"/>
  <p:tag name="KSO_WM_BEAUTIFY_FLAG" val="#wm#"/>
  <p:tag name="KSO_WM_UNIT_PRESET_TEXT" val="单击此处添加副标题内容"/>
  <p:tag name="KSO_WM_UNIT_DEFAULT_FONT" val="18;24;2"/>
  <p:tag name="KSO_WM_UNIT_BLOCK" val="0"/>
  <p:tag name="KSO_WM_UNIT_DEC_AREA_ID" val="197753635f7f48e091d37d7ef61eec93"/>
  <p:tag name="KSO_WM_CHIP_GROUPID" val="5ebe4d230ac41c4a0a525649"/>
  <p:tag name="KSO_WM_CHIP_XID" val="5ebe4d230ac41c4a0a52564a"/>
  <p:tag name="KSO_WM_CHIP_FILLAREA_FILL_RULE" val="{&quot;fill_align&quot;:&quot;cm&quot;,&quot;fill_mode&quot;:&quot;adaptive&quot;,&quot;sacle_strategy&quot;:&quot;smart&quot;}"/>
  <p:tag name="KSO_WM_ASSEMBLE_CHIP_INDEX" val="88fb5cc4ce87470182a457221d132d98"/>
  <p:tag name="KSO_WM_UNIT_TEXT_FILL_FORE_SCHEMECOLOR_INDEX_BRIGHTNESS" val="0.35"/>
  <p:tag name="KSO_WM_UNIT_TEXT_FILL_FORE_SCHEMECOLOR_INDEX" val="13"/>
  <p:tag name="KSO_WM_UNIT_TEXT_FILL_TYPE" val="1"/>
  <p:tag name="KSO_WM_TEMPLATE_ASSEMBLE_XID" val="5fa35297a8fc48be8083019f"/>
  <p:tag name="KSO_WM_TEMPLATE_ASSEMBLE_GROUPID" val="5f9f7fa9e206d3a5ffe887ea"/>
</p:tagLst>
</file>

<file path=ppt/tags/tag86.xml><?xml version="1.0" encoding="utf-8"?>
<p:tagLst xmlns:p="http://schemas.openxmlformats.org/presentationml/2006/main">
  <p:tag name="KSO_WM_UNIT_ISCONTENTSTITLE" val="0"/>
  <p:tag name="KSO_WM_UNIT_ISNUMDGMTITLE" val="0"/>
  <p:tag name="KSO_WM_UNIT_NOCLEAR" val="1"/>
  <p:tag name="KSO_WM_UNIT_VALUE" val="18"/>
  <p:tag name="KSO_WM_UNIT_HIGHLIGHT" val="0"/>
  <p:tag name="KSO_WM_UNIT_COMPATIBLE" val="0"/>
  <p:tag name="KSO_WM_UNIT_DIAGRAM_ISNUMVISUAL" val="0"/>
  <p:tag name="KSO_WM_UNIT_DIAGRAM_ISREFERUNIT" val="0"/>
  <p:tag name="KSO_WM_UNIT_TYPE" val="a"/>
  <p:tag name="KSO_WM_UNIT_INDEX" val="1"/>
  <p:tag name="KSO_WM_UNIT_ID" val="custom20214704_1*a*1"/>
  <p:tag name="KSO_WM_TEMPLATE_CATEGORY" val="custom"/>
  <p:tag name="KSO_WM_TEMPLATE_INDEX" val="20214704"/>
  <p:tag name="KSO_WM_UNIT_LAYERLEVEL" val="1"/>
  <p:tag name="KSO_WM_TAG_VERSION" val="1.0"/>
  <p:tag name="KSO_WM_BEAUTIFY_FLAG" val="#wm#"/>
  <p:tag name="KSO_WM_UNIT_PRESET_TEXT" val="谢谢观看"/>
  <p:tag name="KSO_WM_UNIT_DEFAULT_FONT" val="60;74;4"/>
  <p:tag name="KSO_WM_UNIT_BLOCK" val="0"/>
  <p:tag name="KSO_WM_UNIT_DEC_AREA_ID" val="bd3f9cef13ac417ab59b02acb355eca8"/>
  <p:tag name="KSO_WM_CHIP_GROUPID" val="5ebe4d230ac41c4a0a525649"/>
  <p:tag name="KSO_WM_CHIP_XID" val="5ebe4d230ac41c4a0a52564a"/>
  <p:tag name="KSO_WM_CHIP_FILLAREA_FILL_RULE" val="{&quot;fill_align&quot;:&quot;cm&quot;,&quot;fill_mode&quot;:&quot;adaptive&quot;,&quot;sacle_strategy&quot;:&quot;smart&quot;}"/>
  <p:tag name="KSO_WM_ASSEMBLE_CHIP_INDEX" val="88fb5cc4ce87470182a457221d132d98"/>
  <p:tag name="KSO_WM_UNIT_TEXT_FILL_FORE_SCHEMECOLOR_INDEX_BRIGHTNESS" val="0.15"/>
  <p:tag name="KSO_WM_UNIT_TEXT_FILL_FORE_SCHEMECOLOR_INDEX" val="13"/>
  <p:tag name="KSO_WM_UNIT_TEXT_FILL_TYPE" val="1"/>
  <p:tag name="KSO_WM_TEMPLATE_ASSEMBLE_XID" val="5fa35297a8fc48be8083019f"/>
  <p:tag name="KSO_WM_TEMPLATE_ASSEMBLE_GROUPID" val="5f9f7fa9e206d3a5ffe887ea"/>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704_3*i*1"/>
  <p:tag name="KSO_WM_TEMPLATE_CATEGORY" val="chip"/>
  <p:tag name="KSO_WM_TEMPLATE_INDEX" val="20214704"/>
  <p:tag name="KSO_WM_UNIT_LAYERLEVEL" val="1"/>
  <p:tag name="KSO_WM_TAG_VERSION" val="1.0"/>
  <p:tag name="KSO_WM_BEAUTIFY_FLAG" val="#wm#"/>
  <p:tag name="KSO_WM_CHIP_GROUPID" val="5f9f7fa9e206d3a5ffe887ea"/>
  <p:tag name="KSO_WM_CHIP_XID" val="5f9f7fa9e206d3a5ffe887ed"/>
  <p:tag name="KSO_WM_UNIT_DEC_AREA_ID" val="ac036586ed154e5cb038c307a32c5d50"/>
  <p:tag name="KSO_WM_UNIT_DECORATE_INFO" val=""/>
  <p:tag name="KSO_WM_UNIT_SM_LIMIT_TYPE" val=""/>
  <p:tag name="KSO_WM_CHIP_FILLAREA_FILL_RULE" val="{&quot;fill_align&quot;:&quot;cm&quot;,&quot;fill_effect&quot;:[],&quot;fill_mode&quot;:&quot;full&quot;,&quot;sacle_strategy&quot;:&quot;stretch&quot;}"/>
  <p:tag name="KSO_WM_ASSEMBLE_CHIP_INDEX" val="b9251299b3e74da580dd038898eb31b7"/>
  <p:tag name="KSO_WM_SLIDE_BACKGROUND_TYPE" val="general"/>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14704_4*i*1"/>
  <p:tag name="KSO_WM_TEMPLATE_CATEGORY" val="chip"/>
  <p:tag name="KSO_WM_TEMPLATE_INDEX" val="20214704"/>
  <p:tag name="KSO_WM_UNIT_LAYERLEVEL" val="1"/>
  <p:tag name="KSO_WM_TAG_VERSION" val="1.0"/>
  <p:tag name="KSO_WM_BEAUTIFY_FLAG" val="#wm#"/>
  <p:tag name="KSO_WM_CHIP_GROUPID" val="5f9f7fa9e206d3a5ffe887ea"/>
  <p:tag name="KSO_WM_CHIP_XID" val="5f9f7fa9e206d3a5ffe887ee"/>
  <p:tag name="KSO_WM_UNIT_DEC_AREA_ID" val="7003f109d592407dafe995cf2c183e9b"/>
  <p:tag name="KSO_WM_UNIT_DECORATE_INFO" val=""/>
  <p:tag name="KSO_WM_UNIT_SM_LIMIT_TYPE" val=""/>
  <p:tag name="KSO_WM_CHIP_FILLAREA_FILL_RULE" val="{&quot;fill_align&quot;:&quot;cm&quot;,&quot;fill_effect&quot;:[],&quot;fill_mode&quot;:&quot;full&quot;,&quot;sacle_strategy&quot;:&quot;stretch&quot;}"/>
  <p:tag name="KSO_WM_ASSEMBLE_CHIP_INDEX" val="11aa31b989174b7f8eb08132de9445cd"/>
  <p:tag name="KSO_WM_SLIDE_BACKGROUND_TYPE" val="general"/>
</p:tagLst>
</file>

<file path=ppt/tags/tag89.xml><?xml version="1.0" encoding="utf-8"?>
<p:tagLst xmlns:p="http://schemas.openxmlformats.org/presentationml/2006/main">
  <p:tag name="KSO_WM_SLIDE_BACKGROUND_TYPE" val="general"/>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SLIDE_BACKGROUND_TYPE" val="general"/>
</p:tagLst>
</file>

<file path=ppt/tags/tag91.xml><?xml version="1.0" encoding="utf-8"?>
<p:tagLst xmlns:p="http://schemas.openxmlformats.org/presentationml/2006/main">
  <p:tag name="KSO_WM_SLIDE_BACKGROUND_TYPE" val="general"/>
</p:tagLst>
</file>

<file path=ppt/tags/tag92.xml><?xml version="1.0" encoding="utf-8"?>
<p:tagLst xmlns:p="http://schemas.openxmlformats.org/presentationml/2006/main">
  <p:tag name="KSO_WM_SLIDE_BACKGROUND_TYPE" val="general"/>
</p:tagLst>
</file>

<file path=ppt/tags/tag93.xml><?xml version="1.0" encoding="utf-8"?>
<p:tagLst xmlns:p="http://schemas.openxmlformats.org/presentationml/2006/main">
  <p:tag name="KSO_WM_SLIDE_BACKGROUND_TYPE" val="frame"/>
</p:tagLst>
</file>

<file path=ppt/tags/tag94.xml><?xml version="1.0" encoding="utf-8"?>
<p:tagLst xmlns:p="http://schemas.openxmlformats.org/presentationml/2006/main">
  <p:tag name="KSO_WM_SLIDE_BACKGROUND_TYPE" val="frame"/>
</p:tagLst>
</file>

<file path=ppt/tags/tag95.xml><?xml version="1.0" encoding="utf-8"?>
<p:tagLst xmlns:p="http://schemas.openxmlformats.org/presentationml/2006/main">
  <p:tag name="KSO_WM_SLIDE_BACKGROUND_TYPE" val="frame"/>
</p:tagLst>
</file>

<file path=ppt/tags/tag96.xml><?xml version="1.0" encoding="utf-8"?>
<p:tagLst xmlns:p="http://schemas.openxmlformats.org/presentationml/2006/main">
  <p:tag name="KSO_WM_SLIDE_BACKGROUND_TYPE" val="frame"/>
</p:tagLst>
</file>

<file path=ppt/tags/tag97.xml><?xml version="1.0" encoding="utf-8"?>
<p:tagLst xmlns:p="http://schemas.openxmlformats.org/presentationml/2006/main">
  <p:tag name="KSO_WM_SLIDE_BACKGROUND_TYPE" val="frame"/>
</p:tagLst>
</file>

<file path=ppt/tags/tag98.xml><?xml version="1.0" encoding="utf-8"?>
<p:tagLst xmlns:p="http://schemas.openxmlformats.org/presentationml/2006/main">
  <p:tag name="KSO_WM_SLIDE_BACKGROUND_TYPE" val="leftRight"/>
</p:tagLst>
</file>

<file path=ppt/tags/tag99.xml><?xml version="1.0" encoding="utf-8"?>
<p:tagLst xmlns:p="http://schemas.openxmlformats.org/presentationml/2006/main">
  <p:tag name="KSO_WM_SLIDE_BACKGROUND_TYPE" val="leftRight"/>
</p:tagLst>
</file>

<file path=ppt/theme/theme1.xml><?xml version="1.0" encoding="utf-8"?>
<a:theme xmlns:a="http://schemas.openxmlformats.org/drawingml/2006/main" name="免费安全资料 加微anquan2023">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
      <a:dk1>
        <a:srgbClr val="000000"/>
      </a:dk1>
      <a:lt1>
        <a:srgbClr val="FFFFFF"/>
      </a:lt1>
      <a:dk2>
        <a:srgbClr val="E4D4ED"/>
      </a:dk2>
      <a:lt2>
        <a:srgbClr val="F1EAF5"/>
      </a:lt2>
      <a:accent1>
        <a:srgbClr val="69288B"/>
      </a:accent1>
      <a:accent2>
        <a:srgbClr val="1449D0"/>
      </a:accent2>
      <a:accent3>
        <a:srgbClr val="0069C3"/>
      </a:accent3>
      <a:accent4>
        <a:srgbClr val="00807C"/>
      </a:accent4>
      <a:accent5>
        <a:srgbClr val="228B3F"/>
      </a:accent5>
      <a:accent6>
        <a:srgbClr val="7C8A26"/>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4052</Words>
  <Application>WPS 演示</Application>
  <PresentationFormat>宽屏</PresentationFormat>
  <Paragraphs>850</Paragraphs>
  <Slides>49</Slides>
  <Notes>19</Notes>
  <HiddenSlides>0</HiddenSlides>
  <MMClips>0</MMClips>
  <ScaleCrop>false</ScaleCrop>
  <HeadingPairs>
    <vt:vector size="6" baseType="variant">
      <vt:variant>
        <vt:lpstr>已用的字体</vt:lpstr>
      </vt:variant>
      <vt:variant>
        <vt:i4>40</vt:i4>
      </vt:variant>
      <vt:variant>
        <vt:lpstr>主题</vt:lpstr>
      </vt:variant>
      <vt:variant>
        <vt:i4>2</vt:i4>
      </vt:variant>
      <vt:variant>
        <vt:lpstr>幻灯片标题</vt:lpstr>
      </vt:variant>
      <vt:variant>
        <vt:i4>49</vt:i4>
      </vt:variant>
    </vt:vector>
  </HeadingPairs>
  <TitlesOfParts>
    <vt:vector size="91" baseType="lpstr">
      <vt:lpstr>Arial</vt:lpstr>
      <vt:lpstr>宋体</vt:lpstr>
      <vt:lpstr>Wingdings</vt:lpstr>
      <vt:lpstr>U.S. 101</vt:lpstr>
      <vt:lpstr>Segoe Print</vt:lpstr>
      <vt:lpstr>Roboto</vt:lpstr>
      <vt:lpstr>Open Sans Light</vt:lpstr>
      <vt:lpstr>Arial</vt:lpstr>
      <vt:lpstr>方正兰亭超细黑简体</vt:lpstr>
      <vt:lpstr>黑体</vt:lpstr>
      <vt:lpstr>微软雅黑</vt:lpstr>
      <vt:lpstr>Wingdings</vt:lpstr>
      <vt:lpstr>方正大标宋简体</vt:lpstr>
      <vt:lpstr>方正小标宋_GBK</vt:lpstr>
      <vt:lpstr>华文中宋</vt:lpstr>
      <vt:lpstr>가는각진제목체</vt:lpstr>
      <vt:lpstr>GungsuhChe</vt:lpstr>
      <vt:lpstr>Malgun Gothic</vt:lpstr>
      <vt:lpstr>Impact</vt:lpstr>
      <vt:lpstr>等线</vt:lpstr>
      <vt:lpstr>Agency FB</vt:lpstr>
      <vt:lpstr>方正仿宋_GBK</vt:lpstr>
      <vt:lpstr>Lato Regular</vt:lpstr>
      <vt:lpstr>Calibri</vt:lpstr>
      <vt:lpstr>幼圆</vt:lpstr>
      <vt:lpstr>Verdana</vt:lpstr>
      <vt:lpstr>BatangChe</vt:lpstr>
      <vt:lpstr>Arial Unicode MS</vt:lpstr>
      <vt:lpstr>Tahoma</vt:lpstr>
      <vt:lpstr>方正兰亭粗黑_GBK</vt:lpstr>
      <vt:lpstr>Calibri</vt:lpstr>
      <vt:lpstr>Gulim</vt:lpstr>
      <vt:lpstr>Times New Roman</vt:lpstr>
      <vt:lpstr>Century Gothic</vt:lpstr>
      <vt:lpstr>Aharoni</vt:lpstr>
      <vt:lpstr>Arial Narrow</vt:lpstr>
      <vt:lpstr>华文细黑</vt:lpstr>
      <vt:lpstr>Arial Unicode MS</vt:lpstr>
      <vt:lpstr>Wide Latin</vt:lpstr>
      <vt:lpstr>汉仪旗黑-85S</vt:lpstr>
      <vt:lpstr>免费安全资料 加微anquan2023</vt:lpstr>
      <vt:lpstr>2_Office 主题​​</vt:lpstr>
      <vt:lpstr>PowerPoint 演示文稿</vt:lpstr>
      <vt:lpstr>PowerPoint 演示文稿</vt:lpstr>
      <vt:lpstr>公司概况</vt:lpstr>
      <vt:lpstr>PowerPoint 演示文稿</vt:lpstr>
      <vt:lpstr>基本管理</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风险分级管控体系建设</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隐患排查治理体系建设</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信息化管理</vt:lpstr>
      <vt:lpstr>PowerPoint 演示文稿</vt:lpstr>
      <vt:lpstr>持续改进</vt:lpstr>
      <vt:lpstr>PowerPoint 演示文稿</vt:lpstr>
      <vt:lpstr>PowerPoint 演示文稿</vt:lpstr>
      <vt:lpstr>PowerPoint 演示文稿</vt:lpstr>
      <vt:lpstr>PowerPoint 演示文稿</vt:lpstr>
      <vt:lpstr>PowerPoint 演示文稿</vt:lpstr>
      <vt:lpstr>PowerPoint 演示文稿</vt:lpstr>
      <vt:lpstr>常</vt:lpstr>
      <vt:lpstr>安全</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A呀土豆baby</cp:lastModifiedBy>
  <cp:revision>445</cp:revision>
  <dcterms:created xsi:type="dcterms:W3CDTF">2018-03-13T07:56:00Z</dcterms:created>
  <dcterms:modified xsi:type="dcterms:W3CDTF">2021-03-09T13:20:23Z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y fmtid="{D5CDD505-2E9C-101B-9397-08002B2CF9AE}" pid="3" name="KSORubyTemplateID">
    <vt:lpwstr>2</vt:lpwstr>
  </property>
</Properties>
</file>