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7" r:id="rId3"/>
  </p:sldMasterIdLst>
  <p:notesMasterIdLst>
    <p:notesMasterId r:id="rId17"/>
  </p:notesMasterIdLst>
  <p:sldIdLst>
    <p:sldId id="377" r:id="rId4"/>
    <p:sldId id="378" r:id="rId5"/>
    <p:sldId id="379" r:id="rId6"/>
    <p:sldId id="380" r:id="rId7"/>
    <p:sldId id="381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8" r:id="rId26"/>
    <p:sldId id="399" r:id="rId27"/>
    <p:sldId id="400" r:id="rId28"/>
    <p:sldId id="401" r:id="rId29"/>
    <p:sldId id="402" r:id="rId30"/>
  </p:sldIdLst>
  <p:sldSz cx="9144000" cy="6858000" type="screen4x3"/>
  <p:notesSz cx="6797675" cy="992632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95FA1-E4E7-4DE3-B035-4CCD85DFC035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A5CEB-FA80-42A6-894F-2E8171D246D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2D6318-6578-4FD9-BCC0-D254205A3200}" type="slidenum">
              <a:rPr lang="zh-CN" altLang="en-GB">
                <a:solidFill>
                  <a:srgbClr val="000000"/>
                </a:solidFill>
              </a:rPr>
            </a:fld>
            <a:endParaRPr lang="en-GB" altLang="zh-CN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4.xml"/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0" Type="http://schemas.openxmlformats.org/officeDocument/2006/relationships/tags" Target="../tags/tag12.xml"/><Relationship Id="rId2" Type="http://schemas.openxmlformats.org/officeDocument/2006/relationships/tags" Target="../tags/tag1.xml"/><Relationship Id="rId19" Type="http://schemas.openxmlformats.org/officeDocument/2006/relationships/tags" Target="../tags/tag11.xml"/><Relationship Id="rId18" Type="http://schemas.openxmlformats.org/officeDocument/2006/relationships/tags" Target="../tags/tag10.xml"/><Relationship Id="rId17" Type="http://schemas.openxmlformats.org/officeDocument/2006/relationships/tags" Target="../tags/tag9.xml"/><Relationship Id="rId16" Type="http://schemas.openxmlformats.org/officeDocument/2006/relationships/tags" Target="../tags/tag8.xml"/><Relationship Id="rId15" Type="http://schemas.openxmlformats.org/officeDocument/2006/relationships/image" Target="../media/image10.png"/><Relationship Id="rId14" Type="http://schemas.openxmlformats.org/officeDocument/2006/relationships/tags" Target="../tags/tag7.xml"/><Relationship Id="rId13" Type="http://schemas.openxmlformats.org/officeDocument/2006/relationships/image" Target="../media/image9.png"/><Relationship Id="rId12" Type="http://schemas.openxmlformats.org/officeDocument/2006/relationships/tags" Target="../tags/tag6.xml"/><Relationship Id="rId11" Type="http://schemas.openxmlformats.org/officeDocument/2006/relationships/image" Target="../media/image8.png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22.xml"/><Relationship Id="rId7" Type="http://schemas.openxmlformats.org/officeDocument/2006/relationships/image" Target="../media/image6.png"/><Relationship Id="rId6" Type="http://schemas.openxmlformats.org/officeDocument/2006/relationships/tags" Target="../tags/tag21.xml"/><Relationship Id="rId5" Type="http://schemas.openxmlformats.org/officeDocument/2006/relationships/image" Target="../media/image5.png"/><Relationship Id="rId4" Type="http://schemas.openxmlformats.org/officeDocument/2006/relationships/tags" Target="../tags/tag20.xml"/><Relationship Id="rId3" Type="http://schemas.openxmlformats.org/officeDocument/2006/relationships/image" Target="../media/image4.png"/><Relationship Id="rId22" Type="http://schemas.openxmlformats.org/officeDocument/2006/relationships/tags" Target="../tags/tag31.xml"/><Relationship Id="rId21" Type="http://schemas.openxmlformats.org/officeDocument/2006/relationships/tags" Target="../tags/tag30.xml"/><Relationship Id="rId20" Type="http://schemas.openxmlformats.org/officeDocument/2006/relationships/tags" Target="../tags/tag29.xml"/><Relationship Id="rId2" Type="http://schemas.openxmlformats.org/officeDocument/2006/relationships/tags" Target="../tags/tag19.xml"/><Relationship Id="rId19" Type="http://schemas.openxmlformats.org/officeDocument/2006/relationships/tags" Target="../tags/tag28.xml"/><Relationship Id="rId18" Type="http://schemas.openxmlformats.org/officeDocument/2006/relationships/tags" Target="../tags/tag27.xml"/><Relationship Id="rId17" Type="http://schemas.openxmlformats.org/officeDocument/2006/relationships/image" Target="../media/image13.png"/><Relationship Id="rId16" Type="http://schemas.openxmlformats.org/officeDocument/2006/relationships/tags" Target="../tags/tag26.xml"/><Relationship Id="rId15" Type="http://schemas.openxmlformats.org/officeDocument/2006/relationships/image" Target="../media/image12.png"/><Relationship Id="rId14" Type="http://schemas.openxmlformats.org/officeDocument/2006/relationships/tags" Target="../tags/tag25.xml"/><Relationship Id="rId13" Type="http://schemas.openxmlformats.org/officeDocument/2006/relationships/image" Target="../media/image10.png"/><Relationship Id="rId12" Type="http://schemas.openxmlformats.org/officeDocument/2006/relationships/tags" Target="../tags/tag24.xml"/><Relationship Id="rId11" Type="http://schemas.openxmlformats.org/officeDocument/2006/relationships/image" Target="../media/image9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image" Target="../media/image11.png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11.png"/><Relationship Id="rId2" Type="http://schemas.openxmlformats.org/officeDocument/2006/relationships/tags" Target="../tags/tag39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image" Target="../media/image6.png"/><Relationship Id="rId7" Type="http://schemas.openxmlformats.org/officeDocument/2006/relationships/tags" Target="../tags/tag51.xml"/><Relationship Id="rId6" Type="http://schemas.openxmlformats.org/officeDocument/2006/relationships/image" Target="../media/image5.png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14.png"/><Relationship Id="rId2" Type="http://schemas.openxmlformats.org/officeDocument/2006/relationships/tags" Target="../tags/tag48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11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1.pn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image" Target="../media/image11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80.xml"/><Relationship Id="rId7" Type="http://schemas.openxmlformats.org/officeDocument/2006/relationships/image" Target="../media/image6.png"/><Relationship Id="rId6" Type="http://schemas.openxmlformats.org/officeDocument/2006/relationships/tags" Target="../tags/tag79.xml"/><Relationship Id="rId5" Type="http://schemas.openxmlformats.org/officeDocument/2006/relationships/image" Target="../media/image5.png"/><Relationship Id="rId4" Type="http://schemas.openxmlformats.org/officeDocument/2006/relationships/tags" Target="../tags/tag78.xml"/><Relationship Id="rId3" Type="http://schemas.openxmlformats.org/officeDocument/2006/relationships/image" Target="../media/image4.png"/><Relationship Id="rId20" Type="http://schemas.openxmlformats.org/officeDocument/2006/relationships/tags" Target="../tags/tag88.xml"/><Relationship Id="rId2" Type="http://schemas.openxmlformats.org/officeDocument/2006/relationships/tags" Target="../tags/tag77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image" Target="../media/image10.png"/><Relationship Id="rId14" Type="http://schemas.openxmlformats.org/officeDocument/2006/relationships/tags" Target="../tags/tag83.xml"/><Relationship Id="rId13" Type="http://schemas.openxmlformats.org/officeDocument/2006/relationships/image" Target="../media/image9.png"/><Relationship Id="rId12" Type="http://schemas.openxmlformats.org/officeDocument/2006/relationships/tags" Target="../tags/tag82.xml"/><Relationship Id="rId11" Type="http://schemas.openxmlformats.org/officeDocument/2006/relationships/image" Target="../media/image8.png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11.png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image" Target="../media/image11.png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11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image" Target="../media/image11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image" Target="../media/image11.png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image" Target="../media/image11.png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image" Target="../media/image15.png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/>
        </p:nvSpPr>
        <p:spPr bwMode="white">
          <a:xfrm>
            <a:off x="0" y="0"/>
            <a:ext cx="9144000" cy="282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360000"/>
            <a:ext cx="7298101" cy="1080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ts val="3000"/>
              </a:lnSpc>
              <a:spcBef>
                <a:spcPts val="0"/>
              </a:spcBef>
              <a:defRPr lang="en-GB" sz="3000" b="1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1" y="1476000"/>
            <a:ext cx="5004162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cxnSp>
        <p:nvCxnSpPr>
          <p:cNvPr id="195" name="Straight Connector 194"/>
          <p:cNvCxnSpPr/>
          <p:nvPr/>
        </p:nvCxnSpPr>
        <p:spPr bwMode="black">
          <a:xfrm>
            <a:off x="0" y="2182690"/>
            <a:ext cx="9144000" cy="0"/>
          </a:xfrm>
          <a:prstGeom prst="line">
            <a:avLst/>
          </a:prstGeom>
          <a:ln w="6350">
            <a:solidFill>
              <a:srgbClr val="005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Divider Slide - Gray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26" name="Rectangle 25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000" y="1600144"/>
            <a:ext cx="8424000" cy="4608569"/>
          </a:xfrm>
        </p:spPr>
        <p:txBody>
          <a:bodyPr/>
          <a:lstStyle>
            <a:lvl1pPr marL="179705" indent="-179705"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 b="0">
                <a:solidFill>
                  <a:schemeClr val="accent1"/>
                </a:solidFill>
              </a:defRPr>
            </a:lvl1pPr>
            <a:lvl2pPr>
              <a:buClrTx/>
              <a:defRPr>
                <a:solidFill>
                  <a:schemeClr val="accent6"/>
                </a:solidFill>
              </a:defRPr>
            </a:lvl2pPr>
            <a:lvl3pPr>
              <a:buClrTx/>
              <a:defRPr>
                <a:solidFill>
                  <a:schemeClr val="accent6"/>
                </a:solidFill>
              </a:defRPr>
            </a:lvl3pPr>
            <a:lvl4pPr>
              <a:buClrTx/>
              <a:defRPr>
                <a:solidFill>
                  <a:schemeClr val="accent6"/>
                </a:solidFill>
              </a:defRPr>
            </a:lvl4pPr>
            <a:lvl5pPr>
              <a:buClrTx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6" name="Title 75"/>
          <p:cNvSpPr>
            <a:spLocks noGrp="1"/>
          </p:cNvSpPr>
          <p:nvPr>
            <p:ph type="title"/>
          </p:nvPr>
        </p:nvSpPr>
        <p:spPr bwMode="gray"/>
        <p:txBody>
          <a:bodyPr wrap="square" lIns="0" tIns="0" rIns="0" bIns="0" rtlCol="0" anchor="b" anchorCtr="0">
            <a:noAutofit/>
          </a:bodyPr>
          <a:lstStyle>
            <a:lvl1pPr marL="541655" indent="-541655" algn="l" defTabSz="914400" rtl="0" eaLnBrk="1" latinLnBrk="0" hangingPunct="1">
              <a:lnSpc>
                <a:spcPts val="2500"/>
              </a:lnSpc>
              <a:spcBef>
                <a:spcPct val="0"/>
              </a:spcBef>
              <a:buFont typeface="+mj-lt"/>
              <a:buAutoNum type="arabicPeriod"/>
              <a:tabLst>
                <a:tab pos="541020" algn="l"/>
              </a:tabLst>
              <a:defRPr lang="en-US" sz="2500" b="1" kern="0" dirty="0" smtClean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Slim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637200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73775" y="1432800"/>
            <a:ext cx="2270225" cy="4966014"/>
          </a:xfrm>
          <a:noFill/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414000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44000" y="1600145"/>
            <a:ext cx="414000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8424000" cy="22322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000" y="3976429"/>
            <a:ext cx="8424000" cy="22322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360000" y="1600713"/>
            <a:ext cx="271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3217916" y="1600713"/>
            <a:ext cx="271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6076750" y="1600713"/>
            <a:ext cx="271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360000" y="1600713"/>
            <a:ext cx="199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21"/>
          </p:nvPr>
        </p:nvSpPr>
        <p:spPr>
          <a:xfrm>
            <a:off x="2505583" y="1600713"/>
            <a:ext cx="199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22"/>
          </p:nvPr>
        </p:nvSpPr>
        <p:spPr>
          <a:xfrm>
            <a:off x="4651166" y="1600713"/>
            <a:ext cx="199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6796750" y="1600713"/>
            <a:ext cx="1998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18" name="Rectangle 17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0" y="1434414"/>
            <a:ext cx="9144000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Full Image with AkzoNobel logo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24" name="Rectangle 23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Rectangle 25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23" name="Group 22"/>
          <p:cNvGrpSpPr/>
          <p:nvPr/>
        </p:nvGrpSpPr>
        <p:grpSpPr>
          <a:xfrm>
            <a:off x="7015590" y="372869"/>
            <a:ext cx="1779160" cy="259200"/>
            <a:chOff x="7015590" y="372869"/>
            <a:chExt cx="1779160" cy="2592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7015590" y="372869"/>
              <a:ext cx="1779160" cy="2552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smtClean="0"/>
            </a:p>
          </p:txBody>
        </p:sp>
        <p:grpSp>
          <p:nvGrpSpPr>
            <p:cNvPr id="3" name="Group 33"/>
            <p:cNvGrpSpPr>
              <a:grpSpLocks noChangeAspect="1"/>
            </p:cNvGrpSpPr>
            <p:nvPr userDrawn="1"/>
          </p:nvGrpSpPr>
          <p:grpSpPr bwMode="black">
            <a:xfrm>
              <a:off x="7015590" y="372869"/>
              <a:ext cx="1779160" cy="259200"/>
              <a:chOff x="1430338" y="-1666875"/>
              <a:chExt cx="4968876" cy="723900"/>
            </a:xfrm>
            <a:solidFill>
              <a:schemeClr val="bg1"/>
            </a:solidFill>
          </p:grpSpPr>
          <p:sp>
            <p:nvSpPr>
              <p:cNvPr id="35" name="Freeform 24"/>
              <p:cNvSpPr/>
              <p:nvPr/>
            </p:nvSpPr>
            <p:spPr bwMode="black">
              <a:xfrm>
                <a:off x="2705101" y="-1463675"/>
                <a:ext cx="447675" cy="509588"/>
              </a:xfrm>
              <a:custGeom>
                <a:avLst/>
                <a:gdLst/>
                <a:ahLst/>
                <a:cxnLst>
                  <a:cxn ang="0">
                    <a:pos x="2" y="136"/>
                  </a:cxn>
                  <a:cxn ang="0">
                    <a:pos x="104" y="136"/>
                  </a:cxn>
                  <a:cxn ang="0">
                    <a:pos x="119" y="120"/>
                  </a:cxn>
                  <a:cxn ang="0">
                    <a:pos x="119" y="112"/>
                  </a:cxn>
                  <a:cxn ang="0">
                    <a:pos x="93" y="113"/>
                  </a:cxn>
                  <a:cxn ang="0">
                    <a:pos x="59" y="113"/>
                  </a:cxn>
                  <a:cxn ang="0">
                    <a:pos x="118" y="0"/>
                  </a:cxn>
                  <a:cxn ang="0">
                    <a:pos x="2" y="0"/>
                  </a:cxn>
                  <a:cxn ang="0">
                    <a:pos x="2" y="23"/>
                  </a:cxn>
                  <a:cxn ang="0">
                    <a:pos x="54" y="23"/>
                  </a:cxn>
                  <a:cxn ang="0">
                    <a:pos x="5" y="116"/>
                  </a:cxn>
                  <a:cxn ang="0">
                    <a:pos x="2" y="136"/>
                  </a:cxn>
                </a:cxnLst>
                <a:rect l="0" t="0" r="r" b="b"/>
                <a:pathLst>
                  <a:path w="119" h="136">
                    <a:moveTo>
                      <a:pt x="2" y="136"/>
                    </a:move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13" y="136"/>
                      <a:pt x="119" y="129"/>
                      <a:pt x="119" y="120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15" y="113"/>
                      <a:pt x="107" y="113"/>
                      <a:pt x="93" y="113"/>
                    </a:cubicBezTo>
                    <a:cubicBezTo>
                      <a:pt x="59" y="113"/>
                      <a:pt x="59" y="113"/>
                      <a:pt x="59" y="113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1" y="124"/>
                      <a:pt x="0" y="131"/>
                      <a:pt x="2" y="1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6" name="Freeform 25"/>
              <p:cNvSpPr/>
              <p:nvPr/>
            </p:nvSpPr>
            <p:spPr bwMode="black">
              <a:xfrm>
                <a:off x="2327276" y="-1463675"/>
                <a:ext cx="344488" cy="50958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7" y="115"/>
                  </a:cxn>
                  <a:cxn ang="0">
                    <a:pos x="54" y="136"/>
                  </a:cxn>
                  <a:cxn ang="0">
                    <a:pos x="92" y="136"/>
                  </a:cxn>
                  <a:cxn ang="0">
                    <a:pos x="84" y="124"/>
                  </a:cxn>
                  <a:cxn ang="0">
                    <a:pos x="46" y="53"/>
                  </a:cxn>
                  <a:cxn ang="0">
                    <a:pos x="91" y="0"/>
                  </a:cxn>
                  <a:cxn ang="0">
                    <a:pos x="50" y="0"/>
                  </a:cxn>
                  <a:cxn ang="0">
                    <a:pos x="0" y="64"/>
                  </a:cxn>
                </a:cxnLst>
                <a:rect l="0" t="0" r="r" b="b"/>
                <a:pathLst>
                  <a:path w="92" h="136">
                    <a:moveTo>
                      <a:pt x="0" y="64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34" y="130"/>
                      <a:pt x="38" y="136"/>
                      <a:pt x="54" y="136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0" y="134"/>
                      <a:pt x="88" y="131"/>
                      <a:pt x="84" y="124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64"/>
                      <a:pt x="0" y="64"/>
                      <a:pt x="0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7" name="Freeform 26"/>
              <p:cNvSpPr/>
              <p:nvPr/>
            </p:nvSpPr>
            <p:spPr bwMode="black">
              <a:xfrm>
                <a:off x="2143126" y="-1666875"/>
                <a:ext cx="173038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6" y="190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6" h="190">
                    <a:moveTo>
                      <a:pt x="0" y="190"/>
                    </a:moveTo>
                    <a:cubicBezTo>
                      <a:pt x="46" y="190"/>
                      <a:pt x="46" y="190"/>
                      <a:pt x="46" y="190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8" name="Freeform 27"/>
              <p:cNvSpPr>
                <a:spLocks noEditPoints="1"/>
              </p:cNvSpPr>
              <p:nvPr/>
            </p:nvSpPr>
            <p:spPr bwMode="black">
              <a:xfrm>
                <a:off x="1430338" y="-1614488"/>
                <a:ext cx="652463" cy="660400"/>
              </a:xfrm>
              <a:custGeom>
                <a:avLst/>
                <a:gdLst/>
                <a:ahLst/>
                <a:cxnLst>
                  <a:cxn ang="0">
                    <a:pos x="52" y="111"/>
                  </a:cxn>
                  <a:cxn ang="0">
                    <a:pos x="77" y="37"/>
                  </a:cxn>
                  <a:cxn ang="0">
                    <a:pos x="100" y="111"/>
                  </a:cxn>
                  <a:cxn ang="0">
                    <a:pos x="52" y="111"/>
                  </a:cxn>
                  <a:cxn ang="0">
                    <a:pos x="169" y="164"/>
                  </a:cxn>
                  <a:cxn ang="0">
                    <a:pos x="122" y="24"/>
                  </a:cxn>
                  <a:cxn ang="0">
                    <a:pos x="87" y="0"/>
                  </a:cxn>
                  <a:cxn ang="0">
                    <a:pos x="65" y="0"/>
                  </a:cxn>
                  <a:cxn ang="0">
                    <a:pos x="0" y="176"/>
                  </a:cxn>
                  <a:cxn ang="0">
                    <a:pos x="29" y="176"/>
                  </a:cxn>
                  <a:cxn ang="0">
                    <a:pos x="44" y="133"/>
                  </a:cxn>
                  <a:cxn ang="0">
                    <a:pos x="107" y="133"/>
                  </a:cxn>
                  <a:cxn ang="0">
                    <a:pos x="116" y="161"/>
                  </a:cxn>
                  <a:cxn ang="0">
                    <a:pos x="135" y="176"/>
                  </a:cxn>
                  <a:cxn ang="0">
                    <a:pos x="174" y="176"/>
                  </a:cxn>
                  <a:cxn ang="0">
                    <a:pos x="169" y="164"/>
                  </a:cxn>
                </a:cxnLst>
                <a:rect l="0" t="0" r="r" b="b"/>
                <a:pathLst>
                  <a:path w="174" h="176">
                    <a:moveTo>
                      <a:pt x="52" y="111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52" y="111"/>
                      <a:pt x="52" y="111"/>
                      <a:pt x="52" y="111"/>
                    </a:cubicBezTo>
                    <a:close/>
                    <a:moveTo>
                      <a:pt x="169" y="164"/>
                    </a:moveTo>
                    <a:cubicBezTo>
                      <a:pt x="122" y="24"/>
                      <a:pt x="122" y="24"/>
                      <a:pt x="122" y="24"/>
                    </a:cubicBezTo>
                    <a:cubicBezTo>
                      <a:pt x="116" y="8"/>
                      <a:pt x="110" y="0"/>
                      <a:pt x="87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20" y="171"/>
                      <a:pt x="124" y="176"/>
                      <a:pt x="135" y="176"/>
                    </a:cubicBezTo>
                    <a:cubicBezTo>
                      <a:pt x="174" y="176"/>
                      <a:pt x="174" y="176"/>
                      <a:pt x="174" y="176"/>
                    </a:cubicBezTo>
                    <a:cubicBezTo>
                      <a:pt x="173" y="174"/>
                      <a:pt x="171" y="171"/>
                      <a:pt x="169" y="1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9" name="Freeform 28"/>
              <p:cNvSpPr>
                <a:spLocks noEditPoints="1"/>
              </p:cNvSpPr>
              <p:nvPr/>
            </p:nvSpPr>
            <p:spPr bwMode="black">
              <a:xfrm>
                <a:off x="3181351" y="-1474788"/>
                <a:ext cx="541338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1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2" y="142"/>
                  </a:cxn>
                  <a:cxn ang="0">
                    <a:pos x="144" y="68"/>
                  </a:cxn>
                  <a:cxn ang="0">
                    <a:pos x="73" y="0"/>
                  </a:cxn>
                  <a:cxn ang="0">
                    <a:pos x="0" y="75"/>
                  </a:cxn>
                  <a:cxn ang="0">
                    <a:pos x="72" y="142"/>
                  </a:cxn>
                </a:cxnLst>
                <a:rect l="0" t="0" r="r" b="b"/>
                <a:pathLst>
                  <a:path w="144" h="142">
                    <a:moveTo>
                      <a:pt x="72" y="117"/>
                    </a:moveTo>
                    <a:cubicBezTo>
                      <a:pt x="56" y="117"/>
                      <a:pt x="51" y="99"/>
                      <a:pt x="51" y="70"/>
                    </a:cubicBezTo>
                    <a:cubicBezTo>
                      <a:pt x="51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2" y="142"/>
                    </a:moveTo>
                    <a:cubicBezTo>
                      <a:pt x="111" y="142"/>
                      <a:pt x="144" y="114"/>
                      <a:pt x="144" y="68"/>
                    </a:cubicBezTo>
                    <a:cubicBezTo>
                      <a:pt x="144" y="29"/>
                      <a:pt x="112" y="0"/>
                      <a:pt x="73" y="0"/>
                    </a:cubicBezTo>
                    <a:cubicBezTo>
                      <a:pt x="33" y="0"/>
                      <a:pt x="0" y="28"/>
                      <a:pt x="0" y="75"/>
                    </a:cubicBezTo>
                    <a:cubicBezTo>
                      <a:pt x="0" y="115"/>
                      <a:pt x="33" y="142"/>
                      <a:pt x="72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0" name="Freeform 29"/>
              <p:cNvSpPr/>
              <p:nvPr/>
            </p:nvSpPr>
            <p:spPr bwMode="black">
              <a:xfrm>
                <a:off x="3800476" y="-1617663"/>
                <a:ext cx="577850" cy="663575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30" y="177"/>
                  </a:cxn>
                  <a:cxn ang="0">
                    <a:pos x="30" y="65"/>
                  </a:cxn>
                  <a:cxn ang="0">
                    <a:pos x="104" y="154"/>
                  </a:cxn>
                  <a:cxn ang="0">
                    <a:pos x="133" y="177"/>
                  </a:cxn>
                  <a:cxn ang="0">
                    <a:pos x="154" y="177"/>
                  </a:cxn>
                  <a:cxn ang="0">
                    <a:pos x="154" y="16"/>
                  </a:cxn>
                  <a:cxn ang="0">
                    <a:pos x="138" y="0"/>
                  </a:cxn>
                  <a:cxn ang="0">
                    <a:pos x="125" y="0"/>
                  </a:cxn>
                  <a:cxn ang="0">
                    <a:pos x="125" y="107"/>
                  </a:cxn>
                  <a:cxn ang="0">
                    <a:pos x="54" y="21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177"/>
                  </a:cxn>
                </a:cxnLst>
                <a:rect l="0" t="0" r="r" b="b"/>
                <a:pathLst>
                  <a:path w="154" h="177">
                    <a:moveTo>
                      <a:pt x="0" y="177"/>
                    </a:moveTo>
                    <a:cubicBezTo>
                      <a:pt x="30" y="177"/>
                      <a:pt x="30" y="177"/>
                      <a:pt x="30" y="177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104" y="154"/>
                      <a:pt x="104" y="154"/>
                      <a:pt x="104" y="154"/>
                    </a:cubicBezTo>
                    <a:cubicBezTo>
                      <a:pt x="115" y="167"/>
                      <a:pt x="122" y="177"/>
                      <a:pt x="133" y="177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6"/>
                      <a:pt x="148" y="0"/>
                      <a:pt x="13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3" y="8"/>
                      <a:pt x="37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7"/>
                      <a:pt x="0" y="177"/>
                      <a:pt x="0" y="1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black">
              <a:xfrm>
                <a:off x="4456113" y="-1474788"/>
                <a:ext cx="536575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0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1" y="142"/>
                  </a:cxn>
                  <a:cxn ang="0">
                    <a:pos x="143" y="68"/>
                  </a:cxn>
                  <a:cxn ang="0">
                    <a:pos x="72" y="0"/>
                  </a:cxn>
                  <a:cxn ang="0">
                    <a:pos x="0" y="75"/>
                  </a:cxn>
                  <a:cxn ang="0">
                    <a:pos x="71" y="142"/>
                  </a:cxn>
                </a:cxnLst>
                <a:rect l="0" t="0" r="r" b="b"/>
                <a:pathLst>
                  <a:path w="143" h="142">
                    <a:moveTo>
                      <a:pt x="72" y="117"/>
                    </a:moveTo>
                    <a:cubicBezTo>
                      <a:pt x="56" y="117"/>
                      <a:pt x="50" y="99"/>
                      <a:pt x="50" y="70"/>
                    </a:cubicBezTo>
                    <a:cubicBezTo>
                      <a:pt x="50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1" y="142"/>
                    </a:moveTo>
                    <a:cubicBezTo>
                      <a:pt x="110" y="142"/>
                      <a:pt x="143" y="114"/>
                      <a:pt x="143" y="68"/>
                    </a:cubicBezTo>
                    <a:cubicBezTo>
                      <a:pt x="143" y="29"/>
                      <a:pt x="112" y="0"/>
                      <a:pt x="72" y="0"/>
                    </a:cubicBezTo>
                    <a:cubicBezTo>
                      <a:pt x="32" y="0"/>
                      <a:pt x="0" y="28"/>
                      <a:pt x="0" y="75"/>
                    </a:cubicBezTo>
                    <a:cubicBezTo>
                      <a:pt x="0" y="115"/>
                      <a:pt x="32" y="142"/>
                      <a:pt x="71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black">
              <a:xfrm>
                <a:off x="5645151" y="-1474788"/>
                <a:ext cx="506413" cy="531813"/>
              </a:xfrm>
              <a:custGeom>
                <a:avLst/>
                <a:gdLst/>
                <a:ahLst/>
                <a:cxnLst>
                  <a:cxn ang="0">
                    <a:pos x="47" y="55"/>
                  </a:cxn>
                  <a:cxn ang="0">
                    <a:pos x="69" y="22"/>
                  </a:cxn>
                  <a:cxn ang="0">
                    <a:pos x="91" y="55"/>
                  </a:cxn>
                  <a:cxn ang="0">
                    <a:pos x="47" y="55"/>
                  </a:cxn>
                  <a:cxn ang="0">
                    <a:pos x="134" y="74"/>
                  </a:cxn>
                  <a:cxn ang="0">
                    <a:pos x="135" y="58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68" y="142"/>
                  </a:cxn>
                  <a:cxn ang="0">
                    <a:pos x="127" y="99"/>
                  </a:cxn>
                  <a:cxn ang="0">
                    <a:pos x="88" y="109"/>
                  </a:cxn>
                  <a:cxn ang="0">
                    <a:pos x="47" y="74"/>
                  </a:cxn>
                  <a:cxn ang="0">
                    <a:pos x="134" y="74"/>
                  </a:cxn>
                </a:cxnLst>
                <a:rect l="0" t="0" r="r" b="b"/>
                <a:pathLst>
                  <a:path w="135" h="142">
                    <a:moveTo>
                      <a:pt x="47" y="55"/>
                    </a:moveTo>
                    <a:cubicBezTo>
                      <a:pt x="48" y="35"/>
                      <a:pt x="56" y="22"/>
                      <a:pt x="69" y="22"/>
                    </a:cubicBezTo>
                    <a:cubicBezTo>
                      <a:pt x="88" y="22"/>
                      <a:pt x="91" y="55"/>
                      <a:pt x="91" y="55"/>
                    </a:cubicBezTo>
                    <a:cubicBezTo>
                      <a:pt x="47" y="55"/>
                      <a:pt x="47" y="55"/>
                      <a:pt x="47" y="55"/>
                    </a:cubicBezTo>
                    <a:close/>
                    <a:moveTo>
                      <a:pt x="134" y="74"/>
                    </a:moveTo>
                    <a:cubicBezTo>
                      <a:pt x="135" y="68"/>
                      <a:pt x="135" y="63"/>
                      <a:pt x="135" y="58"/>
                    </a:cubicBezTo>
                    <a:cubicBezTo>
                      <a:pt x="135" y="26"/>
                      <a:pt x="111" y="0"/>
                      <a:pt x="70" y="0"/>
                    </a:cubicBezTo>
                    <a:cubicBezTo>
                      <a:pt x="29" y="0"/>
                      <a:pt x="0" y="28"/>
                      <a:pt x="0" y="71"/>
                    </a:cubicBezTo>
                    <a:cubicBezTo>
                      <a:pt x="0" y="113"/>
                      <a:pt x="26" y="142"/>
                      <a:pt x="68" y="142"/>
                    </a:cubicBezTo>
                    <a:cubicBezTo>
                      <a:pt x="111" y="142"/>
                      <a:pt x="126" y="120"/>
                      <a:pt x="127" y="99"/>
                    </a:cubicBezTo>
                    <a:cubicBezTo>
                      <a:pt x="118" y="105"/>
                      <a:pt x="104" y="109"/>
                      <a:pt x="88" y="109"/>
                    </a:cubicBezTo>
                    <a:cubicBezTo>
                      <a:pt x="65" y="109"/>
                      <a:pt x="49" y="96"/>
                      <a:pt x="47" y="74"/>
                    </a:cubicBezTo>
                    <a:cubicBezTo>
                      <a:pt x="134" y="74"/>
                      <a:pt x="134" y="74"/>
                      <a:pt x="134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black">
              <a:xfrm>
                <a:off x="5072063" y="-1666875"/>
                <a:ext cx="509588" cy="712788"/>
              </a:xfrm>
              <a:custGeom>
                <a:avLst/>
                <a:gdLst/>
                <a:ahLst/>
                <a:cxnLst>
                  <a:cxn ang="0">
                    <a:pos x="54" y="167"/>
                  </a:cxn>
                  <a:cxn ang="0">
                    <a:pos x="46" y="167"/>
                  </a:cxn>
                  <a:cxn ang="0">
                    <a:pos x="46" y="80"/>
                  </a:cxn>
                  <a:cxn ang="0">
                    <a:pos x="57" y="79"/>
                  </a:cxn>
                  <a:cxn ang="0">
                    <a:pos x="88" y="117"/>
                  </a:cxn>
                  <a:cxn ang="0">
                    <a:pos x="54" y="167"/>
                  </a:cxn>
                  <a:cxn ang="0">
                    <a:pos x="82" y="52"/>
                  </a:cxn>
                  <a:cxn ang="0">
                    <a:pos x="46" y="65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  <a:cxn ang="0">
                    <a:pos x="55" y="190"/>
                  </a:cxn>
                  <a:cxn ang="0">
                    <a:pos x="136" y="112"/>
                  </a:cxn>
                  <a:cxn ang="0">
                    <a:pos x="82" y="52"/>
                  </a:cxn>
                </a:cxnLst>
                <a:rect l="0" t="0" r="r" b="b"/>
                <a:pathLst>
                  <a:path w="136" h="190">
                    <a:moveTo>
                      <a:pt x="54" y="167"/>
                    </a:move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9" y="79"/>
                      <a:pt x="52" y="79"/>
                      <a:pt x="57" y="79"/>
                    </a:cubicBezTo>
                    <a:cubicBezTo>
                      <a:pt x="74" y="79"/>
                      <a:pt x="88" y="95"/>
                      <a:pt x="88" y="117"/>
                    </a:cubicBezTo>
                    <a:cubicBezTo>
                      <a:pt x="88" y="150"/>
                      <a:pt x="76" y="167"/>
                      <a:pt x="54" y="167"/>
                    </a:cubicBezTo>
                    <a:close/>
                    <a:moveTo>
                      <a:pt x="82" y="52"/>
                    </a:moveTo>
                    <a:cubicBezTo>
                      <a:pt x="66" y="52"/>
                      <a:pt x="53" y="58"/>
                      <a:pt x="46" y="65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55" y="190"/>
                      <a:pt x="55" y="190"/>
                      <a:pt x="55" y="190"/>
                    </a:cubicBezTo>
                    <a:cubicBezTo>
                      <a:pt x="107" y="190"/>
                      <a:pt x="136" y="163"/>
                      <a:pt x="136" y="112"/>
                    </a:cubicBezTo>
                    <a:cubicBezTo>
                      <a:pt x="136" y="78"/>
                      <a:pt x="113" y="52"/>
                      <a:pt x="82" y="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4" name="Freeform 33"/>
              <p:cNvSpPr/>
              <p:nvPr/>
            </p:nvSpPr>
            <p:spPr bwMode="black">
              <a:xfrm>
                <a:off x="6223001" y="-1666875"/>
                <a:ext cx="176213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7" y="190"/>
                  </a:cxn>
                  <a:cxn ang="0">
                    <a:pos x="47" y="28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7" h="190">
                    <a:moveTo>
                      <a:pt x="0" y="190"/>
                    </a:moveTo>
                    <a:cubicBezTo>
                      <a:pt x="47" y="190"/>
                      <a:pt x="47" y="190"/>
                      <a:pt x="47" y="19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11"/>
                      <a:pt x="35" y="0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9288780" y="182684"/>
            <a:ext cx="1501140" cy="1187606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 image via</a:t>
            </a: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  <a:endParaRPr lang="en-US" sz="900" b="0" baseline="0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baseline="0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baseline="0" dirty="0" smtClean="0">
                <a:solidFill>
                  <a:schemeClr val="tx1"/>
                </a:solidFill>
              </a:rPr>
              <a:t>Make sure </a:t>
            </a:r>
            <a:r>
              <a:rPr lang="en-US" sz="900" b="0" i="1" baseline="0" dirty="0" smtClean="0">
                <a:solidFill>
                  <a:schemeClr val="tx1"/>
                </a:solidFill>
              </a:rPr>
              <a:t>“Tile picture as texture”</a:t>
            </a:r>
            <a:r>
              <a:rPr lang="en-US" sz="900" b="0" baseline="0" dirty="0" smtClean="0">
                <a:solidFill>
                  <a:schemeClr val="tx1"/>
                </a:solidFill>
              </a:rPr>
              <a:t>  is ticked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6400033"/>
            <a:ext cx="9144000" cy="0"/>
          </a:xfrm>
          <a:prstGeom prst="line">
            <a:avLst/>
          </a:prstGeom>
          <a:ln w="3175">
            <a:solidFill>
              <a:srgbClr val="B7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Full Image with AkzoNobel logo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24" name="Rectangle 23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Rectangle 24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59" name="Group 58"/>
          <p:cNvGrpSpPr/>
          <p:nvPr/>
        </p:nvGrpSpPr>
        <p:grpSpPr>
          <a:xfrm>
            <a:off x="7015590" y="372869"/>
            <a:ext cx="1779160" cy="259200"/>
            <a:chOff x="7015590" y="372869"/>
            <a:chExt cx="1779160" cy="2592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7015590" y="372869"/>
              <a:ext cx="1779160" cy="2552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smtClean="0"/>
            </a:p>
          </p:txBody>
        </p:sp>
        <p:grpSp>
          <p:nvGrpSpPr>
            <p:cNvPr id="34" name="Group 33"/>
            <p:cNvGrpSpPr>
              <a:grpSpLocks noChangeAspect="1"/>
            </p:cNvGrpSpPr>
            <p:nvPr userDrawn="1"/>
          </p:nvGrpSpPr>
          <p:grpSpPr bwMode="black">
            <a:xfrm>
              <a:off x="7015590" y="372869"/>
              <a:ext cx="1779160" cy="259200"/>
              <a:chOff x="1430338" y="-1666875"/>
              <a:chExt cx="4968876" cy="723900"/>
            </a:xfrm>
            <a:solidFill>
              <a:srgbClr val="005192"/>
            </a:solidFill>
          </p:grpSpPr>
          <p:sp>
            <p:nvSpPr>
              <p:cNvPr id="35" name="Freeform 24"/>
              <p:cNvSpPr/>
              <p:nvPr/>
            </p:nvSpPr>
            <p:spPr bwMode="black">
              <a:xfrm>
                <a:off x="2705101" y="-1463675"/>
                <a:ext cx="447675" cy="509588"/>
              </a:xfrm>
              <a:custGeom>
                <a:avLst/>
                <a:gdLst/>
                <a:ahLst/>
                <a:cxnLst>
                  <a:cxn ang="0">
                    <a:pos x="2" y="136"/>
                  </a:cxn>
                  <a:cxn ang="0">
                    <a:pos x="104" y="136"/>
                  </a:cxn>
                  <a:cxn ang="0">
                    <a:pos x="119" y="120"/>
                  </a:cxn>
                  <a:cxn ang="0">
                    <a:pos x="119" y="112"/>
                  </a:cxn>
                  <a:cxn ang="0">
                    <a:pos x="93" y="113"/>
                  </a:cxn>
                  <a:cxn ang="0">
                    <a:pos x="59" y="113"/>
                  </a:cxn>
                  <a:cxn ang="0">
                    <a:pos x="118" y="0"/>
                  </a:cxn>
                  <a:cxn ang="0">
                    <a:pos x="2" y="0"/>
                  </a:cxn>
                  <a:cxn ang="0">
                    <a:pos x="2" y="23"/>
                  </a:cxn>
                  <a:cxn ang="0">
                    <a:pos x="54" y="23"/>
                  </a:cxn>
                  <a:cxn ang="0">
                    <a:pos x="5" y="116"/>
                  </a:cxn>
                  <a:cxn ang="0">
                    <a:pos x="2" y="136"/>
                  </a:cxn>
                </a:cxnLst>
                <a:rect l="0" t="0" r="r" b="b"/>
                <a:pathLst>
                  <a:path w="119" h="136">
                    <a:moveTo>
                      <a:pt x="2" y="136"/>
                    </a:move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13" y="136"/>
                      <a:pt x="119" y="129"/>
                      <a:pt x="119" y="120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15" y="113"/>
                      <a:pt x="107" y="113"/>
                      <a:pt x="93" y="113"/>
                    </a:cubicBezTo>
                    <a:cubicBezTo>
                      <a:pt x="59" y="113"/>
                      <a:pt x="59" y="113"/>
                      <a:pt x="59" y="113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1" y="124"/>
                      <a:pt x="0" y="131"/>
                      <a:pt x="2" y="1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6" name="Freeform 25"/>
              <p:cNvSpPr/>
              <p:nvPr/>
            </p:nvSpPr>
            <p:spPr bwMode="black">
              <a:xfrm>
                <a:off x="2327276" y="-1463675"/>
                <a:ext cx="344488" cy="50958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7" y="115"/>
                  </a:cxn>
                  <a:cxn ang="0">
                    <a:pos x="54" y="136"/>
                  </a:cxn>
                  <a:cxn ang="0">
                    <a:pos x="92" y="136"/>
                  </a:cxn>
                  <a:cxn ang="0">
                    <a:pos x="84" y="124"/>
                  </a:cxn>
                  <a:cxn ang="0">
                    <a:pos x="46" y="53"/>
                  </a:cxn>
                  <a:cxn ang="0">
                    <a:pos x="91" y="0"/>
                  </a:cxn>
                  <a:cxn ang="0">
                    <a:pos x="50" y="0"/>
                  </a:cxn>
                  <a:cxn ang="0">
                    <a:pos x="0" y="64"/>
                  </a:cxn>
                </a:cxnLst>
                <a:rect l="0" t="0" r="r" b="b"/>
                <a:pathLst>
                  <a:path w="92" h="136">
                    <a:moveTo>
                      <a:pt x="0" y="64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34" y="130"/>
                      <a:pt x="38" y="136"/>
                      <a:pt x="54" y="136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0" y="134"/>
                      <a:pt x="88" y="131"/>
                      <a:pt x="84" y="124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64"/>
                      <a:pt x="0" y="64"/>
                      <a:pt x="0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7" name="Freeform 26"/>
              <p:cNvSpPr/>
              <p:nvPr/>
            </p:nvSpPr>
            <p:spPr bwMode="black">
              <a:xfrm>
                <a:off x="2143126" y="-1666875"/>
                <a:ext cx="173038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6" y="190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6" h="190">
                    <a:moveTo>
                      <a:pt x="0" y="190"/>
                    </a:moveTo>
                    <a:cubicBezTo>
                      <a:pt x="46" y="190"/>
                      <a:pt x="46" y="190"/>
                      <a:pt x="46" y="190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8" name="Freeform 27"/>
              <p:cNvSpPr>
                <a:spLocks noEditPoints="1"/>
              </p:cNvSpPr>
              <p:nvPr/>
            </p:nvSpPr>
            <p:spPr bwMode="black">
              <a:xfrm>
                <a:off x="1430338" y="-1614488"/>
                <a:ext cx="652463" cy="660400"/>
              </a:xfrm>
              <a:custGeom>
                <a:avLst/>
                <a:gdLst/>
                <a:ahLst/>
                <a:cxnLst>
                  <a:cxn ang="0">
                    <a:pos x="52" y="111"/>
                  </a:cxn>
                  <a:cxn ang="0">
                    <a:pos x="77" y="37"/>
                  </a:cxn>
                  <a:cxn ang="0">
                    <a:pos x="100" y="111"/>
                  </a:cxn>
                  <a:cxn ang="0">
                    <a:pos x="52" y="111"/>
                  </a:cxn>
                  <a:cxn ang="0">
                    <a:pos x="169" y="164"/>
                  </a:cxn>
                  <a:cxn ang="0">
                    <a:pos x="122" y="24"/>
                  </a:cxn>
                  <a:cxn ang="0">
                    <a:pos x="87" y="0"/>
                  </a:cxn>
                  <a:cxn ang="0">
                    <a:pos x="65" y="0"/>
                  </a:cxn>
                  <a:cxn ang="0">
                    <a:pos x="0" y="176"/>
                  </a:cxn>
                  <a:cxn ang="0">
                    <a:pos x="29" y="176"/>
                  </a:cxn>
                  <a:cxn ang="0">
                    <a:pos x="44" y="133"/>
                  </a:cxn>
                  <a:cxn ang="0">
                    <a:pos x="107" y="133"/>
                  </a:cxn>
                  <a:cxn ang="0">
                    <a:pos x="116" y="161"/>
                  </a:cxn>
                  <a:cxn ang="0">
                    <a:pos x="135" y="176"/>
                  </a:cxn>
                  <a:cxn ang="0">
                    <a:pos x="174" y="176"/>
                  </a:cxn>
                  <a:cxn ang="0">
                    <a:pos x="169" y="164"/>
                  </a:cxn>
                </a:cxnLst>
                <a:rect l="0" t="0" r="r" b="b"/>
                <a:pathLst>
                  <a:path w="174" h="176">
                    <a:moveTo>
                      <a:pt x="52" y="111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52" y="111"/>
                      <a:pt x="52" y="111"/>
                      <a:pt x="52" y="111"/>
                    </a:cubicBezTo>
                    <a:close/>
                    <a:moveTo>
                      <a:pt x="169" y="164"/>
                    </a:moveTo>
                    <a:cubicBezTo>
                      <a:pt x="122" y="24"/>
                      <a:pt x="122" y="24"/>
                      <a:pt x="122" y="24"/>
                    </a:cubicBezTo>
                    <a:cubicBezTo>
                      <a:pt x="116" y="8"/>
                      <a:pt x="110" y="0"/>
                      <a:pt x="87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20" y="171"/>
                      <a:pt x="124" y="176"/>
                      <a:pt x="135" y="176"/>
                    </a:cubicBezTo>
                    <a:cubicBezTo>
                      <a:pt x="174" y="176"/>
                      <a:pt x="174" y="176"/>
                      <a:pt x="174" y="176"/>
                    </a:cubicBezTo>
                    <a:cubicBezTo>
                      <a:pt x="173" y="174"/>
                      <a:pt x="171" y="171"/>
                      <a:pt x="169" y="1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9" name="Freeform 28"/>
              <p:cNvSpPr>
                <a:spLocks noEditPoints="1"/>
              </p:cNvSpPr>
              <p:nvPr/>
            </p:nvSpPr>
            <p:spPr bwMode="black">
              <a:xfrm>
                <a:off x="3181351" y="-1474788"/>
                <a:ext cx="541338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1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2" y="142"/>
                  </a:cxn>
                  <a:cxn ang="0">
                    <a:pos x="144" y="68"/>
                  </a:cxn>
                  <a:cxn ang="0">
                    <a:pos x="73" y="0"/>
                  </a:cxn>
                  <a:cxn ang="0">
                    <a:pos x="0" y="75"/>
                  </a:cxn>
                  <a:cxn ang="0">
                    <a:pos x="72" y="142"/>
                  </a:cxn>
                </a:cxnLst>
                <a:rect l="0" t="0" r="r" b="b"/>
                <a:pathLst>
                  <a:path w="144" h="142">
                    <a:moveTo>
                      <a:pt x="72" y="117"/>
                    </a:moveTo>
                    <a:cubicBezTo>
                      <a:pt x="56" y="117"/>
                      <a:pt x="51" y="99"/>
                      <a:pt x="51" y="70"/>
                    </a:cubicBezTo>
                    <a:cubicBezTo>
                      <a:pt x="51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2" y="142"/>
                    </a:moveTo>
                    <a:cubicBezTo>
                      <a:pt x="111" y="142"/>
                      <a:pt x="144" y="114"/>
                      <a:pt x="144" y="68"/>
                    </a:cubicBezTo>
                    <a:cubicBezTo>
                      <a:pt x="144" y="29"/>
                      <a:pt x="112" y="0"/>
                      <a:pt x="73" y="0"/>
                    </a:cubicBezTo>
                    <a:cubicBezTo>
                      <a:pt x="33" y="0"/>
                      <a:pt x="0" y="28"/>
                      <a:pt x="0" y="75"/>
                    </a:cubicBezTo>
                    <a:cubicBezTo>
                      <a:pt x="0" y="115"/>
                      <a:pt x="33" y="142"/>
                      <a:pt x="72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0" name="Freeform 29"/>
              <p:cNvSpPr/>
              <p:nvPr/>
            </p:nvSpPr>
            <p:spPr bwMode="black">
              <a:xfrm>
                <a:off x="3800476" y="-1617663"/>
                <a:ext cx="577850" cy="663575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30" y="177"/>
                  </a:cxn>
                  <a:cxn ang="0">
                    <a:pos x="30" y="65"/>
                  </a:cxn>
                  <a:cxn ang="0">
                    <a:pos x="104" y="154"/>
                  </a:cxn>
                  <a:cxn ang="0">
                    <a:pos x="133" y="177"/>
                  </a:cxn>
                  <a:cxn ang="0">
                    <a:pos x="154" y="177"/>
                  </a:cxn>
                  <a:cxn ang="0">
                    <a:pos x="154" y="16"/>
                  </a:cxn>
                  <a:cxn ang="0">
                    <a:pos x="138" y="0"/>
                  </a:cxn>
                  <a:cxn ang="0">
                    <a:pos x="125" y="0"/>
                  </a:cxn>
                  <a:cxn ang="0">
                    <a:pos x="125" y="107"/>
                  </a:cxn>
                  <a:cxn ang="0">
                    <a:pos x="54" y="21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177"/>
                  </a:cxn>
                </a:cxnLst>
                <a:rect l="0" t="0" r="r" b="b"/>
                <a:pathLst>
                  <a:path w="154" h="177">
                    <a:moveTo>
                      <a:pt x="0" y="177"/>
                    </a:moveTo>
                    <a:cubicBezTo>
                      <a:pt x="30" y="177"/>
                      <a:pt x="30" y="177"/>
                      <a:pt x="30" y="177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104" y="154"/>
                      <a:pt x="104" y="154"/>
                      <a:pt x="104" y="154"/>
                    </a:cubicBezTo>
                    <a:cubicBezTo>
                      <a:pt x="115" y="167"/>
                      <a:pt x="122" y="177"/>
                      <a:pt x="133" y="177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6"/>
                      <a:pt x="148" y="0"/>
                      <a:pt x="13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3" y="8"/>
                      <a:pt x="37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7"/>
                      <a:pt x="0" y="177"/>
                      <a:pt x="0" y="1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black">
              <a:xfrm>
                <a:off x="4456113" y="-1474788"/>
                <a:ext cx="536575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0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1" y="142"/>
                  </a:cxn>
                  <a:cxn ang="0">
                    <a:pos x="143" y="68"/>
                  </a:cxn>
                  <a:cxn ang="0">
                    <a:pos x="72" y="0"/>
                  </a:cxn>
                  <a:cxn ang="0">
                    <a:pos x="0" y="75"/>
                  </a:cxn>
                  <a:cxn ang="0">
                    <a:pos x="71" y="142"/>
                  </a:cxn>
                </a:cxnLst>
                <a:rect l="0" t="0" r="r" b="b"/>
                <a:pathLst>
                  <a:path w="143" h="142">
                    <a:moveTo>
                      <a:pt x="72" y="117"/>
                    </a:moveTo>
                    <a:cubicBezTo>
                      <a:pt x="56" y="117"/>
                      <a:pt x="50" y="99"/>
                      <a:pt x="50" y="70"/>
                    </a:cubicBezTo>
                    <a:cubicBezTo>
                      <a:pt x="50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1" y="142"/>
                    </a:moveTo>
                    <a:cubicBezTo>
                      <a:pt x="110" y="142"/>
                      <a:pt x="143" y="114"/>
                      <a:pt x="143" y="68"/>
                    </a:cubicBezTo>
                    <a:cubicBezTo>
                      <a:pt x="143" y="29"/>
                      <a:pt x="112" y="0"/>
                      <a:pt x="72" y="0"/>
                    </a:cubicBezTo>
                    <a:cubicBezTo>
                      <a:pt x="32" y="0"/>
                      <a:pt x="0" y="28"/>
                      <a:pt x="0" y="75"/>
                    </a:cubicBezTo>
                    <a:cubicBezTo>
                      <a:pt x="0" y="115"/>
                      <a:pt x="32" y="142"/>
                      <a:pt x="71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black">
              <a:xfrm>
                <a:off x="5645151" y="-1474788"/>
                <a:ext cx="506413" cy="531813"/>
              </a:xfrm>
              <a:custGeom>
                <a:avLst/>
                <a:gdLst/>
                <a:ahLst/>
                <a:cxnLst>
                  <a:cxn ang="0">
                    <a:pos x="47" y="55"/>
                  </a:cxn>
                  <a:cxn ang="0">
                    <a:pos x="69" y="22"/>
                  </a:cxn>
                  <a:cxn ang="0">
                    <a:pos x="91" y="55"/>
                  </a:cxn>
                  <a:cxn ang="0">
                    <a:pos x="47" y="55"/>
                  </a:cxn>
                  <a:cxn ang="0">
                    <a:pos x="134" y="74"/>
                  </a:cxn>
                  <a:cxn ang="0">
                    <a:pos x="135" y="58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68" y="142"/>
                  </a:cxn>
                  <a:cxn ang="0">
                    <a:pos x="127" y="99"/>
                  </a:cxn>
                  <a:cxn ang="0">
                    <a:pos x="88" y="109"/>
                  </a:cxn>
                  <a:cxn ang="0">
                    <a:pos x="47" y="74"/>
                  </a:cxn>
                  <a:cxn ang="0">
                    <a:pos x="134" y="74"/>
                  </a:cxn>
                </a:cxnLst>
                <a:rect l="0" t="0" r="r" b="b"/>
                <a:pathLst>
                  <a:path w="135" h="142">
                    <a:moveTo>
                      <a:pt x="47" y="55"/>
                    </a:moveTo>
                    <a:cubicBezTo>
                      <a:pt x="48" y="35"/>
                      <a:pt x="56" y="22"/>
                      <a:pt x="69" y="22"/>
                    </a:cubicBezTo>
                    <a:cubicBezTo>
                      <a:pt x="88" y="22"/>
                      <a:pt x="91" y="55"/>
                      <a:pt x="91" y="55"/>
                    </a:cubicBezTo>
                    <a:cubicBezTo>
                      <a:pt x="47" y="55"/>
                      <a:pt x="47" y="55"/>
                      <a:pt x="47" y="55"/>
                    </a:cubicBezTo>
                    <a:close/>
                    <a:moveTo>
                      <a:pt x="134" y="74"/>
                    </a:moveTo>
                    <a:cubicBezTo>
                      <a:pt x="135" y="68"/>
                      <a:pt x="135" y="63"/>
                      <a:pt x="135" y="58"/>
                    </a:cubicBezTo>
                    <a:cubicBezTo>
                      <a:pt x="135" y="26"/>
                      <a:pt x="111" y="0"/>
                      <a:pt x="70" y="0"/>
                    </a:cubicBezTo>
                    <a:cubicBezTo>
                      <a:pt x="29" y="0"/>
                      <a:pt x="0" y="28"/>
                      <a:pt x="0" y="71"/>
                    </a:cubicBezTo>
                    <a:cubicBezTo>
                      <a:pt x="0" y="113"/>
                      <a:pt x="26" y="142"/>
                      <a:pt x="68" y="142"/>
                    </a:cubicBezTo>
                    <a:cubicBezTo>
                      <a:pt x="111" y="142"/>
                      <a:pt x="126" y="120"/>
                      <a:pt x="127" y="99"/>
                    </a:cubicBezTo>
                    <a:cubicBezTo>
                      <a:pt x="118" y="105"/>
                      <a:pt x="104" y="109"/>
                      <a:pt x="88" y="109"/>
                    </a:cubicBezTo>
                    <a:cubicBezTo>
                      <a:pt x="65" y="109"/>
                      <a:pt x="49" y="96"/>
                      <a:pt x="47" y="74"/>
                    </a:cubicBezTo>
                    <a:cubicBezTo>
                      <a:pt x="134" y="74"/>
                      <a:pt x="134" y="74"/>
                      <a:pt x="134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black">
              <a:xfrm>
                <a:off x="5072063" y="-1666875"/>
                <a:ext cx="509588" cy="712788"/>
              </a:xfrm>
              <a:custGeom>
                <a:avLst/>
                <a:gdLst/>
                <a:ahLst/>
                <a:cxnLst>
                  <a:cxn ang="0">
                    <a:pos x="54" y="167"/>
                  </a:cxn>
                  <a:cxn ang="0">
                    <a:pos x="46" y="167"/>
                  </a:cxn>
                  <a:cxn ang="0">
                    <a:pos x="46" y="80"/>
                  </a:cxn>
                  <a:cxn ang="0">
                    <a:pos x="57" y="79"/>
                  </a:cxn>
                  <a:cxn ang="0">
                    <a:pos x="88" y="117"/>
                  </a:cxn>
                  <a:cxn ang="0">
                    <a:pos x="54" y="167"/>
                  </a:cxn>
                  <a:cxn ang="0">
                    <a:pos x="82" y="52"/>
                  </a:cxn>
                  <a:cxn ang="0">
                    <a:pos x="46" y="65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  <a:cxn ang="0">
                    <a:pos x="55" y="190"/>
                  </a:cxn>
                  <a:cxn ang="0">
                    <a:pos x="136" y="112"/>
                  </a:cxn>
                  <a:cxn ang="0">
                    <a:pos x="82" y="52"/>
                  </a:cxn>
                </a:cxnLst>
                <a:rect l="0" t="0" r="r" b="b"/>
                <a:pathLst>
                  <a:path w="136" h="190">
                    <a:moveTo>
                      <a:pt x="54" y="167"/>
                    </a:move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9" y="79"/>
                      <a:pt x="52" y="79"/>
                      <a:pt x="57" y="79"/>
                    </a:cubicBezTo>
                    <a:cubicBezTo>
                      <a:pt x="74" y="79"/>
                      <a:pt x="88" y="95"/>
                      <a:pt x="88" y="117"/>
                    </a:cubicBezTo>
                    <a:cubicBezTo>
                      <a:pt x="88" y="150"/>
                      <a:pt x="76" y="167"/>
                      <a:pt x="54" y="167"/>
                    </a:cubicBezTo>
                    <a:close/>
                    <a:moveTo>
                      <a:pt x="82" y="52"/>
                    </a:moveTo>
                    <a:cubicBezTo>
                      <a:pt x="66" y="52"/>
                      <a:pt x="53" y="58"/>
                      <a:pt x="46" y="65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55" y="190"/>
                      <a:pt x="55" y="190"/>
                      <a:pt x="55" y="190"/>
                    </a:cubicBezTo>
                    <a:cubicBezTo>
                      <a:pt x="107" y="190"/>
                      <a:pt x="136" y="163"/>
                      <a:pt x="136" y="112"/>
                    </a:cubicBezTo>
                    <a:cubicBezTo>
                      <a:pt x="136" y="78"/>
                      <a:pt x="113" y="52"/>
                      <a:pt x="82" y="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4" name="Freeform 33"/>
              <p:cNvSpPr/>
              <p:nvPr/>
            </p:nvSpPr>
            <p:spPr bwMode="black">
              <a:xfrm>
                <a:off x="6223001" y="-1666875"/>
                <a:ext cx="176213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7" y="190"/>
                  </a:cxn>
                  <a:cxn ang="0">
                    <a:pos x="47" y="28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7" h="190">
                    <a:moveTo>
                      <a:pt x="0" y="190"/>
                    </a:moveTo>
                    <a:cubicBezTo>
                      <a:pt x="47" y="190"/>
                      <a:pt x="47" y="190"/>
                      <a:pt x="47" y="19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11"/>
                      <a:pt x="35" y="0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9288780" y="182684"/>
            <a:ext cx="1501140" cy="1187606"/>
          </a:xfrm>
          <a:prstGeom prst="rect">
            <a:avLst/>
          </a:prstGeom>
          <a:solidFill>
            <a:srgbClr val="B9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 anchorCtr="0">
            <a:noAutofit/>
          </a:bodyPr>
          <a:lstStyle/>
          <a:p>
            <a:pPr algn="l"/>
            <a:r>
              <a:rPr lang="en-US" sz="900" b="1" dirty="0" smtClean="0">
                <a:solidFill>
                  <a:schemeClr val="tx1"/>
                </a:solidFill>
              </a:rPr>
              <a:t>Insert image via</a:t>
            </a:r>
            <a:endParaRPr lang="en-US" sz="900" b="1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dirty="0" smtClean="0">
                <a:solidFill>
                  <a:schemeClr val="tx1"/>
                </a:solidFill>
              </a:rPr>
              <a:t>Format Background &gt; Picture</a:t>
            </a:r>
            <a:r>
              <a:rPr lang="en-US" sz="900" b="0" baseline="0" dirty="0" smtClean="0">
                <a:solidFill>
                  <a:schemeClr val="tx1"/>
                </a:solidFill>
              </a:rPr>
              <a:t> or texture fill &gt;</a:t>
            </a:r>
            <a:endParaRPr lang="en-US" sz="900" b="0" baseline="0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i="0" baseline="0" dirty="0" smtClean="0">
                <a:solidFill>
                  <a:schemeClr val="tx1"/>
                </a:solidFill>
              </a:rPr>
              <a:t>Click “File” to browse to </a:t>
            </a:r>
            <a:r>
              <a:rPr lang="en-US" sz="900" b="0" baseline="0" dirty="0" smtClean="0">
                <a:solidFill>
                  <a:schemeClr val="tx1"/>
                </a:solidFill>
              </a:rPr>
              <a:t>your image</a:t>
            </a:r>
            <a:endParaRPr lang="en-US" sz="900" b="0" baseline="0" dirty="0" smtClean="0">
              <a:solidFill>
                <a:schemeClr val="tx1"/>
              </a:solidFill>
            </a:endParaRPr>
          </a:p>
          <a:p>
            <a:pPr algn="l"/>
            <a:r>
              <a:rPr lang="en-US" sz="900" b="0" baseline="0" dirty="0" smtClean="0">
                <a:solidFill>
                  <a:schemeClr val="tx1"/>
                </a:solidFill>
              </a:rPr>
              <a:t>Make sure </a:t>
            </a:r>
            <a:r>
              <a:rPr lang="en-US" sz="900" b="0" i="1" baseline="0" dirty="0" smtClean="0">
                <a:solidFill>
                  <a:schemeClr val="tx1"/>
                </a:solidFill>
              </a:rPr>
              <a:t>“Tile picture as texture”</a:t>
            </a:r>
            <a:r>
              <a:rPr lang="en-US" sz="900" b="0" baseline="0" dirty="0" smtClean="0">
                <a:solidFill>
                  <a:schemeClr val="tx1"/>
                </a:solidFill>
              </a:rPr>
              <a:t>  is ticked</a:t>
            </a:r>
            <a:endParaRPr lang="en-US" sz="900" b="0" dirty="0" smtClean="0">
              <a:solidFill>
                <a:schemeClr val="tx1"/>
              </a:solidFill>
            </a:endParaRPr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0" y="6400033"/>
            <a:ext cx="9144000" cy="0"/>
          </a:xfrm>
          <a:prstGeom prst="line">
            <a:avLst/>
          </a:prstGeom>
          <a:ln w="3175">
            <a:solidFill>
              <a:srgbClr val="B7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0" y="1434414"/>
            <a:ext cx="4572000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572000" y="1434414"/>
            <a:ext cx="4572000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Title Slide Imag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/>
        </p:nvSpPr>
        <p:spPr bwMode="white">
          <a:xfrm>
            <a:off x="0" y="0"/>
            <a:ext cx="9144000" cy="282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360000"/>
            <a:ext cx="7298101" cy="1080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ts val="3000"/>
              </a:lnSpc>
              <a:spcBef>
                <a:spcPts val="0"/>
              </a:spcBef>
              <a:defRPr lang="en-GB" sz="3000" b="1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1" y="1476000"/>
            <a:ext cx="5004162" cy="6480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cxnSp>
        <p:nvCxnSpPr>
          <p:cNvPr id="195" name="Straight Connector 194"/>
          <p:cNvCxnSpPr/>
          <p:nvPr/>
        </p:nvCxnSpPr>
        <p:spPr bwMode="black">
          <a:xfrm>
            <a:off x="0" y="2182690"/>
            <a:ext cx="9144000" cy="0"/>
          </a:xfrm>
          <a:prstGeom prst="line">
            <a:avLst/>
          </a:prstGeom>
          <a:ln w="6350">
            <a:solidFill>
              <a:srgbClr val="005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0" y="2820478"/>
            <a:ext cx="9144000" cy="4037522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414000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44001" y="1434414"/>
            <a:ext cx="4499999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lim Text 2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" y="1434414"/>
            <a:ext cx="5935915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076800" y="1600712"/>
            <a:ext cx="27072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2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076750" y="1434414"/>
            <a:ext cx="3067250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360000" y="1600712"/>
            <a:ext cx="5575916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1" y="1434414"/>
            <a:ext cx="6548368" cy="4964400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732000" y="1600712"/>
            <a:ext cx="2052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hart Placeholder 13"/>
          <p:cNvSpPr>
            <a:spLocks noGrp="1"/>
          </p:cNvSpPr>
          <p:nvPr>
            <p:ph type="chart" sz="quarter" idx="12" hasCustomPrompt="1"/>
          </p:nvPr>
        </p:nvSpPr>
        <p:spPr>
          <a:xfrm>
            <a:off x="360000" y="2067611"/>
            <a:ext cx="8424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602317"/>
            <a:ext cx="8424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2" hasCustomPrompt="1"/>
          </p:nvPr>
        </p:nvSpPr>
        <p:spPr>
          <a:xfrm>
            <a:off x="360000" y="2067611"/>
            <a:ext cx="4140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5" name="Chart Placeholder 13"/>
          <p:cNvSpPr>
            <a:spLocks noGrp="1"/>
          </p:cNvSpPr>
          <p:nvPr>
            <p:ph type="chart" sz="quarter" idx="13" hasCustomPrompt="1"/>
          </p:nvPr>
        </p:nvSpPr>
        <p:spPr>
          <a:xfrm>
            <a:off x="4644000" y="2067611"/>
            <a:ext cx="4140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2" hasCustomPrompt="1"/>
          </p:nvPr>
        </p:nvSpPr>
        <p:spPr>
          <a:xfrm>
            <a:off x="359999" y="2067611"/>
            <a:ext cx="271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59999" y="1602317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0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3217916" y="2067611"/>
            <a:ext cx="271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3217916" y="1602317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4" name="Chart Placeholder 13"/>
          <p:cNvSpPr>
            <a:spLocks noGrp="1"/>
          </p:cNvSpPr>
          <p:nvPr>
            <p:ph type="chart" sz="quarter" idx="17" hasCustomPrompt="1"/>
          </p:nvPr>
        </p:nvSpPr>
        <p:spPr>
          <a:xfrm>
            <a:off x="6076750" y="2067611"/>
            <a:ext cx="271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6076750" y="1602317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2" hasCustomPrompt="1"/>
          </p:nvPr>
        </p:nvSpPr>
        <p:spPr>
          <a:xfrm>
            <a:off x="360000" y="2067611"/>
            <a:ext cx="199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602317"/>
            <a:ext cx="199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0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2507124" y="2067611"/>
            <a:ext cx="199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2507124" y="1602317"/>
            <a:ext cx="199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4" name="Chart Placeholder 13"/>
          <p:cNvSpPr>
            <a:spLocks noGrp="1"/>
          </p:cNvSpPr>
          <p:nvPr>
            <p:ph type="chart" sz="quarter" idx="17" hasCustomPrompt="1"/>
          </p:nvPr>
        </p:nvSpPr>
        <p:spPr>
          <a:xfrm>
            <a:off x="4649124" y="2067611"/>
            <a:ext cx="199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4649124" y="1602317"/>
            <a:ext cx="199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Chart Placeholder 13"/>
          <p:cNvSpPr>
            <a:spLocks noGrp="1"/>
          </p:cNvSpPr>
          <p:nvPr>
            <p:ph type="chart" sz="quarter" idx="21" hasCustomPrompt="1"/>
          </p:nvPr>
        </p:nvSpPr>
        <p:spPr>
          <a:xfrm>
            <a:off x="6791124" y="2067611"/>
            <a:ext cx="1998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6791124" y="1602317"/>
            <a:ext cx="199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3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644000" y="1600145"/>
            <a:ext cx="414000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hart Placeholder 13"/>
          <p:cNvSpPr>
            <a:spLocks noGrp="1"/>
          </p:cNvSpPr>
          <p:nvPr>
            <p:ph type="chart" sz="quarter" idx="13" hasCustomPrompt="1"/>
          </p:nvPr>
        </p:nvSpPr>
        <p:spPr>
          <a:xfrm>
            <a:off x="360000" y="2067611"/>
            <a:ext cx="414000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Graph 2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5575916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hart Placeholder 13"/>
          <p:cNvSpPr>
            <a:spLocks noGrp="1"/>
          </p:cNvSpPr>
          <p:nvPr>
            <p:ph type="chart" sz="quarter" idx="13" hasCustomPrompt="1"/>
          </p:nvPr>
        </p:nvSpPr>
        <p:spPr>
          <a:xfrm>
            <a:off x="6076750" y="2067611"/>
            <a:ext cx="2707250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076750" y="1602317"/>
            <a:ext cx="270725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Presentation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white">
          <a:xfrm>
            <a:off x="0" y="6406014"/>
            <a:ext cx="9144000" cy="4519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4140000" cy="4608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FontTx/>
              <a:buNone/>
              <a:defRPr b="0">
                <a:solidFill>
                  <a:schemeClr val="bg1"/>
                </a:solidFill>
              </a:defRPr>
            </a:lvl1pPr>
            <a:lvl2pPr marL="34290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44000" y="1600145"/>
            <a:ext cx="4140000" cy="4608568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FontTx/>
              <a:buNone/>
              <a:defRPr b="0">
                <a:solidFill>
                  <a:schemeClr val="bg1"/>
                </a:solidFill>
              </a:defRPr>
            </a:lvl1pPr>
            <a:lvl2pPr marL="34290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</p:txBody>
      </p:sp>
      <p:sp>
        <p:nvSpPr>
          <p:cNvPr id="53" name="Title 5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9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  <p:sp>
        <p:nvSpPr>
          <p:cNvPr id="31" name="Rectangle 30"/>
          <p:cNvSpPr/>
          <p:nvPr/>
        </p:nvSpPr>
        <p:spPr bwMode="black">
          <a:xfrm>
            <a:off x="0" y="1429200"/>
            <a:ext cx="9144000" cy="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 and Text 2/3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076750" y="1600145"/>
            <a:ext cx="270725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hart Placeholder 13"/>
          <p:cNvSpPr>
            <a:spLocks noGrp="1"/>
          </p:cNvSpPr>
          <p:nvPr>
            <p:ph type="chart" sz="quarter" idx="13" hasCustomPrompt="1"/>
          </p:nvPr>
        </p:nvSpPr>
        <p:spPr>
          <a:xfrm>
            <a:off x="360000" y="2067611"/>
            <a:ext cx="5575916" cy="394584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1602317"/>
            <a:ext cx="5575916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3 Graph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8424000" cy="22322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13"/>
          <p:cNvSpPr>
            <a:spLocks noGrp="1"/>
          </p:cNvSpPr>
          <p:nvPr>
            <p:ph type="chart" sz="quarter" idx="14" hasCustomPrompt="1"/>
          </p:nvPr>
        </p:nvSpPr>
        <p:spPr>
          <a:xfrm>
            <a:off x="359999" y="4443895"/>
            <a:ext cx="2718000" cy="1569555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9" y="3978601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6" hasCustomPrompt="1"/>
          </p:nvPr>
        </p:nvSpPr>
        <p:spPr>
          <a:xfrm>
            <a:off x="3217916" y="4443895"/>
            <a:ext cx="2718000" cy="1569555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217916" y="3978601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6" name="Chart Placeholder 13"/>
          <p:cNvSpPr>
            <a:spLocks noGrp="1"/>
          </p:cNvSpPr>
          <p:nvPr>
            <p:ph type="chart" sz="quarter" idx="18" hasCustomPrompt="1"/>
          </p:nvPr>
        </p:nvSpPr>
        <p:spPr>
          <a:xfrm>
            <a:off x="6076750" y="4443895"/>
            <a:ext cx="2718000" cy="1569555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6076750" y="3978601"/>
            <a:ext cx="2718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8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s Horizonta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076750" y="1600145"/>
            <a:ext cx="2707250" cy="46085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hart Placeholder 13"/>
          <p:cNvSpPr>
            <a:spLocks noGrp="1"/>
          </p:cNvSpPr>
          <p:nvPr>
            <p:ph type="chart" sz="quarter" idx="14" hasCustomPrompt="1"/>
          </p:nvPr>
        </p:nvSpPr>
        <p:spPr>
          <a:xfrm>
            <a:off x="359998" y="2058004"/>
            <a:ext cx="5575917" cy="1016604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359998" y="1602317"/>
            <a:ext cx="5575917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36" name="Chart Placeholder 13"/>
          <p:cNvSpPr>
            <a:spLocks noGrp="1"/>
          </p:cNvSpPr>
          <p:nvPr>
            <p:ph type="chart" sz="quarter" idx="16" hasCustomPrompt="1"/>
          </p:nvPr>
        </p:nvSpPr>
        <p:spPr>
          <a:xfrm>
            <a:off x="359998" y="3622511"/>
            <a:ext cx="5575917" cy="101520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7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359998" y="3164651"/>
            <a:ext cx="5575917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38" name="Chart Placeholder 13"/>
          <p:cNvSpPr>
            <a:spLocks noGrp="1"/>
          </p:cNvSpPr>
          <p:nvPr>
            <p:ph type="chart" sz="quarter" idx="18" hasCustomPrompt="1"/>
          </p:nvPr>
        </p:nvSpPr>
        <p:spPr>
          <a:xfrm>
            <a:off x="359998" y="5194452"/>
            <a:ext cx="5575917" cy="1015200"/>
          </a:xfrm>
        </p:spPr>
        <p:txBody>
          <a:bodyPr/>
          <a:lstStyle>
            <a:lvl1pPr>
              <a:lnSpc>
                <a:spcPts val="1200"/>
              </a:lnSpc>
              <a:spcBef>
                <a:spcPts val="0"/>
              </a:spcBef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icon to add chart</a:t>
            </a:r>
            <a:endParaRPr lang="en-US" dirty="0"/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359998" y="4736592"/>
            <a:ext cx="5575917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ext Placeholder 30"/>
          <p:cNvSpPr>
            <a:spLocks noGrp="1"/>
          </p:cNvSpPr>
          <p:nvPr>
            <p:ph type="body" sz="quarter" idx="20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602317"/>
            <a:ext cx="8424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table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5" hasCustomPrompt="1"/>
          </p:nvPr>
        </p:nvSpPr>
        <p:spPr>
          <a:xfrm>
            <a:off x="360000" y="2067611"/>
            <a:ext cx="8424000" cy="4141102"/>
          </a:xfrm>
        </p:spPr>
        <p:txBody>
          <a:bodyPr/>
          <a:lstStyle>
            <a:lvl1pPr>
              <a:lnSpc>
                <a:spcPts val="1200"/>
              </a:lnSpc>
              <a:defRPr sz="1200" b="0"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29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8" name="Table Placeholder 11"/>
          <p:cNvSpPr>
            <a:spLocks noGrp="1"/>
          </p:cNvSpPr>
          <p:nvPr>
            <p:ph type="tbl" sz="quarter" idx="16" hasCustomPrompt="1"/>
          </p:nvPr>
        </p:nvSpPr>
        <p:spPr>
          <a:xfrm>
            <a:off x="360000" y="2067611"/>
            <a:ext cx="4140000" cy="4141102"/>
          </a:xfrm>
        </p:spPr>
        <p:txBody>
          <a:bodyPr/>
          <a:lstStyle>
            <a:lvl1pPr>
              <a:lnSpc>
                <a:spcPts val="1200"/>
              </a:lnSpc>
              <a:defRPr sz="1200" b="0"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20" name="Table Placeholder 11"/>
          <p:cNvSpPr>
            <a:spLocks noGrp="1"/>
          </p:cNvSpPr>
          <p:nvPr>
            <p:ph type="tbl" sz="quarter" idx="17" hasCustomPrompt="1"/>
          </p:nvPr>
        </p:nvSpPr>
        <p:spPr>
          <a:xfrm>
            <a:off x="4644000" y="2067611"/>
            <a:ext cx="4140000" cy="4141102"/>
          </a:xfrm>
        </p:spPr>
        <p:txBody>
          <a:bodyPr/>
          <a:lstStyle>
            <a:lvl1pPr>
              <a:lnSpc>
                <a:spcPts val="1200"/>
              </a:lnSpc>
              <a:defRPr sz="1200" b="0"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4"/>
            <a:ext cx="4140000" cy="46085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4644000" y="1602317"/>
            <a:ext cx="4140000" cy="39498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lnSpc>
                <a:spcPct val="100000"/>
              </a:lnSpc>
              <a:spcBef>
                <a:spcPts val="0"/>
              </a:spcBef>
              <a:buNone/>
              <a:defRPr sz="1200"/>
            </a:lvl2pPr>
            <a:lvl3pPr>
              <a:lnSpc>
                <a:spcPts val="1200"/>
              </a:lnSpc>
              <a:defRPr sz="1200"/>
            </a:lvl3pPr>
            <a:lvl4pPr>
              <a:lnSpc>
                <a:spcPts val="1200"/>
              </a:lnSpc>
              <a:defRPr sz="1200"/>
            </a:lvl4pPr>
            <a:lvl5pPr>
              <a:lnSpc>
                <a:spcPts val="1200"/>
              </a:lnSpc>
              <a:defRPr sz="1200"/>
            </a:lvl5pPr>
          </a:lstStyle>
          <a:p>
            <a:pPr lvl="0"/>
            <a:r>
              <a:rPr lang="en-US" dirty="0" smtClean="0"/>
              <a:t>Click to add chart title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14" name="Table Placeholder 11"/>
          <p:cNvSpPr>
            <a:spLocks noGrp="1"/>
          </p:cNvSpPr>
          <p:nvPr>
            <p:ph type="tbl" sz="quarter" idx="17" hasCustomPrompt="1"/>
          </p:nvPr>
        </p:nvSpPr>
        <p:spPr>
          <a:xfrm>
            <a:off x="4644000" y="2067611"/>
            <a:ext cx="4140000" cy="4141102"/>
          </a:xfrm>
        </p:spPr>
        <p:txBody>
          <a:bodyPr/>
          <a:lstStyle>
            <a:lvl1pPr>
              <a:lnSpc>
                <a:spcPts val="1200"/>
              </a:lnSpc>
              <a:defRPr sz="1200" b="0"/>
            </a:lvl1pPr>
          </a:lstStyle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5" name="Group 69"/>
          <p:cNvGrpSpPr/>
          <p:nvPr/>
        </p:nvGrpSpPr>
        <p:grpSpPr>
          <a:xfrm>
            <a:off x="452334" y="1636711"/>
            <a:ext cx="8331667" cy="4554514"/>
            <a:chOff x="452333" y="1274889"/>
            <a:chExt cx="8331667" cy="3222290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452333" y="4497179"/>
              <a:ext cx="8331667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52333" y="1274894"/>
              <a:ext cx="0" cy="3222285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28735" y="1274894"/>
              <a:ext cx="208390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++</a:t>
              </a:r>
              <a:endParaRPr lang="en-US" sz="1400" dirty="0"/>
            </a:p>
          </p:txBody>
        </p:sp>
        <p:grpSp>
          <p:nvGrpSpPr>
            <p:cNvPr id="13" name="Group 62"/>
            <p:cNvGrpSpPr/>
            <p:nvPr/>
          </p:nvGrpSpPr>
          <p:grpSpPr>
            <a:xfrm>
              <a:off x="813530" y="1274889"/>
              <a:ext cx="7970470" cy="2993966"/>
              <a:chOff x="813530" y="1454889"/>
              <a:chExt cx="7970470" cy="2993966"/>
            </a:xfrm>
          </p:grpSpPr>
          <p:sp>
            <p:nvSpPr>
              <p:cNvPr id="16" name="Rectangle 499"/>
              <p:cNvSpPr>
                <a:spLocks noChangeArrowheads="1"/>
              </p:cNvSpPr>
              <p:nvPr/>
            </p:nvSpPr>
            <p:spPr bwMode="auto">
              <a:xfrm>
                <a:off x="813530" y="1454889"/>
                <a:ext cx="7970470" cy="2992698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B7B9BA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4798765" y="1456156"/>
                <a:ext cx="0" cy="2992699"/>
              </a:xfrm>
              <a:prstGeom prst="line">
                <a:avLst/>
              </a:prstGeom>
              <a:ln w="6350">
                <a:solidFill>
                  <a:srgbClr val="B7B9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813600" y="2952505"/>
                <a:ext cx="7970400" cy="0"/>
              </a:xfrm>
              <a:prstGeom prst="line">
                <a:avLst/>
              </a:prstGeom>
              <a:ln w="6350">
                <a:solidFill>
                  <a:srgbClr val="B7B9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8575610" y="4311797"/>
              <a:ext cx="208390" cy="15281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++</a:t>
              </a:r>
              <a:endParaRPr lang="en-US" sz="14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73619" y="4311797"/>
              <a:ext cx="118622" cy="15281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--</a:t>
              </a:r>
              <a:endParaRPr lang="en-US" sz="1400" dirty="0"/>
            </a:p>
          </p:txBody>
        </p:sp>
      </p:grpSp>
      <p:sp>
        <p:nvSpPr>
          <p:cNvPr id="28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650" y="2986167"/>
            <a:ext cx="257369" cy="1771318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879043" y="6068115"/>
            <a:ext cx="1844021" cy="184666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813600" y="1636711"/>
            <a:ext cx="3978000" cy="2111496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400"/>
            </a:lvl1pPr>
            <a:lvl2pPr marL="179705" indent="-179705"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4" name="Text Placeholder 30"/>
          <p:cNvSpPr>
            <a:spLocks noGrp="1"/>
          </p:cNvSpPr>
          <p:nvPr>
            <p:ph type="body" sz="quarter" idx="19"/>
          </p:nvPr>
        </p:nvSpPr>
        <p:spPr>
          <a:xfrm>
            <a:off x="4806000" y="1636711"/>
            <a:ext cx="3978000" cy="2111496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400"/>
            </a:lvl1pPr>
            <a:lvl2pPr marL="179705" indent="-179705"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20"/>
          </p:nvPr>
        </p:nvSpPr>
        <p:spPr>
          <a:xfrm>
            <a:off x="813600" y="3753502"/>
            <a:ext cx="3978000" cy="2111496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400"/>
            </a:lvl1pPr>
            <a:lvl2pPr marL="179705" indent="-179705"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6" name="Text Placeholder 30"/>
          <p:cNvSpPr>
            <a:spLocks noGrp="1"/>
          </p:cNvSpPr>
          <p:nvPr>
            <p:ph type="body" sz="quarter" idx="21"/>
          </p:nvPr>
        </p:nvSpPr>
        <p:spPr>
          <a:xfrm>
            <a:off x="4806000" y="3753502"/>
            <a:ext cx="3978000" cy="2111496"/>
          </a:xfrm>
        </p:spPr>
        <p:txBody>
          <a:bodyPr lIns="72000" tIns="72000" rIns="72000" bIns="72000"/>
          <a:lstStyle>
            <a:lvl1pPr>
              <a:lnSpc>
                <a:spcPct val="100000"/>
              </a:lnSpc>
              <a:defRPr sz="1400"/>
            </a:lvl1pPr>
            <a:lvl2pPr marL="179705" indent="-179705"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 1/3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3335008" y="6194546"/>
            <a:ext cx="5483583" cy="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335008" y="1636190"/>
            <a:ext cx="0" cy="4558356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411410" y="1636190"/>
            <a:ext cx="208390" cy="228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++</a:t>
            </a:r>
            <a:endParaRPr lang="en-US" sz="1400" dirty="0"/>
          </a:p>
        </p:txBody>
      </p:sp>
      <p:grpSp>
        <p:nvGrpSpPr>
          <p:cNvPr id="3" name="Group 62"/>
          <p:cNvGrpSpPr/>
          <p:nvPr/>
        </p:nvGrpSpPr>
        <p:grpSpPr>
          <a:xfrm>
            <a:off x="3696205" y="1636184"/>
            <a:ext cx="5112860" cy="4231789"/>
            <a:chOff x="813530" y="1454890"/>
            <a:chExt cx="7970470" cy="2991436"/>
          </a:xfrm>
        </p:grpSpPr>
        <p:sp>
          <p:nvSpPr>
            <p:cNvPr id="36" name="Rectangle 499"/>
            <p:cNvSpPr>
              <a:spLocks noChangeArrowheads="1"/>
            </p:cNvSpPr>
            <p:nvPr/>
          </p:nvSpPr>
          <p:spPr bwMode="auto">
            <a:xfrm>
              <a:off x="813530" y="1454890"/>
              <a:ext cx="7970470" cy="298933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98765" y="1456155"/>
              <a:ext cx="0" cy="2990171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13599" y="2951241"/>
              <a:ext cx="7970401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8610201" y="5929200"/>
            <a:ext cx="208390" cy="2160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++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3456294" y="5929200"/>
            <a:ext cx="118622" cy="2160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--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06325" y="2989486"/>
            <a:ext cx="257369" cy="1771318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335388" y="6071434"/>
            <a:ext cx="1844021" cy="184666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360000" y="1600712"/>
            <a:ext cx="27072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trix and Sli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/>
          <p:cNvCxnSpPr/>
          <p:nvPr/>
        </p:nvCxnSpPr>
        <p:spPr>
          <a:xfrm>
            <a:off x="452333" y="6194546"/>
            <a:ext cx="6096035" cy="0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2333" y="1636190"/>
            <a:ext cx="0" cy="4558356"/>
          </a:xfrm>
          <a:prstGeom prst="straightConnector1">
            <a:avLst/>
          </a:prstGeom>
          <a:ln w="6350">
            <a:solidFill>
              <a:srgbClr val="8686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28735" y="1636190"/>
            <a:ext cx="208390" cy="22858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++</a:t>
            </a:r>
            <a:endParaRPr lang="en-US" sz="1400" dirty="0"/>
          </a:p>
        </p:txBody>
      </p:sp>
      <p:grpSp>
        <p:nvGrpSpPr>
          <p:cNvPr id="27" name="Group 62"/>
          <p:cNvGrpSpPr/>
          <p:nvPr/>
        </p:nvGrpSpPr>
        <p:grpSpPr>
          <a:xfrm>
            <a:off x="813530" y="1636184"/>
            <a:ext cx="5764944" cy="4231789"/>
            <a:chOff x="813530" y="1454890"/>
            <a:chExt cx="7970470" cy="2991436"/>
          </a:xfrm>
        </p:grpSpPr>
        <p:sp>
          <p:nvSpPr>
            <p:cNvPr id="36" name="Rectangle 499"/>
            <p:cNvSpPr>
              <a:spLocks noChangeArrowheads="1"/>
            </p:cNvSpPr>
            <p:nvPr/>
          </p:nvSpPr>
          <p:spPr bwMode="auto">
            <a:xfrm>
              <a:off x="813530" y="1454890"/>
              <a:ext cx="7970470" cy="298933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B7B9BA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GB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98765" y="1456155"/>
              <a:ext cx="0" cy="2990171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13599" y="2951241"/>
              <a:ext cx="7970401" cy="0"/>
            </a:xfrm>
            <a:prstGeom prst="line">
              <a:avLst/>
            </a:prstGeom>
            <a:ln w="6350">
              <a:solidFill>
                <a:srgbClr val="B7B9B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6339978" y="5929200"/>
            <a:ext cx="208390" cy="2160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++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573619" y="5929200"/>
            <a:ext cx="118622" cy="2160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nl-NL" sz="1400" dirty="0" smtClean="0"/>
              <a:t>--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9" name="Text Placeholder 2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323650" y="2989486"/>
            <a:ext cx="257369" cy="1771318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40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773992" y="6071434"/>
            <a:ext cx="1844021" cy="184666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732000" y="1600712"/>
            <a:ext cx="2052000" cy="460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14" name="Group 55"/>
          <p:cNvGrpSpPr/>
          <p:nvPr/>
        </p:nvGrpSpPr>
        <p:grpSpPr>
          <a:xfrm>
            <a:off x="4752146" y="1636184"/>
            <a:ext cx="4031854" cy="4558362"/>
            <a:chOff x="4752146" y="1274890"/>
            <a:chExt cx="4031854" cy="3222289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4752146" y="4497179"/>
              <a:ext cx="4027569" cy="0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4752146" y="1274894"/>
              <a:ext cx="0" cy="3222285"/>
            </a:xfrm>
            <a:prstGeom prst="straightConnector1">
              <a:avLst/>
            </a:prstGeom>
            <a:ln w="6350">
              <a:solidFill>
                <a:srgbClr val="868688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9"/>
            <p:cNvGrpSpPr/>
            <p:nvPr/>
          </p:nvGrpSpPr>
          <p:grpSpPr>
            <a:xfrm>
              <a:off x="5113343" y="1274890"/>
              <a:ext cx="3666372" cy="2989333"/>
              <a:chOff x="813530" y="1454890"/>
              <a:chExt cx="7970470" cy="2989333"/>
            </a:xfrm>
          </p:grpSpPr>
          <p:sp>
            <p:nvSpPr>
              <p:cNvPr id="23" name="Rectangle 499"/>
              <p:cNvSpPr>
                <a:spLocks noChangeArrowheads="1"/>
              </p:cNvSpPr>
              <p:nvPr/>
            </p:nvSpPr>
            <p:spPr bwMode="auto">
              <a:xfrm>
                <a:off x="813530" y="1454890"/>
                <a:ext cx="7970470" cy="2989333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B7B9BA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GB" dirty="0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4798765" y="1456156"/>
                <a:ext cx="0" cy="2988067"/>
              </a:xfrm>
              <a:prstGeom prst="line">
                <a:avLst/>
              </a:prstGeom>
              <a:ln w="6350">
                <a:solidFill>
                  <a:srgbClr val="B7B9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13600" y="2950189"/>
                <a:ext cx="7970400" cy="0"/>
              </a:xfrm>
              <a:prstGeom prst="line">
                <a:avLst/>
              </a:prstGeom>
              <a:ln w="6350">
                <a:solidFill>
                  <a:srgbClr val="B7B9B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828549" y="1274894"/>
              <a:ext cx="208390" cy="16158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++</a:t>
              </a:r>
              <a:endParaRPr lang="en-US" sz="14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575610" y="4309607"/>
              <a:ext cx="208390" cy="15269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++</a:t>
              </a:r>
              <a:endParaRPr lang="en-US" sz="14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73433" y="4309607"/>
              <a:ext cx="118622" cy="15269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nl-NL" sz="1400" dirty="0" smtClean="0"/>
                <a:t>--</a:t>
              </a:r>
              <a:endParaRPr lang="en-US" sz="1400" dirty="0"/>
            </a:p>
          </p:txBody>
        </p:sp>
      </p:grpSp>
      <p:sp>
        <p:nvSpPr>
          <p:cNvPr id="28" name="Text Placeholder 25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623462" y="2989486"/>
            <a:ext cx="257369" cy="1771318"/>
          </a:xfrm>
          <a:solidFill>
            <a:srgbClr val="FFFFFF"/>
          </a:solidFill>
        </p:spPr>
        <p:txBody>
          <a:bodyPr vert="vert270"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040159" y="6071434"/>
            <a:ext cx="1844021" cy="184666"/>
          </a:xfrm>
          <a:solidFill>
            <a:srgbClr val="FFFFFF"/>
          </a:solidFill>
        </p:spPr>
        <p:txBody>
          <a:bodyPr wrap="none" lIns="36000" tIns="0" rIns="36000" bIns="0">
            <a:sp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algn="ctr" defTabSz="914400" rtl="0" eaLnBrk="1" latinLnBrk="0" hangingPunct="1"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add matrix label</a:t>
            </a:r>
            <a:endParaRPr lang="en-US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4"/>
            <a:ext cx="4140000" cy="46085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 Slide Option 1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38" name="Rectangle 37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Rectangle 38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5"/>
            <a:ext cx="4140000" cy="4608568"/>
          </a:xfrm>
        </p:spPr>
        <p:txBody>
          <a:bodyPr/>
          <a:lstStyle>
            <a:lvl1pPr marL="450215" indent="-450215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Font typeface="+mj-lt"/>
              <a:buAutoNum type="arabicPeriod"/>
              <a:defRPr b="0">
                <a:solidFill>
                  <a:schemeClr val="accent1"/>
                </a:solidFill>
              </a:defRPr>
            </a:lvl1pPr>
            <a:lvl2pPr marL="34290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44000" y="1600145"/>
            <a:ext cx="4140000" cy="4608568"/>
          </a:xfrm>
        </p:spPr>
        <p:txBody>
          <a:bodyPr/>
          <a:lstStyle>
            <a:lvl1pPr marL="450215" indent="-450215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Font typeface="+mj-lt"/>
              <a:buAutoNum type="arabicPeriod" startAt="7"/>
              <a:defRPr b="0">
                <a:solidFill>
                  <a:schemeClr val="accent1"/>
                </a:solidFill>
              </a:defRPr>
            </a:lvl1pPr>
            <a:lvl2pPr marL="34290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</p:txBody>
      </p:sp>
      <p:sp>
        <p:nvSpPr>
          <p:cNvPr id="53" name="Title 5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vi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4"/>
          <p:cNvSpPr>
            <a:spLocks noGrp="1" noChangeAspect="1"/>
          </p:cNvSpPr>
          <p:nvPr>
            <p:ph type="media" sz="quarter" idx="12" hasCustomPrompt="1"/>
          </p:nvPr>
        </p:nvSpPr>
        <p:spPr bwMode="auto">
          <a:xfrm>
            <a:off x="1219974" y="1434414"/>
            <a:ext cx="6704053" cy="4964400"/>
          </a:xfrm>
          <a:solidFill>
            <a:schemeClr val="tx1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Movie</a:t>
            </a:r>
            <a:endParaRPr lang="en-US" dirty="0" smtClean="0"/>
          </a:p>
          <a:p>
            <a:r>
              <a:rPr lang="en-US" dirty="0" smtClean="0"/>
              <a:t>(depending on movie size/ratio)</a:t>
            </a:r>
            <a:endParaRPr lang="en-US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Movie with AkzoNobel logo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 bwMode="auto">
          <a:xfrm>
            <a:off x="0" y="0"/>
            <a:ext cx="9144000" cy="6858000"/>
          </a:xfrm>
          <a:noFill/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Movie</a:t>
            </a:r>
            <a:endParaRPr lang="en-US" dirty="0" smtClean="0"/>
          </a:p>
          <a:p>
            <a:r>
              <a:rPr lang="en-US" dirty="0" smtClean="0"/>
              <a:t>(depending on movie size/ratio)</a:t>
            </a:r>
            <a:endParaRPr lang="en-US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6" name="Group 33"/>
          <p:cNvGrpSpPr>
            <a:grpSpLocks noChangeAspect="1"/>
          </p:cNvGrpSpPr>
          <p:nvPr/>
        </p:nvGrpSpPr>
        <p:grpSpPr bwMode="white">
          <a:xfrm>
            <a:off x="7015590" y="372869"/>
            <a:ext cx="1779160" cy="259200"/>
            <a:chOff x="1430338" y="-1666875"/>
            <a:chExt cx="4968876" cy="723900"/>
          </a:xfrm>
          <a:solidFill>
            <a:schemeClr val="bg1"/>
          </a:solidFill>
        </p:grpSpPr>
        <p:sp>
          <p:nvSpPr>
            <p:cNvPr id="9" name="Freeform 24"/>
            <p:cNvSpPr/>
            <p:nvPr/>
          </p:nvSpPr>
          <p:spPr bwMode="white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0" name="Freeform 25"/>
            <p:cNvSpPr/>
            <p:nvPr/>
          </p:nvSpPr>
          <p:spPr bwMode="white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1" name="Freeform 26"/>
            <p:cNvSpPr/>
            <p:nvPr/>
          </p:nvSpPr>
          <p:spPr bwMode="white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2" name="Freeform 27"/>
            <p:cNvSpPr>
              <a:spLocks noEditPoints="1"/>
            </p:cNvSpPr>
            <p:nvPr/>
          </p:nvSpPr>
          <p:spPr bwMode="white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" name="Freeform 28"/>
            <p:cNvSpPr>
              <a:spLocks noEditPoints="1"/>
            </p:cNvSpPr>
            <p:nvPr/>
          </p:nvSpPr>
          <p:spPr bwMode="white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4" name="Freeform 29"/>
            <p:cNvSpPr/>
            <p:nvPr/>
          </p:nvSpPr>
          <p:spPr bwMode="white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5" name="Freeform 30"/>
            <p:cNvSpPr>
              <a:spLocks noEditPoints="1"/>
            </p:cNvSpPr>
            <p:nvPr/>
          </p:nvSpPr>
          <p:spPr bwMode="white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6" name="Freeform 31"/>
            <p:cNvSpPr>
              <a:spLocks noEditPoints="1"/>
            </p:cNvSpPr>
            <p:nvPr/>
          </p:nvSpPr>
          <p:spPr bwMode="white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7" name="Freeform 32"/>
            <p:cNvSpPr>
              <a:spLocks noEditPoints="1"/>
            </p:cNvSpPr>
            <p:nvPr/>
          </p:nvSpPr>
          <p:spPr bwMode="white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8" name="Freeform 33"/>
            <p:cNvSpPr/>
            <p:nvPr/>
          </p:nvSpPr>
          <p:spPr bwMode="white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Movie with AkzoNobel logo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Media Placeholder 4"/>
          <p:cNvSpPr>
            <a:spLocks noGrp="1"/>
          </p:cNvSpPr>
          <p:nvPr>
            <p:ph type="media" sz="quarter" idx="10" hasCustomPrompt="1"/>
          </p:nvPr>
        </p:nvSpPr>
        <p:spPr bwMode="auto">
          <a:xfrm>
            <a:off x="0" y="0"/>
            <a:ext cx="9144000" cy="6858000"/>
          </a:xfrm>
          <a:noFill/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Movie</a:t>
            </a:r>
            <a:endParaRPr lang="en-US" dirty="0" smtClean="0"/>
          </a:p>
          <a:p>
            <a:r>
              <a:rPr lang="en-US" dirty="0" smtClean="0"/>
              <a:t>(depending on movie size/ratio)</a:t>
            </a:r>
            <a:endParaRPr lang="en-US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7015590" y="372869"/>
            <a:ext cx="1779160" cy="259200"/>
            <a:chOff x="7015590" y="372869"/>
            <a:chExt cx="1779160" cy="259200"/>
          </a:xfrm>
        </p:grpSpPr>
        <p:sp>
          <p:nvSpPr>
            <p:cNvPr id="33" name="Rectangle 32"/>
            <p:cNvSpPr/>
            <p:nvPr userDrawn="1"/>
          </p:nvSpPr>
          <p:spPr>
            <a:xfrm>
              <a:off x="7015590" y="372869"/>
              <a:ext cx="1779160" cy="2552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en-US" dirty="0" smtClean="0"/>
            </a:p>
          </p:txBody>
        </p:sp>
        <p:grpSp>
          <p:nvGrpSpPr>
            <p:cNvPr id="34" name="Group 33"/>
            <p:cNvGrpSpPr>
              <a:grpSpLocks noChangeAspect="1"/>
            </p:cNvGrpSpPr>
            <p:nvPr userDrawn="1"/>
          </p:nvGrpSpPr>
          <p:grpSpPr bwMode="black">
            <a:xfrm>
              <a:off x="7015590" y="372869"/>
              <a:ext cx="1779160" cy="259200"/>
              <a:chOff x="1430338" y="-1666875"/>
              <a:chExt cx="4968876" cy="723900"/>
            </a:xfrm>
            <a:solidFill>
              <a:srgbClr val="005192"/>
            </a:solidFill>
          </p:grpSpPr>
          <p:sp>
            <p:nvSpPr>
              <p:cNvPr id="35" name="Freeform 24"/>
              <p:cNvSpPr/>
              <p:nvPr/>
            </p:nvSpPr>
            <p:spPr bwMode="black">
              <a:xfrm>
                <a:off x="2705101" y="-1463675"/>
                <a:ext cx="447675" cy="509588"/>
              </a:xfrm>
              <a:custGeom>
                <a:avLst/>
                <a:gdLst/>
                <a:ahLst/>
                <a:cxnLst>
                  <a:cxn ang="0">
                    <a:pos x="2" y="136"/>
                  </a:cxn>
                  <a:cxn ang="0">
                    <a:pos x="104" y="136"/>
                  </a:cxn>
                  <a:cxn ang="0">
                    <a:pos x="119" y="120"/>
                  </a:cxn>
                  <a:cxn ang="0">
                    <a:pos x="119" y="112"/>
                  </a:cxn>
                  <a:cxn ang="0">
                    <a:pos x="93" y="113"/>
                  </a:cxn>
                  <a:cxn ang="0">
                    <a:pos x="59" y="113"/>
                  </a:cxn>
                  <a:cxn ang="0">
                    <a:pos x="118" y="0"/>
                  </a:cxn>
                  <a:cxn ang="0">
                    <a:pos x="2" y="0"/>
                  </a:cxn>
                  <a:cxn ang="0">
                    <a:pos x="2" y="23"/>
                  </a:cxn>
                  <a:cxn ang="0">
                    <a:pos x="54" y="23"/>
                  </a:cxn>
                  <a:cxn ang="0">
                    <a:pos x="5" y="116"/>
                  </a:cxn>
                  <a:cxn ang="0">
                    <a:pos x="2" y="136"/>
                  </a:cxn>
                </a:cxnLst>
                <a:rect l="0" t="0" r="r" b="b"/>
                <a:pathLst>
                  <a:path w="119" h="136">
                    <a:moveTo>
                      <a:pt x="2" y="136"/>
                    </a:move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13" y="136"/>
                      <a:pt x="119" y="129"/>
                      <a:pt x="119" y="120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15" y="113"/>
                      <a:pt x="107" y="113"/>
                      <a:pt x="93" y="113"/>
                    </a:cubicBezTo>
                    <a:cubicBezTo>
                      <a:pt x="59" y="113"/>
                      <a:pt x="59" y="113"/>
                      <a:pt x="59" y="113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1" y="124"/>
                      <a:pt x="0" y="131"/>
                      <a:pt x="2" y="1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6" name="Freeform 25"/>
              <p:cNvSpPr/>
              <p:nvPr/>
            </p:nvSpPr>
            <p:spPr bwMode="black">
              <a:xfrm>
                <a:off x="2327276" y="-1463675"/>
                <a:ext cx="344488" cy="50958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7" y="115"/>
                  </a:cxn>
                  <a:cxn ang="0">
                    <a:pos x="54" y="136"/>
                  </a:cxn>
                  <a:cxn ang="0">
                    <a:pos x="92" y="136"/>
                  </a:cxn>
                  <a:cxn ang="0">
                    <a:pos x="84" y="124"/>
                  </a:cxn>
                  <a:cxn ang="0">
                    <a:pos x="46" y="53"/>
                  </a:cxn>
                  <a:cxn ang="0">
                    <a:pos x="91" y="0"/>
                  </a:cxn>
                  <a:cxn ang="0">
                    <a:pos x="50" y="0"/>
                  </a:cxn>
                  <a:cxn ang="0">
                    <a:pos x="0" y="64"/>
                  </a:cxn>
                </a:cxnLst>
                <a:rect l="0" t="0" r="r" b="b"/>
                <a:pathLst>
                  <a:path w="92" h="136">
                    <a:moveTo>
                      <a:pt x="0" y="64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34" y="130"/>
                      <a:pt x="38" y="136"/>
                      <a:pt x="54" y="136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0" y="134"/>
                      <a:pt x="88" y="131"/>
                      <a:pt x="84" y="124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64"/>
                      <a:pt x="0" y="64"/>
                      <a:pt x="0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7" name="Freeform 26"/>
              <p:cNvSpPr/>
              <p:nvPr/>
            </p:nvSpPr>
            <p:spPr bwMode="black">
              <a:xfrm>
                <a:off x="2143126" y="-1666875"/>
                <a:ext cx="173038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6" y="190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6" h="190">
                    <a:moveTo>
                      <a:pt x="0" y="190"/>
                    </a:moveTo>
                    <a:cubicBezTo>
                      <a:pt x="46" y="190"/>
                      <a:pt x="46" y="190"/>
                      <a:pt x="46" y="190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8" name="Freeform 27"/>
              <p:cNvSpPr>
                <a:spLocks noEditPoints="1"/>
              </p:cNvSpPr>
              <p:nvPr/>
            </p:nvSpPr>
            <p:spPr bwMode="black">
              <a:xfrm>
                <a:off x="1430338" y="-1614488"/>
                <a:ext cx="652463" cy="660400"/>
              </a:xfrm>
              <a:custGeom>
                <a:avLst/>
                <a:gdLst/>
                <a:ahLst/>
                <a:cxnLst>
                  <a:cxn ang="0">
                    <a:pos x="52" y="111"/>
                  </a:cxn>
                  <a:cxn ang="0">
                    <a:pos x="77" y="37"/>
                  </a:cxn>
                  <a:cxn ang="0">
                    <a:pos x="100" y="111"/>
                  </a:cxn>
                  <a:cxn ang="0">
                    <a:pos x="52" y="111"/>
                  </a:cxn>
                  <a:cxn ang="0">
                    <a:pos x="169" y="164"/>
                  </a:cxn>
                  <a:cxn ang="0">
                    <a:pos x="122" y="24"/>
                  </a:cxn>
                  <a:cxn ang="0">
                    <a:pos x="87" y="0"/>
                  </a:cxn>
                  <a:cxn ang="0">
                    <a:pos x="65" y="0"/>
                  </a:cxn>
                  <a:cxn ang="0">
                    <a:pos x="0" y="176"/>
                  </a:cxn>
                  <a:cxn ang="0">
                    <a:pos x="29" y="176"/>
                  </a:cxn>
                  <a:cxn ang="0">
                    <a:pos x="44" y="133"/>
                  </a:cxn>
                  <a:cxn ang="0">
                    <a:pos x="107" y="133"/>
                  </a:cxn>
                  <a:cxn ang="0">
                    <a:pos x="116" y="161"/>
                  </a:cxn>
                  <a:cxn ang="0">
                    <a:pos x="135" y="176"/>
                  </a:cxn>
                  <a:cxn ang="0">
                    <a:pos x="174" y="176"/>
                  </a:cxn>
                  <a:cxn ang="0">
                    <a:pos x="169" y="164"/>
                  </a:cxn>
                </a:cxnLst>
                <a:rect l="0" t="0" r="r" b="b"/>
                <a:pathLst>
                  <a:path w="174" h="176">
                    <a:moveTo>
                      <a:pt x="52" y="111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52" y="111"/>
                      <a:pt x="52" y="111"/>
                      <a:pt x="52" y="111"/>
                    </a:cubicBezTo>
                    <a:close/>
                    <a:moveTo>
                      <a:pt x="169" y="164"/>
                    </a:moveTo>
                    <a:cubicBezTo>
                      <a:pt x="122" y="24"/>
                      <a:pt x="122" y="24"/>
                      <a:pt x="122" y="24"/>
                    </a:cubicBezTo>
                    <a:cubicBezTo>
                      <a:pt x="116" y="8"/>
                      <a:pt x="110" y="0"/>
                      <a:pt x="87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20" y="171"/>
                      <a:pt x="124" y="176"/>
                      <a:pt x="135" y="176"/>
                    </a:cubicBezTo>
                    <a:cubicBezTo>
                      <a:pt x="174" y="176"/>
                      <a:pt x="174" y="176"/>
                      <a:pt x="174" y="176"/>
                    </a:cubicBezTo>
                    <a:cubicBezTo>
                      <a:pt x="173" y="174"/>
                      <a:pt x="171" y="171"/>
                      <a:pt x="169" y="1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39" name="Freeform 28"/>
              <p:cNvSpPr>
                <a:spLocks noEditPoints="1"/>
              </p:cNvSpPr>
              <p:nvPr/>
            </p:nvSpPr>
            <p:spPr bwMode="black">
              <a:xfrm>
                <a:off x="3181351" y="-1474788"/>
                <a:ext cx="541338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1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2" y="142"/>
                  </a:cxn>
                  <a:cxn ang="0">
                    <a:pos x="144" y="68"/>
                  </a:cxn>
                  <a:cxn ang="0">
                    <a:pos x="73" y="0"/>
                  </a:cxn>
                  <a:cxn ang="0">
                    <a:pos x="0" y="75"/>
                  </a:cxn>
                  <a:cxn ang="0">
                    <a:pos x="72" y="142"/>
                  </a:cxn>
                </a:cxnLst>
                <a:rect l="0" t="0" r="r" b="b"/>
                <a:pathLst>
                  <a:path w="144" h="142">
                    <a:moveTo>
                      <a:pt x="72" y="117"/>
                    </a:moveTo>
                    <a:cubicBezTo>
                      <a:pt x="56" y="117"/>
                      <a:pt x="51" y="99"/>
                      <a:pt x="51" y="70"/>
                    </a:cubicBezTo>
                    <a:cubicBezTo>
                      <a:pt x="51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2" y="142"/>
                    </a:moveTo>
                    <a:cubicBezTo>
                      <a:pt x="111" y="142"/>
                      <a:pt x="144" y="114"/>
                      <a:pt x="144" y="68"/>
                    </a:cubicBezTo>
                    <a:cubicBezTo>
                      <a:pt x="144" y="29"/>
                      <a:pt x="112" y="0"/>
                      <a:pt x="73" y="0"/>
                    </a:cubicBezTo>
                    <a:cubicBezTo>
                      <a:pt x="33" y="0"/>
                      <a:pt x="0" y="28"/>
                      <a:pt x="0" y="75"/>
                    </a:cubicBezTo>
                    <a:cubicBezTo>
                      <a:pt x="0" y="115"/>
                      <a:pt x="33" y="142"/>
                      <a:pt x="72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0" name="Freeform 29"/>
              <p:cNvSpPr/>
              <p:nvPr/>
            </p:nvSpPr>
            <p:spPr bwMode="black">
              <a:xfrm>
                <a:off x="3800476" y="-1617663"/>
                <a:ext cx="577850" cy="663575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30" y="177"/>
                  </a:cxn>
                  <a:cxn ang="0">
                    <a:pos x="30" y="65"/>
                  </a:cxn>
                  <a:cxn ang="0">
                    <a:pos x="104" y="154"/>
                  </a:cxn>
                  <a:cxn ang="0">
                    <a:pos x="133" y="177"/>
                  </a:cxn>
                  <a:cxn ang="0">
                    <a:pos x="154" y="177"/>
                  </a:cxn>
                  <a:cxn ang="0">
                    <a:pos x="154" y="16"/>
                  </a:cxn>
                  <a:cxn ang="0">
                    <a:pos x="138" y="0"/>
                  </a:cxn>
                  <a:cxn ang="0">
                    <a:pos x="125" y="0"/>
                  </a:cxn>
                  <a:cxn ang="0">
                    <a:pos x="125" y="107"/>
                  </a:cxn>
                  <a:cxn ang="0">
                    <a:pos x="54" y="21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177"/>
                  </a:cxn>
                </a:cxnLst>
                <a:rect l="0" t="0" r="r" b="b"/>
                <a:pathLst>
                  <a:path w="154" h="177">
                    <a:moveTo>
                      <a:pt x="0" y="177"/>
                    </a:moveTo>
                    <a:cubicBezTo>
                      <a:pt x="30" y="177"/>
                      <a:pt x="30" y="177"/>
                      <a:pt x="30" y="177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104" y="154"/>
                      <a:pt x="104" y="154"/>
                      <a:pt x="104" y="154"/>
                    </a:cubicBezTo>
                    <a:cubicBezTo>
                      <a:pt x="115" y="167"/>
                      <a:pt x="122" y="177"/>
                      <a:pt x="133" y="177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6"/>
                      <a:pt x="148" y="0"/>
                      <a:pt x="13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3" y="8"/>
                      <a:pt x="37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7"/>
                      <a:pt x="0" y="177"/>
                      <a:pt x="0" y="1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1" name="Freeform 30"/>
              <p:cNvSpPr>
                <a:spLocks noEditPoints="1"/>
              </p:cNvSpPr>
              <p:nvPr/>
            </p:nvSpPr>
            <p:spPr bwMode="black">
              <a:xfrm>
                <a:off x="4456113" y="-1474788"/>
                <a:ext cx="536575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0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1" y="142"/>
                  </a:cxn>
                  <a:cxn ang="0">
                    <a:pos x="143" y="68"/>
                  </a:cxn>
                  <a:cxn ang="0">
                    <a:pos x="72" y="0"/>
                  </a:cxn>
                  <a:cxn ang="0">
                    <a:pos x="0" y="75"/>
                  </a:cxn>
                  <a:cxn ang="0">
                    <a:pos x="71" y="142"/>
                  </a:cxn>
                </a:cxnLst>
                <a:rect l="0" t="0" r="r" b="b"/>
                <a:pathLst>
                  <a:path w="143" h="142">
                    <a:moveTo>
                      <a:pt x="72" y="117"/>
                    </a:moveTo>
                    <a:cubicBezTo>
                      <a:pt x="56" y="117"/>
                      <a:pt x="50" y="99"/>
                      <a:pt x="50" y="70"/>
                    </a:cubicBezTo>
                    <a:cubicBezTo>
                      <a:pt x="50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1" y="142"/>
                    </a:moveTo>
                    <a:cubicBezTo>
                      <a:pt x="110" y="142"/>
                      <a:pt x="143" y="114"/>
                      <a:pt x="143" y="68"/>
                    </a:cubicBezTo>
                    <a:cubicBezTo>
                      <a:pt x="143" y="29"/>
                      <a:pt x="112" y="0"/>
                      <a:pt x="72" y="0"/>
                    </a:cubicBezTo>
                    <a:cubicBezTo>
                      <a:pt x="32" y="0"/>
                      <a:pt x="0" y="28"/>
                      <a:pt x="0" y="75"/>
                    </a:cubicBezTo>
                    <a:cubicBezTo>
                      <a:pt x="0" y="115"/>
                      <a:pt x="32" y="142"/>
                      <a:pt x="71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2" name="Freeform 31"/>
              <p:cNvSpPr>
                <a:spLocks noEditPoints="1"/>
              </p:cNvSpPr>
              <p:nvPr/>
            </p:nvSpPr>
            <p:spPr bwMode="black">
              <a:xfrm>
                <a:off x="5645151" y="-1474788"/>
                <a:ext cx="506413" cy="531813"/>
              </a:xfrm>
              <a:custGeom>
                <a:avLst/>
                <a:gdLst/>
                <a:ahLst/>
                <a:cxnLst>
                  <a:cxn ang="0">
                    <a:pos x="47" y="55"/>
                  </a:cxn>
                  <a:cxn ang="0">
                    <a:pos x="69" y="22"/>
                  </a:cxn>
                  <a:cxn ang="0">
                    <a:pos x="91" y="55"/>
                  </a:cxn>
                  <a:cxn ang="0">
                    <a:pos x="47" y="55"/>
                  </a:cxn>
                  <a:cxn ang="0">
                    <a:pos x="134" y="74"/>
                  </a:cxn>
                  <a:cxn ang="0">
                    <a:pos x="135" y="58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68" y="142"/>
                  </a:cxn>
                  <a:cxn ang="0">
                    <a:pos x="127" y="99"/>
                  </a:cxn>
                  <a:cxn ang="0">
                    <a:pos x="88" y="109"/>
                  </a:cxn>
                  <a:cxn ang="0">
                    <a:pos x="47" y="74"/>
                  </a:cxn>
                  <a:cxn ang="0">
                    <a:pos x="134" y="74"/>
                  </a:cxn>
                </a:cxnLst>
                <a:rect l="0" t="0" r="r" b="b"/>
                <a:pathLst>
                  <a:path w="135" h="142">
                    <a:moveTo>
                      <a:pt x="47" y="55"/>
                    </a:moveTo>
                    <a:cubicBezTo>
                      <a:pt x="48" y="35"/>
                      <a:pt x="56" y="22"/>
                      <a:pt x="69" y="22"/>
                    </a:cubicBezTo>
                    <a:cubicBezTo>
                      <a:pt x="88" y="22"/>
                      <a:pt x="91" y="55"/>
                      <a:pt x="91" y="55"/>
                    </a:cubicBezTo>
                    <a:cubicBezTo>
                      <a:pt x="47" y="55"/>
                      <a:pt x="47" y="55"/>
                      <a:pt x="47" y="55"/>
                    </a:cubicBezTo>
                    <a:close/>
                    <a:moveTo>
                      <a:pt x="134" y="74"/>
                    </a:moveTo>
                    <a:cubicBezTo>
                      <a:pt x="135" y="68"/>
                      <a:pt x="135" y="63"/>
                      <a:pt x="135" y="58"/>
                    </a:cubicBezTo>
                    <a:cubicBezTo>
                      <a:pt x="135" y="26"/>
                      <a:pt x="111" y="0"/>
                      <a:pt x="70" y="0"/>
                    </a:cubicBezTo>
                    <a:cubicBezTo>
                      <a:pt x="29" y="0"/>
                      <a:pt x="0" y="28"/>
                      <a:pt x="0" y="71"/>
                    </a:cubicBezTo>
                    <a:cubicBezTo>
                      <a:pt x="0" y="113"/>
                      <a:pt x="26" y="142"/>
                      <a:pt x="68" y="142"/>
                    </a:cubicBezTo>
                    <a:cubicBezTo>
                      <a:pt x="111" y="142"/>
                      <a:pt x="126" y="120"/>
                      <a:pt x="127" y="99"/>
                    </a:cubicBezTo>
                    <a:cubicBezTo>
                      <a:pt x="118" y="105"/>
                      <a:pt x="104" y="109"/>
                      <a:pt x="88" y="109"/>
                    </a:cubicBezTo>
                    <a:cubicBezTo>
                      <a:pt x="65" y="109"/>
                      <a:pt x="49" y="96"/>
                      <a:pt x="47" y="74"/>
                    </a:cubicBezTo>
                    <a:cubicBezTo>
                      <a:pt x="134" y="74"/>
                      <a:pt x="134" y="74"/>
                      <a:pt x="134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3" name="Freeform 32"/>
              <p:cNvSpPr>
                <a:spLocks noEditPoints="1"/>
              </p:cNvSpPr>
              <p:nvPr/>
            </p:nvSpPr>
            <p:spPr bwMode="black">
              <a:xfrm>
                <a:off x="5072063" y="-1666875"/>
                <a:ext cx="509588" cy="712788"/>
              </a:xfrm>
              <a:custGeom>
                <a:avLst/>
                <a:gdLst/>
                <a:ahLst/>
                <a:cxnLst>
                  <a:cxn ang="0">
                    <a:pos x="54" y="167"/>
                  </a:cxn>
                  <a:cxn ang="0">
                    <a:pos x="46" y="167"/>
                  </a:cxn>
                  <a:cxn ang="0">
                    <a:pos x="46" y="80"/>
                  </a:cxn>
                  <a:cxn ang="0">
                    <a:pos x="57" y="79"/>
                  </a:cxn>
                  <a:cxn ang="0">
                    <a:pos x="88" y="117"/>
                  </a:cxn>
                  <a:cxn ang="0">
                    <a:pos x="54" y="167"/>
                  </a:cxn>
                  <a:cxn ang="0">
                    <a:pos x="82" y="52"/>
                  </a:cxn>
                  <a:cxn ang="0">
                    <a:pos x="46" y="65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  <a:cxn ang="0">
                    <a:pos x="55" y="190"/>
                  </a:cxn>
                  <a:cxn ang="0">
                    <a:pos x="136" y="112"/>
                  </a:cxn>
                  <a:cxn ang="0">
                    <a:pos x="82" y="52"/>
                  </a:cxn>
                </a:cxnLst>
                <a:rect l="0" t="0" r="r" b="b"/>
                <a:pathLst>
                  <a:path w="136" h="190">
                    <a:moveTo>
                      <a:pt x="54" y="167"/>
                    </a:move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9" y="79"/>
                      <a:pt x="52" y="79"/>
                      <a:pt x="57" y="79"/>
                    </a:cubicBezTo>
                    <a:cubicBezTo>
                      <a:pt x="74" y="79"/>
                      <a:pt x="88" y="95"/>
                      <a:pt x="88" y="117"/>
                    </a:cubicBezTo>
                    <a:cubicBezTo>
                      <a:pt x="88" y="150"/>
                      <a:pt x="76" y="167"/>
                      <a:pt x="54" y="167"/>
                    </a:cubicBezTo>
                    <a:close/>
                    <a:moveTo>
                      <a:pt x="82" y="52"/>
                    </a:moveTo>
                    <a:cubicBezTo>
                      <a:pt x="66" y="52"/>
                      <a:pt x="53" y="58"/>
                      <a:pt x="46" y="65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55" y="190"/>
                      <a:pt x="55" y="190"/>
                      <a:pt x="55" y="190"/>
                    </a:cubicBezTo>
                    <a:cubicBezTo>
                      <a:pt x="107" y="190"/>
                      <a:pt x="136" y="163"/>
                      <a:pt x="136" y="112"/>
                    </a:cubicBezTo>
                    <a:cubicBezTo>
                      <a:pt x="136" y="78"/>
                      <a:pt x="113" y="52"/>
                      <a:pt x="82" y="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44" name="Freeform 33"/>
              <p:cNvSpPr/>
              <p:nvPr/>
            </p:nvSpPr>
            <p:spPr bwMode="black">
              <a:xfrm>
                <a:off x="6223001" y="-1666875"/>
                <a:ext cx="176213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7" y="190"/>
                  </a:cxn>
                  <a:cxn ang="0">
                    <a:pos x="47" y="28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7" h="190">
                    <a:moveTo>
                      <a:pt x="0" y="190"/>
                    </a:moveTo>
                    <a:cubicBezTo>
                      <a:pt x="47" y="190"/>
                      <a:pt x="47" y="190"/>
                      <a:pt x="47" y="19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11"/>
                      <a:pt x="35" y="0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End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 bwMode="white">
          <a:xfrm>
            <a:off x="0" y="0"/>
            <a:ext cx="9144000" cy="2820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136" name="Group 135"/>
          <p:cNvGrpSpPr>
            <a:grpSpLocks noChangeAspect="1"/>
          </p:cNvGrpSpPr>
          <p:nvPr/>
        </p:nvGrpSpPr>
        <p:grpSpPr bwMode="black">
          <a:xfrm>
            <a:off x="5619751" y="1581490"/>
            <a:ext cx="3228853" cy="604800"/>
            <a:chOff x="1427163" y="-1920875"/>
            <a:chExt cx="7881938" cy="1476375"/>
          </a:xfrm>
        </p:grpSpPr>
        <p:sp>
          <p:nvSpPr>
            <p:cNvPr id="137" name="AutoShape 21"/>
            <p:cNvSpPr>
              <a:spLocks noChangeAspect="1" noChangeArrowheads="1" noTextEdit="1"/>
            </p:cNvSpPr>
            <p:nvPr/>
          </p:nvSpPr>
          <p:spPr bwMode="black">
            <a:xfrm>
              <a:off x="1427163" y="-1917700"/>
              <a:ext cx="7874000" cy="14732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138" name="Freeform 23"/>
            <p:cNvSpPr>
              <a:spLocks noEditPoints="1"/>
            </p:cNvSpPr>
            <p:nvPr/>
          </p:nvSpPr>
          <p:spPr bwMode="black">
            <a:xfrm>
              <a:off x="5854701" y="-1920875"/>
              <a:ext cx="3454400" cy="1473200"/>
            </a:xfrm>
            <a:custGeom>
              <a:avLst/>
              <a:gdLst/>
              <a:ahLst/>
              <a:cxnLst>
                <a:cxn ang="0">
                  <a:pos x="898" y="12"/>
                </a:cxn>
                <a:cxn ang="0">
                  <a:pos x="882" y="34"/>
                </a:cxn>
                <a:cxn ang="0">
                  <a:pos x="865" y="65"/>
                </a:cxn>
                <a:cxn ang="0">
                  <a:pos x="872" y="23"/>
                </a:cxn>
                <a:cxn ang="0">
                  <a:pos x="869" y="1"/>
                </a:cxn>
                <a:cxn ang="0">
                  <a:pos x="857" y="38"/>
                </a:cxn>
                <a:cxn ang="0">
                  <a:pos x="848" y="76"/>
                </a:cxn>
                <a:cxn ang="0">
                  <a:pos x="845" y="17"/>
                </a:cxn>
                <a:cxn ang="0">
                  <a:pos x="833" y="31"/>
                </a:cxn>
                <a:cxn ang="0">
                  <a:pos x="834" y="63"/>
                </a:cxn>
                <a:cxn ang="0">
                  <a:pos x="832" y="59"/>
                </a:cxn>
                <a:cxn ang="0">
                  <a:pos x="818" y="33"/>
                </a:cxn>
                <a:cxn ang="0">
                  <a:pos x="819" y="69"/>
                </a:cxn>
                <a:cxn ang="0">
                  <a:pos x="798" y="105"/>
                </a:cxn>
                <a:cxn ang="0">
                  <a:pos x="750" y="107"/>
                </a:cxn>
                <a:cxn ang="0">
                  <a:pos x="633" y="184"/>
                </a:cxn>
                <a:cxn ang="0">
                  <a:pos x="496" y="256"/>
                </a:cxn>
                <a:cxn ang="0">
                  <a:pos x="536" y="219"/>
                </a:cxn>
                <a:cxn ang="0">
                  <a:pos x="322" y="389"/>
                </a:cxn>
                <a:cxn ang="0">
                  <a:pos x="423" y="393"/>
                </a:cxn>
                <a:cxn ang="0">
                  <a:pos x="418" y="346"/>
                </a:cxn>
                <a:cxn ang="0">
                  <a:pos x="645" y="268"/>
                </a:cxn>
                <a:cxn ang="0">
                  <a:pos x="766" y="146"/>
                </a:cxn>
                <a:cxn ang="0">
                  <a:pos x="830" y="108"/>
                </a:cxn>
                <a:cxn ang="0">
                  <a:pos x="853" y="91"/>
                </a:cxn>
                <a:cxn ang="0">
                  <a:pos x="884" y="56"/>
                </a:cxn>
                <a:cxn ang="0">
                  <a:pos x="915" y="9"/>
                </a:cxn>
                <a:cxn ang="0">
                  <a:pos x="417" y="125"/>
                </a:cxn>
                <a:cxn ang="0">
                  <a:pos x="425" y="117"/>
                </a:cxn>
                <a:cxn ang="0">
                  <a:pos x="401" y="109"/>
                </a:cxn>
                <a:cxn ang="0">
                  <a:pos x="417" y="125"/>
                </a:cxn>
                <a:cxn ang="0">
                  <a:pos x="356" y="110"/>
                </a:cxn>
                <a:cxn ang="0">
                  <a:pos x="355" y="147"/>
                </a:cxn>
                <a:cxn ang="0">
                  <a:pos x="351" y="135"/>
                </a:cxn>
                <a:cxn ang="0">
                  <a:pos x="335" y="119"/>
                </a:cxn>
                <a:cxn ang="0">
                  <a:pos x="435" y="213"/>
                </a:cxn>
                <a:cxn ang="0">
                  <a:pos x="361" y="234"/>
                </a:cxn>
                <a:cxn ang="0">
                  <a:pos x="369" y="209"/>
                </a:cxn>
                <a:cxn ang="0">
                  <a:pos x="372" y="183"/>
                </a:cxn>
                <a:cxn ang="0">
                  <a:pos x="392" y="172"/>
                </a:cxn>
                <a:cxn ang="0">
                  <a:pos x="377" y="163"/>
                </a:cxn>
                <a:cxn ang="0">
                  <a:pos x="400" y="164"/>
                </a:cxn>
                <a:cxn ang="0">
                  <a:pos x="388" y="153"/>
                </a:cxn>
                <a:cxn ang="0">
                  <a:pos x="396" y="139"/>
                </a:cxn>
                <a:cxn ang="0">
                  <a:pos x="369" y="88"/>
                </a:cxn>
                <a:cxn ang="0">
                  <a:pos x="319" y="39"/>
                </a:cxn>
                <a:cxn ang="0">
                  <a:pos x="275" y="91"/>
                </a:cxn>
                <a:cxn ang="0">
                  <a:pos x="288" y="98"/>
                </a:cxn>
                <a:cxn ang="0">
                  <a:pos x="293" y="147"/>
                </a:cxn>
                <a:cxn ang="0">
                  <a:pos x="292" y="276"/>
                </a:cxn>
                <a:cxn ang="0">
                  <a:pos x="278" y="272"/>
                </a:cxn>
                <a:cxn ang="0">
                  <a:pos x="248" y="289"/>
                </a:cxn>
                <a:cxn ang="0">
                  <a:pos x="186" y="332"/>
                </a:cxn>
                <a:cxn ang="0">
                  <a:pos x="119" y="365"/>
                </a:cxn>
                <a:cxn ang="0">
                  <a:pos x="267" y="393"/>
                </a:cxn>
                <a:cxn ang="0">
                  <a:pos x="756" y="99"/>
                </a:cxn>
                <a:cxn ang="0">
                  <a:pos x="805" y="78"/>
                </a:cxn>
                <a:cxn ang="0">
                  <a:pos x="791" y="68"/>
                </a:cxn>
                <a:cxn ang="0">
                  <a:pos x="807" y="34"/>
                </a:cxn>
                <a:cxn ang="0">
                  <a:pos x="783" y="45"/>
                </a:cxn>
                <a:cxn ang="0">
                  <a:pos x="754" y="98"/>
                </a:cxn>
              </a:cxnLst>
              <a:rect l="0" t="0" r="r" b="b"/>
              <a:pathLst>
                <a:path w="921" h="393">
                  <a:moveTo>
                    <a:pt x="910" y="2"/>
                  </a:moveTo>
                  <a:cubicBezTo>
                    <a:pt x="906" y="3"/>
                    <a:pt x="902" y="6"/>
                    <a:pt x="898" y="12"/>
                  </a:cubicBezTo>
                  <a:cubicBezTo>
                    <a:pt x="896" y="14"/>
                    <a:pt x="892" y="21"/>
                    <a:pt x="890" y="26"/>
                  </a:cubicBezTo>
                  <a:cubicBezTo>
                    <a:pt x="886" y="29"/>
                    <a:pt x="885" y="31"/>
                    <a:pt x="882" y="34"/>
                  </a:cubicBezTo>
                  <a:cubicBezTo>
                    <a:pt x="879" y="37"/>
                    <a:pt x="875" y="42"/>
                    <a:pt x="874" y="43"/>
                  </a:cubicBezTo>
                  <a:cubicBezTo>
                    <a:pt x="872" y="50"/>
                    <a:pt x="865" y="65"/>
                    <a:pt x="865" y="65"/>
                  </a:cubicBezTo>
                  <a:cubicBezTo>
                    <a:pt x="866" y="58"/>
                    <a:pt x="872" y="41"/>
                    <a:pt x="873" y="37"/>
                  </a:cubicBezTo>
                  <a:cubicBezTo>
                    <a:pt x="874" y="33"/>
                    <a:pt x="872" y="27"/>
                    <a:pt x="872" y="23"/>
                  </a:cubicBezTo>
                  <a:cubicBezTo>
                    <a:pt x="871" y="19"/>
                    <a:pt x="871" y="15"/>
                    <a:pt x="871" y="12"/>
                  </a:cubicBezTo>
                  <a:cubicBezTo>
                    <a:pt x="871" y="10"/>
                    <a:pt x="873" y="0"/>
                    <a:pt x="869" y="1"/>
                  </a:cubicBezTo>
                  <a:cubicBezTo>
                    <a:pt x="866" y="1"/>
                    <a:pt x="860" y="3"/>
                    <a:pt x="858" y="12"/>
                  </a:cubicBezTo>
                  <a:cubicBezTo>
                    <a:pt x="857" y="18"/>
                    <a:pt x="858" y="27"/>
                    <a:pt x="857" y="38"/>
                  </a:cubicBezTo>
                  <a:cubicBezTo>
                    <a:pt x="857" y="40"/>
                    <a:pt x="855" y="43"/>
                    <a:pt x="854" y="50"/>
                  </a:cubicBezTo>
                  <a:cubicBezTo>
                    <a:pt x="852" y="57"/>
                    <a:pt x="850" y="68"/>
                    <a:pt x="848" y="76"/>
                  </a:cubicBezTo>
                  <a:cubicBezTo>
                    <a:pt x="848" y="73"/>
                    <a:pt x="851" y="56"/>
                    <a:pt x="851" y="49"/>
                  </a:cubicBezTo>
                  <a:cubicBezTo>
                    <a:pt x="852" y="42"/>
                    <a:pt x="846" y="20"/>
                    <a:pt x="845" y="17"/>
                  </a:cubicBezTo>
                  <a:cubicBezTo>
                    <a:pt x="845" y="14"/>
                    <a:pt x="844" y="13"/>
                    <a:pt x="842" y="13"/>
                  </a:cubicBezTo>
                  <a:cubicBezTo>
                    <a:pt x="837" y="12"/>
                    <a:pt x="832" y="20"/>
                    <a:pt x="833" y="31"/>
                  </a:cubicBezTo>
                  <a:cubicBezTo>
                    <a:pt x="834" y="34"/>
                    <a:pt x="838" y="44"/>
                    <a:pt x="838" y="49"/>
                  </a:cubicBezTo>
                  <a:cubicBezTo>
                    <a:pt x="837" y="54"/>
                    <a:pt x="835" y="60"/>
                    <a:pt x="834" y="63"/>
                  </a:cubicBezTo>
                  <a:cubicBezTo>
                    <a:pt x="834" y="70"/>
                    <a:pt x="833" y="80"/>
                    <a:pt x="832" y="85"/>
                  </a:cubicBezTo>
                  <a:cubicBezTo>
                    <a:pt x="833" y="81"/>
                    <a:pt x="832" y="62"/>
                    <a:pt x="832" y="59"/>
                  </a:cubicBezTo>
                  <a:cubicBezTo>
                    <a:pt x="831" y="56"/>
                    <a:pt x="826" y="43"/>
                    <a:pt x="823" y="35"/>
                  </a:cubicBezTo>
                  <a:cubicBezTo>
                    <a:pt x="822" y="32"/>
                    <a:pt x="820" y="32"/>
                    <a:pt x="818" y="33"/>
                  </a:cubicBezTo>
                  <a:cubicBezTo>
                    <a:pt x="812" y="36"/>
                    <a:pt x="812" y="47"/>
                    <a:pt x="813" y="52"/>
                  </a:cubicBezTo>
                  <a:cubicBezTo>
                    <a:pt x="814" y="54"/>
                    <a:pt x="817" y="62"/>
                    <a:pt x="819" y="69"/>
                  </a:cubicBezTo>
                  <a:cubicBezTo>
                    <a:pt x="815" y="100"/>
                    <a:pt x="808" y="102"/>
                    <a:pt x="808" y="102"/>
                  </a:cubicBezTo>
                  <a:cubicBezTo>
                    <a:pt x="808" y="102"/>
                    <a:pt x="806" y="104"/>
                    <a:pt x="798" y="105"/>
                  </a:cubicBezTo>
                  <a:cubicBezTo>
                    <a:pt x="784" y="108"/>
                    <a:pt x="759" y="114"/>
                    <a:pt x="752" y="107"/>
                  </a:cubicBezTo>
                  <a:cubicBezTo>
                    <a:pt x="752" y="107"/>
                    <a:pt x="751" y="106"/>
                    <a:pt x="750" y="107"/>
                  </a:cubicBezTo>
                  <a:cubicBezTo>
                    <a:pt x="748" y="108"/>
                    <a:pt x="730" y="124"/>
                    <a:pt x="719" y="132"/>
                  </a:cubicBezTo>
                  <a:cubicBezTo>
                    <a:pt x="684" y="158"/>
                    <a:pt x="661" y="165"/>
                    <a:pt x="633" y="184"/>
                  </a:cubicBezTo>
                  <a:cubicBezTo>
                    <a:pt x="602" y="234"/>
                    <a:pt x="572" y="250"/>
                    <a:pt x="533" y="261"/>
                  </a:cubicBezTo>
                  <a:cubicBezTo>
                    <a:pt x="516" y="266"/>
                    <a:pt x="500" y="265"/>
                    <a:pt x="496" y="256"/>
                  </a:cubicBezTo>
                  <a:cubicBezTo>
                    <a:pt x="489" y="235"/>
                    <a:pt x="517" y="224"/>
                    <a:pt x="536" y="221"/>
                  </a:cubicBezTo>
                  <a:cubicBezTo>
                    <a:pt x="537" y="221"/>
                    <a:pt x="537" y="219"/>
                    <a:pt x="536" y="219"/>
                  </a:cubicBezTo>
                  <a:cubicBezTo>
                    <a:pt x="527" y="214"/>
                    <a:pt x="516" y="211"/>
                    <a:pt x="503" y="211"/>
                  </a:cubicBezTo>
                  <a:cubicBezTo>
                    <a:pt x="405" y="209"/>
                    <a:pt x="313" y="326"/>
                    <a:pt x="322" y="389"/>
                  </a:cubicBezTo>
                  <a:cubicBezTo>
                    <a:pt x="322" y="390"/>
                    <a:pt x="322" y="392"/>
                    <a:pt x="322" y="393"/>
                  </a:cubicBezTo>
                  <a:cubicBezTo>
                    <a:pt x="423" y="393"/>
                    <a:pt x="423" y="393"/>
                    <a:pt x="423" y="393"/>
                  </a:cubicBezTo>
                  <a:cubicBezTo>
                    <a:pt x="437" y="380"/>
                    <a:pt x="452" y="363"/>
                    <a:pt x="467" y="342"/>
                  </a:cubicBezTo>
                  <a:cubicBezTo>
                    <a:pt x="467" y="342"/>
                    <a:pt x="440" y="347"/>
                    <a:pt x="418" y="346"/>
                  </a:cubicBezTo>
                  <a:cubicBezTo>
                    <a:pt x="418" y="346"/>
                    <a:pt x="448" y="340"/>
                    <a:pt x="491" y="311"/>
                  </a:cubicBezTo>
                  <a:cubicBezTo>
                    <a:pt x="562" y="329"/>
                    <a:pt x="626" y="237"/>
                    <a:pt x="645" y="268"/>
                  </a:cubicBezTo>
                  <a:cubicBezTo>
                    <a:pt x="645" y="269"/>
                    <a:pt x="647" y="268"/>
                    <a:pt x="647" y="268"/>
                  </a:cubicBezTo>
                  <a:cubicBezTo>
                    <a:pt x="704" y="229"/>
                    <a:pt x="726" y="180"/>
                    <a:pt x="766" y="146"/>
                  </a:cubicBezTo>
                  <a:cubicBezTo>
                    <a:pt x="784" y="131"/>
                    <a:pt x="787" y="125"/>
                    <a:pt x="818" y="117"/>
                  </a:cubicBezTo>
                  <a:cubicBezTo>
                    <a:pt x="827" y="114"/>
                    <a:pt x="827" y="111"/>
                    <a:pt x="830" y="108"/>
                  </a:cubicBezTo>
                  <a:cubicBezTo>
                    <a:pt x="834" y="103"/>
                    <a:pt x="840" y="107"/>
                    <a:pt x="844" y="100"/>
                  </a:cubicBezTo>
                  <a:cubicBezTo>
                    <a:pt x="846" y="97"/>
                    <a:pt x="844" y="92"/>
                    <a:pt x="853" y="91"/>
                  </a:cubicBezTo>
                  <a:cubicBezTo>
                    <a:pt x="861" y="89"/>
                    <a:pt x="862" y="81"/>
                    <a:pt x="866" y="77"/>
                  </a:cubicBezTo>
                  <a:cubicBezTo>
                    <a:pt x="876" y="65"/>
                    <a:pt x="875" y="66"/>
                    <a:pt x="884" y="56"/>
                  </a:cubicBezTo>
                  <a:cubicBezTo>
                    <a:pt x="888" y="52"/>
                    <a:pt x="901" y="35"/>
                    <a:pt x="903" y="33"/>
                  </a:cubicBezTo>
                  <a:cubicBezTo>
                    <a:pt x="905" y="29"/>
                    <a:pt x="909" y="16"/>
                    <a:pt x="915" y="9"/>
                  </a:cubicBezTo>
                  <a:cubicBezTo>
                    <a:pt x="921" y="3"/>
                    <a:pt x="916" y="0"/>
                    <a:pt x="910" y="2"/>
                  </a:cubicBezTo>
                  <a:close/>
                  <a:moveTo>
                    <a:pt x="417" y="125"/>
                  </a:moveTo>
                  <a:cubicBezTo>
                    <a:pt x="418" y="125"/>
                    <a:pt x="419" y="125"/>
                    <a:pt x="420" y="124"/>
                  </a:cubicBezTo>
                  <a:cubicBezTo>
                    <a:pt x="422" y="122"/>
                    <a:pt x="425" y="119"/>
                    <a:pt x="425" y="117"/>
                  </a:cubicBezTo>
                  <a:cubicBezTo>
                    <a:pt x="425" y="113"/>
                    <a:pt x="419" y="107"/>
                    <a:pt x="409" y="107"/>
                  </a:cubicBezTo>
                  <a:cubicBezTo>
                    <a:pt x="405" y="106"/>
                    <a:pt x="404" y="107"/>
                    <a:pt x="401" y="109"/>
                  </a:cubicBezTo>
                  <a:cubicBezTo>
                    <a:pt x="398" y="113"/>
                    <a:pt x="401" y="121"/>
                    <a:pt x="402" y="123"/>
                  </a:cubicBezTo>
                  <a:cubicBezTo>
                    <a:pt x="410" y="123"/>
                    <a:pt x="415" y="125"/>
                    <a:pt x="417" y="125"/>
                  </a:cubicBezTo>
                  <a:close/>
                  <a:moveTo>
                    <a:pt x="343" y="106"/>
                  </a:moveTo>
                  <a:cubicBezTo>
                    <a:pt x="343" y="106"/>
                    <a:pt x="347" y="110"/>
                    <a:pt x="356" y="110"/>
                  </a:cubicBezTo>
                  <a:cubicBezTo>
                    <a:pt x="366" y="110"/>
                    <a:pt x="370" y="112"/>
                    <a:pt x="372" y="115"/>
                  </a:cubicBezTo>
                  <a:cubicBezTo>
                    <a:pt x="372" y="134"/>
                    <a:pt x="362" y="147"/>
                    <a:pt x="355" y="147"/>
                  </a:cubicBezTo>
                  <a:cubicBezTo>
                    <a:pt x="353" y="147"/>
                    <a:pt x="352" y="146"/>
                    <a:pt x="353" y="145"/>
                  </a:cubicBezTo>
                  <a:cubicBezTo>
                    <a:pt x="353" y="142"/>
                    <a:pt x="353" y="138"/>
                    <a:pt x="351" y="135"/>
                  </a:cubicBezTo>
                  <a:cubicBezTo>
                    <a:pt x="348" y="131"/>
                    <a:pt x="346" y="128"/>
                    <a:pt x="339" y="125"/>
                  </a:cubicBezTo>
                  <a:cubicBezTo>
                    <a:pt x="338" y="124"/>
                    <a:pt x="335" y="123"/>
                    <a:pt x="335" y="119"/>
                  </a:cubicBezTo>
                  <a:cubicBezTo>
                    <a:pt x="335" y="112"/>
                    <a:pt x="343" y="106"/>
                    <a:pt x="343" y="106"/>
                  </a:cubicBezTo>
                  <a:close/>
                  <a:moveTo>
                    <a:pt x="435" y="213"/>
                  </a:moveTo>
                  <a:cubicBezTo>
                    <a:pt x="437" y="212"/>
                    <a:pt x="437" y="211"/>
                    <a:pt x="435" y="211"/>
                  </a:cubicBezTo>
                  <a:cubicBezTo>
                    <a:pt x="410" y="214"/>
                    <a:pt x="385" y="223"/>
                    <a:pt x="361" y="234"/>
                  </a:cubicBezTo>
                  <a:cubicBezTo>
                    <a:pt x="360" y="232"/>
                    <a:pt x="360" y="231"/>
                    <a:pt x="360" y="227"/>
                  </a:cubicBezTo>
                  <a:cubicBezTo>
                    <a:pt x="360" y="220"/>
                    <a:pt x="361" y="209"/>
                    <a:pt x="369" y="209"/>
                  </a:cubicBezTo>
                  <a:cubicBezTo>
                    <a:pt x="387" y="209"/>
                    <a:pt x="397" y="199"/>
                    <a:pt x="397" y="199"/>
                  </a:cubicBezTo>
                  <a:cubicBezTo>
                    <a:pt x="397" y="199"/>
                    <a:pt x="370" y="195"/>
                    <a:pt x="372" y="183"/>
                  </a:cubicBezTo>
                  <a:cubicBezTo>
                    <a:pt x="373" y="180"/>
                    <a:pt x="375" y="178"/>
                    <a:pt x="378" y="179"/>
                  </a:cubicBezTo>
                  <a:cubicBezTo>
                    <a:pt x="388" y="181"/>
                    <a:pt x="392" y="172"/>
                    <a:pt x="392" y="172"/>
                  </a:cubicBezTo>
                  <a:cubicBezTo>
                    <a:pt x="392" y="172"/>
                    <a:pt x="382" y="170"/>
                    <a:pt x="378" y="167"/>
                  </a:cubicBezTo>
                  <a:cubicBezTo>
                    <a:pt x="377" y="166"/>
                    <a:pt x="376" y="165"/>
                    <a:pt x="377" y="163"/>
                  </a:cubicBezTo>
                  <a:cubicBezTo>
                    <a:pt x="379" y="162"/>
                    <a:pt x="381" y="160"/>
                    <a:pt x="384" y="161"/>
                  </a:cubicBezTo>
                  <a:cubicBezTo>
                    <a:pt x="392" y="163"/>
                    <a:pt x="397" y="164"/>
                    <a:pt x="400" y="164"/>
                  </a:cubicBezTo>
                  <a:cubicBezTo>
                    <a:pt x="402" y="164"/>
                    <a:pt x="403" y="162"/>
                    <a:pt x="401" y="162"/>
                  </a:cubicBezTo>
                  <a:cubicBezTo>
                    <a:pt x="398" y="160"/>
                    <a:pt x="394" y="156"/>
                    <a:pt x="388" y="153"/>
                  </a:cubicBezTo>
                  <a:cubicBezTo>
                    <a:pt x="397" y="148"/>
                    <a:pt x="403" y="140"/>
                    <a:pt x="403" y="140"/>
                  </a:cubicBezTo>
                  <a:cubicBezTo>
                    <a:pt x="403" y="140"/>
                    <a:pt x="400" y="141"/>
                    <a:pt x="396" y="139"/>
                  </a:cubicBezTo>
                  <a:cubicBezTo>
                    <a:pt x="390" y="136"/>
                    <a:pt x="390" y="109"/>
                    <a:pt x="386" y="103"/>
                  </a:cubicBezTo>
                  <a:cubicBezTo>
                    <a:pt x="382" y="96"/>
                    <a:pt x="374" y="90"/>
                    <a:pt x="369" y="88"/>
                  </a:cubicBezTo>
                  <a:cubicBezTo>
                    <a:pt x="362" y="85"/>
                    <a:pt x="356" y="84"/>
                    <a:pt x="353" y="81"/>
                  </a:cubicBezTo>
                  <a:cubicBezTo>
                    <a:pt x="347" y="75"/>
                    <a:pt x="357" y="39"/>
                    <a:pt x="319" y="39"/>
                  </a:cubicBezTo>
                  <a:cubicBezTo>
                    <a:pt x="295" y="39"/>
                    <a:pt x="279" y="58"/>
                    <a:pt x="275" y="77"/>
                  </a:cubicBezTo>
                  <a:cubicBezTo>
                    <a:pt x="274" y="84"/>
                    <a:pt x="275" y="91"/>
                    <a:pt x="275" y="91"/>
                  </a:cubicBezTo>
                  <a:cubicBezTo>
                    <a:pt x="275" y="91"/>
                    <a:pt x="295" y="87"/>
                    <a:pt x="302" y="107"/>
                  </a:cubicBezTo>
                  <a:cubicBezTo>
                    <a:pt x="296" y="101"/>
                    <a:pt x="290" y="98"/>
                    <a:pt x="288" y="98"/>
                  </a:cubicBezTo>
                  <a:cubicBezTo>
                    <a:pt x="281" y="97"/>
                    <a:pt x="276" y="101"/>
                    <a:pt x="275" y="108"/>
                  </a:cubicBezTo>
                  <a:cubicBezTo>
                    <a:pt x="271" y="128"/>
                    <a:pt x="291" y="145"/>
                    <a:pt x="293" y="147"/>
                  </a:cubicBezTo>
                  <a:cubicBezTo>
                    <a:pt x="289" y="187"/>
                    <a:pt x="307" y="212"/>
                    <a:pt x="308" y="244"/>
                  </a:cubicBezTo>
                  <a:cubicBezTo>
                    <a:pt x="309" y="265"/>
                    <a:pt x="295" y="274"/>
                    <a:pt x="292" y="276"/>
                  </a:cubicBezTo>
                  <a:cubicBezTo>
                    <a:pt x="275" y="293"/>
                    <a:pt x="271" y="300"/>
                    <a:pt x="266" y="314"/>
                  </a:cubicBezTo>
                  <a:cubicBezTo>
                    <a:pt x="266" y="303"/>
                    <a:pt x="269" y="289"/>
                    <a:pt x="278" y="272"/>
                  </a:cubicBezTo>
                  <a:cubicBezTo>
                    <a:pt x="279" y="271"/>
                    <a:pt x="279" y="270"/>
                    <a:pt x="277" y="271"/>
                  </a:cubicBezTo>
                  <a:cubicBezTo>
                    <a:pt x="269" y="275"/>
                    <a:pt x="254" y="284"/>
                    <a:pt x="248" y="289"/>
                  </a:cubicBezTo>
                  <a:cubicBezTo>
                    <a:pt x="242" y="296"/>
                    <a:pt x="235" y="302"/>
                    <a:pt x="229" y="309"/>
                  </a:cubicBezTo>
                  <a:cubicBezTo>
                    <a:pt x="220" y="312"/>
                    <a:pt x="205" y="318"/>
                    <a:pt x="186" y="332"/>
                  </a:cubicBezTo>
                  <a:cubicBezTo>
                    <a:pt x="170" y="343"/>
                    <a:pt x="160" y="364"/>
                    <a:pt x="160" y="364"/>
                  </a:cubicBezTo>
                  <a:cubicBezTo>
                    <a:pt x="160" y="364"/>
                    <a:pt x="143" y="363"/>
                    <a:pt x="119" y="365"/>
                  </a:cubicBezTo>
                  <a:cubicBezTo>
                    <a:pt x="67" y="369"/>
                    <a:pt x="0" y="393"/>
                    <a:pt x="0" y="393"/>
                  </a:cubicBezTo>
                  <a:cubicBezTo>
                    <a:pt x="267" y="393"/>
                    <a:pt x="267" y="393"/>
                    <a:pt x="267" y="393"/>
                  </a:cubicBezTo>
                  <a:cubicBezTo>
                    <a:pt x="272" y="323"/>
                    <a:pt x="364" y="236"/>
                    <a:pt x="435" y="213"/>
                  </a:cubicBezTo>
                  <a:close/>
                  <a:moveTo>
                    <a:pt x="756" y="99"/>
                  </a:moveTo>
                  <a:cubicBezTo>
                    <a:pt x="764" y="95"/>
                    <a:pt x="775" y="94"/>
                    <a:pt x="786" y="88"/>
                  </a:cubicBezTo>
                  <a:cubicBezTo>
                    <a:pt x="793" y="85"/>
                    <a:pt x="795" y="84"/>
                    <a:pt x="805" y="78"/>
                  </a:cubicBezTo>
                  <a:cubicBezTo>
                    <a:pt x="806" y="77"/>
                    <a:pt x="806" y="76"/>
                    <a:pt x="804" y="76"/>
                  </a:cubicBezTo>
                  <a:cubicBezTo>
                    <a:pt x="799" y="76"/>
                    <a:pt x="791" y="74"/>
                    <a:pt x="791" y="68"/>
                  </a:cubicBezTo>
                  <a:cubicBezTo>
                    <a:pt x="790" y="62"/>
                    <a:pt x="792" y="55"/>
                    <a:pt x="797" y="49"/>
                  </a:cubicBezTo>
                  <a:cubicBezTo>
                    <a:pt x="800" y="46"/>
                    <a:pt x="807" y="40"/>
                    <a:pt x="807" y="34"/>
                  </a:cubicBezTo>
                  <a:cubicBezTo>
                    <a:pt x="807" y="23"/>
                    <a:pt x="802" y="22"/>
                    <a:pt x="797" y="22"/>
                  </a:cubicBezTo>
                  <a:cubicBezTo>
                    <a:pt x="797" y="32"/>
                    <a:pt x="787" y="41"/>
                    <a:pt x="783" y="45"/>
                  </a:cubicBezTo>
                  <a:cubicBezTo>
                    <a:pt x="771" y="60"/>
                    <a:pt x="759" y="65"/>
                    <a:pt x="758" y="80"/>
                  </a:cubicBezTo>
                  <a:cubicBezTo>
                    <a:pt x="758" y="85"/>
                    <a:pt x="755" y="94"/>
                    <a:pt x="754" y="98"/>
                  </a:cubicBezTo>
                  <a:cubicBezTo>
                    <a:pt x="754" y="100"/>
                    <a:pt x="755" y="100"/>
                    <a:pt x="756" y="99"/>
                  </a:cubicBezTo>
                  <a:close/>
                </a:path>
              </a:pathLst>
            </a:custGeom>
            <a:blipFill dpi="0" rotWithShape="1">
              <a:blip r:embed="rId3" cstate="email"/>
              <a:srcRect/>
              <a:stretch>
                <a:fillRect/>
              </a:stretch>
            </a:blip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grpSp>
          <p:nvGrpSpPr>
            <p:cNvPr id="139" name="Group 33"/>
            <p:cNvGrpSpPr/>
            <p:nvPr/>
          </p:nvGrpSpPr>
          <p:grpSpPr bwMode="black">
            <a:xfrm>
              <a:off x="1430338" y="-1666875"/>
              <a:ext cx="4968876" cy="723900"/>
              <a:chOff x="1430338" y="-1666875"/>
              <a:chExt cx="4968876" cy="723900"/>
            </a:xfrm>
            <a:solidFill>
              <a:srgbClr val="005192"/>
            </a:solidFill>
          </p:grpSpPr>
          <p:sp>
            <p:nvSpPr>
              <p:cNvPr id="140" name="Freeform 24"/>
              <p:cNvSpPr/>
              <p:nvPr/>
            </p:nvSpPr>
            <p:spPr bwMode="black">
              <a:xfrm>
                <a:off x="2705101" y="-1463675"/>
                <a:ext cx="447675" cy="509588"/>
              </a:xfrm>
              <a:custGeom>
                <a:avLst/>
                <a:gdLst/>
                <a:ahLst/>
                <a:cxnLst>
                  <a:cxn ang="0">
                    <a:pos x="2" y="136"/>
                  </a:cxn>
                  <a:cxn ang="0">
                    <a:pos x="104" y="136"/>
                  </a:cxn>
                  <a:cxn ang="0">
                    <a:pos x="119" y="120"/>
                  </a:cxn>
                  <a:cxn ang="0">
                    <a:pos x="119" y="112"/>
                  </a:cxn>
                  <a:cxn ang="0">
                    <a:pos x="93" y="113"/>
                  </a:cxn>
                  <a:cxn ang="0">
                    <a:pos x="59" y="113"/>
                  </a:cxn>
                  <a:cxn ang="0">
                    <a:pos x="118" y="0"/>
                  </a:cxn>
                  <a:cxn ang="0">
                    <a:pos x="2" y="0"/>
                  </a:cxn>
                  <a:cxn ang="0">
                    <a:pos x="2" y="23"/>
                  </a:cxn>
                  <a:cxn ang="0">
                    <a:pos x="54" y="23"/>
                  </a:cxn>
                  <a:cxn ang="0">
                    <a:pos x="5" y="116"/>
                  </a:cxn>
                  <a:cxn ang="0">
                    <a:pos x="2" y="136"/>
                  </a:cxn>
                </a:cxnLst>
                <a:rect l="0" t="0" r="r" b="b"/>
                <a:pathLst>
                  <a:path w="119" h="136">
                    <a:moveTo>
                      <a:pt x="2" y="136"/>
                    </a:moveTo>
                    <a:cubicBezTo>
                      <a:pt x="104" y="136"/>
                      <a:pt x="104" y="136"/>
                      <a:pt x="104" y="136"/>
                    </a:cubicBezTo>
                    <a:cubicBezTo>
                      <a:pt x="113" y="136"/>
                      <a:pt x="119" y="129"/>
                      <a:pt x="119" y="120"/>
                    </a:cubicBezTo>
                    <a:cubicBezTo>
                      <a:pt x="119" y="112"/>
                      <a:pt x="119" y="112"/>
                      <a:pt x="119" y="112"/>
                    </a:cubicBezTo>
                    <a:cubicBezTo>
                      <a:pt x="115" y="113"/>
                      <a:pt x="107" y="113"/>
                      <a:pt x="93" y="113"/>
                    </a:cubicBezTo>
                    <a:cubicBezTo>
                      <a:pt x="59" y="113"/>
                      <a:pt x="59" y="113"/>
                      <a:pt x="59" y="113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" y="116"/>
                      <a:pt x="5" y="116"/>
                      <a:pt x="5" y="116"/>
                    </a:cubicBezTo>
                    <a:cubicBezTo>
                      <a:pt x="1" y="124"/>
                      <a:pt x="0" y="131"/>
                      <a:pt x="2" y="136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1" name="Freeform 25"/>
              <p:cNvSpPr/>
              <p:nvPr/>
            </p:nvSpPr>
            <p:spPr bwMode="black">
              <a:xfrm>
                <a:off x="2327276" y="-1463675"/>
                <a:ext cx="344488" cy="50958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7" y="115"/>
                  </a:cxn>
                  <a:cxn ang="0">
                    <a:pos x="54" y="136"/>
                  </a:cxn>
                  <a:cxn ang="0">
                    <a:pos x="92" y="136"/>
                  </a:cxn>
                  <a:cxn ang="0">
                    <a:pos x="84" y="124"/>
                  </a:cxn>
                  <a:cxn ang="0">
                    <a:pos x="46" y="53"/>
                  </a:cxn>
                  <a:cxn ang="0">
                    <a:pos x="91" y="0"/>
                  </a:cxn>
                  <a:cxn ang="0">
                    <a:pos x="50" y="0"/>
                  </a:cxn>
                  <a:cxn ang="0">
                    <a:pos x="0" y="64"/>
                  </a:cxn>
                </a:cxnLst>
                <a:rect l="0" t="0" r="r" b="b"/>
                <a:pathLst>
                  <a:path w="92" h="136">
                    <a:moveTo>
                      <a:pt x="0" y="64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34" y="130"/>
                      <a:pt x="38" y="136"/>
                      <a:pt x="54" y="136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0" y="134"/>
                      <a:pt x="88" y="131"/>
                      <a:pt x="84" y="124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0" y="64"/>
                      <a:pt x="0" y="64"/>
                      <a:pt x="0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2" name="Freeform 26"/>
              <p:cNvSpPr/>
              <p:nvPr/>
            </p:nvSpPr>
            <p:spPr bwMode="black">
              <a:xfrm>
                <a:off x="2143126" y="-1666875"/>
                <a:ext cx="173038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6" y="190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6" h="190">
                    <a:moveTo>
                      <a:pt x="0" y="190"/>
                    </a:moveTo>
                    <a:cubicBezTo>
                      <a:pt x="46" y="190"/>
                      <a:pt x="46" y="190"/>
                      <a:pt x="46" y="190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3" name="Freeform 27"/>
              <p:cNvSpPr>
                <a:spLocks noEditPoints="1"/>
              </p:cNvSpPr>
              <p:nvPr/>
            </p:nvSpPr>
            <p:spPr bwMode="black">
              <a:xfrm>
                <a:off x="1430338" y="-1614488"/>
                <a:ext cx="652463" cy="660400"/>
              </a:xfrm>
              <a:custGeom>
                <a:avLst/>
                <a:gdLst/>
                <a:ahLst/>
                <a:cxnLst>
                  <a:cxn ang="0">
                    <a:pos x="52" y="111"/>
                  </a:cxn>
                  <a:cxn ang="0">
                    <a:pos x="77" y="37"/>
                  </a:cxn>
                  <a:cxn ang="0">
                    <a:pos x="100" y="111"/>
                  </a:cxn>
                  <a:cxn ang="0">
                    <a:pos x="52" y="111"/>
                  </a:cxn>
                  <a:cxn ang="0">
                    <a:pos x="169" y="164"/>
                  </a:cxn>
                  <a:cxn ang="0">
                    <a:pos x="122" y="24"/>
                  </a:cxn>
                  <a:cxn ang="0">
                    <a:pos x="87" y="0"/>
                  </a:cxn>
                  <a:cxn ang="0">
                    <a:pos x="65" y="0"/>
                  </a:cxn>
                  <a:cxn ang="0">
                    <a:pos x="0" y="176"/>
                  </a:cxn>
                  <a:cxn ang="0">
                    <a:pos x="29" y="176"/>
                  </a:cxn>
                  <a:cxn ang="0">
                    <a:pos x="44" y="133"/>
                  </a:cxn>
                  <a:cxn ang="0">
                    <a:pos x="107" y="133"/>
                  </a:cxn>
                  <a:cxn ang="0">
                    <a:pos x="116" y="161"/>
                  </a:cxn>
                  <a:cxn ang="0">
                    <a:pos x="135" y="176"/>
                  </a:cxn>
                  <a:cxn ang="0">
                    <a:pos x="174" y="176"/>
                  </a:cxn>
                  <a:cxn ang="0">
                    <a:pos x="169" y="164"/>
                  </a:cxn>
                </a:cxnLst>
                <a:rect l="0" t="0" r="r" b="b"/>
                <a:pathLst>
                  <a:path w="174" h="176">
                    <a:moveTo>
                      <a:pt x="52" y="111"/>
                    </a:moveTo>
                    <a:cubicBezTo>
                      <a:pt x="77" y="37"/>
                      <a:pt x="77" y="37"/>
                      <a:pt x="77" y="37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52" y="111"/>
                      <a:pt x="52" y="111"/>
                      <a:pt x="52" y="111"/>
                    </a:cubicBezTo>
                    <a:close/>
                    <a:moveTo>
                      <a:pt x="169" y="164"/>
                    </a:moveTo>
                    <a:cubicBezTo>
                      <a:pt x="122" y="24"/>
                      <a:pt x="122" y="24"/>
                      <a:pt x="122" y="24"/>
                    </a:cubicBezTo>
                    <a:cubicBezTo>
                      <a:pt x="116" y="8"/>
                      <a:pt x="110" y="0"/>
                      <a:pt x="87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29" y="176"/>
                      <a:pt x="29" y="176"/>
                      <a:pt x="29" y="176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16" y="161"/>
                      <a:pt x="116" y="161"/>
                      <a:pt x="116" y="161"/>
                    </a:cubicBezTo>
                    <a:cubicBezTo>
                      <a:pt x="120" y="171"/>
                      <a:pt x="124" y="176"/>
                      <a:pt x="135" y="176"/>
                    </a:cubicBezTo>
                    <a:cubicBezTo>
                      <a:pt x="174" y="176"/>
                      <a:pt x="174" y="176"/>
                      <a:pt x="174" y="176"/>
                    </a:cubicBezTo>
                    <a:cubicBezTo>
                      <a:pt x="173" y="174"/>
                      <a:pt x="171" y="171"/>
                      <a:pt x="169" y="1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4" name="Freeform 28"/>
              <p:cNvSpPr>
                <a:spLocks noEditPoints="1"/>
              </p:cNvSpPr>
              <p:nvPr/>
            </p:nvSpPr>
            <p:spPr bwMode="black">
              <a:xfrm>
                <a:off x="3181351" y="-1474788"/>
                <a:ext cx="541338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1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2" y="142"/>
                  </a:cxn>
                  <a:cxn ang="0">
                    <a:pos x="144" y="68"/>
                  </a:cxn>
                  <a:cxn ang="0">
                    <a:pos x="73" y="0"/>
                  </a:cxn>
                  <a:cxn ang="0">
                    <a:pos x="0" y="75"/>
                  </a:cxn>
                  <a:cxn ang="0">
                    <a:pos x="72" y="142"/>
                  </a:cxn>
                </a:cxnLst>
                <a:rect l="0" t="0" r="r" b="b"/>
                <a:pathLst>
                  <a:path w="144" h="142">
                    <a:moveTo>
                      <a:pt x="72" y="117"/>
                    </a:moveTo>
                    <a:cubicBezTo>
                      <a:pt x="56" y="117"/>
                      <a:pt x="51" y="99"/>
                      <a:pt x="51" y="70"/>
                    </a:cubicBezTo>
                    <a:cubicBezTo>
                      <a:pt x="51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2" y="142"/>
                    </a:moveTo>
                    <a:cubicBezTo>
                      <a:pt x="111" y="142"/>
                      <a:pt x="144" y="114"/>
                      <a:pt x="144" y="68"/>
                    </a:cubicBezTo>
                    <a:cubicBezTo>
                      <a:pt x="144" y="29"/>
                      <a:pt x="112" y="0"/>
                      <a:pt x="73" y="0"/>
                    </a:cubicBezTo>
                    <a:cubicBezTo>
                      <a:pt x="33" y="0"/>
                      <a:pt x="0" y="28"/>
                      <a:pt x="0" y="75"/>
                    </a:cubicBezTo>
                    <a:cubicBezTo>
                      <a:pt x="0" y="115"/>
                      <a:pt x="33" y="142"/>
                      <a:pt x="72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5" name="Freeform 29"/>
              <p:cNvSpPr/>
              <p:nvPr/>
            </p:nvSpPr>
            <p:spPr bwMode="black">
              <a:xfrm>
                <a:off x="3800476" y="-1617663"/>
                <a:ext cx="577850" cy="663575"/>
              </a:xfrm>
              <a:custGeom>
                <a:avLst/>
                <a:gdLst/>
                <a:ahLst/>
                <a:cxnLst>
                  <a:cxn ang="0">
                    <a:pos x="0" y="177"/>
                  </a:cxn>
                  <a:cxn ang="0">
                    <a:pos x="30" y="177"/>
                  </a:cxn>
                  <a:cxn ang="0">
                    <a:pos x="30" y="65"/>
                  </a:cxn>
                  <a:cxn ang="0">
                    <a:pos x="104" y="154"/>
                  </a:cxn>
                  <a:cxn ang="0">
                    <a:pos x="133" y="177"/>
                  </a:cxn>
                  <a:cxn ang="0">
                    <a:pos x="154" y="177"/>
                  </a:cxn>
                  <a:cxn ang="0">
                    <a:pos x="154" y="16"/>
                  </a:cxn>
                  <a:cxn ang="0">
                    <a:pos x="138" y="0"/>
                  </a:cxn>
                  <a:cxn ang="0">
                    <a:pos x="125" y="0"/>
                  </a:cxn>
                  <a:cxn ang="0">
                    <a:pos x="125" y="107"/>
                  </a:cxn>
                  <a:cxn ang="0">
                    <a:pos x="54" y="21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177"/>
                  </a:cxn>
                </a:cxnLst>
                <a:rect l="0" t="0" r="r" b="b"/>
                <a:pathLst>
                  <a:path w="154" h="177">
                    <a:moveTo>
                      <a:pt x="0" y="177"/>
                    </a:moveTo>
                    <a:cubicBezTo>
                      <a:pt x="30" y="177"/>
                      <a:pt x="30" y="177"/>
                      <a:pt x="30" y="177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104" y="154"/>
                      <a:pt x="104" y="154"/>
                      <a:pt x="104" y="154"/>
                    </a:cubicBezTo>
                    <a:cubicBezTo>
                      <a:pt x="115" y="167"/>
                      <a:pt x="122" y="177"/>
                      <a:pt x="133" y="177"/>
                    </a:cubicBezTo>
                    <a:cubicBezTo>
                      <a:pt x="154" y="177"/>
                      <a:pt x="154" y="177"/>
                      <a:pt x="154" y="177"/>
                    </a:cubicBezTo>
                    <a:cubicBezTo>
                      <a:pt x="154" y="16"/>
                      <a:pt x="154" y="16"/>
                      <a:pt x="154" y="16"/>
                    </a:cubicBezTo>
                    <a:cubicBezTo>
                      <a:pt x="154" y="6"/>
                      <a:pt x="148" y="0"/>
                      <a:pt x="13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107"/>
                      <a:pt x="125" y="107"/>
                      <a:pt x="125" y="107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3" y="8"/>
                      <a:pt x="37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7"/>
                      <a:pt x="0" y="177"/>
                      <a:pt x="0" y="17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6" name="Freeform 30"/>
              <p:cNvSpPr>
                <a:spLocks noEditPoints="1"/>
              </p:cNvSpPr>
              <p:nvPr/>
            </p:nvSpPr>
            <p:spPr bwMode="black">
              <a:xfrm>
                <a:off x="4456113" y="-1474788"/>
                <a:ext cx="536575" cy="531813"/>
              </a:xfrm>
              <a:custGeom>
                <a:avLst/>
                <a:gdLst/>
                <a:ahLst/>
                <a:cxnLst>
                  <a:cxn ang="0">
                    <a:pos x="72" y="117"/>
                  </a:cxn>
                  <a:cxn ang="0">
                    <a:pos x="50" y="70"/>
                  </a:cxn>
                  <a:cxn ang="0">
                    <a:pos x="72" y="24"/>
                  </a:cxn>
                  <a:cxn ang="0">
                    <a:pos x="93" y="73"/>
                  </a:cxn>
                  <a:cxn ang="0">
                    <a:pos x="72" y="117"/>
                  </a:cxn>
                  <a:cxn ang="0">
                    <a:pos x="71" y="142"/>
                  </a:cxn>
                  <a:cxn ang="0">
                    <a:pos x="143" y="68"/>
                  </a:cxn>
                  <a:cxn ang="0">
                    <a:pos x="72" y="0"/>
                  </a:cxn>
                  <a:cxn ang="0">
                    <a:pos x="0" y="75"/>
                  </a:cxn>
                  <a:cxn ang="0">
                    <a:pos x="71" y="142"/>
                  </a:cxn>
                </a:cxnLst>
                <a:rect l="0" t="0" r="r" b="b"/>
                <a:pathLst>
                  <a:path w="143" h="142">
                    <a:moveTo>
                      <a:pt x="72" y="117"/>
                    </a:moveTo>
                    <a:cubicBezTo>
                      <a:pt x="56" y="117"/>
                      <a:pt x="50" y="99"/>
                      <a:pt x="50" y="70"/>
                    </a:cubicBezTo>
                    <a:cubicBezTo>
                      <a:pt x="50" y="43"/>
                      <a:pt x="56" y="24"/>
                      <a:pt x="72" y="24"/>
                    </a:cubicBezTo>
                    <a:cubicBezTo>
                      <a:pt x="88" y="24"/>
                      <a:pt x="93" y="44"/>
                      <a:pt x="93" y="73"/>
                    </a:cubicBezTo>
                    <a:cubicBezTo>
                      <a:pt x="93" y="100"/>
                      <a:pt x="88" y="117"/>
                      <a:pt x="72" y="117"/>
                    </a:cubicBezTo>
                    <a:moveTo>
                      <a:pt x="71" y="142"/>
                    </a:moveTo>
                    <a:cubicBezTo>
                      <a:pt x="110" y="142"/>
                      <a:pt x="143" y="114"/>
                      <a:pt x="143" y="68"/>
                    </a:cubicBezTo>
                    <a:cubicBezTo>
                      <a:pt x="143" y="29"/>
                      <a:pt x="112" y="0"/>
                      <a:pt x="72" y="0"/>
                    </a:cubicBezTo>
                    <a:cubicBezTo>
                      <a:pt x="32" y="0"/>
                      <a:pt x="0" y="28"/>
                      <a:pt x="0" y="75"/>
                    </a:cubicBezTo>
                    <a:cubicBezTo>
                      <a:pt x="0" y="115"/>
                      <a:pt x="32" y="142"/>
                      <a:pt x="71" y="142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7" name="Freeform 31"/>
              <p:cNvSpPr>
                <a:spLocks noEditPoints="1"/>
              </p:cNvSpPr>
              <p:nvPr/>
            </p:nvSpPr>
            <p:spPr bwMode="black">
              <a:xfrm>
                <a:off x="5645151" y="-1474788"/>
                <a:ext cx="506413" cy="531813"/>
              </a:xfrm>
              <a:custGeom>
                <a:avLst/>
                <a:gdLst/>
                <a:ahLst/>
                <a:cxnLst>
                  <a:cxn ang="0">
                    <a:pos x="47" y="55"/>
                  </a:cxn>
                  <a:cxn ang="0">
                    <a:pos x="69" y="22"/>
                  </a:cxn>
                  <a:cxn ang="0">
                    <a:pos x="91" y="55"/>
                  </a:cxn>
                  <a:cxn ang="0">
                    <a:pos x="47" y="55"/>
                  </a:cxn>
                  <a:cxn ang="0">
                    <a:pos x="134" y="74"/>
                  </a:cxn>
                  <a:cxn ang="0">
                    <a:pos x="135" y="58"/>
                  </a:cxn>
                  <a:cxn ang="0">
                    <a:pos x="70" y="0"/>
                  </a:cxn>
                  <a:cxn ang="0">
                    <a:pos x="0" y="71"/>
                  </a:cxn>
                  <a:cxn ang="0">
                    <a:pos x="68" y="142"/>
                  </a:cxn>
                  <a:cxn ang="0">
                    <a:pos x="127" y="99"/>
                  </a:cxn>
                  <a:cxn ang="0">
                    <a:pos x="88" y="109"/>
                  </a:cxn>
                  <a:cxn ang="0">
                    <a:pos x="47" y="74"/>
                  </a:cxn>
                  <a:cxn ang="0">
                    <a:pos x="134" y="74"/>
                  </a:cxn>
                </a:cxnLst>
                <a:rect l="0" t="0" r="r" b="b"/>
                <a:pathLst>
                  <a:path w="135" h="142">
                    <a:moveTo>
                      <a:pt x="47" y="55"/>
                    </a:moveTo>
                    <a:cubicBezTo>
                      <a:pt x="48" y="35"/>
                      <a:pt x="56" y="22"/>
                      <a:pt x="69" y="22"/>
                    </a:cubicBezTo>
                    <a:cubicBezTo>
                      <a:pt x="88" y="22"/>
                      <a:pt x="91" y="55"/>
                      <a:pt x="91" y="55"/>
                    </a:cubicBezTo>
                    <a:cubicBezTo>
                      <a:pt x="47" y="55"/>
                      <a:pt x="47" y="55"/>
                      <a:pt x="47" y="55"/>
                    </a:cubicBezTo>
                    <a:close/>
                    <a:moveTo>
                      <a:pt x="134" y="74"/>
                    </a:moveTo>
                    <a:cubicBezTo>
                      <a:pt x="135" y="68"/>
                      <a:pt x="135" y="63"/>
                      <a:pt x="135" y="58"/>
                    </a:cubicBezTo>
                    <a:cubicBezTo>
                      <a:pt x="135" y="26"/>
                      <a:pt x="111" y="0"/>
                      <a:pt x="70" y="0"/>
                    </a:cubicBezTo>
                    <a:cubicBezTo>
                      <a:pt x="29" y="0"/>
                      <a:pt x="0" y="28"/>
                      <a:pt x="0" y="71"/>
                    </a:cubicBezTo>
                    <a:cubicBezTo>
                      <a:pt x="0" y="113"/>
                      <a:pt x="26" y="142"/>
                      <a:pt x="68" y="142"/>
                    </a:cubicBezTo>
                    <a:cubicBezTo>
                      <a:pt x="111" y="142"/>
                      <a:pt x="126" y="120"/>
                      <a:pt x="127" y="99"/>
                    </a:cubicBezTo>
                    <a:cubicBezTo>
                      <a:pt x="118" y="105"/>
                      <a:pt x="104" y="109"/>
                      <a:pt x="88" y="109"/>
                    </a:cubicBezTo>
                    <a:cubicBezTo>
                      <a:pt x="65" y="109"/>
                      <a:pt x="49" y="96"/>
                      <a:pt x="47" y="74"/>
                    </a:cubicBezTo>
                    <a:cubicBezTo>
                      <a:pt x="134" y="74"/>
                      <a:pt x="134" y="74"/>
                      <a:pt x="134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8" name="Freeform 32"/>
              <p:cNvSpPr>
                <a:spLocks noEditPoints="1"/>
              </p:cNvSpPr>
              <p:nvPr/>
            </p:nvSpPr>
            <p:spPr bwMode="black">
              <a:xfrm>
                <a:off x="5072063" y="-1666875"/>
                <a:ext cx="509588" cy="712788"/>
              </a:xfrm>
              <a:custGeom>
                <a:avLst/>
                <a:gdLst/>
                <a:ahLst/>
                <a:cxnLst>
                  <a:cxn ang="0">
                    <a:pos x="54" y="167"/>
                  </a:cxn>
                  <a:cxn ang="0">
                    <a:pos x="46" y="167"/>
                  </a:cxn>
                  <a:cxn ang="0">
                    <a:pos x="46" y="80"/>
                  </a:cxn>
                  <a:cxn ang="0">
                    <a:pos x="57" y="79"/>
                  </a:cxn>
                  <a:cxn ang="0">
                    <a:pos x="88" y="117"/>
                  </a:cxn>
                  <a:cxn ang="0">
                    <a:pos x="54" y="167"/>
                  </a:cxn>
                  <a:cxn ang="0">
                    <a:pos x="82" y="52"/>
                  </a:cxn>
                  <a:cxn ang="0">
                    <a:pos x="46" y="65"/>
                  </a:cxn>
                  <a:cxn ang="0">
                    <a:pos x="46" y="28"/>
                  </a:cxn>
                  <a:cxn ang="0">
                    <a:pos x="17" y="0"/>
                  </a:cxn>
                  <a:cxn ang="0">
                    <a:pos x="0" y="0"/>
                  </a:cxn>
                  <a:cxn ang="0">
                    <a:pos x="0" y="190"/>
                  </a:cxn>
                  <a:cxn ang="0">
                    <a:pos x="55" y="190"/>
                  </a:cxn>
                  <a:cxn ang="0">
                    <a:pos x="136" y="112"/>
                  </a:cxn>
                  <a:cxn ang="0">
                    <a:pos x="82" y="52"/>
                  </a:cxn>
                </a:cxnLst>
                <a:rect l="0" t="0" r="r" b="b"/>
                <a:pathLst>
                  <a:path w="136" h="190">
                    <a:moveTo>
                      <a:pt x="54" y="167"/>
                    </a:moveTo>
                    <a:cubicBezTo>
                      <a:pt x="46" y="167"/>
                      <a:pt x="46" y="167"/>
                      <a:pt x="46" y="167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49" y="79"/>
                      <a:pt x="52" y="79"/>
                      <a:pt x="57" y="79"/>
                    </a:cubicBezTo>
                    <a:cubicBezTo>
                      <a:pt x="74" y="79"/>
                      <a:pt x="88" y="95"/>
                      <a:pt x="88" y="117"/>
                    </a:cubicBezTo>
                    <a:cubicBezTo>
                      <a:pt x="88" y="150"/>
                      <a:pt x="76" y="167"/>
                      <a:pt x="54" y="167"/>
                    </a:cubicBezTo>
                    <a:close/>
                    <a:moveTo>
                      <a:pt x="82" y="52"/>
                    </a:moveTo>
                    <a:cubicBezTo>
                      <a:pt x="66" y="52"/>
                      <a:pt x="53" y="58"/>
                      <a:pt x="46" y="65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11"/>
                      <a:pt x="34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ubicBezTo>
                      <a:pt x="55" y="190"/>
                      <a:pt x="55" y="190"/>
                      <a:pt x="55" y="190"/>
                    </a:cubicBezTo>
                    <a:cubicBezTo>
                      <a:pt x="107" y="190"/>
                      <a:pt x="136" y="163"/>
                      <a:pt x="136" y="112"/>
                    </a:cubicBezTo>
                    <a:cubicBezTo>
                      <a:pt x="136" y="78"/>
                      <a:pt x="113" y="52"/>
                      <a:pt x="82" y="5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  <p:sp>
            <p:nvSpPr>
              <p:cNvPr id="149" name="Freeform 33"/>
              <p:cNvSpPr/>
              <p:nvPr/>
            </p:nvSpPr>
            <p:spPr bwMode="black">
              <a:xfrm>
                <a:off x="6223001" y="-1666875"/>
                <a:ext cx="176213" cy="712788"/>
              </a:xfrm>
              <a:custGeom>
                <a:avLst/>
                <a:gdLst/>
                <a:ahLst/>
                <a:cxnLst>
                  <a:cxn ang="0">
                    <a:pos x="0" y="190"/>
                  </a:cxn>
                  <a:cxn ang="0">
                    <a:pos x="47" y="190"/>
                  </a:cxn>
                  <a:cxn ang="0">
                    <a:pos x="47" y="28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190"/>
                  </a:cxn>
                </a:cxnLst>
                <a:rect l="0" t="0" r="r" b="b"/>
                <a:pathLst>
                  <a:path w="47" h="190">
                    <a:moveTo>
                      <a:pt x="0" y="190"/>
                    </a:moveTo>
                    <a:cubicBezTo>
                      <a:pt x="47" y="190"/>
                      <a:pt x="47" y="190"/>
                      <a:pt x="47" y="19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11"/>
                      <a:pt x="35" y="0"/>
                      <a:pt x="1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90"/>
                      <a:pt x="0" y="190"/>
                      <a:pt x="0" y="19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  <p:sp>
        <p:nvSpPr>
          <p:cNvPr id="133" name="Title 1"/>
          <p:cNvSpPr>
            <a:spLocks noGrp="1"/>
          </p:cNvSpPr>
          <p:nvPr>
            <p:ph type="ctrTitle"/>
          </p:nvPr>
        </p:nvSpPr>
        <p:spPr>
          <a:xfrm>
            <a:off x="359999" y="360000"/>
            <a:ext cx="7298102" cy="1087800"/>
          </a:xfrm>
          <a:noFill/>
        </p:spPr>
        <p:txBody>
          <a:bodyPr wrap="square" lIns="0" tIns="0" rIns="0" bIns="0" rtlCol="0" anchor="t" anchorCtr="0">
            <a:noAutofit/>
          </a:bodyPr>
          <a:lstStyle>
            <a:lvl1pPr marL="0" algn="l" defTabSz="914400" rtl="0" eaLnBrk="1" latinLnBrk="0" hangingPunct="1">
              <a:lnSpc>
                <a:spcPts val="3000"/>
              </a:lnSpc>
              <a:spcBef>
                <a:spcPts val="0"/>
              </a:spcBef>
              <a:defRPr lang="en-GB" sz="3000" b="1" ker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135" name="Straight Connector 134"/>
          <p:cNvCxnSpPr/>
          <p:nvPr/>
        </p:nvCxnSpPr>
        <p:spPr bwMode="black">
          <a:xfrm>
            <a:off x="0" y="2182690"/>
            <a:ext cx="9144000" cy="0"/>
          </a:xfrm>
          <a:prstGeom prst="line">
            <a:avLst/>
          </a:prstGeom>
          <a:ln w="6350">
            <a:solidFill>
              <a:srgbClr val="0050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75880" y="6278400"/>
            <a:ext cx="6498000" cy="254400"/>
          </a:xfrm>
          <a:prstGeom prst="rect">
            <a:avLst/>
          </a:prstGeom>
        </p:spPr>
        <p:txBody>
          <a:bodyPr lIns="36000" tIns="36000" rIns="36000" bIns="36000"/>
          <a:lstStyle>
            <a:lvl1pPr algn="r">
              <a:defRPr sz="1000" b="1" baseline="0"/>
            </a:lvl1pPr>
          </a:lstStyle>
          <a:p>
            <a:r>
              <a:rPr lang="en-GB" dirty="0" smtClean="0"/>
              <a:t>Business Unit | Title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59480" y="6278400"/>
            <a:ext cx="298800" cy="254400"/>
          </a:xfrm>
          <a:prstGeom prst="rect">
            <a:avLst/>
          </a:prstGeom>
        </p:spPr>
        <p:txBody>
          <a:bodyPr lIns="36000" tIns="36000" rIns="36000" bIns="36000"/>
          <a:lstStyle>
            <a:lvl1pPr algn="r">
              <a:defRPr sz="1000" b="1"/>
            </a:lvl1pPr>
          </a:lstStyle>
          <a:p>
            <a:fld id="{E9509ED0-20D1-43C5-B798-6B1B116C775C}" type="slidenum">
              <a:rPr lang="en-GB" smtClean="0"/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008800" y="1216800"/>
            <a:ext cx="6850800" cy="50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77800" indent="-177800">
              <a:buFont typeface="Arial" panose="020B0604020202020204" pitchFamily="34" charset="0"/>
              <a:buChar char="•"/>
              <a:defRPr/>
            </a:lvl2pPr>
            <a:lvl3pPr marL="355600" indent="-177800">
              <a:defRPr/>
            </a:lvl3pPr>
            <a:lvl4pPr marL="542925" indent="-187325">
              <a:buFont typeface="Arial" panose="020B0604020202020204" pitchFamily="34" charset="0"/>
              <a:buChar char="•"/>
              <a:defRPr/>
            </a:lvl4pPr>
            <a:lvl5pPr marL="717550" indent="-18288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Unit | Title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20FD-49AB-40E4-9A63-0978D4489DD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Unit | Title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D83B-4D36-4070-97E8-72A4C6C9A7AB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" y="6154368"/>
            <a:ext cx="4572000" cy="7036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71999" y="6111837"/>
            <a:ext cx="4571999" cy="7461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0531" y="871516"/>
            <a:ext cx="4786313" cy="59864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3" y="578383"/>
            <a:ext cx="1235869" cy="13930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" y="1278428"/>
            <a:ext cx="1543050" cy="3500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65" y="753361"/>
            <a:ext cx="2286000" cy="1400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6"/>
            </p:custDataLst>
          </p:nvPr>
        </p:nvSpPr>
        <p:spPr>
          <a:xfrm>
            <a:off x="152400" y="2583741"/>
            <a:ext cx="4572000" cy="925857"/>
          </a:xfrm>
        </p:spPr>
        <p:txBody>
          <a:bodyPr lIns="90000" tIns="46800" rIns="90000" bIns="0" anchor="b" anchorCtr="0">
            <a:noAutofit/>
          </a:bodyPr>
          <a:lstStyle>
            <a:lvl1pPr algn="ctr">
              <a:defRPr sz="3600" spc="600" baseline="0">
                <a:solidFill>
                  <a:schemeClr val="bg1"/>
                </a:solidFill>
                <a:ea typeface="汉仪乐喵体W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7"/>
            </p:custDataLst>
          </p:nvPr>
        </p:nvSpPr>
        <p:spPr>
          <a:xfrm>
            <a:off x="152400" y="3833504"/>
            <a:ext cx="4571999" cy="762394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1200" u="none" strike="noStrike" kern="1200" cap="none" spc="200" normalizeH="0" baseline="0">
                <a:solidFill>
                  <a:schemeClr val="bg1"/>
                </a:solidFill>
                <a:uFillTx/>
                <a:ea typeface="幼圆" panose="020105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8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9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20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Agenda Slide Option 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32" name="Rectangle 31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4"/>
            <a:ext cx="4140000" cy="4608569"/>
          </a:xfrm>
        </p:spPr>
        <p:txBody>
          <a:bodyPr/>
          <a:lstStyle>
            <a:lvl1pPr marL="450215" indent="-450215">
              <a:lnSpc>
                <a:spcPct val="100000"/>
              </a:lnSpc>
              <a:spcBef>
                <a:spcPts val="800"/>
              </a:spcBef>
              <a:buClrTx/>
              <a:buFont typeface="+mj-lt"/>
              <a:buAutoNum type="arabicPeriod"/>
              <a:defRPr b="1">
                <a:solidFill>
                  <a:schemeClr val="accent1"/>
                </a:solidFill>
              </a:defRPr>
            </a:lvl1pPr>
            <a:lvl2pPr marL="449580" indent="0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+mj-lt"/>
              <a:buNone/>
              <a:defRPr sz="1600" b="0">
                <a:solidFill>
                  <a:schemeClr val="accent2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44000" y="1600144"/>
            <a:ext cx="4140000" cy="4608569"/>
          </a:xfrm>
        </p:spPr>
        <p:txBody>
          <a:bodyPr/>
          <a:lstStyle>
            <a:lvl1pPr marL="450215" indent="-450215">
              <a:lnSpc>
                <a:spcPct val="100000"/>
              </a:lnSpc>
              <a:spcBef>
                <a:spcPts val="800"/>
              </a:spcBef>
              <a:buClrTx/>
              <a:buFont typeface="+mj-lt"/>
              <a:buAutoNum type="arabicPeriod" startAt="7"/>
              <a:defRPr b="1">
                <a:solidFill>
                  <a:schemeClr val="accent1"/>
                </a:solidFill>
              </a:defRPr>
            </a:lvl1pPr>
            <a:lvl2pPr marL="44958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600" b="0">
                <a:solidFill>
                  <a:schemeClr val="accent2"/>
                </a:solidFill>
              </a:defRPr>
            </a:lvl2pPr>
            <a:lvl3pPr marL="52260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3pPr>
            <a:lvl4pPr marL="702945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4pPr>
            <a:lvl5pPr marL="882650" indent="-342900">
              <a:buClr>
                <a:schemeClr val="accent5"/>
              </a:buClr>
              <a:buFont typeface="+mj-lt"/>
              <a:buAutoNum type="arabicPeriod"/>
              <a:defRPr b="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21" name="Group 33"/>
          <p:cNvGrpSpPr>
            <a:grpSpLocks noChangeAspect="1"/>
          </p:cNvGrpSpPr>
          <p:nvPr/>
        </p:nvGrpSpPr>
        <p:grpSpPr bwMode="white">
          <a:xfrm>
            <a:off x="7015590" y="372869"/>
            <a:ext cx="1779160" cy="259200"/>
            <a:chOff x="1430338" y="-1666875"/>
            <a:chExt cx="4968876" cy="723900"/>
          </a:xfrm>
          <a:solidFill>
            <a:schemeClr val="bg1"/>
          </a:solidFill>
        </p:grpSpPr>
        <p:sp>
          <p:nvSpPr>
            <p:cNvPr id="36" name="Freeform 24"/>
            <p:cNvSpPr/>
            <p:nvPr/>
          </p:nvSpPr>
          <p:spPr bwMode="white">
            <a:xfrm>
              <a:off x="2705101" y="-1463675"/>
              <a:ext cx="447675" cy="509588"/>
            </a:xfrm>
            <a:custGeom>
              <a:avLst/>
              <a:gdLst/>
              <a:ahLst/>
              <a:cxnLst>
                <a:cxn ang="0">
                  <a:pos x="2" y="136"/>
                </a:cxn>
                <a:cxn ang="0">
                  <a:pos x="104" y="136"/>
                </a:cxn>
                <a:cxn ang="0">
                  <a:pos x="119" y="120"/>
                </a:cxn>
                <a:cxn ang="0">
                  <a:pos x="119" y="112"/>
                </a:cxn>
                <a:cxn ang="0">
                  <a:pos x="93" y="113"/>
                </a:cxn>
                <a:cxn ang="0">
                  <a:pos x="59" y="113"/>
                </a:cxn>
                <a:cxn ang="0">
                  <a:pos x="118" y="0"/>
                </a:cxn>
                <a:cxn ang="0">
                  <a:pos x="2" y="0"/>
                </a:cxn>
                <a:cxn ang="0">
                  <a:pos x="2" y="23"/>
                </a:cxn>
                <a:cxn ang="0">
                  <a:pos x="54" y="23"/>
                </a:cxn>
                <a:cxn ang="0">
                  <a:pos x="5" y="116"/>
                </a:cxn>
                <a:cxn ang="0">
                  <a:pos x="2" y="136"/>
                </a:cxn>
              </a:cxnLst>
              <a:rect l="0" t="0" r="r" b="b"/>
              <a:pathLst>
                <a:path w="119" h="136">
                  <a:moveTo>
                    <a:pt x="2" y="136"/>
                  </a:moveTo>
                  <a:cubicBezTo>
                    <a:pt x="104" y="136"/>
                    <a:pt x="104" y="136"/>
                    <a:pt x="104" y="136"/>
                  </a:cubicBezTo>
                  <a:cubicBezTo>
                    <a:pt x="113" y="136"/>
                    <a:pt x="119" y="129"/>
                    <a:pt x="119" y="120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15" y="113"/>
                    <a:pt x="107" y="113"/>
                    <a:pt x="93" y="113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" y="116"/>
                    <a:pt x="5" y="116"/>
                    <a:pt x="5" y="116"/>
                  </a:cubicBezTo>
                  <a:cubicBezTo>
                    <a:pt x="1" y="124"/>
                    <a:pt x="0" y="131"/>
                    <a:pt x="2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7" name="Freeform 25"/>
            <p:cNvSpPr/>
            <p:nvPr/>
          </p:nvSpPr>
          <p:spPr bwMode="white">
            <a:xfrm>
              <a:off x="2327276" y="-1463675"/>
              <a:ext cx="344488" cy="509588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27" y="115"/>
                </a:cxn>
                <a:cxn ang="0">
                  <a:pos x="54" y="136"/>
                </a:cxn>
                <a:cxn ang="0">
                  <a:pos x="92" y="136"/>
                </a:cxn>
                <a:cxn ang="0">
                  <a:pos x="84" y="124"/>
                </a:cxn>
                <a:cxn ang="0">
                  <a:pos x="46" y="53"/>
                </a:cxn>
                <a:cxn ang="0">
                  <a:pos x="91" y="0"/>
                </a:cxn>
                <a:cxn ang="0">
                  <a:pos x="50" y="0"/>
                </a:cxn>
                <a:cxn ang="0">
                  <a:pos x="0" y="64"/>
                </a:cxn>
              </a:cxnLst>
              <a:rect l="0" t="0" r="r" b="b"/>
              <a:pathLst>
                <a:path w="92" h="136">
                  <a:moveTo>
                    <a:pt x="0" y="64"/>
                  </a:moveTo>
                  <a:cubicBezTo>
                    <a:pt x="27" y="115"/>
                    <a:pt x="27" y="115"/>
                    <a:pt x="27" y="115"/>
                  </a:cubicBezTo>
                  <a:cubicBezTo>
                    <a:pt x="34" y="130"/>
                    <a:pt x="38" y="136"/>
                    <a:pt x="54" y="136"/>
                  </a:cubicBezTo>
                  <a:cubicBezTo>
                    <a:pt x="92" y="136"/>
                    <a:pt x="92" y="136"/>
                    <a:pt x="92" y="136"/>
                  </a:cubicBezTo>
                  <a:cubicBezTo>
                    <a:pt x="90" y="134"/>
                    <a:pt x="88" y="131"/>
                    <a:pt x="84" y="124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64"/>
                    <a:pt x="0" y="64"/>
                    <a:pt x="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8" name="Freeform 26"/>
            <p:cNvSpPr/>
            <p:nvPr/>
          </p:nvSpPr>
          <p:spPr bwMode="white">
            <a:xfrm>
              <a:off x="2143126" y="-1666875"/>
              <a:ext cx="173038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6" y="190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6" h="190">
                  <a:moveTo>
                    <a:pt x="0" y="190"/>
                  </a:moveTo>
                  <a:cubicBezTo>
                    <a:pt x="46" y="190"/>
                    <a:pt x="46" y="190"/>
                    <a:pt x="46" y="190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white">
            <a:xfrm>
              <a:off x="1430338" y="-1614488"/>
              <a:ext cx="652463" cy="660400"/>
            </a:xfrm>
            <a:custGeom>
              <a:avLst/>
              <a:gdLst/>
              <a:ahLst/>
              <a:cxnLst>
                <a:cxn ang="0">
                  <a:pos x="52" y="111"/>
                </a:cxn>
                <a:cxn ang="0">
                  <a:pos x="77" y="37"/>
                </a:cxn>
                <a:cxn ang="0">
                  <a:pos x="100" y="111"/>
                </a:cxn>
                <a:cxn ang="0">
                  <a:pos x="52" y="111"/>
                </a:cxn>
                <a:cxn ang="0">
                  <a:pos x="169" y="164"/>
                </a:cxn>
                <a:cxn ang="0">
                  <a:pos x="122" y="24"/>
                </a:cxn>
                <a:cxn ang="0">
                  <a:pos x="87" y="0"/>
                </a:cxn>
                <a:cxn ang="0">
                  <a:pos x="65" y="0"/>
                </a:cxn>
                <a:cxn ang="0">
                  <a:pos x="0" y="176"/>
                </a:cxn>
                <a:cxn ang="0">
                  <a:pos x="29" y="176"/>
                </a:cxn>
                <a:cxn ang="0">
                  <a:pos x="44" y="133"/>
                </a:cxn>
                <a:cxn ang="0">
                  <a:pos x="107" y="133"/>
                </a:cxn>
                <a:cxn ang="0">
                  <a:pos x="116" y="161"/>
                </a:cxn>
                <a:cxn ang="0">
                  <a:pos x="135" y="176"/>
                </a:cxn>
                <a:cxn ang="0">
                  <a:pos x="174" y="176"/>
                </a:cxn>
                <a:cxn ang="0">
                  <a:pos x="169" y="164"/>
                </a:cxn>
              </a:cxnLst>
              <a:rect l="0" t="0" r="r" b="b"/>
              <a:pathLst>
                <a:path w="174" h="176">
                  <a:moveTo>
                    <a:pt x="52" y="111"/>
                  </a:moveTo>
                  <a:cubicBezTo>
                    <a:pt x="77" y="37"/>
                    <a:pt x="77" y="37"/>
                    <a:pt x="77" y="37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52" y="111"/>
                    <a:pt x="52" y="111"/>
                    <a:pt x="52" y="111"/>
                  </a:cubicBezTo>
                  <a:close/>
                  <a:moveTo>
                    <a:pt x="169" y="164"/>
                  </a:moveTo>
                  <a:cubicBezTo>
                    <a:pt x="122" y="24"/>
                    <a:pt x="122" y="24"/>
                    <a:pt x="122" y="24"/>
                  </a:cubicBezTo>
                  <a:cubicBezTo>
                    <a:pt x="116" y="8"/>
                    <a:pt x="110" y="0"/>
                    <a:pt x="8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44" y="133"/>
                    <a:pt x="44" y="133"/>
                    <a:pt x="44" y="133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16" y="161"/>
                    <a:pt x="116" y="161"/>
                    <a:pt x="116" y="161"/>
                  </a:cubicBezTo>
                  <a:cubicBezTo>
                    <a:pt x="120" y="171"/>
                    <a:pt x="124" y="176"/>
                    <a:pt x="135" y="176"/>
                  </a:cubicBezTo>
                  <a:cubicBezTo>
                    <a:pt x="174" y="176"/>
                    <a:pt x="174" y="176"/>
                    <a:pt x="174" y="176"/>
                  </a:cubicBezTo>
                  <a:cubicBezTo>
                    <a:pt x="173" y="174"/>
                    <a:pt x="171" y="171"/>
                    <a:pt x="169" y="1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0" name="Freeform 28"/>
            <p:cNvSpPr>
              <a:spLocks noEditPoints="1"/>
            </p:cNvSpPr>
            <p:nvPr/>
          </p:nvSpPr>
          <p:spPr bwMode="white">
            <a:xfrm>
              <a:off x="3181351" y="-1474788"/>
              <a:ext cx="541338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1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2" y="142"/>
                </a:cxn>
                <a:cxn ang="0">
                  <a:pos x="144" y="68"/>
                </a:cxn>
                <a:cxn ang="0">
                  <a:pos x="73" y="0"/>
                </a:cxn>
                <a:cxn ang="0">
                  <a:pos x="0" y="75"/>
                </a:cxn>
                <a:cxn ang="0">
                  <a:pos x="72" y="142"/>
                </a:cxn>
              </a:cxnLst>
              <a:rect l="0" t="0" r="r" b="b"/>
              <a:pathLst>
                <a:path w="144" h="142">
                  <a:moveTo>
                    <a:pt x="72" y="117"/>
                  </a:moveTo>
                  <a:cubicBezTo>
                    <a:pt x="56" y="117"/>
                    <a:pt x="51" y="99"/>
                    <a:pt x="51" y="70"/>
                  </a:cubicBezTo>
                  <a:cubicBezTo>
                    <a:pt x="51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2" y="142"/>
                  </a:moveTo>
                  <a:cubicBezTo>
                    <a:pt x="111" y="142"/>
                    <a:pt x="144" y="114"/>
                    <a:pt x="144" y="68"/>
                  </a:cubicBezTo>
                  <a:cubicBezTo>
                    <a:pt x="144" y="29"/>
                    <a:pt x="112" y="0"/>
                    <a:pt x="73" y="0"/>
                  </a:cubicBezTo>
                  <a:cubicBezTo>
                    <a:pt x="33" y="0"/>
                    <a:pt x="0" y="28"/>
                    <a:pt x="0" y="75"/>
                  </a:cubicBezTo>
                  <a:cubicBezTo>
                    <a:pt x="0" y="115"/>
                    <a:pt x="33" y="142"/>
                    <a:pt x="72" y="1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1" name="Freeform 29"/>
            <p:cNvSpPr/>
            <p:nvPr/>
          </p:nvSpPr>
          <p:spPr bwMode="white">
            <a:xfrm>
              <a:off x="3800476" y="-1617663"/>
              <a:ext cx="577850" cy="663575"/>
            </a:xfrm>
            <a:custGeom>
              <a:avLst/>
              <a:gdLst/>
              <a:ahLst/>
              <a:cxnLst>
                <a:cxn ang="0">
                  <a:pos x="0" y="177"/>
                </a:cxn>
                <a:cxn ang="0">
                  <a:pos x="30" y="177"/>
                </a:cxn>
                <a:cxn ang="0">
                  <a:pos x="30" y="65"/>
                </a:cxn>
                <a:cxn ang="0">
                  <a:pos x="104" y="154"/>
                </a:cxn>
                <a:cxn ang="0">
                  <a:pos x="133" y="177"/>
                </a:cxn>
                <a:cxn ang="0">
                  <a:pos x="154" y="177"/>
                </a:cxn>
                <a:cxn ang="0">
                  <a:pos x="154" y="16"/>
                </a:cxn>
                <a:cxn ang="0">
                  <a:pos x="138" y="0"/>
                </a:cxn>
                <a:cxn ang="0">
                  <a:pos x="125" y="0"/>
                </a:cxn>
                <a:cxn ang="0">
                  <a:pos x="125" y="107"/>
                </a:cxn>
                <a:cxn ang="0">
                  <a:pos x="54" y="2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177"/>
                </a:cxn>
              </a:cxnLst>
              <a:rect l="0" t="0" r="r" b="b"/>
              <a:pathLst>
                <a:path w="154" h="177">
                  <a:moveTo>
                    <a:pt x="0" y="177"/>
                  </a:moveTo>
                  <a:cubicBezTo>
                    <a:pt x="30" y="177"/>
                    <a:pt x="30" y="177"/>
                    <a:pt x="30" y="177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15" y="167"/>
                    <a:pt x="122" y="177"/>
                    <a:pt x="133" y="177"/>
                  </a:cubicBezTo>
                  <a:cubicBezTo>
                    <a:pt x="154" y="177"/>
                    <a:pt x="154" y="177"/>
                    <a:pt x="154" y="177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54" y="6"/>
                    <a:pt x="148" y="0"/>
                    <a:pt x="13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107"/>
                    <a:pt x="125" y="107"/>
                    <a:pt x="125" y="107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43" y="8"/>
                    <a:pt x="37" y="0"/>
                    <a:pt x="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white">
            <a:xfrm>
              <a:off x="4456113" y="-1474788"/>
              <a:ext cx="536575" cy="531813"/>
            </a:xfrm>
            <a:custGeom>
              <a:avLst/>
              <a:gdLst/>
              <a:ahLst/>
              <a:cxnLst>
                <a:cxn ang="0">
                  <a:pos x="72" y="117"/>
                </a:cxn>
                <a:cxn ang="0">
                  <a:pos x="50" y="70"/>
                </a:cxn>
                <a:cxn ang="0">
                  <a:pos x="72" y="24"/>
                </a:cxn>
                <a:cxn ang="0">
                  <a:pos x="93" y="73"/>
                </a:cxn>
                <a:cxn ang="0">
                  <a:pos x="72" y="117"/>
                </a:cxn>
                <a:cxn ang="0">
                  <a:pos x="71" y="142"/>
                </a:cxn>
                <a:cxn ang="0">
                  <a:pos x="143" y="68"/>
                </a:cxn>
                <a:cxn ang="0">
                  <a:pos x="72" y="0"/>
                </a:cxn>
                <a:cxn ang="0">
                  <a:pos x="0" y="75"/>
                </a:cxn>
                <a:cxn ang="0">
                  <a:pos x="71" y="142"/>
                </a:cxn>
              </a:cxnLst>
              <a:rect l="0" t="0" r="r" b="b"/>
              <a:pathLst>
                <a:path w="143" h="142">
                  <a:moveTo>
                    <a:pt x="72" y="117"/>
                  </a:moveTo>
                  <a:cubicBezTo>
                    <a:pt x="56" y="117"/>
                    <a:pt x="50" y="99"/>
                    <a:pt x="50" y="70"/>
                  </a:cubicBezTo>
                  <a:cubicBezTo>
                    <a:pt x="50" y="43"/>
                    <a:pt x="56" y="24"/>
                    <a:pt x="72" y="24"/>
                  </a:cubicBezTo>
                  <a:cubicBezTo>
                    <a:pt x="88" y="24"/>
                    <a:pt x="93" y="44"/>
                    <a:pt x="93" y="73"/>
                  </a:cubicBezTo>
                  <a:cubicBezTo>
                    <a:pt x="93" y="100"/>
                    <a:pt x="88" y="117"/>
                    <a:pt x="72" y="117"/>
                  </a:cubicBezTo>
                  <a:moveTo>
                    <a:pt x="71" y="142"/>
                  </a:moveTo>
                  <a:cubicBezTo>
                    <a:pt x="110" y="142"/>
                    <a:pt x="143" y="114"/>
                    <a:pt x="143" y="68"/>
                  </a:cubicBezTo>
                  <a:cubicBezTo>
                    <a:pt x="143" y="29"/>
                    <a:pt x="112" y="0"/>
                    <a:pt x="72" y="0"/>
                  </a:cubicBezTo>
                  <a:cubicBezTo>
                    <a:pt x="32" y="0"/>
                    <a:pt x="0" y="28"/>
                    <a:pt x="0" y="75"/>
                  </a:cubicBezTo>
                  <a:cubicBezTo>
                    <a:pt x="0" y="115"/>
                    <a:pt x="32" y="142"/>
                    <a:pt x="71" y="1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3" name="Freeform 31"/>
            <p:cNvSpPr>
              <a:spLocks noEditPoints="1"/>
            </p:cNvSpPr>
            <p:nvPr/>
          </p:nvSpPr>
          <p:spPr bwMode="white">
            <a:xfrm>
              <a:off x="5645151" y="-1474788"/>
              <a:ext cx="506413" cy="531813"/>
            </a:xfrm>
            <a:custGeom>
              <a:avLst/>
              <a:gdLst/>
              <a:ahLst/>
              <a:cxnLst>
                <a:cxn ang="0">
                  <a:pos x="47" y="55"/>
                </a:cxn>
                <a:cxn ang="0">
                  <a:pos x="69" y="22"/>
                </a:cxn>
                <a:cxn ang="0">
                  <a:pos x="91" y="55"/>
                </a:cxn>
                <a:cxn ang="0">
                  <a:pos x="47" y="55"/>
                </a:cxn>
                <a:cxn ang="0">
                  <a:pos x="134" y="74"/>
                </a:cxn>
                <a:cxn ang="0">
                  <a:pos x="135" y="58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68" y="142"/>
                </a:cxn>
                <a:cxn ang="0">
                  <a:pos x="127" y="99"/>
                </a:cxn>
                <a:cxn ang="0">
                  <a:pos x="88" y="109"/>
                </a:cxn>
                <a:cxn ang="0">
                  <a:pos x="47" y="74"/>
                </a:cxn>
                <a:cxn ang="0">
                  <a:pos x="134" y="74"/>
                </a:cxn>
              </a:cxnLst>
              <a:rect l="0" t="0" r="r" b="b"/>
              <a:pathLst>
                <a:path w="135" h="142">
                  <a:moveTo>
                    <a:pt x="47" y="55"/>
                  </a:moveTo>
                  <a:cubicBezTo>
                    <a:pt x="48" y="35"/>
                    <a:pt x="56" y="22"/>
                    <a:pt x="69" y="22"/>
                  </a:cubicBezTo>
                  <a:cubicBezTo>
                    <a:pt x="88" y="22"/>
                    <a:pt x="91" y="55"/>
                    <a:pt x="91" y="55"/>
                  </a:cubicBezTo>
                  <a:cubicBezTo>
                    <a:pt x="47" y="55"/>
                    <a:pt x="47" y="55"/>
                    <a:pt x="47" y="55"/>
                  </a:cubicBezTo>
                  <a:close/>
                  <a:moveTo>
                    <a:pt x="134" y="74"/>
                  </a:moveTo>
                  <a:cubicBezTo>
                    <a:pt x="135" y="68"/>
                    <a:pt x="135" y="63"/>
                    <a:pt x="135" y="58"/>
                  </a:cubicBezTo>
                  <a:cubicBezTo>
                    <a:pt x="135" y="26"/>
                    <a:pt x="111" y="0"/>
                    <a:pt x="70" y="0"/>
                  </a:cubicBezTo>
                  <a:cubicBezTo>
                    <a:pt x="29" y="0"/>
                    <a:pt x="0" y="28"/>
                    <a:pt x="0" y="71"/>
                  </a:cubicBezTo>
                  <a:cubicBezTo>
                    <a:pt x="0" y="113"/>
                    <a:pt x="26" y="142"/>
                    <a:pt x="68" y="142"/>
                  </a:cubicBezTo>
                  <a:cubicBezTo>
                    <a:pt x="111" y="142"/>
                    <a:pt x="126" y="120"/>
                    <a:pt x="127" y="99"/>
                  </a:cubicBezTo>
                  <a:cubicBezTo>
                    <a:pt x="118" y="105"/>
                    <a:pt x="104" y="109"/>
                    <a:pt x="88" y="109"/>
                  </a:cubicBezTo>
                  <a:cubicBezTo>
                    <a:pt x="65" y="109"/>
                    <a:pt x="49" y="96"/>
                    <a:pt x="47" y="74"/>
                  </a:cubicBezTo>
                  <a:cubicBezTo>
                    <a:pt x="134" y="74"/>
                    <a:pt x="134" y="74"/>
                    <a:pt x="134" y="7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4" name="Freeform 32"/>
            <p:cNvSpPr>
              <a:spLocks noEditPoints="1"/>
            </p:cNvSpPr>
            <p:nvPr/>
          </p:nvSpPr>
          <p:spPr bwMode="white">
            <a:xfrm>
              <a:off x="5072063" y="-1666875"/>
              <a:ext cx="509588" cy="712788"/>
            </a:xfrm>
            <a:custGeom>
              <a:avLst/>
              <a:gdLst/>
              <a:ahLst/>
              <a:cxnLst>
                <a:cxn ang="0">
                  <a:pos x="54" y="167"/>
                </a:cxn>
                <a:cxn ang="0">
                  <a:pos x="46" y="167"/>
                </a:cxn>
                <a:cxn ang="0">
                  <a:pos x="46" y="80"/>
                </a:cxn>
                <a:cxn ang="0">
                  <a:pos x="57" y="79"/>
                </a:cxn>
                <a:cxn ang="0">
                  <a:pos x="88" y="117"/>
                </a:cxn>
                <a:cxn ang="0">
                  <a:pos x="54" y="167"/>
                </a:cxn>
                <a:cxn ang="0">
                  <a:pos x="82" y="52"/>
                </a:cxn>
                <a:cxn ang="0">
                  <a:pos x="46" y="65"/>
                </a:cxn>
                <a:cxn ang="0">
                  <a:pos x="46" y="2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90"/>
                </a:cxn>
                <a:cxn ang="0">
                  <a:pos x="55" y="190"/>
                </a:cxn>
                <a:cxn ang="0">
                  <a:pos x="136" y="112"/>
                </a:cxn>
                <a:cxn ang="0">
                  <a:pos x="82" y="52"/>
                </a:cxn>
              </a:cxnLst>
              <a:rect l="0" t="0" r="r" b="b"/>
              <a:pathLst>
                <a:path w="136" h="190">
                  <a:moveTo>
                    <a:pt x="54" y="167"/>
                  </a:moveTo>
                  <a:cubicBezTo>
                    <a:pt x="46" y="167"/>
                    <a:pt x="46" y="167"/>
                    <a:pt x="46" y="167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49" y="79"/>
                    <a:pt x="52" y="79"/>
                    <a:pt x="57" y="79"/>
                  </a:cubicBezTo>
                  <a:cubicBezTo>
                    <a:pt x="74" y="79"/>
                    <a:pt x="88" y="95"/>
                    <a:pt x="88" y="117"/>
                  </a:cubicBezTo>
                  <a:cubicBezTo>
                    <a:pt x="88" y="150"/>
                    <a:pt x="76" y="167"/>
                    <a:pt x="54" y="167"/>
                  </a:cubicBezTo>
                  <a:close/>
                  <a:moveTo>
                    <a:pt x="82" y="52"/>
                  </a:moveTo>
                  <a:cubicBezTo>
                    <a:pt x="66" y="52"/>
                    <a:pt x="53" y="58"/>
                    <a:pt x="46" y="65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11"/>
                    <a:pt x="34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55" y="190"/>
                    <a:pt x="55" y="190"/>
                    <a:pt x="55" y="190"/>
                  </a:cubicBezTo>
                  <a:cubicBezTo>
                    <a:pt x="107" y="190"/>
                    <a:pt x="136" y="163"/>
                    <a:pt x="136" y="112"/>
                  </a:cubicBezTo>
                  <a:cubicBezTo>
                    <a:pt x="136" y="78"/>
                    <a:pt x="113" y="52"/>
                    <a:pt x="82" y="5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5" name="Freeform 33"/>
            <p:cNvSpPr/>
            <p:nvPr/>
          </p:nvSpPr>
          <p:spPr bwMode="white">
            <a:xfrm>
              <a:off x="6223001" y="-1666875"/>
              <a:ext cx="176213" cy="712788"/>
            </a:xfrm>
            <a:custGeom>
              <a:avLst/>
              <a:gdLst/>
              <a:ahLst/>
              <a:cxnLst>
                <a:cxn ang="0">
                  <a:pos x="0" y="190"/>
                </a:cxn>
                <a:cxn ang="0">
                  <a:pos x="47" y="190"/>
                </a:cxn>
                <a:cxn ang="0">
                  <a:pos x="47" y="28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190"/>
                </a:cxn>
              </a:cxnLst>
              <a:rect l="0" t="0" r="r" b="b"/>
              <a:pathLst>
                <a:path w="47" h="190">
                  <a:moveTo>
                    <a:pt x="0" y="190"/>
                  </a:moveTo>
                  <a:cubicBezTo>
                    <a:pt x="47" y="190"/>
                    <a:pt x="47" y="190"/>
                    <a:pt x="47" y="190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11"/>
                    <a:pt x="35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47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502411" y="1626121"/>
            <a:ext cx="8139178" cy="4041680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" y="6154368"/>
            <a:ext cx="4572000" cy="7036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71999" y="6111837"/>
            <a:ext cx="4571999" cy="7461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11" y="655638"/>
            <a:ext cx="1512570" cy="1704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74" y="346948"/>
            <a:ext cx="1543050" cy="3500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388"/>
            <a:ext cx="3094196" cy="18954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646545" y="609838"/>
            <a:ext cx="1283494" cy="29098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 rot="3180000" flipH="1">
            <a:off x="7978616" y="3477419"/>
            <a:ext cx="1129665" cy="12734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233363" y="1362313"/>
            <a:ext cx="1283494" cy="2909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9"/>
            </p:custDataLst>
          </p:nvPr>
        </p:nvSpPr>
        <p:spPr>
          <a:xfrm>
            <a:off x="2063114" y="3691493"/>
            <a:ext cx="5016818" cy="622459"/>
          </a:xfrm>
        </p:spPr>
        <p:txBody>
          <a:bodyPr lIns="90000" tIns="46800" rIns="90000" bIns="46800" anchor="t" anchorCtr="0">
            <a:normAutofit/>
          </a:bodyPr>
          <a:lstStyle>
            <a:lvl1pPr algn="ctr">
              <a:defRPr sz="2700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4679158" y="1626121"/>
            <a:ext cx="3962432" cy="4041680"/>
          </a:xfrm>
        </p:spPr>
        <p:txBody>
          <a:bodyPr lIns="90000" tIns="46800" rIns="90000" bIns="46800">
            <a:normAutofit/>
          </a:bodyPr>
          <a:lstStyle>
            <a:lvl1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9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502447" y="1000133"/>
            <a:ext cx="3962432" cy="285752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all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502444" y="2023369"/>
            <a:ext cx="3962400" cy="370106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4676812" y="1000133"/>
            <a:ext cx="3962432" cy="285752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all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4676812" y="2023369"/>
            <a:ext cx="3962432" cy="3701064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all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312420" y="272415"/>
            <a:ext cx="8562023" cy="6369685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>
            <a:normAutofit/>
          </a:bodyPr>
          <a:lstStyle/>
          <a:p>
            <a:pPr algn="ctr"/>
            <a:endParaRPr lang="zh-CN" altLang="en-US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" y="6165163"/>
            <a:ext cx="4572000" cy="7036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71999" y="6122632"/>
            <a:ext cx="4571999" cy="74616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1" y="498476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47" y="498479"/>
            <a:ext cx="8139178" cy="33147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502447" y="162612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4679194" y="1626121"/>
            <a:ext cx="3962432" cy="4041680"/>
          </a:xfrm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7928351" y="1626121"/>
            <a:ext cx="713238" cy="404168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502444" y="1626113"/>
            <a:ext cx="7371076" cy="4041680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02447" y="1626121"/>
            <a:ext cx="8139178" cy="404168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" y="6154368"/>
            <a:ext cx="4572000" cy="7036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71999" y="6111837"/>
            <a:ext cx="4571999" cy="7461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0531" y="871516"/>
            <a:ext cx="4786313" cy="598648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03" y="578383"/>
            <a:ext cx="1235869" cy="13930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" y="1278428"/>
            <a:ext cx="1543050" cy="3500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65" y="753361"/>
            <a:ext cx="2286000" cy="14001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582215" y="2793717"/>
            <a:ext cx="3561158" cy="708226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600" normalizeH="0" baseline="0" noProof="1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582215" y="3853165"/>
            <a:ext cx="3561158" cy="1026691"/>
          </a:xfrm>
        </p:spPr>
        <p:txBody>
          <a:bodyPr lIns="90000" tIns="0" rIns="90000" bIns="46800"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600144"/>
            <a:ext cx="8424000" cy="46085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02411" y="498476"/>
            <a:ext cx="8139178" cy="331473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6389433"/>
            <a:ext cx="2970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389433"/>
            <a:ext cx="2025000" cy="2376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19600" y="304200"/>
            <a:ext cx="87048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500" tIns="35100" rIns="67500" bIns="35100" rtlCol="0" anchor="ctr">
            <a:normAutofit/>
          </a:bodyPr>
          <a:lstStyle/>
          <a:p>
            <a:pPr algn="ctr"/>
            <a:endParaRPr lang="zh-CN" altLang="en-US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61200" y="1339650"/>
            <a:ext cx="7219800" cy="542700"/>
          </a:xfrm>
        </p:spPr>
        <p:txBody>
          <a:bodyPr lIns="90000" tIns="46800" rIns="90000" bIns="46800" anchor="ctr">
            <a:normAutofit/>
          </a:bodyPr>
          <a:lstStyle>
            <a:lvl1pPr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960835" y="2594250"/>
            <a:ext cx="7219950" cy="25839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lvl="0" algn="ctr"/>
            <a:endParaRPr lang="en-US" altLang="zh-CN" sz="100" baseline="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437400" y="880650"/>
            <a:ext cx="2970000" cy="661500"/>
          </a:xfrm>
        </p:spPr>
        <p:txBody>
          <a:bodyPr wrap="square" lIns="90000" tIns="46800" rIns="90000" bIns="46800" anchor="ctr">
            <a:normAutofit/>
          </a:bodyPr>
          <a:lstStyle>
            <a:lvl1pPr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440100" y="2275650"/>
            <a:ext cx="2967300" cy="30699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3825900" y="1405930"/>
            <a:ext cx="4860000" cy="3815953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lvl="0" algn="ctr"/>
            <a:endParaRPr lang="en-US" altLang="zh-CN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V="1">
            <a:off x="7787164" y="0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 flipV="1">
            <a:off x="0" y="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59000" y="859500"/>
            <a:ext cx="8232300" cy="4698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27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59000" y="1763100"/>
            <a:ext cx="8231981" cy="621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459581" y="3236850"/>
            <a:ext cx="8224200" cy="25731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9144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lvl="0" algn="ctr"/>
            <a:endParaRPr lang="en-US" altLang="zh-CN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V="1">
            <a:off x="7787164" y="0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453600" y="740250"/>
            <a:ext cx="8232300" cy="423900"/>
          </a:xfrm>
        </p:spPr>
        <p:txBody>
          <a:bodyPr wrap="square" lIns="90000" tIns="46800" rIns="90000" bIns="46800" anchor="ctr">
            <a:normAutofit/>
          </a:bodyPr>
          <a:lstStyle>
            <a:lvl1pPr algn="ctr"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453628" y="2082600"/>
            <a:ext cx="8243100" cy="24084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0"/>
            </p:custDataLst>
          </p:nvPr>
        </p:nvSpPr>
        <p:spPr>
          <a:xfrm>
            <a:off x="445500" y="5306850"/>
            <a:ext cx="8251200" cy="7587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lvl="0" algn="ctr"/>
            <a:endParaRPr lang="en-US" altLang="zh-CN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34700" y="292846"/>
            <a:ext cx="8278200" cy="331473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434700" y="2025000"/>
            <a:ext cx="4006800" cy="21708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4681800" y="2025000"/>
            <a:ext cx="4025700" cy="21708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2"/>
            </p:custDataLst>
          </p:nvPr>
        </p:nvSpPr>
        <p:spPr>
          <a:xfrm>
            <a:off x="429300" y="4914450"/>
            <a:ext cx="4006800" cy="5859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3"/>
            </p:custDataLst>
          </p:nvPr>
        </p:nvSpPr>
        <p:spPr>
          <a:xfrm>
            <a:off x="4689900" y="4910850"/>
            <a:ext cx="4025700" cy="5859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576668"/>
            <a:ext cx="9144000" cy="370466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lstStyle/>
          <a:p>
            <a:pPr lvl="0" algn="ctr"/>
            <a:endParaRPr lang="en-US" altLang="zh-CN" sz="1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48475" y="5054600"/>
            <a:ext cx="2230755" cy="18230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flipH="1" flipV="1">
            <a:off x="60007" y="40005"/>
            <a:ext cx="2230755" cy="18230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142100" y="1637550"/>
            <a:ext cx="6858000" cy="1790100"/>
          </a:xfrm>
        </p:spPr>
        <p:txBody>
          <a:bodyPr wrap="square" lIns="90000" tIns="46800" rIns="90000" bIns="46800" anchor="b">
            <a:normAutofit/>
          </a:bodyPr>
          <a:lstStyle>
            <a:lvl1pPr algn="ctr">
              <a:defRPr sz="45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6389433"/>
            <a:ext cx="2970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389433"/>
            <a:ext cx="2025000" cy="237600"/>
          </a:xfrm>
        </p:spPr>
        <p:txBody>
          <a:bodyPr wrap="square" lIns="90000" tIns="46800" rIns="90000" bIns="46800"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141810" y="4069800"/>
            <a:ext cx="6858000" cy="1242000"/>
          </a:xfrm>
        </p:spPr>
        <p:txBody>
          <a:bodyPr wrap="square" lIns="90000" tIns="46800" rIns="90000" bIns="46800"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Divider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32" name="Rectangle 31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Rectangle 32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7732" y="1600144"/>
            <a:ext cx="8426268" cy="4608569"/>
          </a:xfrm>
        </p:spPr>
        <p:txBody>
          <a:bodyPr/>
          <a:lstStyle>
            <a:lvl1pPr marL="179705" indent="-179705"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 b="0">
                <a:solidFill>
                  <a:schemeClr val="accent1"/>
                </a:solidFill>
              </a:defRPr>
            </a:lvl1pPr>
            <a:lvl2pPr>
              <a:buClrTx/>
              <a:defRPr>
                <a:solidFill>
                  <a:schemeClr val="accent6"/>
                </a:solidFill>
              </a:defRPr>
            </a:lvl2pPr>
            <a:lvl3pPr>
              <a:buClrTx/>
              <a:defRPr>
                <a:solidFill>
                  <a:schemeClr val="accent6"/>
                </a:solidFill>
              </a:defRPr>
            </a:lvl3pPr>
            <a:lvl4pPr>
              <a:buClrTx/>
              <a:defRPr>
                <a:solidFill>
                  <a:schemeClr val="accent6"/>
                </a:solidFill>
              </a:defRPr>
            </a:lvl4pPr>
            <a:lvl5pPr>
              <a:buClrTx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3" name="Title 8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 marL="541655" indent="-541655">
              <a:buFont typeface="+mj-lt"/>
              <a:buAutoNum type="arabicPeriod"/>
              <a:tabLst>
                <a:tab pos="54102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85" name="Footer Placeholder 8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4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Divider Slide -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26" name="Rectangle 25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000" y="1600144"/>
            <a:ext cx="8424000" cy="4608569"/>
          </a:xfrm>
        </p:spPr>
        <p:txBody>
          <a:bodyPr/>
          <a:lstStyle>
            <a:lvl1pPr marL="179705" indent="-179705"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 b="0">
                <a:solidFill>
                  <a:schemeClr val="accent1"/>
                </a:solidFill>
              </a:defRPr>
            </a:lvl1pPr>
            <a:lvl2pPr>
              <a:buClrTx/>
              <a:defRPr>
                <a:solidFill>
                  <a:schemeClr val="accent6"/>
                </a:solidFill>
              </a:defRPr>
            </a:lvl2pPr>
            <a:lvl3pPr>
              <a:buClrTx/>
              <a:defRPr>
                <a:solidFill>
                  <a:schemeClr val="accent6"/>
                </a:solidFill>
              </a:defRPr>
            </a:lvl3pPr>
            <a:lvl4pPr>
              <a:buClrTx/>
              <a:defRPr>
                <a:solidFill>
                  <a:schemeClr val="accent6"/>
                </a:solidFill>
              </a:defRPr>
            </a:lvl4pPr>
            <a:lvl5pPr>
              <a:buClrTx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4" name="Title 73"/>
          <p:cNvSpPr>
            <a:spLocks noGrp="1"/>
          </p:cNvSpPr>
          <p:nvPr>
            <p:ph type="title"/>
          </p:nvPr>
        </p:nvSpPr>
        <p:spPr bwMode="gray"/>
        <p:txBody>
          <a:bodyPr wrap="square" lIns="0" tIns="0" rIns="0" bIns="0" rtlCol="0" anchor="b" anchorCtr="0">
            <a:noAutofit/>
          </a:bodyPr>
          <a:lstStyle>
            <a:lvl1pPr marL="541655" indent="-541655" algn="l" defTabSz="914400" rtl="0" eaLnBrk="1" latinLnBrk="0" hangingPunct="1">
              <a:lnSpc>
                <a:spcPts val="2500"/>
              </a:lnSpc>
              <a:spcBef>
                <a:spcPct val="0"/>
              </a:spcBef>
              <a:buFont typeface="+mj-lt"/>
              <a:buAutoNum type="arabicPeriod"/>
              <a:tabLst>
                <a:tab pos="541020" algn="l"/>
              </a:tabLst>
              <a:defRPr lang="en-US" sz="2500" b="1" kern="0" dirty="0" smtClean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5" name="Slide Number Placeholder 7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6" name="Footer Placeholder 7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Divider Slide - Turquoi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white">
          <a:xfrm>
            <a:off x="0" y="1432800"/>
            <a:ext cx="9144000" cy="542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26" name="Rectangle 25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 26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0000" y="1600144"/>
            <a:ext cx="8424000" cy="4608569"/>
          </a:xfrm>
        </p:spPr>
        <p:txBody>
          <a:bodyPr/>
          <a:lstStyle>
            <a:lvl1pPr marL="179705" indent="-179705">
              <a:spcBef>
                <a:spcPts val="0"/>
              </a:spcBef>
              <a:spcAft>
                <a:spcPts val="1800"/>
              </a:spcAft>
              <a:buClrTx/>
              <a:buFont typeface="Arial" panose="020B0604020202020204" pitchFamily="34" charset="0"/>
              <a:buChar char="•"/>
              <a:defRPr b="0">
                <a:solidFill>
                  <a:schemeClr val="accent1"/>
                </a:solidFill>
              </a:defRPr>
            </a:lvl1pPr>
            <a:lvl2pPr>
              <a:buClrTx/>
              <a:defRPr>
                <a:solidFill>
                  <a:schemeClr val="accent6"/>
                </a:solidFill>
              </a:defRPr>
            </a:lvl2pPr>
            <a:lvl3pPr>
              <a:buClrTx/>
              <a:defRPr>
                <a:solidFill>
                  <a:schemeClr val="accent6"/>
                </a:solidFill>
              </a:defRPr>
            </a:lvl3pPr>
            <a:lvl4pPr>
              <a:buClrTx/>
              <a:defRPr>
                <a:solidFill>
                  <a:schemeClr val="accent6"/>
                </a:solidFill>
              </a:defRPr>
            </a:lvl4pPr>
            <a:lvl5pPr>
              <a:buClrTx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75" name="Footer Placeholder 7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6" name="Title 75"/>
          <p:cNvSpPr>
            <a:spLocks noGrp="1"/>
          </p:cNvSpPr>
          <p:nvPr>
            <p:ph type="title"/>
          </p:nvPr>
        </p:nvSpPr>
        <p:spPr bwMode="gray"/>
        <p:txBody>
          <a:bodyPr wrap="square" lIns="0" tIns="0" rIns="0" bIns="0" rtlCol="0" anchor="b" anchorCtr="0">
            <a:noAutofit/>
          </a:bodyPr>
          <a:lstStyle>
            <a:lvl1pPr marL="541655" indent="-541655" algn="l" defTabSz="914400" rtl="0" eaLnBrk="1" latinLnBrk="0" hangingPunct="1">
              <a:lnSpc>
                <a:spcPts val="2500"/>
              </a:lnSpc>
              <a:spcBef>
                <a:spcPct val="0"/>
              </a:spcBef>
              <a:buFont typeface="+mj-lt"/>
              <a:buAutoNum type="arabicPeriod"/>
              <a:tabLst>
                <a:tab pos="541020" algn="l"/>
              </a:tabLst>
              <a:defRPr lang="en-US" sz="2500" b="1" kern="0" dirty="0" smtClean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Text Placeholder 30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6500910"/>
            <a:ext cx="4145376" cy="246221"/>
          </a:xfrm>
        </p:spPr>
        <p:txBody>
          <a:bodyPr anchor="b" anchorCtr="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tabLst>
                <a:tab pos="180975" algn="l"/>
              </a:tabLst>
              <a:defRPr sz="800" b="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 smtClean="0"/>
              <a:t>Click to edit Source text styles Arial Regular 8pt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9" Type="http://schemas.openxmlformats.org/officeDocument/2006/relationships/theme" Target="../theme/theme1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6" Type="http://schemas.openxmlformats.org/officeDocument/2006/relationships/theme" Target="../theme/theme2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6398814"/>
            <a:ext cx="9144000" cy="459186"/>
            <a:chOff x="0" y="6398814"/>
            <a:chExt cx="9144000" cy="459186"/>
          </a:xfrm>
        </p:grpSpPr>
        <p:sp>
          <p:nvSpPr>
            <p:cNvPr id="12" name="Rectangle 11"/>
            <p:cNvSpPr/>
            <p:nvPr/>
          </p:nvSpPr>
          <p:spPr bwMode="white">
            <a:xfrm>
              <a:off x="0" y="6406014"/>
              <a:ext cx="9144000" cy="4519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Rectangle 22"/>
            <p:cNvSpPr/>
            <p:nvPr userDrawn="1"/>
          </p:nvSpPr>
          <p:spPr bwMode="black">
            <a:xfrm>
              <a:off x="0" y="6398814"/>
              <a:ext cx="9144000" cy="7200"/>
            </a:xfrm>
            <a:prstGeom prst="rect">
              <a:avLst/>
            </a:prstGeom>
            <a:solidFill>
              <a:srgbClr val="B7B9BA"/>
            </a:solidFill>
            <a:ln w="63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84000"/>
            <a:ext cx="6228224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600144"/>
            <a:ext cx="8424000" cy="46085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  <a:endParaRPr lang="en-US" noProof="0" smtClean="0"/>
          </a:p>
          <a:p>
            <a:pPr lvl="1"/>
            <a:r>
              <a:rPr lang="en-US" noProof="0" smtClean="0"/>
              <a:t>Second level</a:t>
            </a:r>
            <a:endParaRPr lang="en-US" noProof="0" smtClean="0"/>
          </a:p>
          <a:p>
            <a:pPr lvl="2"/>
            <a:r>
              <a:rPr lang="en-US" noProof="0" smtClean="0"/>
              <a:t>Third level</a:t>
            </a:r>
            <a:endParaRPr lang="en-US" noProof="0" smtClean="0"/>
          </a:p>
          <a:p>
            <a:pPr lvl="3"/>
            <a:r>
              <a:rPr lang="en-US" noProof="0" smtClean="0"/>
              <a:t>Fourth level</a:t>
            </a:r>
            <a:endParaRPr lang="en-US" noProof="0" smtClean="0"/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9375" y="6597822"/>
            <a:ext cx="4130339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algn="r" defTabSz="914400" rtl="0" eaLnBrk="1" latinLnBrk="0" hangingPunct="1">
              <a:defRPr lang="en-US" sz="10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BR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000" y="6597822"/>
            <a:ext cx="252000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algn="r" defTabSz="914400" rtl="0" eaLnBrk="1" latinLnBrk="0" hangingPunct="1">
              <a:defRPr lang="nl-NL" sz="1000" b="1" kern="1200" smtClean="0">
                <a:solidFill>
                  <a:srgbClr val="8686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119D8CF-8DEC-4D9F-84EE-ADF04DFF3391}" type="slidenum">
              <a:rPr lang="pt-BR" smtClean="0"/>
            </a:fld>
            <a:endParaRPr lang="pt-BR" dirty="0"/>
          </a:p>
        </p:txBody>
      </p:sp>
      <p:sp>
        <p:nvSpPr>
          <p:cNvPr id="40" name="Rectangle 39"/>
          <p:cNvSpPr/>
          <p:nvPr/>
        </p:nvSpPr>
        <p:spPr bwMode="black">
          <a:xfrm>
            <a:off x="0" y="1425600"/>
            <a:ext cx="9144000" cy="7200"/>
          </a:xfrm>
          <a:prstGeom prst="rect">
            <a:avLst/>
          </a:prstGeom>
          <a:solidFill>
            <a:srgbClr val="B7B9BA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0" y="6400033"/>
            <a:ext cx="9144000" cy="0"/>
          </a:xfrm>
          <a:prstGeom prst="line">
            <a:avLst/>
          </a:prstGeom>
          <a:ln w="3175">
            <a:solidFill>
              <a:srgbClr val="B7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0" y="1429200"/>
            <a:ext cx="9144000" cy="0"/>
          </a:xfrm>
          <a:prstGeom prst="line">
            <a:avLst/>
          </a:prstGeom>
          <a:ln w="3175">
            <a:solidFill>
              <a:srgbClr val="B7B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</p:sldLayoutIdLst>
  <p:timing>
    <p:tnLst>
      <p:par>
        <p:cTn id="1" dur="indefinite" restart="never" nodeType="tmRoot"/>
      </p:par>
    </p:tnLst>
  </p:timing>
  <p:txStyles>
    <p:titleStyle>
      <a:lvl1pPr marL="0" algn="l" defTabSz="914400" rtl="0" eaLnBrk="1" latinLnBrk="0" hangingPunct="1">
        <a:lnSpc>
          <a:spcPts val="2500"/>
        </a:lnSpc>
        <a:spcBef>
          <a:spcPct val="0"/>
        </a:spcBef>
        <a:buNone/>
        <a:defRPr lang="en-GB" sz="2500" b="1" kern="0">
          <a:solidFill>
            <a:schemeClr val="accent1"/>
          </a:solidFill>
          <a:latin typeface="Arial" panose="020B0604020202020204"/>
          <a:ea typeface="+mn-ea"/>
          <a:cs typeface="+mn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Clr>
          <a:schemeClr val="accent4"/>
        </a:buClr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9705" indent="-179705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" indent="-17970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7970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90" indent="-179705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1189673"/>
            <a:ext cx="8139178" cy="33147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1571631"/>
            <a:ext cx="8139178" cy="40416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5619625"/>
            <a:ext cx="2025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l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5619625"/>
            <a:ext cx="2970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ct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5619625"/>
            <a:ext cx="2025000" cy="237600"/>
          </a:xfrm>
          <a:prstGeom prst="rect">
            <a:avLst/>
          </a:prstGeom>
        </p:spPr>
        <p:txBody>
          <a:bodyPr vert="horz" lIns="90000" tIns="46800" rIns="90000" bIns="46800" rtlCol="0" anchor="ctr">
            <a:normAutofit/>
          </a:bodyPr>
          <a:lstStyle>
            <a:lvl1pPr algn="r">
              <a:defRPr sz="9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9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../media/image22.png"/><Relationship Id="rId3" Type="http://schemas.openxmlformats.org/officeDocument/2006/relationships/tags" Target="../tags/tag210.xml"/><Relationship Id="rId2" Type="http://schemas.openxmlformats.org/officeDocument/2006/relationships/image" Target="../media/image11.png"/><Relationship Id="rId1" Type="http://schemas.openxmlformats.org/officeDocument/2006/relationships/tags" Target="../tags/tag20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image" Target="../media/image23.png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55.xml"/><Relationship Id="rId1" Type="http://schemas.openxmlformats.org/officeDocument/2006/relationships/tags" Target="../tags/tag21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image" Target="../media/image24.png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image" Target="../media/image11.png"/><Relationship Id="rId2" Type="http://schemas.openxmlformats.org/officeDocument/2006/relationships/tags" Target="../tags/tag222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228.xml"/><Relationship Id="rId10" Type="http://schemas.openxmlformats.org/officeDocument/2006/relationships/image" Target="../media/image19.png"/><Relationship Id="rId1" Type="http://schemas.openxmlformats.org/officeDocument/2006/relationships/tags" Target="../tags/tag22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1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" Type="http://schemas.openxmlformats.org/officeDocument/2006/relationships/tags" Target="../tags/tag22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tags" Target="../tags/tag238.xml"/><Relationship Id="rId7" Type="http://schemas.openxmlformats.org/officeDocument/2006/relationships/image" Target="../media/image25.png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image" Target="../media/image11.png"/><Relationship Id="rId2" Type="http://schemas.openxmlformats.org/officeDocument/2006/relationships/tags" Target="../tags/tag234.xml"/><Relationship Id="rId14" Type="http://schemas.openxmlformats.org/officeDocument/2006/relationships/slideLayout" Target="../slideLayouts/slideLayout55.xml"/><Relationship Id="rId13" Type="http://schemas.openxmlformats.org/officeDocument/2006/relationships/tags" Target="../tags/tag241.xml"/><Relationship Id="rId12" Type="http://schemas.openxmlformats.org/officeDocument/2006/relationships/image" Target="../media/image19.png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tags" Target="../tags/tag23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tags" Target="../tags/tag247.xml"/><Relationship Id="rId7" Type="http://schemas.openxmlformats.org/officeDocument/2006/relationships/image" Target="../media/image27.png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Relationship Id="rId3" Type="http://schemas.openxmlformats.org/officeDocument/2006/relationships/image" Target="../media/image11.png"/><Relationship Id="rId2" Type="http://schemas.openxmlformats.org/officeDocument/2006/relationships/tags" Target="../tags/tag243.xml"/><Relationship Id="rId14" Type="http://schemas.openxmlformats.org/officeDocument/2006/relationships/slideLayout" Target="../slideLayouts/slideLayout55.xml"/><Relationship Id="rId13" Type="http://schemas.openxmlformats.org/officeDocument/2006/relationships/tags" Target="../tags/tag250.xml"/><Relationship Id="rId12" Type="http://schemas.openxmlformats.org/officeDocument/2006/relationships/image" Target="../media/image19.png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tags" Target="../tags/tag24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image" Target="../media/image29.png"/><Relationship Id="rId3" Type="http://schemas.openxmlformats.org/officeDocument/2006/relationships/tags" Target="../tags/tag252.xml"/><Relationship Id="rId2" Type="http://schemas.openxmlformats.org/officeDocument/2006/relationships/image" Target="../media/image11.png"/><Relationship Id="rId1" Type="http://schemas.openxmlformats.org/officeDocument/2006/relationships/tags" Target="../tags/tag25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image" Target="../media/image30.png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tags" Target="../tags/tag257.xml"/><Relationship Id="rId3" Type="http://schemas.openxmlformats.org/officeDocument/2006/relationships/image" Target="../media/image11.png"/><Relationship Id="rId2" Type="http://schemas.openxmlformats.org/officeDocument/2006/relationships/tags" Target="../tags/tag256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262.xml"/><Relationship Id="rId10" Type="http://schemas.openxmlformats.org/officeDocument/2006/relationships/image" Target="../media/image19.png"/><Relationship Id="rId1" Type="http://schemas.openxmlformats.org/officeDocument/2006/relationships/tags" Target="../tags/tag25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image" Target="../media/image31.png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image" Target="../media/image11.png"/><Relationship Id="rId2" Type="http://schemas.openxmlformats.org/officeDocument/2006/relationships/tags" Target="../tags/tag264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270.xml"/><Relationship Id="rId10" Type="http://schemas.openxmlformats.org/officeDocument/2006/relationships/image" Target="../media/image19.png"/><Relationship Id="rId1" Type="http://schemas.openxmlformats.org/officeDocument/2006/relationships/tags" Target="../tags/tag26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276.xml"/><Relationship Id="rId7" Type="http://schemas.openxmlformats.org/officeDocument/2006/relationships/image" Target="../media/image32.png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image" Target="../media/image11.png"/><Relationship Id="rId2" Type="http://schemas.openxmlformats.org/officeDocument/2006/relationships/tags" Target="../tags/tag272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7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3" Type="http://schemas.openxmlformats.org/officeDocument/2006/relationships/slideLayout" Target="../slideLayouts/slideLayout54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image" Target="../media/image11.png"/><Relationship Id="rId2" Type="http://schemas.openxmlformats.org/officeDocument/2006/relationships/tags" Target="../tags/tag280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287.xml"/><Relationship Id="rId10" Type="http://schemas.openxmlformats.org/officeDocument/2006/relationships/image" Target="../media/image34.png"/><Relationship Id="rId1" Type="http://schemas.openxmlformats.org/officeDocument/2006/relationships/tags" Target="../tags/tag279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image" Target="../media/image36.png"/><Relationship Id="rId6" Type="http://schemas.openxmlformats.org/officeDocument/2006/relationships/tags" Target="../tags/tag291.xml"/><Relationship Id="rId5" Type="http://schemas.openxmlformats.org/officeDocument/2006/relationships/image" Target="../media/image35.png"/><Relationship Id="rId4" Type="http://schemas.openxmlformats.org/officeDocument/2006/relationships/tags" Target="../tags/tag290.xml"/><Relationship Id="rId3" Type="http://schemas.openxmlformats.org/officeDocument/2006/relationships/tags" Target="../tags/tag289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55.xml"/><Relationship Id="rId1" Type="http://schemas.openxmlformats.org/officeDocument/2006/relationships/tags" Target="../tags/tag28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99.xml"/><Relationship Id="rId7" Type="http://schemas.openxmlformats.org/officeDocument/2006/relationships/image" Target="../media/image37.png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image" Target="../media/image11.png"/><Relationship Id="rId2" Type="http://schemas.openxmlformats.org/officeDocument/2006/relationships/tags" Target="../tags/tag295.xml"/><Relationship Id="rId14" Type="http://schemas.openxmlformats.org/officeDocument/2006/relationships/slideLayout" Target="../slideLayouts/slideLayout55.xml"/><Relationship Id="rId13" Type="http://schemas.openxmlformats.org/officeDocument/2006/relationships/tags" Target="../tags/tag302.xml"/><Relationship Id="rId12" Type="http://schemas.openxmlformats.org/officeDocument/2006/relationships/image" Target="../media/image19.png"/><Relationship Id="rId11" Type="http://schemas.openxmlformats.org/officeDocument/2006/relationships/tags" Target="../tags/tag301.xml"/><Relationship Id="rId10" Type="http://schemas.openxmlformats.org/officeDocument/2006/relationships/tags" Target="../tags/tag300.xml"/><Relationship Id="rId1" Type="http://schemas.openxmlformats.org/officeDocument/2006/relationships/tags" Target="../tags/tag29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image" Target="../media/image39.jpeg"/><Relationship Id="rId7" Type="http://schemas.openxmlformats.org/officeDocument/2006/relationships/tags" Target="../tags/tag308.xml"/><Relationship Id="rId6" Type="http://schemas.openxmlformats.org/officeDocument/2006/relationships/tags" Target="../tags/tag307.xml"/><Relationship Id="rId5" Type="http://schemas.openxmlformats.org/officeDocument/2006/relationships/tags" Target="../tags/tag306.xml"/><Relationship Id="rId4" Type="http://schemas.openxmlformats.org/officeDocument/2006/relationships/tags" Target="../tags/tag305.xml"/><Relationship Id="rId3" Type="http://schemas.openxmlformats.org/officeDocument/2006/relationships/image" Target="../media/image11.png"/><Relationship Id="rId2" Type="http://schemas.openxmlformats.org/officeDocument/2006/relationships/tags" Target="../tags/tag304.xml"/><Relationship Id="rId16" Type="http://schemas.openxmlformats.org/officeDocument/2006/relationships/slideLayout" Target="../slideLayouts/slideLayout55.xml"/><Relationship Id="rId15" Type="http://schemas.openxmlformats.org/officeDocument/2006/relationships/tags" Target="../tags/tag313.xml"/><Relationship Id="rId14" Type="http://schemas.openxmlformats.org/officeDocument/2006/relationships/tags" Target="../tags/tag312.xml"/><Relationship Id="rId13" Type="http://schemas.openxmlformats.org/officeDocument/2006/relationships/tags" Target="../tags/tag311.xml"/><Relationship Id="rId12" Type="http://schemas.openxmlformats.org/officeDocument/2006/relationships/image" Target="../media/image41.jpeg"/><Relationship Id="rId11" Type="http://schemas.openxmlformats.org/officeDocument/2006/relationships/tags" Target="../tags/tag310.xml"/><Relationship Id="rId10" Type="http://schemas.openxmlformats.org/officeDocument/2006/relationships/image" Target="../media/image40.jpeg"/><Relationship Id="rId1" Type="http://schemas.openxmlformats.org/officeDocument/2006/relationships/tags" Target="../tags/tag303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319.xml"/><Relationship Id="rId7" Type="http://schemas.openxmlformats.org/officeDocument/2006/relationships/image" Target="../media/image42.png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image" Target="../media/image11.png"/><Relationship Id="rId2" Type="http://schemas.openxmlformats.org/officeDocument/2006/relationships/tags" Target="../tags/tag315.xml"/><Relationship Id="rId18" Type="http://schemas.openxmlformats.org/officeDocument/2006/relationships/slideLayout" Target="../slideLayouts/slideLayout55.xml"/><Relationship Id="rId17" Type="http://schemas.openxmlformats.org/officeDocument/2006/relationships/tags" Target="../tags/tag324.xml"/><Relationship Id="rId16" Type="http://schemas.openxmlformats.org/officeDocument/2006/relationships/image" Target="../media/image19.png"/><Relationship Id="rId15" Type="http://schemas.openxmlformats.org/officeDocument/2006/relationships/tags" Target="../tags/tag323.xml"/><Relationship Id="rId14" Type="http://schemas.openxmlformats.org/officeDocument/2006/relationships/tags" Target="../tags/tag322.xml"/><Relationship Id="rId13" Type="http://schemas.openxmlformats.org/officeDocument/2006/relationships/image" Target="../media/image45.png"/><Relationship Id="rId12" Type="http://schemas.openxmlformats.org/officeDocument/2006/relationships/tags" Target="../tags/tag321.xml"/><Relationship Id="rId11" Type="http://schemas.openxmlformats.org/officeDocument/2006/relationships/image" Target="../media/image44.png"/><Relationship Id="rId10" Type="http://schemas.openxmlformats.org/officeDocument/2006/relationships/tags" Target="../tags/tag320.xml"/><Relationship Id="rId1" Type="http://schemas.openxmlformats.org/officeDocument/2006/relationships/tags" Target="../tags/tag31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tags" Target="../tags/tag329.xml"/><Relationship Id="rId6" Type="http://schemas.openxmlformats.org/officeDocument/2006/relationships/tags" Target="../tags/tag328.xml"/><Relationship Id="rId5" Type="http://schemas.openxmlformats.org/officeDocument/2006/relationships/image" Target="../media/image46.jpeg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image" Target="../media/image11.png"/><Relationship Id="rId10" Type="http://schemas.openxmlformats.org/officeDocument/2006/relationships/slideLayout" Target="../slideLayouts/slideLayout55.xml"/><Relationship Id="rId1" Type="http://schemas.openxmlformats.org/officeDocument/2006/relationships/tags" Target="../tags/tag3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5.xml"/><Relationship Id="rId5" Type="http://schemas.openxmlformats.org/officeDocument/2006/relationships/tags" Target="../tags/tag168.xml"/><Relationship Id="rId4" Type="http://schemas.openxmlformats.org/officeDocument/2006/relationships/image" Target="../media/image16.jpeg"/><Relationship Id="rId3" Type="http://schemas.openxmlformats.org/officeDocument/2006/relationships/tags" Target="../tags/tag167.xml"/><Relationship Id="rId2" Type="http://schemas.openxmlformats.org/officeDocument/2006/relationships/image" Target="../media/image11.png"/><Relationship Id="rId1" Type="http://schemas.openxmlformats.org/officeDocument/2006/relationships/tags" Target="../tags/tag16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11.png"/><Relationship Id="rId2" Type="http://schemas.openxmlformats.org/officeDocument/2006/relationships/tags" Target="../tags/tag170.xml"/><Relationship Id="rId11" Type="http://schemas.openxmlformats.org/officeDocument/2006/relationships/slideLayout" Target="../slideLayouts/slideLayout55.xml"/><Relationship Id="rId10" Type="http://schemas.openxmlformats.org/officeDocument/2006/relationships/tags" Target="../tags/tag177.xml"/><Relationship Id="rId1" Type="http://schemas.openxmlformats.org/officeDocument/2006/relationships/tags" Target="../tags/tag169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5.xml"/><Relationship Id="rId5" Type="http://schemas.openxmlformats.org/officeDocument/2006/relationships/tags" Target="../tags/tag180.xml"/><Relationship Id="rId4" Type="http://schemas.openxmlformats.org/officeDocument/2006/relationships/image" Target="../media/image17.png"/><Relationship Id="rId3" Type="http://schemas.openxmlformats.org/officeDocument/2006/relationships/tags" Target="../tags/tag179.xml"/><Relationship Id="rId2" Type="http://schemas.openxmlformats.org/officeDocument/2006/relationships/image" Target="../media/image11.png"/><Relationship Id="rId1" Type="http://schemas.openxmlformats.org/officeDocument/2006/relationships/tags" Target="../tags/tag17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image" Target="../media/image18.png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image" Target="../media/image11.png"/><Relationship Id="rId2" Type="http://schemas.openxmlformats.org/officeDocument/2006/relationships/tags" Target="../tags/tag182.xml"/><Relationship Id="rId12" Type="http://schemas.openxmlformats.org/officeDocument/2006/relationships/slideLayout" Target="../slideLayouts/slideLayout55.xml"/><Relationship Id="rId11" Type="http://schemas.openxmlformats.org/officeDocument/2006/relationships/tags" Target="../tags/tag188.xml"/><Relationship Id="rId10" Type="http://schemas.openxmlformats.org/officeDocument/2006/relationships/image" Target="../media/image19.png"/><Relationship Id="rId1" Type="http://schemas.openxmlformats.org/officeDocument/2006/relationships/tags" Target="../tags/tag18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image" Target="../media/image11.png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200.xml"/><Relationship Id="rId7" Type="http://schemas.openxmlformats.org/officeDocument/2006/relationships/image" Target="../media/image20.png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11.png"/><Relationship Id="rId2" Type="http://schemas.openxmlformats.org/officeDocument/2006/relationships/tags" Target="../tags/tag196.xml"/><Relationship Id="rId14" Type="http://schemas.openxmlformats.org/officeDocument/2006/relationships/slideLayout" Target="../slideLayouts/slideLayout55.xml"/><Relationship Id="rId13" Type="http://schemas.openxmlformats.org/officeDocument/2006/relationships/tags" Target="../tags/tag203.xml"/><Relationship Id="rId12" Type="http://schemas.openxmlformats.org/officeDocument/2006/relationships/image" Target="../media/image19.png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5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image" Target="../media/image11.png"/><Relationship Id="rId1" Type="http://schemas.openxmlformats.org/officeDocument/2006/relationships/tags" Target="../tags/tag2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" y="2163445"/>
            <a:ext cx="8800465" cy="1346200"/>
          </a:xfrm>
        </p:spPr>
        <p:txBody>
          <a:bodyPr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剧毒化学品（HCN） </a:t>
            </a:r>
            <a:br>
              <a:rPr lang="zh-CN" altLang="en-US" sz="3600" dirty="0">
                <a:solidFill>
                  <a:schemeClr val="bg1"/>
                </a:solidFill>
              </a:rPr>
            </a:br>
            <a:r>
              <a:rPr lang="zh-CN" altLang="en-US" sz="3600" dirty="0">
                <a:solidFill>
                  <a:schemeClr val="bg1"/>
                </a:solidFill>
              </a:rPr>
              <a:t>管理及泄漏应急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" y="3833504"/>
            <a:ext cx="4571999" cy="762394"/>
          </a:xfrm>
        </p:spPr>
        <p:txBody>
          <a:bodyPr anchor="ctr" anchorCtr="0"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zh-CN" altLang="en-US" sz="1200" dirty="0">
                <a:solidFill>
                  <a:schemeClr val="lt1"/>
                </a:solidFill>
              </a:rPr>
              <a:t>知名化工企业宁波多元化基地</a:t>
            </a:r>
            <a:endParaRPr lang="zh-CN" altLang="en-US" sz="1200" dirty="0">
              <a:solidFill>
                <a:schemeClr val="lt1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15567" b="15567"/>
          <a:stretch>
            <a:fillRect/>
          </a:stretch>
        </p:blipFill>
        <p:spPr>
          <a:xfrm>
            <a:off x="125063" y="86773"/>
            <a:ext cx="8894510" cy="340956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5520">
                <a:moveTo>
                  <a:pt x="0" y="0"/>
                </a:moveTo>
                <a:lnTo>
                  <a:pt x="19200" y="0"/>
                </a:lnTo>
                <a:lnTo>
                  <a:pt x="19200" y="5520"/>
                </a:lnTo>
                <a:lnTo>
                  <a:pt x="0" y="55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21310" y="4120515"/>
            <a:ext cx="4712335" cy="1824355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2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HCN安全管理—泄漏侦测:固定气体检测仪器</a:t>
            </a:r>
            <a:endParaRPr lang="en-US" altLang="zh-CN" sz="32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5376666" y="4210084"/>
            <a:ext cx="2510056" cy="1485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20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20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2" name="任意多边形: 形状 6"/>
          <p:cNvSpPr/>
          <p:nvPr>
            <p:custDataLst>
              <p:tags r:id="rId3"/>
            </p:custDataLst>
          </p:nvPr>
        </p:nvSpPr>
        <p:spPr>
          <a:xfrm rot="10800000">
            <a:off x="8075295" y="1170940"/>
            <a:ext cx="570865" cy="697865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237" h="415819">
                <a:moveTo>
                  <a:pt x="174788" y="0"/>
                </a:moveTo>
                <a:lnTo>
                  <a:pt x="340237" y="0"/>
                </a:lnTo>
                <a:lnTo>
                  <a:pt x="241322" y="415819"/>
                </a:lnTo>
                <a:lnTo>
                  <a:pt x="0" y="415819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1" name="任意多边形: 形状 7"/>
          <p:cNvSpPr/>
          <p:nvPr>
            <p:custDataLst>
              <p:tags r:id="rId4"/>
            </p:custDataLst>
          </p:nvPr>
        </p:nvSpPr>
        <p:spPr>
          <a:xfrm rot="10800000">
            <a:off x="7438390" y="1170940"/>
            <a:ext cx="570865" cy="697865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237" h="415819">
                <a:moveTo>
                  <a:pt x="174788" y="0"/>
                </a:moveTo>
                <a:lnTo>
                  <a:pt x="340237" y="0"/>
                </a:lnTo>
                <a:lnTo>
                  <a:pt x="241322" y="415819"/>
                </a:lnTo>
                <a:lnTo>
                  <a:pt x="0" y="415819"/>
                </a:lnTo>
                <a:close/>
              </a:path>
            </a:pathLst>
          </a:custGeom>
          <a:solidFill>
            <a:schemeClr val="lt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l="11272" r="11272"/>
          <a:stretch>
            <a:fillRect/>
          </a:stretch>
        </p:blipFill>
        <p:spPr>
          <a:xfrm>
            <a:off x="0" y="1657341"/>
            <a:ext cx="4366277" cy="3543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40" h="7440">
                <a:moveTo>
                  <a:pt x="0" y="0"/>
                </a:moveTo>
                <a:lnTo>
                  <a:pt x="7440" y="0"/>
                </a:lnTo>
                <a:lnTo>
                  <a:pt x="744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4709160" y="2598419"/>
            <a:ext cx="3977640" cy="960120"/>
          </a:xfrm>
          <a:prstGeom prst="rect">
            <a:avLst/>
          </a:prstGeom>
          <a:noFill/>
        </p:spPr>
        <p:txBody>
          <a:bodyPr wrap="square" lIns="47625" tIns="19050" rIns="47625" bIns="19050" rtlCol="0" anchor="b" anchorCtr="0">
            <a:normAutofit fontScale="80000"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33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HCN安全管理—泄漏侦测:便携式气体检测仪器</a:t>
            </a:r>
            <a:endParaRPr lang="en-US" altLang="zh-CN" sz="33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0" name="Title 6"/>
          <p:cNvSpPr txBox="1"/>
          <p:nvPr>
            <p:custDataLst>
              <p:tags r:id="rId8"/>
            </p:custDataLst>
          </p:nvPr>
        </p:nvSpPr>
        <p:spPr>
          <a:xfrm>
            <a:off x="4709160" y="4198125"/>
            <a:ext cx="3977640" cy="106059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HCN安全管理----CCTV实时监控</a:t>
            </a:r>
            <a:endParaRPr lang="en-US" altLang="zh-CN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7402" r="17402"/>
          <a:stretch>
            <a:fillRect/>
          </a:stretch>
        </p:blipFill>
        <p:spPr>
          <a:xfrm>
            <a:off x="457167" y="2114565"/>
            <a:ext cx="3429017" cy="3543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92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>
            <p:custDataLst>
              <p:tags r:id="rId1"/>
            </p:custDataLst>
          </p:nvPr>
        </p:nvSpPr>
        <p:spPr>
          <a:xfrm>
            <a:off x="3691020" y="2396044"/>
            <a:ext cx="1783715" cy="7835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sz="4500" dirty="0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</a:rPr>
              <a:t>Part 1</a:t>
            </a:r>
            <a:endParaRPr lang="en-US" altLang="zh-CN" sz="4500" dirty="0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2"/>
            </p:custDataLst>
          </p:nvPr>
        </p:nvCxnSpPr>
        <p:spPr>
          <a:xfrm>
            <a:off x="3715226" y="3425190"/>
            <a:ext cx="171307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063114" y="3691493"/>
            <a:ext cx="5016818" cy="622459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700" b="1" u="none" strike="noStrike" kern="1200" cap="none" spc="300" normalizeH="0" baseline="0">
                <a:solidFill>
                  <a:schemeClr val="bg1"/>
                </a:solidFill>
                <a:uFillTx/>
                <a:latin typeface="Arial" panose="020B0604020202020204" pitchFamily="34" charset="0"/>
                <a:ea typeface="幼圆" panose="02010509060101010101" pitchFamily="49" charset="-122"/>
                <a:cs typeface="+mj-cs"/>
              </a:defRPr>
            </a:lvl1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en-US" sz="2700" dirty="0">
                <a:solidFill>
                  <a:schemeClr val="lt1"/>
                </a:solidFill>
              </a:rPr>
              <a:t>HCN应急管理</a:t>
            </a:r>
            <a:endParaRPr lang="en-US" altLang="en-US" sz="2700" dirty="0">
              <a:solidFill>
                <a:schemeClr val="lt1"/>
              </a:solidFill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HCN应急管理---制度、预案</a:t>
            </a:r>
            <a:endParaRPr lang="nl-NL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57167" y="3249166"/>
            <a:ext cx="2655110" cy="1632895"/>
          </a:xfrm>
          <a:prstGeom prst="rect">
            <a:avLst/>
          </a:prstGeom>
        </p:spPr>
      </p:pic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3236895" y="3249166"/>
            <a:ext cx="1706566" cy="1632895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5208905" y="3232150"/>
            <a:ext cx="3477895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HCN应急管理---避难场所，安全房</a:t>
            </a:r>
            <a:endParaRPr lang="nl-NL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5696" b="15696"/>
          <a:stretch>
            <a:fillRect/>
          </a:stretch>
        </p:blipFill>
        <p:spPr>
          <a:xfrm>
            <a:off x="457167" y="4540278"/>
            <a:ext cx="3429019" cy="1117606"/>
          </a:xfrm>
          <a:prstGeom prst="rect">
            <a:avLst/>
          </a:prstGeom>
        </p:spPr>
      </p:pic>
      <p:pic>
        <p:nvPicPr>
          <p:cNvPr id="9" name="图片 8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4567" b="4567"/>
          <a:stretch>
            <a:fillRect/>
          </a:stretch>
        </p:blipFill>
        <p:spPr>
          <a:xfrm>
            <a:off x="457167" y="2114565"/>
            <a:ext cx="3429019" cy="2330463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安全房是用于当有EO、EDA、HCN、NH3泄漏时，作为应急避难场所。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2" name="Content Placeholder 2"/>
          <p:cNvSpPr>
            <a:spLocks noGrp="1"/>
          </p:cNvSpPr>
          <p:nvPr/>
        </p:nvSpPr>
        <p:spPr>
          <a:xfrm>
            <a:off x="360000" y="1600144"/>
            <a:ext cx="8424000" cy="46085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705" indent="-17970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nl-NL" sz="1400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direct line to FFB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sz="1400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至消防队的直线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Direct line 86503119 for calling out应急外拨直线电话86503119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Vacant for future 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预留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IP phone 8662 1666 only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for receiving call-in 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spcAft>
                <a:spcPts val="0"/>
              </a:spcAft>
            </a:pPr>
            <a:r>
              <a:rPr lang="nl-NL" dirty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接警电话-8662 1666 </a:t>
            </a:r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endParaRPr lang="nl-NL" sz="1400" dirty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6" name="Footer Placeholder 3"/>
          <p:cNvSpPr>
            <a:spLocks noGrp="1"/>
          </p:cNvSpPr>
          <p:nvPr/>
        </p:nvSpPr>
        <p:spPr>
          <a:xfrm>
            <a:off x="4649375" y="6597822"/>
            <a:ext cx="4130339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en-US" sz="10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Business Unit | Title</a:t>
            </a:r>
            <a:endParaRPr lang="en-US" smtClean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8" name="Slide Number Placeholder 4"/>
          <p:cNvSpPr>
            <a:spLocks noGrp="1"/>
          </p:cNvSpPr>
          <p:nvPr/>
        </p:nvSpPr>
        <p:spPr>
          <a:xfrm>
            <a:off x="8784000" y="6597822"/>
            <a:ext cx="252000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nl-NL" sz="1000" b="1" kern="1200" smtClean="0">
                <a:solidFill>
                  <a:srgbClr val="868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92B20FD-49AB-40E4-9A63-0978D4489DD4}" type="slidenum">
              <a:rPr lang="en-US" smtClean="0">
                <a:solidFill>
                  <a:srgbClr val="86868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fld>
            <a:endParaRPr lang="en-US" smtClean="0">
              <a:solidFill>
                <a:srgbClr val="868688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62644"/>
            <a:ext cx="5070196" cy="449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/>
          <p:nvPr>
            <p:custDataLst>
              <p:tags r:id="rId5"/>
            </p:custDataLst>
          </p:nvPr>
        </p:nvSpPr>
        <p:spPr>
          <a:xfrm>
            <a:off x="251520" y="404664"/>
            <a:ext cx="6228224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chemeClr val="accent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r>
              <a:rPr lang="nl-NL" dirty="0" smtClean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应急管理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---</a:t>
            </a:r>
            <a:r>
              <a:rPr lang="zh-CN" altLang="en-US" dirty="0" smtClean="0">
                <a:solidFill>
                  <a:schemeClr val="accent1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消防直拨电话</a:t>
            </a:r>
            <a:endParaRPr lang="zh-CN" altLang="en-US" dirty="0" smtClean="0">
              <a:solidFill>
                <a:schemeClr val="accent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HCN应急管理---消防泡沫</a:t>
            </a:r>
            <a:endParaRPr lang="nl-NL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8879" r="18879"/>
          <a:stretch>
            <a:fillRect/>
          </a:stretch>
        </p:blipFill>
        <p:spPr>
          <a:xfrm>
            <a:off x="457167" y="2114565"/>
            <a:ext cx="3429017" cy="3543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HCN应急管理---应急救援电瓶车</a:t>
            </a:r>
            <a:endParaRPr lang="nl-NL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8714" r="18714"/>
          <a:stretch>
            <a:fillRect/>
          </a:stretch>
        </p:blipFill>
        <p:spPr>
          <a:xfrm>
            <a:off x="457167" y="2114565"/>
            <a:ext cx="3429017" cy="3543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3617595" cy="6866255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 dirty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20955" y="5789930"/>
            <a:ext cx="1356836" cy="110871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457200" y="6179820"/>
            <a:ext cx="228602" cy="3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57170" y="1290087"/>
            <a:ext cx="1943110" cy="3200305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33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HCN应急管理---重型防化服、正压空气呼吸器</a:t>
            </a:r>
            <a:endParaRPr lang="nl-NL" sz="33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826937" y="1099486"/>
            <a:ext cx="2326962" cy="929712"/>
          </a:xfrm>
          <a:prstGeom prst="rect">
            <a:avLst/>
          </a:prstGeom>
        </p:spPr>
      </p:pic>
      <p:pic>
        <p:nvPicPr>
          <p:cNvPr id="10" name="图片 9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4826937" y="2124448"/>
            <a:ext cx="2326962" cy="1946857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3314692" y="5053667"/>
            <a:ext cx="5372138" cy="10287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20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20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55065" y="3537585"/>
            <a:ext cx="68707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ea typeface="幼圆" panose="02010509060101010101" pitchFamily="49" charset="-122"/>
              </a:rPr>
              <a:t>01</a:t>
            </a:r>
            <a:endParaRPr lang="zh-CN" altLang="en-US" sz="3600" b="1" dirty="0">
              <a:solidFill>
                <a:schemeClr val="accent1">
                  <a:lumMod val="20000"/>
                  <a:lumOff val="80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>
            <p:custDataLst>
              <p:tags r:id="rId2"/>
            </p:custDataLst>
          </p:nvPr>
        </p:nvSpPr>
        <p:spPr>
          <a:xfrm>
            <a:off x="1990090" y="3566795"/>
            <a:ext cx="2202180" cy="34480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zh-CN" altLang="en-US" dirty="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点击此处添加小标题</a:t>
            </a:r>
            <a:endParaRPr lang="zh-CN" altLang="en-US" dirty="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1990090" y="3919855"/>
            <a:ext cx="2111375" cy="269240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100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Business Unit | Title</a:t>
            </a:r>
            <a:endParaRPr lang="en-US" sz="100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35" name="椭圆 34"/>
          <p:cNvSpPr/>
          <p:nvPr>
            <p:custDataLst>
              <p:tags r:id="rId4"/>
            </p:custDataLst>
          </p:nvPr>
        </p:nvSpPr>
        <p:spPr>
          <a:xfrm>
            <a:off x="1885950" y="3806190"/>
            <a:ext cx="77470" cy="77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8" name="Rectangle 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74565" y="3531235"/>
            <a:ext cx="68707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rm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chemeClr val="accent1">
                    <a:lumMod val="20000"/>
                    <a:lumOff val="80000"/>
                  </a:schemeClr>
                </a:solidFill>
                <a:ea typeface="幼圆" panose="02010509060101010101" pitchFamily="49" charset="-122"/>
              </a:rPr>
              <a:t>0</a:t>
            </a:r>
            <a:r>
              <a:rPr lang="en-US" altLang="zh-CN" sz="3600" dirty="0">
                <a:solidFill>
                  <a:schemeClr val="accent1">
                    <a:lumMod val="20000"/>
                    <a:lumOff val="80000"/>
                  </a:schemeClr>
                </a:solidFill>
                <a:ea typeface="幼圆" panose="02010509060101010101" pitchFamily="49" charset="-122"/>
              </a:rPr>
              <a:t>2</a:t>
            </a:r>
            <a:endParaRPr lang="en-US" altLang="zh-CN" sz="3600" b="1" dirty="0">
              <a:solidFill>
                <a:schemeClr val="accent1">
                  <a:lumMod val="20000"/>
                  <a:lumOff val="80000"/>
                </a:schemeClr>
              </a:solidFill>
              <a:ea typeface="幼圆" panose="02010509060101010101" pitchFamily="49" charset="-122"/>
            </a:endParaRPr>
          </a:p>
        </p:txBody>
      </p:sp>
      <p:sp>
        <p:nvSpPr>
          <p:cNvPr id="39" name="矩形 38"/>
          <p:cNvSpPr/>
          <p:nvPr>
            <p:custDataLst>
              <p:tags r:id="rId6"/>
            </p:custDataLst>
          </p:nvPr>
        </p:nvSpPr>
        <p:spPr>
          <a:xfrm>
            <a:off x="5609590" y="3560445"/>
            <a:ext cx="2202180" cy="344805"/>
          </a:xfrm>
          <a:prstGeom prst="rect">
            <a:avLst/>
          </a:prstGeom>
        </p:spPr>
        <p:txBody>
          <a:bodyPr wrap="square">
            <a:normAutofit fontScale="90000"/>
          </a:bodyPr>
          <a:lstStyle/>
          <a:p>
            <a:pPr>
              <a:spcBef>
                <a:spcPct val="0"/>
              </a:spcBef>
            </a:pPr>
            <a:r>
              <a:rPr lang="zh-CN" altLang="en-US" dirty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点击此处添加小标题</a:t>
            </a:r>
            <a:endParaRPr lang="zh-CN" altLang="en-US" dirty="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0" name="矩形 39"/>
          <p:cNvSpPr/>
          <p:nvPr>
            <p:custDataLst>
              <p:tags r:id="rId7"/>
            </p:custDataLst>
          </p:nvPr>
        </p:nvSpPr>
        <p:spPr>
          <a:xfrm>
            <a:off x="5609590" y="3926205"/>
            <a:ext cx="1855470" cy="706755"/>
          </a:xfrm>
          <a:prstGeom prst="rect">
            <a:avLst/>
          </a:prstGeom>
        </p:spPr>
        <p:txBody>
          <a:bodyPr wrap="square"/>
          <a:lstStyle/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HCN生产简介</a:t>
            </a:r>
            <a:endParaRPr lang="en-US" altLang="zh-CN" sz="1600" b="1" dirty="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HCN的特性</a:t>
            </a:r>
            <a:endParaRPr lang="en-US" altLang="zh-CN" sz="1600" b="1" dirty="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HCN安全管理</a:t>
            </a:r>
            <a:endParaRPr lang="en-US" altLang="zh-CN" sz="1600" b="1" dirty="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b="1" dirty="0">
                <a:solidFill>
                  <a:schemeClr val="lt1"/>
                </a:solidFill>
                <a:latin typeface="Arial" panose="020B0604020202020204" pitchFamily="34" charset="0"/>
                <a:ea typeface="幼圆" panose="02010509060101010101" pitchFamily="49" charset="-122"/>
              </a:rPr>
              <a:t>HCN应急管理</a:t>
            </a:r>
            <a:endParaRPr lang="en-US" altLang="zh-CN" sz="1600" b="1" dirty="0">
              <a:solidFill>
                <a:schemeClr val="lt1"/>
              </a:solidFill>
              <a:latin typeface="Arial" panose="020B0604020202020204" pitchFamily="34" charset="0"/>
              <a:ea typeface="幼圆" panose="02010509060101010101" pitchFamily="49" charset="-122"/>
            </a:endParaRPr>
          </a:p>
        </p:txBody>
      </p:sp>
      <p:sp>
        <p:nvSpPr>
          <p:cNvPr id="41" name="椭圆 40"/>
          <p:cNvSpPr/>
          <p:nvPr>
            <p:custDataLst>
              <p:tags r:id="rId8"/>
            </p:custDataLst>
          </p:nvPr>
        </p:nvSpPr>
        <p:spPr>
          <a:xfrm>
            <a:off x="5505450" y="3799840"/>
            <a:ext cx="77470" cy="774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 fontScale="25000" lnSpcReduction="20000"/>
          </a:bodyPr>
          <a:lstStyle/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6" name="任意多边形: 形状 25"/>
          <p:cNvSpPr/>
          <p:nvPr>
            <p:custDataLst>
              <p:tags r:id="rId9"/>
            </p:custDataLst>
          </p:nvPr>
        </p:nvSpPr>
        <p:spPr>
          <a:xfrm>
            <a:off x="3481705" y="756285"/>
            <a:ext cx="2180590" cy="858520"/>
          </a:xfrm>
          <a:custGeom>
            <a:avLst/>
            <a:gdLst>
              <a:gd name="connsiteX0" fmla="*/ 205118 w 8991942"/>
              <a:gd name="connsiteY0" fmla="*/ 686554 h 3588181"/>
              <a:gd name="connsiteX1" fmla="*/ 1024268 w 8991942"/>
              <a:gd name="connsiteY1" fmla="*/ 2810629 h 3588181"/>
              <a:gd name="connsiteX2" fmla="*/ 2633993 w 8991942"/>
              <a:gd name="connsiteY2" fmla="*/ 3515479 h 3588181"/>
              <a:gd name="connsiteX3" fmla="*/ 7729868 w 8991942"/>
              <a:gd name="connsiteY3" fmla="*/ 3477379 h 3588181"/>
              <a:gd name="connsiteX4" fmla="*/ 8853818 w 8991942"/>
              <a:gd name="connsiteY4" fmla="*/ 2734429 h 3588181"/>
              <a:gd name="connsiteX5" fmla="*/ 8891918 w 8991942"/>
              <a:gd name="connsiteY5" fmla="*/ 1105654 h 3588181"/>
              <a:gd name="connsiteX6" fmla="*/ 8110868 w 8991942"/>
              <a:gd name="connsiteY6" fmla="*/ 572254 h 3588181"/>
              <a:gd name="connsiteX7" fmla="*/ 814718 w 8991942"/>
              <a:gd name="connsiteY7" fmla="*/ 754 h 3588181"/>
              <a:gd name="connsiteX8" fmla="*/ 205118 w 8991942"/>
              <a:gd name="connsiteY8" fmla="*/ 686554 h 3588181"/>
              <a:gd name="connsiteX0-1" fmla="*/ 181089 w 8967913"/>
              <a:gd name="connsiteY0-2" fmla="*/ 686554 h 3588181"/>
              <a:gd name="connsiteX1-3" fmla="*/ 1000239 w 8967913"/>
              <a:gd name="connsiteY1-4" fmla="*/ 2810629 h 3588181"/>
              <a:gd name="connsiteX2-5" fmla="*/ 2609964 w 8967913"/>
              <a:gd name="connsiteY2-6" fmla="*/ 3515479 h 3588181"/>
              <a:gd name="connsiteX3-7" fmla="*/ 7705839 w 8967913"/>
              <a:gd name="connsiteY3-8" fmla="*/ 3477379 h 3588181"/>
              <a:gd name="connsiteX4-9" fmla="*/ 8829789 w 8967913"/>
              <a:gd name="connsiteY4-10" fmla="*/ 2734429 h 3588181"/>
              <a:gd name="connsiteX5-11" fmla="*/ 8867889 w 8967913"/>
              <a:gd name="connsiteY5-12" fmla="*/ 1105654 h 3588181"/>
              <a:gd name="connsiteX6-13" fmla="*/ 8086839 w 8967913"/>
              <a:gd name="connsiteY6-14" fmla="*/ 572254 h 3588181"/>
              <a:gd name="connsiteX7-15" fmla="*/ 790689 w 8967913"/>
              <a:gd name="connsiteY7-16" fmla="*/ 754 h 3588181"/>
              <a:gd name="connsiteX8-17" fmla="*/ 181089 w 8967913"/>
              <a:gd name="connsiteY8-18" fmla="*/ 686554 h 3588181"/>
              <a:gd name="connsiteX0-19" fmla="*/ 1602 w 8788426"/>
              <a:gd name="connsiteY0-20" fmla="*/ 686778 h 3588405"/>
              <a:gd name="connsiteX1-21" fmla="*/ 820752 w 8788426"/>
              <a:gd name="connsiteY1-22" fmla="*/ 2810853 h 3588405"/>
              <a:gd name="connsiteX2-23" fmla="*/ 2430477 w 8788426"/>
              <a:gd name="connsiteY2-24" fmla="*/ 3515703 h 3588405"/>
              <a:gd name="connsiteX3-25" fmla="*/ 7526352 w 8788426"/>
              <a:gd name="connsiteY3-26" fmla="*/ 3477603 h 3588405"/>
              <a:gd name="connsiteX4-27" fmla="*/ 8650302 w 8788426"/>
              <a:gd name="connsiteY4-28" fmla="*/ 2734653 h 3588405"/>
              <a:gd name="connsiteX5-29" fmla="*/ 8688402 w 8788426"/>
              <a:gd name="connsiteY5-30" fmla="*/ 1105878 h 3588405"/>
              <a:gd name="connsiteX6-31" fmla="*/ 7907352 w 8788426"/>
              <a:gd name="connsiteY6-32" fmla="*/ 572478 h 3588405"/>
              <a:gd name="connsiteX7-33" fmla="*/ 611202 w 8788426"/>
              <a:gd name="connsiteY7-34" fmla="*/ 978 h 3588405"/>
              <a:gd name="connsiteX8-35" fmla="*/ 1602 w 8788426"/>
              <a:gd name="connsiteY8-36" fmla="*/ 686778 h 3588405"/>
              <a:gd name="connsiteX0-37" fmla="*/ 6593 w 8793417"/>
              <a:gd name="connsiteY0-38" fmla="*/ 686591 h 3588218"/>
              <a:gd name="connsiteX1-39" fmla="*/ 825743 w 8793417"/>
              <a:gd name="connsiteY1-40" fmla="*/ 2810666 h 3588218"/>
              <a:gd name="connsiteX2-41" fmla="*/ 2435468 w 8793417"/>
              <a:gd name="connsiteY2-42" fmla="*/ 3515516 h 3588218"/>
              <a:gd name="connsiteX3-43" fmla="*/ 7531343 w 8793417"/>
              <a:gd name="connsiteY3-44" fmla="*/ 3477416 h 3588218"/>
              <a:gd name="connsiteX4-45" fmla="*/ 8655293 w 8793417"/>
              <a:gd name="connsiteY4-46" fmla="*/ 2734466 h 3588218"/>
              <a:gd name="connsiteX5-47" fmla="*/ 8693393 w 8793417"/>
              <a:gd name="connsiteY5-48" fmla="*/ 1105691 h 3588218"/>
              <a:gd name="connsiteX6-49" fmla="*/ 7912343 w 8793417"/>
              <a:gd name="connsiteY6-50" fmla="*/ 572291 h 3588218"/>
              <a:gd name="connsiteX7-51" fmla="*/ 616193 w 8793417"/>
              <a:gd name="connsiteY7-52" fmla="*/ 791 h 3588218"/>
              <a:gd name="connsiteX8-53" fmla="*/ 6593 w 8793417"/>
              <a:gd name="connsiteY8-54" fmla="*/ 686591 h 3588218"/>
              <a:gd name="connsiteX0-55" fmla="*/ 7740 w 8794564"/>
              <a:gd name="connsiteY0-56" fmla="*/ 686555 h 3588182"/>
              <a:gd name="connsiteX1-57" fmla="*/ 826890 w 8794564"/>
              <a:gd name="connsiteY1-58" fmla="*/ 2810630 h 3588182"/>
              <a:gd name="connsiteX2-59" fmla="*/ 2436615 w 8794564"/>
              <a:gd name="connsiteY2-60" fmla="*/ 3515480 h 3588182"/>
              <a:gd name="connsiteX3-61" fmla="*/ 7532490 w 8794564"/>
              <a:gd name="connsiteY3-62" fmla="*/ 3477380 h 3588182"/>
              <a:gd name="connsiteX4-63" fmla="*/ 8656440 w 8794564"/>
              <a:gd name="connsiteY4-64" fmla="*/ 2734430 h 3588182"/>
              <a:gd name="connsiteX5-65" fmla="*/ 8694540 w 8794564"/>
              <a:gd name="connsiteY5-66" fmla="*/ 1105655 h 3588182"/>
              <a:gd name="connsiteX6-67" fmla="*/ 7913490 w 8794564"/>
              <a:gd name="connsiteY6-68" fmla="*/ 572255 h 3588182"/>
              <a:gd name="connsiteX7-69" fmla="*/ 617340 w 8794564"/>
              <a:gd name="connsiteY7-70" fmla="*/ 755 h 3588182"/>
              <a:gd name="connsiteX8-71" fmla="*/ 7740 w 8794564"/>
              <a:gd name="connsiteY8-72" fmla="*/ 686555 h 3588182"/>
              <a:gd name="connsiteX0-73" fmla="*/ 12757 w 8799581"/>
              <a:gd name="connsiteY0-74" fmla="*/ 686555 h 3595456"/>
              <a:gd name="connsiteX1-75" fmla="*/ 993832 w 8799581"/>
              <a:gd name="connsiteY1-76" fmla="*/ 2705855 h 3595456"/>
              <a:gd name="connsiteX2-77" fmla="*/ 2441632 w 8799581"/>
              <a:gd name="connsiteY2-78" fmla="*/ 3515480 h 3595456"/>
              <a:gd name="connsiteX3-79" fmla="*/ 7537507 w 8799581"/>
              <a:gd name="connsiteY3-80" fmla="*/ 3477380 h 3595456"/>
              <a:gd name="connsiteX4-81" fmla="*/ 8661457 w 8799581"/>
              <a:gd name="connsiteY4-82" fmla="*/ 2734430 h 3595456"/>
              <a:gd name="connsiteX5-83" fmla="*/ 8699557 w 8799581"/>
              <a:gd name="connsiteY5-84" fmla="*/ 1105655 h 3595456"/>
              <a:gd name="connsiteX6-85" fmla="*/ 7918507 w 8799581"/>
              <a:gd name="connsiteY6-86" fmla="*/ 572255 h 3595456"/>
              <a:gd name="connsiteX7-87" fmla="*/ 622357 w 8799581"/>
              <a:gd name="connsiteY7-88" fmla="*/ 755 h 3595456"/>
              <a:gd name="connsiteX8-89" fmla="*/ 12757 w 8799581"/>
              <a:gd name="connsiteY8-90" fmla="*/ 686555 h 3595456"/>
              <a:gd name="connsiteX0-91" fmla="*/ 12757 w 8799581"/>
              <a:gd name="connsiteY0-92" fmla="*/ 686555 h 3595456"/>
              <a:gd name="connsiteX1-93" fmla="*/ 993832 w 8799581"/>
              <a:gd name="connsiteY1-94" fmla="*/ 2705855 h 3595456"/>
              <a:gd name="connsiteX2-95" fmla="*/ 2441632 w 8799581"/>
              <a:gd name="connsiteY2-96" fmla="*/ 3515480 h 3595456"/>
              <a:gd name="connsiteX3-97" fmla="*/ 7537507 w 8799581"/>
              <a:gd name="connsiteY3-98" fmla="*/ 3477380 h 3595456"/>
              <a:gd name="connsiteX4-99" fmla="*/ 8661457 w 8799581"/>
              <a:gd name="connsiteY4-100" fmla="*/ 2734430 h 3595456"/>
              <a:gd name="connsiteX5-101" fmla="*/ 8699557 w 8799581"/>
              <a:gd name="connsiteY5-102" fmla="*/ 1105655 h 3595456"/>
              <a:gd name="connsiteX6-103" fmla="*/ 7918507 w 8799581"/>
              <a:gd name="connsiteY6-104" fmla="*/ 572255 h 3595456"/>
              <a:gd name="connsiteX7-105" fmla="*/ 622357 w 8799581"/>
              <a:gd name="connsiteY7-106" fmla="*/ 755 h 3595456"/>
              <a:gd name="connsiteX8-107" fmla="*/ 12757 w 8799581"/>
              <a:gd name="connsiteY8-108" fmla="*/ 686555 h 3595456"/>
              <a:gd name="connsiteX0-109" fmla="*/ 12757 w 8799581"/>
              <a:gd name="connsiteY0-110" fmla="*/ 686555 h 3505349"/>
              <a:gd name="connsiteX1-111" fmla="*/ 993832 w 8799581"/>
              <a:gd name="connsiteY1-112" fmla="*/ 2705855 h 3505349"/>
              <a:gd name="connsiteX2-113" fmla="*/ 2860732 w 8799581"/>
              <a:gd name="connsiteY2-114" fmla="*/ 3286880 h 3505349"/>
              <a:gd name="connsiteX3-115" fmla="*/ 7537507 w 8799581"/>
              <a:gd name="connsiteY3-116" fmla="*/ 3477380 h 3505349"/>
              <a:gd name="connsiteX4-117" fmla="*/ 8661457 w 8799581"/>
              <a:gd name="connsiteY4-118" fmla="*/ 2734430 h 3505349"/>
              <a:gd name="connsiteX5-119" fmla="*/ 8699557 w 8799581"/>
              <a:gd name="connsiteY5-120" fmla="*/ 1105655 h 3505349"/>
              <a:gd name="connsiteX6-121" fmla="*/ 7918507 w 8799581"/>
              <a:gd name="connsiteY6-122" fmla="*/ 572255 h 3505349"/>
              <a:gd name="connsiteX7-123" fmla="*/ 622357 w 8799581"/>
              <a:gd name="connsiteY7-124" fmla="*/ 755 h 3505349"/>
              <a:gd name="connsiteX8-125" fmla="*/ 12757 w 8799581"/>
              <a:gd name="connsiteY8-126" fmla="*/ 686555 h 3505349"/>
              <a:gd name="connsiteX0-127" fmla="*/ 12757 w 8799581"/>
              <a:gd name="connsiteY0-128" fmla="*/ 686555 h 3501747"/>
              <a:gd name="connsiteX1-129" fmla="*/ 993832 w 8799581"/>
              <a:gd name="connsiteY1-130" fmla="*/ 2705855 h 3501747"/>
              <a:gd name="connsiteX2-131" fmla="*/ 2860732 w 8799581"/>
              <a:gd name="connsiteY2-132" fmla="*/ 3286880 h 3501747"/>
              <a:gd name="connsiteX3-133" fmla="*/ 7537507 w 8799581"/>
              <a:gd name="connsiteY3-134" fmla="*/ 3477380 h 3501747"/>
              <a:gd name="connsiteX4-135" fmla="*/ 8661457 w 8799581"/>
              <a:gd name="connsiteY4-136" fmla="*/ 2734430 h 3501747"/>
              <a:gd name="connsiteX5-137" fmla="*/ 8699557 w 8799581"/>
              <a:gd name="connsiteY5-138" fmla="*/ 1105655 h 3501747"/>
              <a:gd name="connsiteX6-139" fmla="*/ 7918507 w 8799581"/>
              <a:gd name="connsiteY6-140" fmla="*/ 572255 h 3501747"/>
              <a:gd name="connsiteX7-141" fmla="*/ 622357 w 8799581"/>
              <a:gd name="connsiteY7-142" fmla="*/ 755 h 3501747"/>
              <a:gd name="connsiteX8-143" fmla="*/ 12757 w 8799581"/>
              <a:gd name="connsiteY8-144" fmla="*/ 686555 h 3501747"/>
              <a:gd name="connsiteX0-145" fmla="*/ 12757 w 8794918"/>
              <a:gd name="connsiteY0-146" fmla="*/ 686555 h 3401446"/>
              <a:gd name="connsiteX1-147" fmla="*/ 993832 w 8794918"/>
              <a:gd name="connsiteY1-148" fmla="*/ 2705855 h 3401446"/>
              <a:gd name="connsiteX2-149" fmla="*/ 2860732 w 8794918"/>
              <a:gd name="connsiteY2-150" fmla="*/ 3286880 h 3401446"/>
              <a:gd name="connsiteX3-151" fmla="*/ 7613707 w 8794918"/>
              <a:gd name="connsiteY3-152" fmla="*/ 3353555 h 3401446"/>
              <a:gd name="connsiteX4-153" fmla="*/ 8661457 w 8794918"/>
              <a:gd name="connsiteY4-154" fmla="*/ 2734430 h 3401446"/>
              <a:gd name="connsiteX5-155" fmla="*/ 8699557 w 8794918"/>
              <a:gd name="connsiteY5-156" fmla="*/ 1105655 h 3401446"/>
              <a:gd name="connsiteX6-157" fmla="*/ 7918507 w 8794918"/>
              <a:gd name="connsiteY6-158" fmla="*/ 572255 h 3401446"/>
              <a:gd name="connsiteX7-159" fmla="*/ 622357 w 8794918"/>
              <a:gd name="connsiteY7-160" fmla="*/ 755 h 3401446"/>
              <a:gd name="connsiteX8-161" fmla="*/ 12757 w 8794918"/>
              <a:gd name="connsiteY8-162" fmla="*/ 686555 h 3401446"/>
              <a:gd name="connsiteX0-163" fmla="*/ 14718 w 8796879"/>
              <a:gd name="connsiteY0-164" fmla="*/ 686555 h 3401446"/>
              <a:gd name="connsiteX1-165" fmla="*/ 1033893 w 8796879"/>
              <a:gd name="connsiteY1-166" fmla="*/ 2705855 h 3401446"/>
              <a:gd name="connsiteX2-167" fmla="*/ 2862693 w 8796879"/>
              <a:gd name="connsiteY2-168" fmla="*/ 3286880 h 3401446"/>
              <a:gd name="connsiteX3-169" fmla="*/ 7615668 w 8796879"/>
              <a:gd name="connsiteY3-170" fmla="*/ 3353555 h 3401446"/>
              <a:gd name="connsiteX4-171" fmla="*/ 8663418 w 8796879"/>
              <a:gd name="connsiteY4-172" fmla="*/ 2734430 h 3401446"/>
              <a:gd name="connsiteX5-173" fmla="*/ 8701518 w 8796879"/>
              <a:gd name="connsiteY5-174" fmla="*/ 1105655 h 3401446"/>
              <a:gd name="connsiteX6-175" fmla="*/ 7920468 w 8796879"/>
              <a:gd name="connsiteY6-176" fmla="*/ 572255 h 3401446"/>
              <a:gd name="connsiteX7-177" fmla="*/ 624318 w 8796879"/>
              <a:gd name="connsiteY7-178" fmla="*/ 755 h 3401446"/>
              <a:gd name="connsiteX8-179" fmla="*/ 14718 w 8796879"/>
              <a:gd name="connsiteY8-180" fmla="*/ 686555 h 3401446"/>
              <a:gd name="connsiteX0-181" fmla="*/ 14718 w 8796879"/>
              <a:gd name="connsiteY0-182" fmla="*/ 686555 h 3401446"/>
              <a:gd name="connsiteX1-183" fmla="*/ 1033893 w 8796879"/>
              <a:gd name="connsiteY1-184" fmla="*/ 2705855 h 3401446"/>
              <a:gd name="connsiteX2-185" fmla="*/ 2862693 w 8796879"/>
              <a:gd name="connsiteY2-186" fmla="*/ 3286880 h 3401446"/>
              <a:gd name="connsiteX3-187" fmla="*/ 7615668 w 8796879"/>
              <a:gd name="connsiteY3-188" fmla="*/ 3353555 h 3401446"/>
              <a:gd name="connsiteX4-189" fmla="*/ 8663418 w 8796879"/>
              <a:gd name="connsiteY4-190" fmla="*/ 2734430 h 3401446"/>
              <a:gd name="connsiteX5-191" fmla="*/ 8701518 w 8796879"/>
              <a:gd name="connsiteY5-192" fmla="*/ 1105655 h 3401446"/>
              <a:gd name="connsiteX6-193" fmla="*/ 7920468 w 8796879"/>
              <a:gd name="connsiteY6-194" fmla="*/ 572255 h 3401446"/>
              <a:gd name="connsiteX7-195" fmla="*/ 624318 w 8796879"/>
              <a:gd name="connsiteY7-196" fmla="*/ 755 h 3401446"/>
              <a:gd name="connsiteX8-197" fmla="*/ 14718 w 8796879"/>
              <a:gd name="connsiteY8-198" fmla="*/ 686555 h 3401446"/>
              <a:gd name="connsiteX0-199" fmla="*/ 14718 w 8796879"/>
              <a:gd name="connsiteY0-200" fmla="*/ 686555 h 3389164"/>
              <a:gd name="connsiteX1-201" fmla="*/ 1033893 w 8796879"/>
              <a:gd name="connsiteY1-202" fmla="*/ 2705855 h 3389164"/>
              <a:gd name="connsiteX2-203" fmla="*/ 3446893 w 8796879"/>
              <a:gd name="connsiteY2-204" fmla="*/ 3248780 h 3389164"/>
              <a:gd name="connsiteX3-205" fmla="*/ 7615668 w 8796879"/>
              <a:gd name="connsiteY3-206" fmla="*/ 3353555 h 3389164"/>
              <a:gd name="connsiteX4-207" fmla="*/ 8663418 w 8796879"/>
              <a:gd name="connsiteY4-208" fmla="*/ 2734430 h 3389164"/>
              <a:gd name="connsiteX5-209" fmla="*/ 8701518 w 8796879"/>
              <a:gd name="connsiteY5-210" fmla="*/ 1105655 h 3389164"/>
              <a:gd name="connsiteX6-211" fmla="*/ 7920468 w 8796879"/>
              <a:gd name="connsiteY6-212" fmla="*/ 572255 h 3389164"/>
              <a:gd name="connsiteX7-213" fmla="*/ 624318 w 8796879"/>
              <a:gd name="connsiteY7-214" fmla="*/ 755 h 3389164"/>
              <a:gd name="connsiteX8-215" fmla="*/ 14718 w 8796879"/>
              <a:gd name="connsiteY8-216" fmla="*/ 686555 h 3389164"/>
              <a:gd name="connsiteX0-217" fmla="*/ 14718 w 8795350"/>
              <a:gd name="connsiteY0-218" fmla="*/ 686555 h 3297753"/>
              <a:gd name="connsiteX1-219" fmla="*/ 1033893 w 8795350"/>
              <a:gd name="connsiteY1-220" fmla="*/ 2705855 h 3297753"/>
              <a:gd name="connsiteX2-221" fmla="*/ 3446893 w 8795350"/>
              <a:gd name="connsiteY2-222" fmla="*/ 3248780 h 3297753"/>
              <a:gd name="connsiteX3-223" fmla="*/ 7641068 w 8795350"/>
              <a:gd name="connsiteY3-224" fmla="*/ 3213855 h 3297753"/>
              <a:gd name="connsiteX4-225" fmla="*/ 8663418 w 8795350"/>
              <a:gd name="connsiteY4-226" fmla="*/ 2734430 h 3297753"/>
              <a:gd name="connsiteX5-227" fmla="*/ 8701518 w 8795350"/>
              <a:gd name="connsiteY5-228" fmla="*/ 1105655 h 3297753"/>
              <a:gd name="connsiteX6-229" fmla="*/ 7920468 w 8795350"/>
              <a:gd name="connsiteY6-230" fmla="*/ 572255 h 3297753"/>
              <a:gd name="connsiteX7-231" fmla="*/ 624318 w 8795350"/>
              <a:gd name="connsiteY7-232" fmla="*/ 755 h 3297753"/>
              <a:gd name="connsiteX8-233" fmla="*/ 14718 w 8795350"/>
              <a:gd name="connsiteY8-234" fmla="*/ 686555 h 3297753"/>
              <a:gd name="connsiteX0-235" fmla="*/ 14718 w 8860917"/>
              <a:gd name="connsiteY0-236" fmla="*/ 686555 h 3297753"/>
              <a:gd name="connsiteX1-237" fmla="*/ 1033893 w 8860917"/>
              <a:gd name="connsiteY1-238" fmla="*/ 2705855 h 3297753"/>
              <a:gd name="connsiteX2-239" fmla="*/ 3446893 w 8860917"/>
              <a:gd name="connsiteY2-240" fmla="*/ 3248780 h 3297753"/>
              <a:gd name="connsiteX3-241" fmla="*/ 7641068 w 8860917"/>
              <a:gd name="connsiteY3-242" fmla="*/ 3213855 h 3297753"/>
              <a:gd name="connsiteX4-243" fmla="*/ 8663418 w 8860917"/>
              <a:gd name="connsiteY4-244" fmla="*/ 2734430 h 3297753"/>
              <a:gd name="connsiteX5-245" fmla="*/ 8701518 w 8860917"/>
              <a:gd name="connsiteY5-246" fmla="*/ 1105655 h 3297753"/>
              <a:gd name="connsiteX6-247" fmla="*/ 7920468 w 8860917"/>
              <a:gd name="connsiteY6-248" fmla="*/ 572255 h 3297753"/>
              <a:gd name="connsiteX7-249" fmla="*/ 624318 w 8860917"/>
              <a:gd name="connsiteY7-250" fmla="*/ 755 h 3297753"/>
              <a:gd name="connsiteX8-251" fmla="*/ 14718 w 8860917"/>
              <a:gd name="connsiteY8-252" fmla="*/ 686555 h 3297753"/>
              <a:gd name="connsiteX0-253" fmla="*/ 14718 w 8895579"/>
              <a:gd name="connsiteY0-254" fmla="*/ 686555 h 3309199"/>
              <a:gd name="connsiteX1-255" fmla="*/ 1033893 w 8895579"/>
              <a:gd name="connsiteY1-256" fmla="*/ 2705855 h 3309199"/>
              <a:gd name="connsiteX2-257" fmla="*/ 3446893 w 8895579"/>
              <a:gd name="connsiteY2-258" fmla="*/ 3248780 h 3309199"/>
              <a:gd name="connsiteX3-259" fmla="*/ 7641068 w 8895579"/>
              <a:gd name="connsiteY3-260" fmla="*/ 3213855 h 3309199"/>
              <a:gd name="connsiteX4-261" fmla="*/ 8714218 w 8895579"/>
              <a:gd name="connsiteY4-262" fmla="*/ 2518530 h 3309199"/>
              <a:gd name="connsiteX5-263" fmla="*/ 8701518 w 8895579"/>
              <a:gd name="connsiteY5-264" fmla="*/ 1105655 h 3309199"/>
              <a:gd name="connsiteX6-265" fmla="*/ 7920468 w 8895579"/>
              <a:gd name="connsiteY6-266" fmla="*/ 572255 h 3309199"/>
              <a:gd name="connsiteX7-267" fmla="*/ 624318 w 8895579"/>
              <a:gd name="connsiteY7-268" fmla="*/ 755 h 3309199"/>
              <a:gd name="connsiteX8-269" fmla="*/ 14718 w 8895579"/>
              <a:gd name="connsiteY8-270" fmla="*/ 686555 h 3309199"/>
              <a:gd name="connsiteX0-271" fmla="*/ 14718 w 8841072"/>
              <a:gd name="connsiteY0-272" fmla="*/ 686555 h 3309199"/>
              <a:gd name="connsiteX1-273" fmla="*/ 1033893 w 8841072"/>
              <a:gd name="connsiteY1-274" fmla="*/ 2705855 h 3309199"/>
              <a:gd name="connsiteX2-275" fmla="*/ 3446893 w 8841072"/>
              <a:gd name="connsiteY2-276" fmla="*/ 3248780 h 3309199"/>
              <a:gd name="connsiteX3-277" fmla="*/ 7641068 w 8841072"/>
              <a:gd name="connsiteY3-278" fmla="*/ 3213855 h 3309199"/>
              <a:gd name="connsiteX4-279" fmla="*/ 8714218 w 8841072"/>
              <a:gd name="connsiteY4-280" fmla="*/ 2518530 h 3309199"/>
              <a:gd name="connsiteX5-281" fmla="*/ 8701518 w 8841072"/>
              <a:gd name="connsiteY5-282" fmla="*/ 1105655 h 3309199"/>
              <a:gd name="connsiteX6-283" fmla="*/ 7920468 w 8841072"/>
              <a:gd name="connsiteY6-284" fmla="*/ 572255 h 3309199"/>
              <a:gd name="connsiteX7-285" fmla="*/ 624318 w 8841072"/>
              <a:gd name="connsiteY7-286" fmla="*/ 755 h 3309199"/>
              <a:gd name="connsiteX8-287" fmla="*/ 14718 w 8841072"/>
              <a:gd name="connsiteY8-288" fmla="*/ 686555 h 3309199"/>
              <a:gd name="connsiteX0-289" fmla="*/ 197463 w 9039140"/>
              <a:gd name="connsiteY0-290" fmla="*/ 686616 h 3309260"/>
              <a:gd name="connsiteX1-291" fmla="*/ 1216638 w 9039140"/>
              <a:gd name="connsiteY1-292" fmla="*/ 2705916 h 3309260"/>
              <a:gd name="connsiteX2-293" fmla="*/ 3629638 w 9039140"/>
              <a:gd name="connsiteY2-294" fmla="*/ 3248841 h 3309260"/>
              <a:gd name="connsiteX3-295" fmla="*/ 7823813 w 9039140"/>
              <a:gd name="connsiteY3-296" fmla="*/ 3213916 h 3309260"/>
              <a:gd name="connsiteX4-297" fmla="*/ 8896963 w 9039140"/>
              <a:gd name="connsiteY4-298" fmla="*/ 2518591 h 3309260"/>
              <a:gd name="connsiteX5-299" fmla="*/ 8884263 w 9039140"/>
              <a:gd name="connsiteY5-300" fmla="*/ 1105716 h 3309260"/>
              <a:gd name="connsiteX6-301" fmla="*/ 7823813 w 9039140"/>
              <a:gd name="connsiteY6-302" fmla="*/ 559616 h 3309260"/>
              <a:gd name="connsiteX7-303" fmla="*/ 807063 w 9039140"/>
              <a:gd name="connsiteY7-304" fmla="*/ 816 h 3309260"/>
              <a:gd name="connsiteX8-305" fmla="*/ 197463 w 9039140"/>
              <a:gd name="connsiteY8-306" fmla="*/ 686616 h 3309260"/>
              <a:gd name="connsiteX0-307" fmla="*/ 197463 w 9039140"/>
              <a:gd name="connsiteY0-308" fmla="*/ 686616 h 3309260"/>
              <a:gd name="connsiteX1-309" fmla="*/ 1216638 w 9039140"/>
              <a:gd name="connsiteY1-310" fmla="*/ 2705916 h 3309260"/>
              <a:gd name="connsiteX2-311" fmla="*/ 3629638 w 9039140"/>
              <a:gd name="connsiteY2-312" fmla="*/ 3248841 h 3309260"/>
              <a:gd name="connsiteX3-313" fmla="*/ 7823813 w 9039140"/>
              <a:gd name="connsiteY3-314" fmla="*/ 3213916 h 3309260"/>
              <a:gd name="connsiteX4-315" fmla="*/ 8896963 w 9039140"/>
              <a:gd name="connsiteY4-316" fmla="*/ 2518591 h 3309260"/>
              <a:gd name="connsiteX5-317" fmla="*/ 8884263 w 9039140"/>
              <a:gd name="connsiteY5-318" fmla="*/ 1105716 h 3309260"/>
              <a:gd name="connsiteX6-319" fmla="*/ 7823813 w 9039140"/>
              <a:gd name="connsiteY6-320" fmla="*/ 559616 h 3309260"/>
              <a:gd name="connsiteX7-321" fmla="*/ 807063 w 9039140"/>
              <a:gd name="connsiteY7-322" fmla="*/ 816 h 3309260"/>
              <a:gd name="connsiteX8-323" fmla="*/ 197463 w 9039140"/>
              <a:gd name="connsiteY8-324" fmla="*/ 686616 h 3309260"/>
              <a:gd name="connsiteX0-325" fmla="*/ 197463 w 9007754"/>
              <a:gd name="connsiteY0-326" fmla="*/ 686616 h 3309260"/>
              <a:gd name="connsiteX1-327" fmla="*/ 1216638 w 9007754"/>
              <a:gd name="connsiteY1-328" fmla="*/ 2705916 h 3309260"/>
              <a:gd name="connsiteX2-329" fmla="*/ 3629638 w 9007754"/>
              <a:gd name="connsiteY2-330" fmla="*/ 3248841 h 3309260"/>
              <a:gd name="connsiteX3-331" fmla="*/ 7823813 w 9007754"/>
              <a:gd name="connsiteY3-332" fmla="*/ 3213916 h 3309260"/>
              <a:gd name="connsiteX4-333" fmla="*/ 8896963 w 9007754"/>
              <a:gd name="connsiteY4-334" fmla="*/ 2518591 h 3309260"/>
              <a:gd name="connsiteX5-335" fmla="*/ 8884263 w 9007754"/>
              <a:gd name="connsiteY5-336" fmla="*/ 1105716 h 3309260"/>
              <a:gd name="connsiteX6-337" fmla="*/ 7823813 w 9007754"/>
              <a:gd name="connsiteY6-338" fmla="*/ 559616 h 3309260"/>
              <a:gd name="connsiteX7-339" fmla="*/ 807063 w 9007754"/>
              <a:gd name="connsiteY7-340" fmla="*/ 816 h 3309260"/>
              <a:gd name="connsiteX8-341" fmla="*/ 197463 w 9007754"/>
              <a:gd name="connsiteY8-342" fmla="*/ 686616 h 3309260"/>
              <a:gd name="connsiteX0-343" fmla="*/ 197463 w 8996899"/>
              <a:gd name="connsiteY0-344" fmla="*/ 686616 h 3300334"/>
              <a:gd name="connsiteX1-345" fmla="*/ 1216638 w 8996899"/>
              <a:gd name="connsiteY1-346" fmla="*/ 2705916 h 3300334"/>
              <a:gd name="connsiteX2-347" fmla="*/ 3629638 w 8996899"/>
              <a:gd name="connsiteY2-348" fmla="*/ 3248841 h 3300334"/>
              <a:gd name="connsiteX3-349" fmla="*/ 7823813 w 8996899"/>
              <a:gd name="connsiteY3-350" fmla="*/ 3213916 h 3300334"/>
              <a:gd name="connsiteX4-351" fmla="*/ 8820763 w 8996899"/>
              <a:gd name="connsiteY4-352" fmla="*/ 2683691 h 3300334"/>
              <a:gd name="connsiteX5-353" fmla="*/ 8884263 w 8996899"/>
              <a:gd name="connsiteY5-354" fmla="*/ 1105716 h 3300334"/>
              <a:gd name="connsiteX6-355" fmla="*/ 7823813 w 8996899"/>
              <a:gd name="connsiteY6-356" fmla="*/ 559616 h 3300334"/>
              <a:gd name="connsiteX7-357" fmla="*/ 807063 w 8996899"/>
              <a:gd name="connsiteY7-358" fmla="*/ 816 h 3300334"/>
              <a:gd name="connsiteX8-359" fmla="*/ 197463 w 8996899"/>
              <a:gd name="connsiteY8-360" fmla="*/ 686616 h 3300334"/>
              <a:gd name="connsiteX0-361" fmla="*/ 197463 w 8977294"/>
              <a:gd name="connsiteY0-362" fmla="*/ 686616 h 3300334"/>
              <a:gd name="connsiteX1-363" fmla="*/ 1216638 w 8977294"/>
              <a:gd name="connsiteY1-364" fmla="*/ 2705916 h 3300334"/>
              <a:gd name="connsiteX2-365" fmla="*/ 3629638 w 8977294"/>
              <a:gd name="connsiteY2-366" fmla="*/ 3248841 h 3300334"/>
              <a:gd name="connsiteX3-367" fmla="*/ 7823813 w 8977294"/>
              <a:gd name="connsiteY3-368" fmla="*/ 3213916 h 3300334"/>
              <a:gd name="connsiteX4-369" fmla="*/ 8820763 w 8977294"/>
              <a:gd name="connsiteY4-370" fmla="*/ 2683691 h 3300334"/>
              <a:gd name="connsiteX5-371" fmla="*/ 8884263 w 8977294"/>
              <a:gd name="connsiteY5-372" fmla="*/ 1105716 h 3300334"/>
              <a:gd name="connsiteX6-373" fmla="*/ 7823813 w 8977294"/>
              <a:gd name="connsiteY6-374" fmla="*/ 559616 h 3300334"/>
              <a:gd name="connsiteX7-375" fmla="*/ 807063 w 8977294"/>
              <a:gd name="connsiteY7-376" fmla="*/ 816 h 3300334"/>
              <a:gd name="connsiteX8-377" fmla="*/ 197463 w 8977294"/>
              <a:gd name="connsiteY8-378" fmla="*/ 686616 h 3300334"/>
              <a:gd name="connsiteX0-379" fmla="*/ 18325 w 8798156"/>
              <a:gd name="connsiteY0-380" fmla="*/ 686616 h 3300334"/>
              <a:gd name="connsiteX1-381" fmla="*/ 1037500 w 8798156"/>
              <a:gd name="connsiteY1-382" fmla="*/ 2705916 h 3300334"/>
              <a:gd name="connsiteX2-383" fmla="*/ 3450500 w 8798156"/>
              <a:gd name="connsiteY2-384" fmla="*/ 3248841 h 3300334"/>
              <a:gd name="connsiteX3-385" fmla="*/ 7644675 w 8798156"/>
              <a:gd name="connsiteY3-386" fmla="*/ 3213916 h 3300334"/>
              <a:gd name="connsiteX4-387" fmla="*/ 8641625 w 8798156"/>
              <a:gd name="connsiteY4-388" fmla="*/ 2683691 h 3300334"/>
              <a:gd name="connsiteX5-389" fmla="*/ 8705125 w 8798156"/>
              <a:gd name="connsiteY5-390" fmla="*/ 1105716 h 3300334"/>
              <a:gd name="connsiteX6-391" fmla="*/ 7644675 w 8798156"/>
              <a:gd name="connsiteY6-392" fmla="*/ 559616 h 3300334"/>
              <a:gd name="connsiteX7-393" fmla="*/ 627925 w 8798156"/>
              <a:gd name="connsiteY7-394" fmla="*/ 816 h 3300334"/>
              <a:gd name="connsiteX8-395" fmla="*/ 18325 w 8798156"/>
              <a:gd name="connsiteY8-396" fmla="*/ 686616 h 3300334"/>
              <a:gd name="connsiteX0-397" fmla="*/ 57563 w 8837394"/>
              <a:gd name="connsiteY0-398" fmla="*/ 686616 h 3300334"/>
              <a:gd name="connsiteX1-399" fmla="*/ 1076738 w 8837394"/>
              <a:gd name="connsiteY1-400" fmla="*/ 2705916 h 3300334"/>
              <a:gd name="connsiteX2-401" fmla="*/ 3489738 w 8837394"/>
              <a:gd name="connsiteY2-402" fmla="*/ 3248841 h 3300334"/>
              <a:gd name="connsiteX3-403" fmla="*/ 7683913 w 8837394"/>
              <a:gd name="connsiteY3-404" fmla="*/ 3213916 h 3300334"/>
              <a:gd name="connsiteX4-405" fmla="*/ 8680863 w 8837394"/>
              <a:gd name="connsiteY4-406" fmla="*/ 2683691 h 3300334"/>
              <a:gd name="connsiteX5-407" fmla="*/ 8744363 w 8837394"/>
              <a:gd name="connsiteY5-408" fmla="*/ 1105716 h 3300334"/>
              <a:gd name="connsiteX6-409" fmla="*/ 7683913 w 8837394"/>
              <a:gd name="connsiteY6-410" fmla="*/ 559616 h 3300334"/>
              <a:gd name="connsiteX7-411" fmla="*/ 667163 w 8837394"/>
              <a:gd name="connsiteY7-412" fmla="*/ 816 h 3300334"/>
              <a:gd name="connsiteX8-413" fmla="*/ 57563 w 8837394"/>
              <a:gd name="connsiteY8-414" fmla="*/ 686616 h 3300334"/>
              <a:gd name="connsiteX0-415" fmla="*/ 47182 w 8827013"/>
              <a:gd name="connsiteY0-416" fmla="*/ 686616 h 3300334"/>
              <a:gd name="connsiteX1-417" fmla="*/ 1066357 w 8827013"/>
              <a:gd name="connsiteY1-418" fmla="*/ 2705916 h 3300334"/>
              <a:gd name="connsiteX2-419" fmla="*/ 3479357 w 8827013"/>
              <a:gd name="connsiteY2-420" fmla="*/ 3248841 h 3300334"/>
              <a:gd name="connsiteX3-421" fmla="*/ 7673532 w 8827013"/>
              <a:gd name="connsiteY3-422" fmla="*/ 3213916 h 3300334"/>
              <a:gd name="connsiteX4-423" fmla="*/ 8670482 w 8827013"/>
              <a:gd name="connsiteY4-424" fmla="*/ 2683691 h 3300334"/>
              <a:gd name="connsiteX5-425" fmla="*/ 8733982 w 8827013"/>
              <a:gd name="connsiteY5-426" fmla="*/ 1105716 h 3300334"/>
              <a:gd name="connsiteX6-427" fmla="*/ 7673532 w 8827013"/>
              <a:gd name="connsiteY6-428" fmla="*/ 559616 h 3300334"/>
              <a:gd name="connsiteX7-429" fmla="*/ 656782 w 8827013"/>
              <a:gd name="connsiteY7-430" fmla="*/ 816 h 3300334"/>
              <a:gd name="connsiteX8-431" fmla="*/ 47182 w 8827013"/>
              <a:gd name="connsiteY8-432" fmla="*/ 686616 h 3300334"/>
              <a:gd name="connsiteX0-433" fmla="*/ 47182 w 8827013"/>
              <a:gd name="connsiteY0-434" fmla="*/ 686616 h 3300334"/>
              <a:gd name="connsiteX1-435" fmla="*/ 1066357 w 8827013"/>
              <a:gd name="connsiteY1-436" fmla="*/ 2705916 h 3300334"/>
              <a:gd name="connsiteX2-437" fmla="*/ 3479357 w 8827013"/>
              <a:gd name="connsiteY2-438" fmla="*/ 3248841 h 3300334"/>
              <a:gd name="connsiteX3-439" fmla="*/ 7673532 w 8827013"/>
              <a:gd name="connsiteY3-440" fmla="*/ 3213916 h 3300334"/>
              <a:gd name="connsiteX4-441" fmla="*/ 8670482 w 8827013"/>
              <a:gd name="connsiteY4-442" fmla="*/ 2683691 h 3300334"/>
              <a:gd name="connsiteX5-443" fmla="*/ 8733982 w 8827013"/>
              <a:gd name="connsiteY5-444" fmla="*/ 1105716 h 3300334"/>
              <a:gd name="connsiteX6-445" fmla="*/ 7673532 w 8827013"/>
              <a:gd name="connsiteY6-446" fmla="*/ 559616 h 3300334"/>
              <a:gd name="connsiteX7-447" fmla="*/ 656782 w 8827013"/>
              <a:gd name="connsiteY7-448" fmla="*/ 816 h 3300334"/>
              <a:gd name="connsiteX8-449" fmla="*/ 47182 w 8827013"/>
              <a:gd name="connsiteY8-450" fmla="*/ 686616 h 3300334"/>
              <a:gd name="connsiteX0-451" fmla="*/ 47182 w 8827013"/>
              <a:gd name="connsiteY0-452" fmla="*/ 686616 h 3236621"/>
              <a:gd name="connsiteX1-453" fmla="*/ 1066357 w 8827013"/>
              <a:gd name="connsiteY1-454" fmla="*/ 2705916 h 3236621"/>
              <a:gd name="connsiteX2-455" fmla="*/ 3504757 w 8827013"/>
              <a:gd name="connsiteY2-456" fmla="*/ 3096441 h 3236621"/>
              <a:gd name="connsiteX3-457" fmla="*/ 7673532 w 8827013"/>
              <a:gd name="connsiteY3-458" fmla="*/ 3213916 h 3236621"/>
              <a:gd name="connsiteX4-459" fmla="*/ 8670482 w 8827013"/>
              <a:gd name="connsiteY4-460" fmla="*/ 2683691 h 3236621"/>
              <a:gd name="connsiteX5-461" fmla="*/ 8733982 w 8827013"/>
              <a:gd name="connsiteY5-462" fmla="*/ 1105716 h 3236621"/>
              <a:gd name="connsiteX6-463" fmla="*/ 7673532 w 8827013"/>
              <a:gd name="connsiteY6-464" fmla="*/ 559616 h 3236621"/>
              <a:gd name="connsiteX7-465" fmla="*/ 656782 w 8827013"/>
              <a:gd name="connsiteY7-466" fmla="*/ 816 h 3236621"/>
              <a:gd name="connsiteX8-467" fmla="*/ 47182 w 8827013"/>
              <a:gd name="connsiteY8-468" fmla="*/ 686616 h 3236621"/>
              <a:gd name="connsiteX0-469" fmla="*/ 47182 w 8827013"/>
              <a:gd name="connsiteY0-470" fmla="*/ 686616 h 3259027"/>
              <a:gd name="connsiteX1-471" fmla="*/ 1066357 w 8827013"/>
              <a:gd name="connsiteY1-472" fmla="*/ 2705916 h 3259027"/>
              <a:gd name="connsiteX2-473" fmla="*/ 3504757 w 8827013"/>
              <a:gd name="connsiteY2-474" fmla="*/ 3172641 h 3259027"/>
              <a:gd name="connsiteX3-475" fmla="*/ 7673532 w 8827013"/>
              <a:gd name="connsiteY3-476" fmla="*/ 3213916 h 3259027"/>
              <a:gd name="connsiteX4-477" fmla="*/ 8670482 w 8827013"/>
              <a:gd name="connsiteY4-478" fmla="*/ 2683691 h 3259027"/>
              <a:gd name="connsiteX5-479" fmla="*/ 8733982 w 8827013"/>
              <a:gd name="connsiteY5-480" fmla="*/ 1105716 h 3259027"/>
              <a:gd name="connsiteX6-481" fmla="*/ 7673532 w 8827013"/>
              <a:gd name="connsiteY6-482" fmla="*/ 559616 h 3259027"/>
              <a:gd name="connsiteX7-483" fmla="*/ 656782 w 8827013"/>
              <a:gd name="connsiteY7-484" fmla="*/ 816 h 3259027"/>
              <a:gd name="connsiteX8-485" fmla="*/ 47182 w 8827013"/>
              <a:gd name="connsiteY8-486" fmla="*/ 686616 h 3259027"/>
              <a:gd name="connsiteX0-487" fmla="*/ 47182 w 8827013"/>
              <a:gd name="connsiteY0-488" fmla="*/ 686616 h 3245091"/>
              <a:gd name="connsiteX1-489" fmla="*/ 1066357 w 8827013"/>
              <a:gd name="connsiteY1-490" fmla="*/ 2705916 h 3245091"/>
              <a:gd name="connsiteX2-491" fmla="*/ 3504757 w 8827013"/>
              <a:gd name="connsiteY2-492" fmla="*/ 3172641 h 3245091"/>
              <a:gd name="connsiteX3-493" fmla="*/ 7673532 w 8827013"/>
              <a:gd name="connsiteY3-494" fmla="*/ 3213916 h 3245091"/>
              <a:gd name="connsiteX4-495" fmla="*/ 8670482 w 8827013"/>
              <a:gd name="connsiteY4-496" fmla="*/ 2683691 h 3245091"/>
              <a:gd name="connsiteX5-497" fmla="*/ 8733982 w 8827013"/>
              <a:gd name="connsiteY5-498" fmla="*/ 1105716 h 3245091"/>
              <a:gd name="connsiteX6-499" fmla="*/ 7673532 w 8827013"/>
              <a:gd name="connsiteY6-500" fmla="*/ 559616 h 3245091"/>
              <a:gd name="connsiteX7-501" fmla="*/ 656782 w 8827013"/>
              <a:gd name="connsiteY7-502" fmla="*/ 816 h 3245091"/>
              <a:gd name="connsiteX8-503" fmla="*/ 47182 w 8827013"/>
              <a:gd name="connsiteY8-504" fmla="*/ 686616 h 3245091"/>
              <a:gd name="connsiteX0-505" fmla="*/ 47182 w 8781072"/>
              <a:gd name="connsiteY0-506" fmla="*/ 686616 h 3246012"/>
              <a:gd name="connsiteX1-507" fmla="*/ 1066357 w 8781072"/>
              <a:gd name="connsiteY1-508" fmla="*/ 2705916 h 3246012"/>
              <a:gd name="connsiteX2-509" fmla="*/ 3504757 w 8781072"/>
              <a:gd name="connsiteY2-510" fmla="*/ 3172641 h 3246012"/>
              <a:gd name="connsiteX3-511" fmla="*/ 7673532 w 8781072"/>
              <a:gd name="connsiteY3-512" fmla="*/ 3213916 h 3246012"/>
              <a:gd name="connsiteX4-513" fmla="*/ 8518082 w 8781072"/>
              <a:gd name="connsiteY4-514" fmla="*/ 2670991 h 3246012"/>
              <a:gd name="connsiteX5-515" fmla="*/ 8733982 w 8781072"/>
              <a:gd name="connsiteY5-516" fmla="*/ 1105716 h 3246012"/>
              <a:gd name="connsiteX6-517" fmla="*/ 7673532 w 8781072"/>
              <a:gd name="connsiteY6-518" fmla="*/ 559616 h 3246012"/>
              <a:gd name="connsiteX7-519" fmla="*/ 656782 w 8781072"/>
              <a:gd name="connsiteY7-520" fmla="*/ 816 h 3246012"/>
              <a:gd name="connsiteX8-521" fmla="*/ 47182 w 8781072"/>
              <a:gd name="connsiteY8-522" fmla="*/ 686616 h 3246012"/>
              <a:gd name="connsiteX0-523" fmla="*/ 47182 w 8776608"/>
              <a:gd name="connsiteY0-524" fmla="*/ 686616 h 3246012"/>
              <a:gd name="connsiteX1-525" fmla="*/ 1066357 w 8776608"/>
              <a:gd name="connsiteY1-526" fmla="*/ 2705916 h 3246012"/>
              <a:gd name="connsiteX2-527" fmla="*/ 3504757 w 8776608"/>
              <a:gd name="connsiteY2-528" fmla="*/ 3172641 h 3246012"/>
              <a:gd name="connsiteX3-529" fmla="*/ 7673532 w 8776608"/>
              <a:gd name="connsiteY3-530" fmla="*/ 3213916 h 3246012"/>
              <a:gd name="connsiteX4-531" fmla="*/ 8518082 w 8776608"/>
              <a:gd name="connsiteY4-532" fmla="*/ 2670991 h 3246012"/>
              <a:gd name="connsiteX5-533" fmla="*/ 8733982 w 8776608"/>
              <a:gd name="connsiteY5-534" fmla="*/ 1105716 h 3246012"/>
              <a:gd name="connsiteX6-535" fmla="*/ 7673532 w 8776608"/>
              <a:gd name="connsiteY6-536" fmla="*/ 559616 h 3246012"/>
              <a:gd name="connsiteX7-537" fmla="*/ 656782 w 8776608"/>
              <a:gd name="connsiteY7-538" fmla="*/ 816 h 3246012"/>
              <a:gd name="connsiteX8-539" fmla="*/ 47182 w 8776608"/>
              <a:gd name="connsiteY8-540" fmla="*/ 686616 h 3246012"/>
              <a:gd name="connsiteX0-541" fmla="*/ 47182 w 8776608"/>
              <a:gd name="connsiteY0-542" fmla="*/ 686616 h 3215149"/>
              <a:gd name="connsiteX1-543" fmla="*/ 1066357 w 8776608"/>
              <a:gd name="connsiteY1-544" fmla="*/ 2705916 h 3215149"/>
              <a:gd name="connsiteX2-545" fmla="*/ 3504757 w 8776608"/>
              <a:gd name="connsiteY2-546" fmla="*/ 3172641 h 3215149"/>
              <a:gd name="connsiteX3-547" fmla="*/ 7673532 w 8776608"/>
              <a:gd name="connsiteY3-548" fmla="*/ 3213916 h 3215149"/>
              <a:gd name="connsiteX4-549" fmla="*/ 8518082 w 8776608"/>
              <a:gd name="connsiteY4-550" fmla="*/ 2670991 h 3215149"/>
              <a:gd name="connsiteX5-551" fmla="*/ 8733982 w 8776608"/>
              <a:gd name="connsiteY5-552" fmla="*/ 1105716 h 3215149"/>
              <a:gd name="connsiteX6-553" fmla="*/ 7673532 w 8776608"/>
              <a:gd name="connsiteY6-554" fmla="*/ 559616 h 3215149"/>
              <a:gd name="connsiteX7-555" fmla="*/ 656782 w 8776608"/>
              <a:gd name="connsiteY7-556" fmla="*/ 816 h 3215149"/>
              <a:gd name="connsiteX8-557" fmla="*/ 47182 w 8776608"/>
              <a:gd name="connsiteY8-558" fmla="*/ 686616 h 3215149"/>
              <a:gd name="connsiteX0-559" fmla="*/ 16600 w 8746026"/>
              <a:gd name="connsiteY0-560" fmla="*/ 686616 h 3221647"/>
              <a:gd name="connsiteX1-561" fmla="*/ 1114359 w 8746026"/>
              <a:gd name="connsiteY1-562" fmla="*/ 2816959 h 3221647"/>
              <a:gd name="connsiteX2-563" fmla="*/ 3474175 w 8746026"/>
              <a:gd name="connsiteY2-564" fmla="*/ 3172641 h 3221647"/>
              <a:gd name="connsiteX3-565" fmla="*/ 7642950 w 8746026"/>
              <a:gd name="connsiteY3-566" fmla="*/ 3213916 h 3221647"/>
              <a:gd name="connsiteX4-567" fmla="*/ 8487500 w 8746026"/>
              <a:gd name="connsiteY4-568" fmla="*/ 2670991 h 3221647"/>
              <a:gd name="connsiteX5-569" fmla="*/ 8703400 w 8746026"/>
              <a:gd name="connsiteY5-570" fmla="*/ 1105716 h 3221647"/>
              <a:gd name="connsiteX6-571" fmla="*/ 7642950 w 8746026"/>
              <a:gd name="connsiteY6-572" fmla="*/ 559616 h 3221647"/>
              <a:gd name="connsiteX7-573" fmla="*/ 626200 w 8746026"/>
              <a:gd name="connsiteY7-574" fmla="*/ 816 h 3221647"/>
              <a:gd name="connsiteX8-575" fmla="*/ 16600 w 8746026"/>
              <a:gd name="connsiteY8-576" fmla="*/ 686616 h 3221647"/>
              <a:gd name="connsiteX0-577" fmla="*/ 16600 w 8746026"/>
              <a:gd name="connsiteY0-578" fmla="*/ 686616 h 3277256"/>
              <a:gd name="connsiteX1-579" fmla="*/ 1114359 w 8746026"/>
              <a:gd name="connsiteY1-580" fmla="*/ 2816959 h 3277256"/>
              <a:gd name="connsiteX2-581" fmla="*/ 2138257 w 8746026"/>
              <a:gd name="connsiteY2-582" fmla="*/ 3221994 h 3277256"/>
              <a:gd name="connsiteX3-583" fmla="*/ 7642950 w 8746026"/>
              <a:gd name="connsiteY3-584" fmla="*/ 3213916 h 3277256"/>
              <a:gd name="connsiteX4-585" fmla="*/ 8487500 w 8746026"/>
              <a:gd name="connsiteY4-586" fmla="*/ 2670991 h 3277256"/>
              <a:gd name="connsiteX5-587" fmla="*/ 8703400 w 8746026"/>
              <a:gd name="connsiteY5-588" fmla="*/ 1105716 h 3277256"/>
              <a:gd name="connsiteX6-589" fmla="*/ 7642950 w 8746026"/>
              <a:gd name="connsiteY6-590" fmla="*/ 559616 h 3277256"/>
              <a:gd name="connsiteX7-591" fmla="*/ 626200 w 8746026"/>
              <a:gd name="connsiteY7-592" fmla="*/ 816 h 3277256"/>
              <a:gd name="connsiteX8-593" fmla="*/ 16600 w 8746026"/>
              <a:gd name="connsiteY8-594" fmla="*/ 686616 h 3277256"/>
              <a:gd name="connsiteX0-595" fmla="*/ 16600 w 8746026"/>
              <a:gd name="connsiteY0-596" fmla="*/ 686616 h 3277256"/>
              <a:gd name="connsiteX1-597" fmla="*/ 1114359 w 8746026"/>
              <a:gd name="connsiteY1-598" fmla="*/ 2816959 h 3277256"/>
              <a:gd name="connsiteX2-599" fmla="*/ 2138257 w 8746026"/>
              <a:gd name="connsiteY2-600" fmla="*/ 3221994 h 3277256"/>
              <a:gd name="connsiteX3-601" fmla="*/ 7642950 w 8746026"/>
              <a:gd name="connsiteY3-602" fmla="*/ 3213916 h 3277256"/>
              <a:gd name="connsiteX4-603" fmla="*/ 8487500 w 8746026"/>
              <a:gd name="connsiteY4-604" fmla="*/ 2670991 h 3277256"/>
              <a:gd name="connsiteX5-605" fmla="*/ 8703400 w 8746026"/>
              <a:gd name="connsiteY5-606" fmla="*/ 1105716 h 3277256"/>
              <a:gd name="connsiteX6-607" fmla="*/ 7642950 w 8746026"/>
              <a:gd name="connsiteY6-608" fmla="*/ 559616 h 3277256"/>
              <a:gd name="connsiteX7-609" fmla="*/ 626200 w 8746026"/>
              <a:gd name="connsiteY7-610" fmla="*/ 816 h 3277256"/>
              <a:gd name="connsiteX8-611" fmla="*/ 16600 w 8746026"/>
              <a:gd name="connsiteY8-612" fmla="*/ 686616 h 3277256"/>
              <a:gd name="connsiteX0-613" fmla="*/ 8564 w 8737990"/>
              <a:gd name="connsiteY0-614" fmla="*/ 686616 h 3281833"/>
              <a:gd name="connsiteX1-615" fmla="*/ 936059 w 8737990"/>
              <a:gd name="connsiteY1-616" fmla="*/ 2742930 h 3281833"/>
              <a:gd name="connsiteX2-617" fmla="*/ 2130221 w 8737990"/>
              <a:gd name="connsiteY2-618" fmla="*/ 3221994 h 3281833"/>
              <a:gd name="connsiteX3-619" fmla="*/ 7634914 w 8737990"/>
              <a:gd name="connsiteY3-620" fmla="*/ 3213916 h 3281833"/>
              <a:gd name="connsiteX4-621" fmla="*/ 8479464 w 8737990"/>
              <a:gd name="connsiteY4-622" fmla="*/ 2670991 h 3281833"/>
              <a:gd name="connsiteX5-623" fmla="*/ 8695364 w 8737990"/>
              <a:gd name="connsiteY5-624" fmla="*/ 1105716 h 3281833"/>
              <a:gd name="connsiteX6-625" fmla="*/ 7634914 w 8737990"/>
              <a:gd name="connsiteY6-626" fmla="*/ 559616 h 3281833"/>
              <a:gd name="connsiteX7-627" fmla="*/ 618164 w 8737990"/>
              <a:gd name="connsiteY7-628" fmla="*/ 816 h 3281833"/>
              <a:gd name="connsiteX8-629" fmla="*/ 8564 w 8737990"/>
              <a:gd name="connsiteY8-630" fmla="*/ 686616 h 3281833"/>
              <a:gd name="connsiteX0-631" fmla="*/ 8564 w 8737990"/>
              <a:gd name="connsiteY0-632" fmla="*/ 686616 h 3281833"/>
              <a:gd name="connsiteX1-633" fmla="*/ 936059 w 8737990"/>
              <a:gd name="connsiteY1-634" fmla="*/ 2742930 h 3281833"/>
              <a:gd name="connsiteX2-635" fmla="*/ 2130221 w 8737990"/>
              <a:gd name="connsiteY2-636" fmla="*/ 3221994 h 3281833"/>
              <a:gd name="connsiteX3-637" fmla="*/ 7634914 w 8737990"/>
              <a:gd name="connsiteY3-638" fmla="*/ 3213916 h 3281833"/>
              <a:gd name="connsiteX4-639" fmla="*/ 8479464 w 8737990"/>
              <a:gd name="connsiteY4-640" fmla="*/ 2670991 h 3281833"/>
              <a:gd name="connsiteX5-641" fmla="*/ 8695364 w 8737990"/>
              <a:gd name="connsiteY5-642" fmla="*/ 1105716 h 3281833"/>
              <a:gd name="connsiteX6-643" fmla="*/ 7634914 w 8737990"/>
              <a:gd name="connsiteY6-644" fmla="*/ 559616 h 3281833"/>
              <a:gd name="connsiteX7-645" fmla="*/ 618164 w 8737990"/>
              <a:gd name="connsiteY7-646" fmla="*/ 816 h 3281833"/>
              <a:gd name="connsiteX8-647" fmla="*/ 8564 w 8737990"/>
              <a:gd name="connsiteY8-648" fmla="*/ 686616 h 3281833"/>
              <a:gd name="connsiteX0-649" fmla="*/ 8564 w 8737990"/>
              <a:gd name="connsiteY0-650" fmla="*/ 686616 h 3268738"/>
              <a:gd name="connsiteX1-651" fmla="*/ 936059 w 8737990"/>
              <a:gd name="connsiteY1-652" fmla="*/ 2742930 h 3268738"/>
              <a:gd name="connsiteX2-653" fmla="*/ 2130221 w 8737990"/>
              <a:gd name="connsiteY2-654" fmla="*/ 3221994 h 3268738"/>
              <a:gd name="connsiteX3-655" fmla="*/ 7634914 w 8737990"/>
              <a:gd name="connsiteY3-656" fmla="*/ 3213916 h 3268738"/>
              <a:gd name="connsiteX4-657" fmla="*/ 8479464 w 8737990"/>
              <a:gd name="connsiteY4-658" fmla="*/ 2670991 h 3268738"/>
              <a:gd name="connsiteX5-659" fmla="*/ 8695364 w 8737990"/>
              <a:gd name="connsiteY5-660" fmla="*/ 1105716 h 3268738"/>
              <a:gd name="connsiteX6-661" fmla="*/ 7634914 w 8737990"/>
              <a:gd name="connsiteY6-662" fmla="*/ 559616 h 3268738"/>
              <a:gd name="connsiteX7-663" fmla="*/ 618164 w 8737990"/>
              <a:gd name="connsiteY7-664" fmla="*/ 816 h 3268738"/>
              <a:gd name="connsiteX8-665" fmla="*/ 8564 w 8737990"/>
              <a:gd name="connsiteY8-666" fmla="*/ 686616 h 3268738"/>
              <a:gd name="connsiteX0-667" fmla="*/ 8564 w 8735318"/>
              <a:gd name="connsiteY0-668" fmla="*/ 686616 h 3268738"/>
              <a:gd name="connsiteX1-669" fmla="*/ 936059 w 8735318"/>
              <a:gd name="connsiteY1-670" fmla="*/ 2742930 h 3268738"/>
              <a:gd name="connsiteX2-671" fmla="*/ 2130221 w 8735318"/>
              <a:gd name="connsiteY2-672" fmla="*/ 3221994 h 3268738"/>
              <a:gd name="connsiteX3-673" fmla="*/ 7634914 w 8735318"/>
              <a:gd name="connsiteY3-674" fmla="*/ 3213916 h 3268738"/>
              <a:gd name="connsiteX4-675" fmla="*/ 8479464 w 8735318"/>
              <a:gd name="connsiteY4-676" fmla="*/ 2670991 h 3268738"/>
              <a:gd name="connsiteX5-677" fmla="*/ 8695364 w 8735318"/>
              <a:gd name="connsiteY5-678" fmla="*/ 1105716 h 3268738"/>
              <a:gd name="connsiteX6-679" fmla="*/ 7634914 w 8735318"/>
              <a:gd name="connsiteY6-680" fmla="*/ 559616 h 3268738"/>
              <a:gd name="connsiteX7-681" fmla="*/ 618164 w 8735318"/>
              <a:gd name="connsiteY7-682" fmla="*/ 816 h 3268738"/>
              <a:gd name="connsiteX8-683" fmla="*/ 8564 w 8735318"/>
              <a:gd name="connsiteY8-684" fmla="*/ 686616 h 3268738"/>
              <a:gd name="connsiteX0-685" fmla="*/ 8564 w 8735318"/>
              <a:gd name="connsiteY0-686" fmla="*/ 686616 h 3239604"/>
              <a:gd name="connsiteX1-687" fmla="*/ 936059 w 8735318"/>
              <a:gd name="connsiteY1-688" fmla="*/ 2742930 h 3239604"/>
              <a:gd name="connsiteX2-689" fmla="*/ 2130221 w 8735318"/>
              <a:gd name="connsiteY2-690" fmla="*/ 3221994 h 3239604"/>
              <a:gd name="connsiteX3-691" fmla="*/ 7634914 w 8735318"/>
              <a:gd name="connsiteY3-692" fmla="*/ 3213916 h 3239604"/>
              <a:gd name="connsiteX4-693" fmla="*/ 8479464 w 8735318"/>
              <a:gd name="connsiteY4-694" fmla="*/ 2670991 h 3239604"/>
              <a:gd name="connsiteX5-695" fmla="*/ 8695364 w 8735318"/>
              <a:gd name="connsiteY5-696" fmla="*/ 1105716 h 3239604"/>
              <a:gd name="connsiteX6-697" fmla="*/ 7634914 w 8735318"/>
              <a:gd name="connsiteY6-698" fmla="*/ 559616 h 3239604"/>
              <a:gd name="connsiteX7-699" fmla="*/ 618164 w 8735318"/>
              <a:gd name="connsiteY7-700" fmla="*/ 816 h 3239604"/>
              <a:gd name="connsiteX8-701" fmla="*/ 8564 w 8735318"/>
              <a:gd name="connsiteY8-702" fmla="*/ 686616 h 323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8735318" h="3239604">
                <a:moveTo>
                  <a:pt x="8564" y="686616"/>
                </a:moveTo>
                <a:cubicBezTo>
                  <a:pt x="61546" y="1143635"/>
                  <a:pt x="726520" y="2431409"/>
                  <a:pt x="936059" y="2742930"/>
                </a:cubicBezTo>
                <a:cubicBezTo>
                  <a:pt x="1145598" y="3054451"/>
                  <a:pt x="1524537" y="3180510"/>
                  <a:pt x="2130221" y="3221994"/>
                </a:cubicBezTo>
                <a:cubicBezTo>
                  <a:pt x="2735905" y="3263478"/>
                  <a:pt x="7061304" y="3219384"/>
                  <a:pt x="7634914" y="3213916"/>
                </a:cubicBezTo>
                <a:cubicBezTo>
                  <a:pt x="8208524" y="3208448"/>
                  <a:pt x="8392417" y="2918948"/>
                  <a:pt x="8479464" y="2670991"/>
                </a:cubicBezTo>
                <a:cubicBezTo>
                  <a:pt x="8566511" y="2423034"/>
                  <a:pt x="8836122" y="1457612"/>
                  <a:pt x="8695364" y="1105716"/>
                </a:cubicBezTo>
                <a:cubicBezTo>
                  <a:pt x="8554606" y="753820"/>
                  <a:pt x="8155614" y="604066"/>
                  <a:pt x="7634914" y="559616"/>
                </a:cubicBezTo>
                <a:cubicBezTo>
                  <a:pt x="6288714" y="375466"/>
                  <a:pt x="1089122" y="-20351"/>
                  <a:pt x="618164" y="816"/>
                </a:cubicBezTo>
                <a:cubicBezTo>
                  <a:pt x="147206" y="21983"/>
                  <a:pt x="-44418" y="229597"/>
                  <a:pt x="8564" y="686616"/>
                </a:cubicBezTo>
                <a:close/>
              </a:path>
            </a:pathLst>
          </a:custGeom>
          <a:solidFill>
            <a:schemeClr val="accent1"/>
          </a:solidFill>
          <a:ln w="31750">
            <a:solidFill>
              <a:schemeClr val="l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 sz="1350">
              <a:solidFill>
                <a:schemeClr val="lt1"/>
              </a:solidFill>
            </a:endParaRPr>
          </a:p>
        </p:txBody>
      </p:sp>
      <p:sp>
        <p:nvSpPr>
          <p:cNvPr id="5" name="矩形: 圆角 26"/>
          <p:cNvSpPr/>
          <p:nvPr>
            <p:custDataLst>
              <p:tags r:id="rId10"/>
            </p:custDataLst>
          </p:nvPr>
        </p:nvSpPr>
        <p:spPr>
          <a:xfrm rot="749232">
            <a:off x="5356225" y="1085850"/>
            <a:ext cx="95250" cy="40449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p>
            <a:pPr algn="ctr"/>
            <a:endParaRPr lang="zh-CN" altLang="en-US" sz="1350" dirty="0">
              <a:solidFill>
                <a:schemeClr val="lt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4067810" y="992505"/>
            <a:ext cx="1051560" cy="6223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3200" dirty="0">
                <a:solidFill>
                  <a:schemeClr val="lt1"/>
                </a:solidFill>
                <a:latin typeface="Arial" panose="020B0604020202020204" pitchFamily="34" charset="0"/>
                <a:ea typeface="汉仪乐喵体W" panose="00020600040101010101" pitchFamily="18" charset="-122"/>
              </a:rPr>
              <a:t>目录</a:t>
            </a:r>
            <a:endParaRPr lang="zh-CN" altLang="en-US" sz="3200" dirty="0">
              <a:solidFill>
                <a:schemeClr val="lt1"/>
              </a:solidFill>
              <a:latin typeface="Arial" panose="020B0604020202020204" pitchFamily="34" charset="0"/>
              <a:ea typeface="汉仪乐喵体W" panose="00020600040101010101" pitchFamily="18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2" name="矩形 11"/>
          <p:cNvSpPr/>
          <p:nvPr>
            <p:custDataLst>
              <p:tags r:id="rId5"/>
            </p:custDataLst>
          </p:nvPr>
        </p:nvSpPr>
        <p:spPr>
          <a:xfrm>
            <a:off x="0" y="3257576"/>
            <a:ext cx="9144074" cy="217171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矩形 12"/>
          <p:cNvSpPr/>
          <p:nvPr>
            <p:custDataLst>
              <p:tags r:id="rId6"/>
            </p:custDataLst>
          </p:nvPr>
        </p:nvSpPr>
        <p:spPr>
          <a:xfrm>
            <a:off x="4229116" y="2114567"/>
            <a:ext cx="4000515" cy="354332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r="5400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28567" y="228601"/>
            <a:ext cx="86868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24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HCN应急管理---自动体外除颤器AED</a:t>
            </a:r>
            <a:endParaRPr lang="nl-NL" sz="24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800072" y="3733119"/>
            <a:ext cx="2628910" cy="122061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l="8471" r="8471"/>
          <a:stretch>
            <a:fillRect/>
          </a:stretch>
        </p:blipFill>
        <p:spPr>
          <a:xfrm>
            <a:off x="4457717" y="2343168"/>
            <a:ext cx="3543308" cy="30861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520" h="6480">
                <a:moveTo>
                  <a:pt x="0" y="0"/>
                </a:moveTo>
                <a:lnTo>
                  <a:pt x="5520" y="0"/>
                </a:lnTo>
                <a:lnTo>
                  <a:pt x="552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57172" y="715410"/>
            <a:ext cx="8229657" cy="562442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nl-NL" sz="32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HCN应急管理---驻厂医务人员和解毒药剂</a:t>
            </a:r>
            <a:endParaRPr lang="nl-NL" sz="32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5" name="图片 4" descr="placingpictureplaceholder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0317" r="10317"/>
          <a:stretch>
            <a:fillRect/>
          </a:stretch>
        </p:blipFill>
        <p:spPr>
          <a:xfrm>
            <a:off x="4150520" y="2259978"/>
            <a:ext cx="3471881" cy="2254250"/>
          </a:xfrm>
          <a:prstGeom prst="rect">
            <a:avLst/>
          </a:prstGeom>
        </p:spPr>
      </p:pic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8630" b="38630"/>
          <a:stretch>
            <a:fillRect/>
          </a:stretch>
        </p:blipFill>
        <p:spPr>
          <a:xfrm>
            <a:off x="4150520" y="4609478"/>
            <a:ext cx="3471881" cy="1079500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1713515" y="2831465"/>
            <a:ext cx="2057400" cy="2286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20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20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HCN应急管理—日常演练</a:t>
            </a:r>
            <a:endParaRPr lang="en-US" altLang="zh-CN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2161" b="12161"/>
          <a:stretch>
            <a:fillRect/>
          </a:stretch>
        </p:blipFill>
        <p:spPr>
          <a:xfrm>
            <a:off x="457167" y="2114565"/>
            <a:ext cx="3429019" cy="1117606"/>
          </a:xfrm>
          <a:prstGeom prst="rect">
            <a:avLst/>
          </a:prstGeom>
        </p:spPr>
      </p:pic>
      <p:pic>
        <p:nvPicPr>
          <p:cNvPr id="9" name="图片 8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4188" r="14188"/>
          <a:stretch>
            <a:fillRect/>
          </a:stretch>
        </p:blipFill>
        <p:spPr>
          <a:xfrm>
            <a:off x="457167" y="3327421"/>
            <a:ext cx="3429019" cy="2330463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10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2015年HCN 泄漏演练8次，其他演练6次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342867" y="228601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4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HCN应急管理—无预警演练</a:t>
            </a:r>
            <a:endParaRPr lang="en-US" altLang="zh-CN" sz="24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957248" y="2305065"/>
            <a:ext cx="2881531" cy="28575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针对HCN单元，在无预警，无通知的情况下，定期安排“Man-down”应急演练，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以提高人员中毒情况下当班人员的应急处置能力。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6" name="图片 5" descr="placingpictureplaceholder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00" b="100"/>
          <a:stretch>
            <a:fillRect/>
          </a:stretch>
        </p:blipFill>
        <p:spPr>
          <a:xfrm>
            <a:off x="6288996" y="3781440"/>
            <a:ext cx="1897756" cy="1381125"/>
          </a:xfrm>
          <a:prstGeom prst="rect">
            <a:avLst/>
          </a:prstGeom>
        </p:spPr>
      </p:pic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7317" r="27317"/>
          <a:stretch>
            <a:fillRect/>
          </a:stretch>
        </p:blipFill>
        <p:spPr>
          <a:xfrm>
            <a:off x="4295990" y="2305065"/>
            <a:ext cx="1897756" cy="2857500"/>
          </a:xfrm>
          <a:prstGeom prst="rect">
            <a:avLst/>
          </a:prstGeom>
        </p:spPr>
      </p:pic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2023" r="2023"/>
          <a:stretch>
            <a:fillRect/>
          </a:stretch>
        </p:blipFill>
        <p:spPr>
          <a:xfrm>
            <a:off x="6288996" y="2305065"/>
            <a:ext cx="1897756" cy="1381125"/>
          </a:xfrm>
          <a:prstGeom prst="rect">
            <a:avLst/>
          </a:prstGeom>
        </p:spPr>
      </p:pic>
      <p:sp>
        <p:nvSpPr>
          <p:cNvPr id="3" name="页脚占位符 3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4649375" y="7039024"/>
            <a:ext cx="4130339" cy="2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noAutofit/>
          </a:bodyPr>
          <a:lstStyle>
            <a:lvl1pPr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99565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765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9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1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mtClean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Functional Chemicals Multi-site Ningbo  Version updated Jan 2011</a:t>
            </a:r>
            <a:endParaRPr lang="en-GB" altLang="zh-CN" smtClean="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8784000" y="7039024"/>
            <a:ext cx="252000" cy="2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noAutofit/>
          </a:bodyPr>
          <a:lstStyle>
            <a:lvl1pPr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99565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765" indent="-228600" eaLnBrk="0" hangingPunct="0"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9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1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83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5565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5580C52-222E-4A1F-BB2E-1C7BE930124B}" type="slidenum">
              <a:rPr lang="zh-CN" altLang="en-GB" smtClean="0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fld>
            <a:endParaRPr lang="zh-CN" altLang="en-GB" smtClean="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HCN应急管理—联合演练</a:t>
            </a:r>
            <a:endParaRPr lang="en-US" altLang="zh-CN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7" name="图片 6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57167" y="2336269"/>
            <a:ext cx="3429019" cy="2041206"/>
          </a:xfrm>
          <a:prstGeom prst="rect">
            <a:avLst/>
          </a:prstGeom>
        </p:spPr>
      </p:pic>
      <p:pic>
        <p:nvPicPr>
          <p:cNvPr id="8" name="图片 7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2875854" y="4472725"/>
            <a:ext cx="1010332" cy="956308"/>
          </a:xfrm>
          <a:prstGeom prst="rect">
            <a:avLst/>
          </a:prstGeom>
        </p:spPr>
      </p:pic>
      <p:pic>
        <p:nvPicPr>
          <p:cNvPr id="9" name="图片 8" descr="placingpictureplaceholder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1864344" y="4472725"/>
            <a:ext cx="916261" cy="956308"/>
          </a:xfrm>
          <a:prstGeom prst="rect">
            <a:avLst/>
          </a:prstGeom>
        </p:spPr>
      </p:pic>
      <p:pic>
        <p:nvPicPr>
          <p:cNvPr id="12" name="图片 11" descr="placingpictureplaceholder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457167" y="4472725"/>
            <a:ext cx="1311927" cy="956308"/>
          </a:xfrm>
          <a:prstGeom prst="rect">
            <a:avLst/>
          </a:prstGeom>
        </p:spPr>
      </p:pic>
      <p:sp>
        <p:nvSpPr>
          <p:cNvPr id="11" name="Title 6"/>
          <p:cNvSpPr txBox="1"/>
          <p:nvPr>
            <p:custDataLst>
              <p:tags r:id="rId14"/>
            </p:custDataLst>
          </p:nvPr>
        </p:nvSpPr>
        <p:spPr>
          <a:xfrm>
            <a:off x="4229100" y="3232150"/>
            <a:ext cx="445770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172250" y="1885965"/>
            <a:ext cx="2971824" cy="308612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7150" r="7150"/>
          <a:stretch>
            <a:fillRect/>
          </a:stretch>
        </p:blipFill>
        <p:spPr>
          <a:xfrm>
            <a:off x="0" y="1885941"/>
            <a:ext cx="5943647" cy="30861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480" h="6480">
                <a:moveTo>
                  <a:pt x="0" y="0"/>
                </a:moveTo>
                <a:lnTo>
                  <a:pt x="12480" y="0"/>
                </a:lnTo>
                <a:lnTo>
                  <a:pt x="12480" y="6480"/>
                </a:lnTo>
                <a:lnTo>
                  <a:pt x="0" y="648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6"/>
            </p:custDataLst>
          </p:nvPr>
        </p:nvSpPr>
        <p:spPr>
          <a:xfrm>
            <a:off x="6515153" y="2096863"/>
            <a:ext cx="2286000" cy="694811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sp>
        <p:nvSpPr>
          <p:cNvPr id="7" name="Title 6"/>
          <p:cNvSpPr txBox="1"/>
          <p:nvPr>
            <p:custDataLst>
              <p:tags r:id="rId7"/>
            </p:custDataLst>
          </p:nvPr>
        </p:nvSpPr>
        <p:spPr>
          <a:xfrm>
            <a:off x="6515153" y="3398230"/>
            <a:ext cx="2286010" cy="11365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HCN区域自开车生产以来，在严格工艺过程控制，安全管理下，未发生过人员中毒事故。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515153" y="5035590"/>
            <a:ext cx="342903" cy="3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82295" y="2794000"/>
            <a:ext cx="4523740" cy="708025"/>
          </a:xfrm>
        </p:spPr>
        <p:txBody>
          <a:bodyPr anchor="ctr" anchorCtr="0">
            <a:normAutofit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3600" dirty="0">
                <a:solidFill>
                  <a:schemeClr val="bg1"/>
                </a:solidFill>
              </a:rPr>
              <a:t>Thanks！ 谢谢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3" name="页脚占位符 3"/>
          <p:cNvSpPr>
            <a:spLocks noGrp="1"/>
          </p:cNvSpPr>
          <p:nvPr/>
        </p:nvSpPr>
        <p:spPr>
          <a:xfrm>
            <a:off x="4649375" y="6597822"/>
            <a:ext cx="4130339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en-US" sz="10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zh-CN" smtClean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Functional Chemicals Multi-site Ningbo  Version updated Jan 2011</a:t>
            </a:r>
            <a:endParaRPr lang="en-GB" altLang="zh-CN" smtClean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灯片编号占位符 4"/>
          <p:cNvSpPr>
            <a:spLocks noGrp="1"/>
          </p:cNvSpPr>
          <p:nvPr/>
        </p:nvSpPr>
        <p:spPr>
          <a:xfrm>
            <a:off x="8784000" y="6597822"/>
            <a:ext cx="252000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nl-NL" sz="1000" b="1" kern="1200" smtClean="0">
                <a:solidFill>
                  <a:srgbClr val="868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EBAF8C-B2CD-42E9-959B-1A78D2B97573}" type="slidenum">
              <a:rPr lang="zh-CN" altLang="en-GB" smtClean="0">
                <a:solidFill>
                  <a:srgbClr val="86868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fld>
            <a:endParaRPr lang="zh-CN" altLang="en-GB" smtClean="0">
              <a:solidFill>
                <a:srgbClr val="868688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>
          <a:xfrm>
            <a:off x="360000" y="384000"/>
            <a:ext cx="6228224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chemeClr val="accent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pPr eaLnBrk="1" hangingPunct="1"/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氰化氢生产简介</a:t>
            </a:r>
            <a:endParaRPr lang="zh-CN" altLang="en-US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6" name="Picture 6" descr="IMG_942013_02764.jp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619994"/>
            <a:ext cx="5515327" cy="438745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796136" y="2367171"/>
            <a:ext cx="3347864" cy="1968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氰化氢工艺</a:t>
            </a:r>
            <a:r>
              <a:rPr lang="en-US" altLang="zh-CN" sz="16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—</a:t>
            </a:r>
            <a:r>
              <a:rPr lang="zh-CN" altLang="en-US" sz="1600" b="1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安德鲁索夫</a:t>
            </a:r>
            <a:r>
              <a:rPr lang="zh-CN" altLang="en-US" sz="1600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工艺</a:t>
            </a:r>
            <a:endParaRPr lang="en-US" altLang="zh-CN" sz="1600" b="1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>
              <a:buFontTx/>
              <a:buChar char="•"/>
            </a:pPr>
            <a:endParaRPr lang="en-US" altLang="zh-CN" sz="1600" b="1" dirty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由德国赢创公司提供支持的</a:t>
            </a:r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，</a:t>
            </a:r>
            <a:endParaRPr lang="en-US" altLang="zh-CN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相同</a:t>
            </a:r>
            <a:r>
              <a:rPr lang="zh-CN" altLang="en-US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装置在欧洲已安全</a:t>
            </a:r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运行</a:t>
            </a:r>
            <a:endParaRPr lang="en-US" altLang="zh-CN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六十多年</a:t>
            </a:r>
            <a:r>
              <a:rPr lang="zh-CN" altLang="en-US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、具有高转化率</a:t>
            </a:r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、</a:t>
            </a:r>
            <a:endParaRPr lang="en-US" altLang="zh-CN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低</a:t>
            </a:r>
            <a:r>
              <a:rPr lang="zh-CN" altLang="en-US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环境污染的特点，</a:t>
            </a:r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同时保</a:t>
            </a:r>
            <a:endParaRPr lang="en-US" altLang="zh-CN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zh-CN" altLang="en-US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证</a:t>
            </a:r>
            <a:r>
              <a:rPr lang="zh-CN" altLang="en-US" dirty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热量回收和安全的先进工艺。</a:t>
            </a:r>
            <a:endParaRPr lang="zh-CN" altLang="en-US" dirty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0" name="Content Placeholder 2"/>
          <p:cNvSpPr>
            <a:spLocks noGrp="1"/>
          </p:cNvSpPr>
          <p:nvPr/>
        </p:nvSpPr>
        <p:spPr>
          <a:xfrm>
            <a:off x="5911567" y="4725144"/>
            <a:ext cx="3700993" cy="888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705" indent="-17970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79705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生</a:t>
            </a:r>
            <a:r>
              <a:rPr lang="zh-CN" altLang="zh-CN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产工艺简述</a:t>
            </a:r>
            <a:endParaRPr lang="zh-CN" altLang="zh-CN" b="1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pt-BR" altLang="zh-CN" sz="1500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CH4 + NH3 + 1.5 O2 → HCN + 3 H2O</a:t>
            </a:r>
            <a:endParaRPr lang="zh-CN" altLang="zh-CN" sz="1500" b="1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r>
              <a:rPr lang="pt-BR" altLang="zh-CN" sz="1500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+ NaOH </a:t>
            </a:r>
            <a:r>
              <a:rPr lang="zh-CN" altLang="zh-CN" sz="1500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→</a:t>
            </a:r>
            <a:r>
              <a:rPr lang="pt-BR" altLang="zh-CN" sz="1500" b="1" dirty="0" smtClean="0">
                <a:solidFill>
                  <a:srgbClr val="0070C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NaCN + H2O</a:t>
            </a:r>
            <a:endParaRPr lang="pt-BR" altLang="zh-CN" sz="1500" b="1" dirty="0" smtClean="0">
              <a:solidFill>
                <a:srgbClr val="0070C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12" name="矩形 11"/>
          <p:cNvSpPr/>
          <p:nvPr>
            <p:custDataLst>
              <p:tags r:id="rId5"/>
            </p:custDataLst>
          </p:nvPr>
        </p:nvSpPr>
        <p:spPr>
          <a:xfrm>
            <a:off x="0" y="3257576"/>
            <a:ext cx="9144074" cy="21717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5143541" y="2114567"/>
            <a:ext cx="3086125" cy="354332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r="5400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342867" y="228601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4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特性</a:t>
            </a:r>
            <a:endParaRPr lang="en-US" sz="24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8"/>
            </p:custDataLst>
          </p:nvPr>
        </p:nvSpPr>
        <p:spPr>
          <a:xfrm>
            <a:off x="800070" y="3829079"/>
            <a:ext cx="3543300" cy="10287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lt1"/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9"/>
            </p:custDataLst>
          </p:nvPr>
        </p:nvSpPr>
        <p:spPr>
          <a:xfrm>
            <a:off x="5372106" y="2339585"/>
            <a:ext cx="2628919" cy="307835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剧毒化学品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气味临界值2~5ppm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苦的杏仁味、金属味、蒜味、陈腐味等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20%~40%的人可能闻不到HCN的气味</a:t>
            </a:r>
            <a:endParaRPr 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285750" lvl="0" indent="-2857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但你抽烟时，HCN的浓度会有9~14ppm</a:t>
            </a:r>
            <a:endParaRPr lang="zh-CN" altLang="en-US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/>
        </p:nvSpPr>
        <p:spPr>
          <a:xfrm>
            <a:off x="251520" y="980728"/>
            <a:ext cx="6228224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chemeClr val="accent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剧毒的</a:t>
            </a:r>
            <a:r>
              <a:rPr lang="en-US" altLang="zh-CN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—</a:t>
            </a:r>
            <a:r>
              <a:rPr lang="zh-CN" altLang="en-US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氰化氢</a:t>
            </a:r>
            <a:endParaRPr lang="zh-CN" altLang="en-US" dirty="0" smtClean="0">
              <a:solidFill>
                <a:srgbClr val="00B0F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0" name="Slide Number Placeholder 2"/>
          <p:cNvSpPr>
            <a:spLocks noGrp="1"/>
          </p:cNvSpPr>
          <p:nvPr/>
        </p:nvSpPr>
        <p:spPr>
          <a:xfrm>
            <a:off x="8784000" y="6597822"/>
            <a:ext cx="252000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nl-NL" sz="1000" b="1" kern="1200" smtClean="0">
                <a:solidFill>
                  <a:srgbClr val="86868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37E2E77-CED1-4E84-91C2-4E0176ECD4FC}" type="slidenum">
              <a:rPr lang="nl-NL" smtClean="0">
                <a:solidFill>
                  <a:srgbClr val="868688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</a:fld>
            <a:endParaRPr lang="nl-NL" dirty="0" smtClean="0">
              <a:solidFill>
                <a:srgbClr val="868688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Footer Placeholder 3"/>
          <p:cNvSpPr>
            <a:spLocks noGrp="1"/>
          </p:cNvSpPr>
          <p:nvPr/>
        </p:nvSpPr>
        <p:spPr>
          <a:xfrm>
            <a:off x="4649375" y="6597822"/>
            <a:ext cx="4130339" cy="206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lang="en-US" sz="1000" b="1" kern="1200" smtClean="0">
                <a:solidFill>
                  <a:srgbClr val="B7B9B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mtClean="0">
                <a:solidFill>
                  <a:schemeClr val="dk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Business unit | Footer</a:t>
            </a:r>
            <a:endParaRPr lang="nl-NL" dirty="0" smtClean="0">
              <a:solidFill>
                <a:schemeClr val="dk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Text Placeholder 4"/>
          <p:cNvSpPr>
            <a:spLocks noGrp="1"/>
          </p:cNvSpPr>
          <p:nvPr/>
        </p:nvSpPr>
        <p:spPr>
          <a:xfrm>
            <a:off x="2627784" y="1449844"/>
            <a:ext cx="4464496" cy="683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705" indent="-17970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45" indent="-179705" algn="l" defTabSz="914400" rtl="0" eaLnBrk="1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79705" algn="l" defTabSz="914400" rtl="0" eaLnBrk="1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90" indent="-179705" algn="l" defTabSz="914400" rtl="0" eaLnBrk="1" latinLnBrk="0" hangingPunct="1">
              <a:lnSpc>
                <a:spcPts val="12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</a:t>
            </a:r>
            <a:r>
              <a:rPr lang="zh-CN" altLang="en-US" sz="2400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在空气中的浓度</a:t>
            </a:r>
            <a:r>
              <a:rPr lang="en-US" altLang="zh-CN" sz="2400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:</a:t>
            </a:r>
            <a:r>
              <a:rPr lang="en-US" sz="2400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 mg/m3</a:t>
            </a:r>
            <a:endParaRPr lang="en-US" sz="2400" dirty="0" smtClean="0">
              <a:solidFill>
                <a:srgbClr val="00B0F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14" name="Picture 2"/>
          <p:cNvPicPr>
            <a:picLocks noGrp="1"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5"/>
            <a:ext cx="7829872" cy="38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4"/>
          <p:cNvSpPr txBox="1"/>
          <p:nvPr/>
        </p:nvSpPr>
        <p:spPr bwMode="auto">
          <a:xfrm>
            <a:off x="2339752" y="5733256"/>
            <a:ext cx="5353855" cy="6830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36000" tIns="36000" rIns="36000" bIns="36000" numCol="1" anchor="t" anchorCtr="0" compatLnSpc="1">
            <a:noAutofit/>
          </a:bodyPr>
          <a:lstStyle>
            <a:lvl1pPr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defRPr sz="1200">
                <a:solidFill>
                  <a:srgbClr val="737373"/>
                </a:solidFill>
                <a:latin typeface="+mn-lt"/>
                <a:ea typeface="+mn-ea"/>
                <a:cs typeface="+mn-cs"/>
              </a:defRPr>
            </a:lvl1pPr>
            <a:lvl2pPr marL="179705" indent="-17780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None/>
              <a:defRPr sz="1200">
                <a:solidFill>
                  <a:srgbClr val="737373"/>
                </a:solidFill>
                <a:latin typeface="+mn-lt"/>
              </a:defRPr>
            </a:lvl2pPr>
            <a:lvl3pPr marL="358775" indent="-177800" algn="l" rtl="0" eaLnBrk="0" fontAlgn="base" hangingPunct="0">
              <a:lnSpc>
                <a:spcPts val="1200"/>
              </a:lnSpc>
              <a:spcBef>
                <a:spcPct val="20000"/>
              </a:spcBef>
              <a:spcAft>
                <a:spcPct val="30000"/>
              </a:spcAft>
              <a:buChar char="•"/>
              <a:defRPr sz="1200">
                <a:solidFill>
                  <a:srgbClr val="737373"/>
                </a:solidFill>
                <a:latin typeface="+mn-lt"/>
              </a:defRPr>
            </a:lvl3pPr>
            <a:lvl4pPr marL="538480" indent="-177800" algn="l" rtl="0" eaLnBrk="0" fontAlgn="base" hangingPunct="0">
              <a:lnSpc>
                <a:spcPts val="1200"/>
              </a:lnSpc>
              <a:spcBef>
                <a:spcPct val="20000"/>
              </a:spcBef>
              <a:spcAft>
                <a:spcPct val="30000"/>
              </a:spcAft>
              <a:buChar char="•"/>
              <a:defRPr sz="1200">
                <a:solidFill>
                  <a:srgbClr val="737373"/>
                </a:solidFill>
                <a:latin typeface="+mn-lt"/>
              </a:defRPr>
            </a:lvl4pPr>
            <a:lvl5pPr marL="717550" indent="-177800" algn="l" rtl="0" eaLnBrk="0" fontAlgn="base" hangingPunct="0">
              <a:lnSpc>
                <a:spcPts val="1200"/>
              </a:lnSpc>
              <a:spcBef>
                <a:spcPct val="20000"/>
              </a:spcBef>
              <a:spcAft>
                <a:spcPct val="30000"/>
              </a:spcAft>
              <a:buChar char="•"/>
              <a:defRPr sz="1200">
                <a:solidFill>
                  <a:srgbClr val="737373"/>
                </a:solidFill>
                <a:latin typeface="+mn-lt"/>
              </a:defRPr>
            </a:lvl5pPr>
            <a:lvl6pPr marL="1174750" indent="-177800" algn="l" rtl="0" fontAlgn="base">
              <a:spcBef>
                <a:spcPct val="20000"/>
              </a:spcBef>
              <a:spcAft>
                <a:spcPct val="30000"/>
              </a:spcAft>
              <a:buChar char="•"/>
              <a:defRPr sz="2000">
                <a:solidFill>
                  <a:srgbClr val="737373"/>
                </a:solidFill>
                <a:latin typeface="+mn-lt"/>
              </a:defRPr>
            </a:lvl6pPr>
            <a:lvl7pPr marL="1631950" indent="-177800" algn="l" rtl="0" fontAlgn="base">
              <a:spcBef>
                <a:spcPct val="20000"/>
              </a:spcBef>
              <a:spcAft>
                <a:spcPct val="30000"/>
              </a:spcAft>
              <a:buChar char="•"/>
              <a:defRPr sz="2000">
                <a:solidFill>
                  <a:srgbClr val="737373"/>
                </a:solidFill>
                <a:latin typeface="+mn-lt"/>
              </a:defRPr>
            </a:lvl7pPr>
            <a:lvl8pPr marL="2089150" indent="-177800" algn="l" rtl="0" fontAlgn="base">
              <a:spcBef>
                <a:spcPct val="20000"/>
              </a:spcBef>
              <a:spcAft>
                <a:spcPct val="30000"/>
              </a:spcAft>
              <a:buChar char="•"/>
              <a:defRPr sz="2000">
                <a:solidFill>
                  <a:srgbClr val="737373"/>
                </a:solidFill>
                <a:latin typeface="+mn-lt"/>
              </a:defRPr>
            </a:lvl8pPr>
            <a:lvl9pPr marL="2546350" indent="-177800" algn="l" rtl="0" fontAlgn="base">
              <a:spcBef>
                <a:spcPct val="20000"/>
              </a:spcBef>
              <a:spcAft>
                <a:spcPct val="30000"/>
              </a:spcAft>
              <a:buChar char="•"/>
              <a:defRPr sz="2000">
                <a:solidFill>
                  <a:srgbClr val="737373"/>
                </a:solidFill>
                <a:latin typeface="+mn-lt"/>
              </a:defRPr>
            </a:lvl9pPr>
          </a:lstStyle>
          <a:p>
            <a:r>
              <a:rPr lang="zh-CN" altLang="en-US" sz="2400" kern="0" dirty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个体不同，影响的程度也会不同的！</a:t>
            </a:r>
            <a:endParaRPr lang="zh-CN" altLang="en-US" sz="2400" kern="0" dirty="0" smtClean="0">
              <a:solidFill>
                <a:srgbClr val="00B0F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360000" y="384000"/>
            <a:ext cx="6228224" cy="960000"/>
          </a:xfrm>
          <a:prstGeom prst="rect">
            <a:avLst/>
          </a:prstGeom>
        </p:spPr>
        <p:txBody>
          <a:bodyPr wrap="square" lIns="0" tIns="0" rIns="0" bIns="0" rtlCol="0" anchor="b" anchorCtr="0">
            <a:noAutofit/>
          </a:bodyPr>
          <a:lstStyle>
            <a:lvl1pPr marL="0"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lang="en-GB" sz="2500" b="1" kern="0">
                <a:solidFill>
                  <a:schemeClr val="accent1"/>
                </a:solidFill>
                <a:latin typeface="Arial" panose="020B0604020202020204"/>
                <a:ea typeface="+mn-ea"/>
                <a:cs typeface="+mn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</a:t>
            </a:r>
            <a:r>
              <a:rPr lang="zh-CN" altLang="en-US" b="0" smtClean="0">
                <a:solidFill>
                  <a:srgbClr val="00B0F0"/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特性</a:t>
            </a:r>
            <a:endParaRPr lang="zh-CN" altLang="en-US" b="0" dirty="0" smtClean="0">
              <a:solidFill>
                <a:srgbClr val="00B0F0"/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5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中毒症状</a:t>
            </a:r>
            <a:endParaRPr lang="en-US" sz="25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3166" b="3166"/>
          <a:stretch>
            <a:fillRect/>
          </a:stretch>
        </p:blipFill>
        <p:spPr>
          <a:xfrm>
            <a:off x="457202" y="2114565"/>
            <a:ext cx="5587002" cy="354331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8"/>
            </p:custDataLst>
          </p:nvPr>
        </p:nvSpPr>
        <p:spPr>
          <a:xfrm>
            <a:off x="6387082" y="3136186"/>
            <a:ext cx="2299716" cy="133492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nl-NL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Footer</a:t>
            </a:r>
            <a:endParaRPr lang="nl-NL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42867" y="228601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4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HCN安全管理</a:t>
            </a:r>
            <a:endParaRPr lang="en-US" altLang="zh-CN" sz="24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6"/>
            </p:custDataLst>
          </p:nvPr>
        </p:nvSpPr>
        <p:spPr>
          <a:xfrm>
            <a:off x="2185973" y="2743222"/>
            <a:ext cx="4772053" cy="18288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GB" altLang="zh-CN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Functional Chemicals Multi-site Ningbo  Version updated Jan 2011</a:t>
            </a:r>
            <a:endParaRPr lang="en-GB" altLang="zh-CN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ctr">
            <a:normAutofit/>
          </a:bodyPr>
          <a:p>
            <a:pPr lvl="0" algn="ctr"/>
            <a:endParaRPr lang="en-US" altLang="zh-CN" sz="100" baseline="0">
              <a:solidFill>
                <a:schemeClr val="dk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22394" y="5768975"/>
            <a:ext cx="1356836" cy="11087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0" y="5768975"/>
            <a:ext cx="1356836" cy="110871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42867" y="228600"/>
            <a:ext cx="8458267" cy="457200"/>
          </a:xfrm>
          <a:prstGeom prst="rect">
            <a:avLst/>
          </a:prstGeom>
          <a:noFill/>
        </p:spPr>
        <p:txBody>
          <a:bodyPr wrap="square" lIns="47625" tIns="19050" rIns="47625" bIns="1905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18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安全管理---泄漏预防</a:t>
            </a:r>
            <a:endParaRPr lang="en-US" altLang="zh-CN" sz="18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15" name="图片 14" descr="placingpictureplaceholder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457167" y="3001380"/>
            <a:ext cx="1588785" cy="1750018"/>
          </a:xfrm>
          <a:prstGeom prst="rect">
            <a:avLst/>
          </a:prstGeom>
        </p:spPr>
      </p:pic>
      <p:pic>
        <p:nvPicPr>
          <p:cNvPr id="16" name="图片 15" descr="placingpictureplaceholder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2141202" y="3001380"/>
            <a:ext cx="1744984" cy="1750018"/>
          </a:xfrm>
          <a:prstGeom prst="rect">
            <a:avLst/>
          </a:prstGeom>
        </p:spPr>
      </p:pic>
      <p:sp>
        <p:nvSpPr>
          <p:cNvPr id="14" name="Title 6"/>
          <p:cNvSpPr txBox="1"/>
          <p:nvPr>
            <p:custDataLst>
              <p:tags r:id="rId10"/>
            </p:custDataLst>
          </p:nvPr>
        </p:nvSpPr>
        <p:spPr>
          <a:xfrm>
            <a:off x="4229100" y="2390140"/>
            <a:ext cx="4457700" cy="26035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HCN蒸馏塔和储罐保持微负压0.98Bara条件下操作；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输送管线为双层夹套管，夹套管中充有保持高于内管压力的保护N2；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HCN管线全焊接，尽可能减少泄漏点；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None/>
            </a:pPr>
            <a:r>
              <a:rPr lang="en-US" altLang="zh-CN" sz="15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HCN管线上的可能的漏点全部氦气检漏.</a:t>
            </a:r>
            <a:endParaRPr lang="en-US" altLang="zh-CN" sz="15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None/>
            </a:pPr>
            <a:r>
              <a:rPr lang="en-US" sz="15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Business Unit | Title</a:t>
            </a:r>
            <a:endParaRPr lang="en-US" sz="15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136718" y="4913207"/>
            <a:ext cx="2007282" cy="1944793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0969" y="5816759"/>
            <a:ext cx="1356836" cy="831533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57172" y="731525"/>
            <a:ext cx="8229657" cy="731520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 b="1" spc="160" dirty="0">
                <a:solidFill>
                  <a:schemeClr val="accent1">
                    <a:lumMod val="7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HCN安全管理---日常安全管理要求</a:t>
            </a:r>
            <a:endParaRPr lang="en-US" altLang="zh-CN" sz="2800" b="1" spc="160" dirty="0">
              <a:solidFill>
                <a:schemeClr val="accent1">
                  <a:lumMod val="7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4"/>
            </p:custDataLst>
          </p:nvPr>
        </p:nvSpPr>
        <p:spPr>
          <a:xfrm>
            <a:off x="457172" y="1976337"/>
            <a:ext cx="8229657" cy="51938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en-US" sz="16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微软雅黑" panose="020B0503020204020204" charset="-122"/>
              </a:rPr>
              <a:t>Business Unit | Title</a:t>
            </a:r>
            <a:endParaRPr lang="en-US" sz="1600" spc="10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微软雅黑" panose="020B0503020204020204" charset="-122"/>
            </a:endParaRPr>
          </a:p>
        </p:txBody>
      </p:sp>
      <p:sp>
        <p:nvSpPr>
          <p:cNvPr id="13" name="Title 6"/>
          <p:cNvSpPr txBox="1"/>
          <p:nvPr>
            <p:custDataLst>
              <p:tags r:id="rId5"/>
            </p:custDataLst>
          </p:nvPr>
        </p:nvSpPr>
        <p:spPr>
          <a:xfrm>
            <a:off x="457172" y="3307258"/>
            <a:ext cx="8229657" cy="2521077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一岗双人（一个岗位双人巡检、操作）；</a:t>
            </a:r>
            <a:endParaRPr lang="en-US" altLang="zh-CN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生产单元设置有固定式气体探测器，操作员随身佩戴便携式HCN探测器；</a:t>
            </a:r>
            <a:endParaRPr lang="en-US" altLang="zh-CN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 进出管制（进出HCN单元人员必须登记，生产人员陪同方能进入）；</a:t>
            </a:r>
            <a:endParaRPr lang="en-US" altLang="zh-CN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特殊PPE要求：人员必须着防静电阻燃服，随身携带黄色逃生包；</a:t>
            </a:r>
            <a:endParaRPr lang="en-US" altLang="zh-CN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  <a:p>
            <a:pPr marL="400050" lvl="0" indent="-40005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+mn-ea"/>
              <a:buAutoNum type="ea1JpnChsDbPeriod"/>
            </a:pPr>
            <a:r>
              <a:rPr lang="en-US" altLang="zh-CN" sz="16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HCN装置区各楼层均配置逃生空气呼吸钢瓶；</a:t>
            </a:r>
            <a:endParaRPr lang="en-US" altLang="zh-CN" sz="16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  <a:cs typeface="幼圆" panose="02010509060101010101" pitchFamily="49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45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910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910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50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910"/>
  <p:tag name="KSO_WM_TEMPLATE_MASTER_THUMB_INDEX" val="12"/>
</p:tagLst>
</file>

<file path=ppt/tags/tag151.xml><?xml version="1.0" encoding="utf-8"?>
<p:tagLst xmlns:p="http://schemas.openxmlformats.org/presentationml/2006/main">
  <p:tag name="KSO_WM_UNIT_ISCONTENTSTITLE" val="0"/>
  <p:tag name="KSO_WM_UNIT_PRESET_TEXT" val="卡通年终总结报告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910_1*a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ISNUMDGMTITLE" val="0"/>
</p:tagLst>
</file>

<file path=ppt/tags/tag152.xml><?xml version="1.0" encoding="utf-8"?>
<p:tagLst xmlns:p="http://schemas.openxmlformats.org/presentationml/2006/main">
  <p:tag name="KSO_WM_UNIT_ISCONTENTSTITLE" val="0"/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8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3910_1*b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ISNUMDGMTITLE" val="0"/>
  <p:tag name="KSO_WM_UNIT_TEXT_FILL_FORE_SCHEMECOLOR_INDEX_BRIGHTNESS" val="0"/>
  <p:tag name="KSO_WM_UNIT_TEXT_FILL_FORE_SCHEMECOLOR_INDEX" val="14"/>
  <p:tag name="KSO_WM_UNIT_TEXT_FILL_TYPE" val="1"/>
</p:tagLst>
</file>

<file path=ppt/tags/tag153.xml><?xml version="1.0" encoding="utf-8"?>
<p:tagLst xmlns:p="http://schemas.openxmlformats.org/presentationml/2006/main">
  <p:tag name="KSO_WM_SLIDE_ID" val="custom2020391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910"/>
  <p:tag name="KSO_WM_SLIDE_LAYOUT" val="a_b"/>
  <p:tag name="KSO_WM_SLIDE_LAYOUT_CNT" val="1_1"/>
  <p:tag name="KSO_WM_TEMPLATE_MASTER_THUMB_INDEX" val="12"/>
  <p:tag name="KSO_WM_TEMPLATE_THUMBS_INDEX" val="1、2、5、10、14、15、16、17、18、19、20、21、22、23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910_3*l_h_i*1_1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ISCONTENTSTITLE" val="0"/>
  <p:tag name="KSO_WM_UNIT_PRESET_TEXT" val="点击此处添加小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3910_3*l_h_a*1_1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ISNUMDGMTITLE" val="0"/>
</p:tagLst>
</file>

<file path=ppt/tags/tag156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3910_3*l_h_f*1_1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SUBTYPE" val="a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custom20203910_3*l_h_i*1_1_2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3910_3*l_h_i*1_2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59.xml><?xml version="1.0" encoding="utf-8"?>
<p:tagLst xmlns:p="http://schemas.openxmlformats.org/presentationml/2006/main">
  <p:tag name="KSO_WM_UNIT_ISCONTENTSTITLE" val="0"/>
  <p:tag name="KSO_WM_UNIT_PRESET_TEXT" val="点击此处添加小标题"/>
  <p:tag name="KSO_WM_UNIT_NOCLEAR" val="0"/>
  <p:tag name="KSO_WM_UNIT_VALUE" val="1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203910_3*l_h_a*1_2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ISNUMDGMTITLE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60.xml><?xml version="1.0" encoding="utf-8"?>
<p:tagLst xmlns:p="http://schemas.openxmlformats.org/presentationml/2006/main">
  <p:tag name="KSO_WM_UNIT_PRESET_TEXT" val="点击此处添加正文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3910_3*l_h_f*1_2_1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  <p:tag name="KSO_WM_UNIT_SUBTYPE" val="a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custom20203910_3*l_h_i*1_2_2"/>
  <p:tag name="KSO_WM_TEMPLATE_CATEGORY" val="custom"/>
  <p:tag name="KSO_WM_TEMPLATE_INDEX" val="2020391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03910_3*i*4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UNIT_LINE_FORE_SCHEMECOLOR_INDEX" val="14"/>
  <p:tag name="KSO_WM_UNIT_LINE_FILL_TYPE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custom20203910_3*i*5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64.xml><?xml version="1.0" encoding="utf-8"?>
<p:tagLst xmlns:p="http://schemas.openxmlformats.org/presentationml/2006/main">
  <p:tag name="KSO_WM_UNIT_ISCONTENTSTITLE" val="1"/>
  <p:tag name="KSO_WM_UNIT_PRESET_TEXT" val="目录"/>
  <p:tag name="KSO_WM_UNIT_NOCLEAR" val="0"/>
  <p:tag name="KSO_WM_UNIT_VALUE" val="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910_3*a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TEXT_FILL_FORE_SCHEMECOLOR_INDEX" val="14"/>
  <p:tag name="KSO_WM_UNIT_TEXT_FILL_TYPE" val="1"/>
  <p:tag name="KSO_WM_UNIT_USESOURCEFORMAT_APPLY" val="1"/>
  <p:tag name="KSO_WM_UNIT_ISNUMDGMTITLE" val="0"/>
</p:tagLst>
</file>

<file path=ppt/tags/tag165.xml><?xml version="1.0" encoding="utf-8"?>
<p:tagLst xmlns:p="http://schemas.openxmlformats.org/presentationml/2006/main">
  <p:tag name="KSO_WM_SLIDE_ID" val="custom20203910_3"/>
  <p:tag name="KSO_WM_TEMPLATE_SUBCATEGORY" val="0"/>
  <p:tag name="KSO_WM_SLIDE_TYPE" val="contents"/>
  <p:tag name="KSO_WM_SLIDE_SUBTYPE" val="diag"/>
  <p:tag name="KSO_WM_SLIDE_ITEM_CNT" val="2"/>
  <p:tag name="KSO_WM_SLIDE_INDEX" val="3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910"/>
  <p:tag name="KSO_WM_SLIDE_LAYOUT" val="a_l"/>
  <p:tag name="KSO_WM_SLIDE_LAYOUT_CNT" val="1_1"/>
  <p:tag name="KSO_WM_TEMPLATE_MASTER_TYPE" val="1"/>
  <p:tag name="KSO_WM_TEMPLATE_COLOR_TYPE" val="1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3e4dea9b-96db-43b4-8c72-e2befd912328}"/>
  <p:tag name="KSO_WM_UNIT_TYPE" val="i"/>
</p:tagLst>
</file>

<file path=ppt/tags/tag167.xml><?xml version="1.0" encoding="utf-8"?>
<p:tagLst xmlns:p="http://schemas.openxmlformats.org/presentationml/2006/main">
  <p:tag name="KSO_WM_UNIT_PLACING_PICTURE_USER_VIEWPORT" val="{&quot;height&quot;:6909.3748031496061,&quot;width&quot;:8685.5543307086609}"/>
</p:tagLst>
</file>

<file path=ppt/tags/tag168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c810da2a-c4f5-4935-8532-151d20282401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c187c683-617f-4a20-8704-0e89ad20cbdd}"/>
  <p:tag name="KSO_WM_UNIT_TYPE" val="i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2715a1bc-21f0-4f01-92eb-3503b28d159c}"/>
  <p:tag name="KSO_WM_UNIT_TYPE" val="i"/>
</p:tagLst>
</file>

<file path=ppt/tags/tag172.xml><?xml version="1.0" encoding="utf-8"?>
<p:tagLst xmlns:p="http://schemas.openxmlformats.org/presentationml/2006/main">
  <p:tag name="KSO_WM_UNIT_BLOCK" val="0"/>
  <p:tag name="KSO_WM_UNIT_SM_LIMIT_TYPE" val="1"/>
  <p:tag name="KSO_WM_UNIT_DEC_AREA_ID" val="da76a0dea3384520b4aa815a417c947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375_1*i*2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2944e945e1f15ec24fd3ab"/>
  <p:tag name="KSO_WM_CHIP_XID" val="5f2944e945e1f15ec24fd3a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0"/>
  <p:tag name="KSO_WM_TEMPLATE_ASSEMBLE_XID" val="5fd0d78c1fa9d42129dd8710"/>
  <p:tag name="KSO_WM_TEMPLATE_ASSEMBLE_GROUPID" val="5fd0d78c1fa9d42129dd8710"/>
</p:tagLst>
</file>

<file path=ppt/tags/tag173.xml><?xml version="1.0" encoding="utf-8"?>
<p:tagLst xmlns:p="http://schemas.openxmlformats.org/presentationml/2006/main">
  <p:tag name="KSO_WM_UNIT_BLOCK" val="0"/>
  <p:tag name="KSO_WM_UNIT_SM_LIMIT_TYPE" val="2"/>
  <p:tag name="KSO_WM_UNIT_DEC_AREA_ID" val="f4c9c6fec23f4359982bc4d5cad12fd0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375_1*i*3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2944e945e1f15ec24fd3ab"/>
  <p:tag name="KSO_WM_CHIP_XID" val="5f2944e945e1f15ec24fd3ac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5fd0d78c1fa9d42129dd8710"/>
  <p:tag name="KSO_WM_TEMPLATE_ASSEMBLE_GROUPID" val="5fd0d78c1fa9d42129dd8710"/>
</p:tagLst>
</file>

<file path=ppt/tags/tag1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375_1*a*1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ccfc3c00dd4bd196e6e7f21a08243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b3de7e62281443369861c11dba318cd2"/>
  <p:tag name="KSO_WM_UNIT_TEXT_FILL_FORE_SCHEMECOLOR_INDEX_BRIGHTNESS" val="0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17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2375_1*f*2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ddff30777f8a4bab82d4fd765d302ce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b503db692b7b4a05b7c1bee9157ccad4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17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75_1*f*1"/>
  <p:tag name="KSO_WM_TEMPLATE_CATEGORY" val="diagram"/>
  <p:tag name="KSO_WM_TEMPLATE_INDEX" val="2021237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17"/>
  <p:tag name="KSO_WM_UNIT_SHOW_EDIT_AREA_INDICATION" val="1"/>
  <p:tag name="KSO_WM_CHIP_GROUPID" val="5e6b05596848fb12bee65ac8"/>
  <p:tag name="KSO_WM_CHIP_XID" val="5e6b05596848fb12bee65aca"/>
  <p:tag name="KSO_WM_UNIT_DEC_AREA_ID" val="4faee43c45394333aab37a2e83cb6ea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6d51204cdc94051a50a6c868f08a701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5fd0d78c1fa9d42129dd8710"/>
  <p:tag name="KSO_WM_TEMPLATE_ASSEMBLE_GROUPID" val="5fd0d78c1fa9d42129dd8710"/>
</p:tagLst>
</file>

<file path=ppt/tags/tag177.xml><?xml version="1.0" encoding="utf-8"?>
<p:tagLst xmlns:p="http://schemas.openxmlformats.org/presentationml/2006/main">
  <p:tag name="KSO_WM_SLIDE_ID" val="diagram20212375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375"/>
  <p:tag name="KSO_WM_SLIDE_LAYOUT" val="a_f"/>
  <p:tag name="KSO_WM_SLIDE_LAYOUT_CNT" val="1_2"/>
  <p:tag name="KSO_WM_TEMPLATE_THUMBS_INDEX" val="1、4、7、12、13、14、15、16、17、18、20、24、25、28、33、36、40、43、44"/>
  <p:tag name="KSO_WM_SLIDE_LAYOUT_INFO" val="{&quot;id&quot;:&quot;2020-12-09T21:56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21:56:29&quot;,&quot;margin&quot;:{&quot;bottom&quot;:0.44999998807907104,&quot;left&quot;:0.95249998569488525,&quot;right&quot;:0.95249998569488525,&quot;top&quot;:0.42300000786781311},&quot;type&quot;:0},{&quot;direction&quot;:1,&quot;id&quot;:&quot;2020-12-09T21:56:29&quot;,&quot;maxSize&quot;:{&quot;size1&quot;:58.699602013801147},&quot;minSize&quot;:{&quot;size1&quot;:58.699602013801147},&quot;normalSize&quot;:{&quot;size1&quot;:58.699602013801147},&quot;subLayout&quot;:[{&quot;id&quot;:&quot;2020-12-09T21:56:29&quot;,&quot;margin&quot;:{&quot;bottom&quot;:4.2329998016357422,&quot;left&quot;:2.2222499847412109,&quot;right&quot;:2.8380000591278076,&quot;top&quot;:6.7729997634887695},&quot;type&quot;:0},{&quot;id&quot;:&quot;2020-12-09T21:56:29&quot;,&quot;margin&quot;:{&quot;bottom&quot;:2.5750000476837158,&quot;left&quot;:0.019500002264976501,&quot;right&quot;:3.1747498512268066,&quot;top&quot;:2.5399999618530273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944e945e1f15ec24fd3ac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lm&quot;,&quot;text_direction&quot;:&quot;horizontal&quot;,&quot;support_big_font&quot;:true,&quot;fill_id&quot;:&quot;c386d33d9f7c4366bae77a4ab72a0f0b&quot;,&quot;fill_align&quot;:&quot;cm&quot;,&quot;chip_types&quot;:[&quot;text&quot;]},{&quot;text_align&quot;:&quot;lm&quot;,&quot;text_direction&quot;:&quot;horizontal&quot;,&quot;support_features&quot;:[&quot;collage&quot;,&quot;carousel&quot;],&quot;support_big_font&quot;:false,&quot;fill_id&quot;:&quot;6ffee3d2c3834d52a4eed963f81ef119&quot;,&quot;fill_align&quot;:&quot;cm&quot;,&quot;chip_types&quot;:[&quot;pictext&quot;,&quot;text&quot;,&quot;picture&quot;,&quot;chart&quot;,&quot;table&quot;,&quot;video&quot;]}]]"/>
  <p:tag name="KSO_WM_SLIDE_SIZE" val="960*492"/>
  <p:tag name="KSO_WM_SLIDE_POSITION" val="0*0"/>
  <p:tag name="KSO_WM_CHIP_DECFILLPROP" val="[]"/>
  <p:tag name="KSO_WM_SLIDE_CAN_ADD_NAVIGATION" val="1"/>
  <p:tag name="KSO_WM_CHIP_GROUPID" val="5f2944e945e1f15ec24fd3ab"/>
  <p:tag name="KSO_WM_SLIDE_BK_DARK_LIGHT" val="2"/>
  <p:tag name="KSO_WM_SLIDE_BACKGROUND_TYPE" val="navigation"/>
  <p:tag name="KSO_WM_SLIDE_SUPPORT_FEATURE_TYPE" val="0"/>
  <p:tag name="KSO_WM_TEMPLATE_ASSEMBLE_XID" val="5fd0d78c1fa9d42129dd8710"/>
  <p:tag name="KSO_WM_TEMPLATE_ASSEMBLE_GROUPID" val="5fd0d78c1fa9d42129dd8710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cbd6f6d2-57f0-4e56-b646-96695136408d}"/>
  <p:tag name="KSO_WM_UNIT_TYPE" val="i"/>
</p:tagLst>
</file>

<file path=ppt/tags/tag179.xml><?xml version="1.0" encoding="utf-8"?>
<p:tagLst xmlns:p="http://schemas.openxmlformats.org/presentationml/2006/main">
  <p:tag name="KSO_WM_UNIT_PLACING_PICTURE_USER_VIEWPORT" val="{&quot;height&quot;:6123.5133858267718,&quot;width&quot;:12330.507086614172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2"/>
</p:tagLst>
</file>

<file path=ppt/tags/tag180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38b82591-5b78-46e2-ae57-b7dbeb2730d4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d42ce168-0dc2-404c-adf4-91b44258abc3}"/>
  <p:tag name="KSO_WM_UNIT_TYPE" val="i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346a3441-6382-4b35-9edd-2effcc12f951}"/>
  <p:tag name="KSO_WM_UNIT_TYPE" val="i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185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</p:tagLst>
</file>

<file path=ppt/tags/tag18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187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188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95249998569488525,&quot;right&quot;:0.95249998569488525,&quot;top&quot;:0.42300000786781311},&quot;type&quot;:0},{&quot;direction&quot;:1,&quot;id&quot;:&quot;2020-12-10T00:11:37&quot;,&quot;maxSize&quot;:{&quot;size1&quot;:66.199979652444995},&quot;minSize&quot;:{&quot;size1&quot;:38.799979652444982},&quot;normalSize&quot;:{&quot;size1&quot;:66.199979652444995},&quot;subLayout&quot;:[{&quot;id&quot;:&quot;2020-12-10T00:11:37&quot;,&quot;margin&quot;:{&quot;bottom&quot;:1.6929999589920044,&quot;left&quot;:1.2697499990463257,&quot;right&quot;:0.019500002264976501,&quot;top&quot;:1.7200000286102295},&quot;type&quot;:0},{&quot;id&quot;:&quot;2020-12-10T00:11:37&quot;,&quot;margin&quot;:{&quot;bottom&quot;:1.6929999589920044,&quot;left&quot;:0.93224996328353882,&quot;right&quot;:1.2697499990463257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5508c6aa-47b3-4488-812f-974d61f5fa9f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b27c004b-8d6a-4605-aa31-574b072c8dcd}"/>
  <p:tag name="KSO_WM_UNIT_TYPE" val="i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17a6cf6a-779d-443b-b0be-116a4d75d7fe}"/>
  <p:tag name="KSO_WM_UNIT_TYPE" val="i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02_1*a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221e83acb85448c9926dd697b299e3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38b61721cc04e11a950778a74f709e4"/>
  <p:tag name="KSO_WM_UNIT_TEXT_FILL_FORE_SCHEMECOLOR_INDEX_BRIGHTNESS" val="0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19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02_1*f*1"/>
  <p:tag name="KSO_WM_TEMPLATE_CATEGORY" val="diagram"/>
  <p:tag name="KSO_WM_TEMPLATE_INDEX" val="2021580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44"/>
  <p:tag name="KSO_WM_UNIT_SHOW_EDIT_AREA_INDICATION" val="1"/>
  <p:tag name="KSO_WM_CHIP_GROUPID" val="5e6b05596848fb12bee65ac8"/>
  <p:tag name="KSO_WM_CHIP_XID" val="5e6b05596848fb12bee65aca"/>
  <p:tag name="KSO_WM_UNIT_DEC_AREA_ID" val="9b1494b9c1f0470cb43b99373a259d7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4253fdcd1e4e5b8cfe3ac1af3278e9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5fd0b3b11fa9d42129dd3586"/>
  <p:tag name="KSO_WM_TEMPLATE_ASSEMBLE_GROUPID" val="5fd0b3b11fa9d42129dd3586"/>
</p:tagLst>
</file>

<file path=ppt/tags/tag194.xml><?xml version="1.0" encoding="utf-8"?>
<p:tagLst xmlns:p="http://schemas.openxmlformats.org/presentationml/2006/main">
  <p:tag name="KSO_WM_SLIDE_ID" val="diagram20215802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84"/>
  <p:tag name="KSO_WM_SLIDE_POSITION" val="0*0"/>
  <p:tag name="KSO_WM_TAG_VERSION" val="1.0"/>
  <p:tag name="KSO_WM_BEAUTIFY_FLAG" val="#wm#"/>
  <p:tag name="KSO_WM_TEMPLATE_CATEGORY" val="diagram"/>
  <p:tag name="KSO_WM_TEMPLATE_INDEX" val="20215802"/>
  <p:tag name="KSO_WM_SLIDE_LAYOUT" val="a_f"/>
  <p:tag name="KSO_WM_SLIDE_LAYOUT_CNT" val="1_1"/>
  <p:tag name="KSO_WM_SLIDE_LAYOUT_INFO" val="{&quot;id&quot;:&quot;2020-12-09T19:23:29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23:29&quot;,&quot;margin&quot;:{&quot;bottom&quot;:0.42300000786781311,&quot;left&quot;:0.95249998569488525,&quot;right&quot;:0.95249998569488525,&quot;top&quot;:0.42300000786781311},&quot;type&quot;:0},{&quot;id&quot;:&quot;2020-12-09T19:23:29&quot;,&quot;margin&quot;:{&quot;bottom&quot;:1.6940000057220459,&quot;left&quot;:1.2697499990463257,&quot;right&quot;:1.2697499990463257,&quot;top&quot;:1.6929999589920044}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78e478fb0c58a940c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ae3729e0a0d44488f1a088171be5691&quot;,&quot;fill_align&quot;:&quot;cm&quot;,&quot;chip_types&quot;:[&quot;text&quot;,&quot;picture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3b11fa9d42129dd3586"/>
  <p:tag name="KSO_WM_TEMPLATE_ASSEMBLE_GROUPID" val="5fd0b3b11fa9d42129dd3586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0918d943-de0f-4bda-9c29-ee704e24f156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e3d88c0a-7854-4bef-afbb-efba757057ad}"/>
  <p:tag name="KSO_WM_UNIT_TYPE" val="i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28a70d17-06b9-448f-8e54-5f09d0ac3c57}"/>
  <p:tag name="KSO_WM_UNIT_TYPE" val="i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199.xml><?xml version="1.0" encoding="utf-8"?>
<p:tagLst xmlns:p="http://schemas.openxmlformats.org/presentationml/2006/main">
  <p:tag name="KSO_WM_UNIT_PLACING_PICTURE_USER_VIEWPORT" val="{&quot;height&quot;:4169.9984251968499,&quot;width&quot;:4762.7338582677166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&quot;,&quot;full_picture&quot;:true,&quot;last_full_picture&quot;:&quot;a&quot;,&quot;margin&quot;:{&quot;bottom&quot;:71.376891111820782,&quot;top&quot;:69.827947191965819},&quot;scheme&quot;:&quot;2-0&quot;,&quot;spacing&quot;:5}"/>
  <p:tag name="KSO_WM_UNIT_PLACING_PICTURE_USER_VIEWPORT_SMARTMENU" val="{&quot;height&quot;:2755.9331411508306,&quot;width&quot;:2502.0231931822154}"/>
  <p:tag name="KSO_WM_UNIT_PLACING_PICTURE_USER_RELATIVERECTANGLE_SMARTMENU" val="{&quot;bottom&quot;:0,&quot;left&quot;:0,&quot;right&quot;:0,&quot;top&quot;: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0.xml><?xml version="1.0" encoding="utf-8"?>
<p:tagLst xmlns:p="http://schemas.openxmlformats.org/presentationml/2006/main">
  <p:tag name="KSO_WM_UNIT_PLACING_PICTURE_USER_VIEWPORT" val="{&quot;height&quot;:4170,&quot;width&quot;:4535.9370078740158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&quot;,&quot;full_picture&quot;:true,&quot;last_full_picture&quot;:&quot;a&quot;,&quot;margin&quot;:{&quot;bottom&quot;:71.376891111820782,&quot;top&quot;:69.827947191965819},&quot;scheme&quot;:&quot;2-0&quot;,&quot;spacing&quot;:5}"/>
  <p:tag name="KSO_WM_UNIT_PLACING_PICTURE_USER_VIEWPORT_SMARTMENU" val="{&quot;height&quot;:2755.9331411508306,&quot;width&quot;:2748.0067140443471}"/>
  <p:tag name="KSO_WM_UNIT_PLACING_PICTURE_USER_RELATIVERECTANGLE_SMARTMENU" val="{&quot;bottom&quot;:0,&quot;left&quot;:0,&quot;right&quot;:0,&quot;top&quot;:0}"/>
</p:tagLst>
</file>

<file path=ppt/tags/tag20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02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03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42a50ff2-402a-4712-aa6c-bd71c201d00c}"/>
  <p:tag name="KSO_WM_UNIT_TYPE" val="i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706_1*a*1"/>
  <p:tag name="KSO_WM_TEMPLATE_CATEGORY" val="diagram"/>
  <p:tag name="KSO_WM_TEMPLATE_INDEX" val="20213706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40b99cc57e345b18c00fc64f348399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692b3587216f49f887ff4ff6658eba8d"/>
  <p:tag name="KSO_WM_UNIT_TEXT_FILL_FORE_SCHEMECOLOR_INDEX_BRIGHTNESS" val="0"/>
  <p:tag name="KSO_WM_UNIT_TEXT_FILL_FORE_SCHEMECOLOR_INDEX" val="13"/>
  <p:tag name="KSO_WM_UNIT_TEXT_FILL_TYPE" val="1"/>
  <p:tag name="KSO_WM_TEMPLATE_ASSEMBLE_XID" val="5fd0bc7b1fa9d42129dd565b"/>
  <p:tag name="KSO_WM_TEMPLATE_ASSEMBLE_GROUPID" val="5fd0bc7b1fa9d42129dd565b"/>
</p:tagLst>
</file>

<file path=ppt/tags/tag20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3706_1*f*2"/>
  <p:tag name="KSO_WM_TEMPLATE_CATEGORY" val="diagram"/>
  <p:tag name="KSO_WM_TEMPLATE_INDEX" val="2021370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6"/>
  <p:tag name="KSO_WM_UNIT_SHOW_EDIT_AREA_INDICATION" val="1"/>
  <p:tag name="KSO_WM_CHIP_GROUPID" val="5e6b05596848fb12bee65ac8"/>
  <p:tag name="KSO_WM_CHIP_XID" val="5e6b05596848fb12bee65aca"/>
  <p:tag name="KSO_WM_UNIT_DEC_AREA_ID" val="dfedf27c48524595865c5ef3f2ed6c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5f60e819f0984dcbbfa3c16b8a604878"/>
  <p:tag name="KSO_WM_UNIT_TEXT_FILL_FORE_SCHEMECOLOR_INDEX_BRIGHTNESS" val="0.25"/>
  <p:tag name="KSO_WM_UNIT_TEXT_FILL_FORE_SCHEMECOLOR_INDEX" val="13"/>
  <p:tag name="KSO_WM_UNIT_TEXT_FILL_TYPE" val="1"/>
  <p:tag name="KSO_WM_TEMPLATE_ASSEMBLE_XID" val="5fd0bc7b1fa9d42129dd565b"/>
  <p:tag name="KSO_WM_TEMPLATE_ASSEMBLE_GROUPID" val="5fd0bc7b1fa9d42129dd565b"/>
</p:tagLst>
</file>

<file path=ppt/tags/tag20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706_1*f*1"/>
  <p:tag name="KSO_WM_TEMPLATE_CATEGORY" val="diagram"/>
  <p:tag name="KSO_WM_TEMPLATE_INDEX" val="2021370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44"/>
  <p:tag name="KSO_WM_UNIT_SHOW_EDIT_AREA_INDICATION" val="1"/>
  <p:tag name="KSO_WM_CHIP_GROUPID" val="5e6b05596848fb12bee65ac8"/>
  <p:tag name="KSO_WM_CHIP_XID" val="5e6b05596848fb12bee65aca"/>
  <p:tag name="KSO_WM_UNIT_DEC_AREA_ID" val="6019ea37a51749fdbc2bbd42468493a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06eae3d827f74b42bebff155acb860dd"/>
  <p:tag name="KSO_WM_UNIT_TEXT_FILL_FORE_SCHEMECOLOR_INDEX_BRIGHTNESS" val="0.25"/>
  <p:tag name="KSO_WM_UNIT_TEXT_FILL_FORE_SCHEMECOLOR_INDEX" val="13"/>
  <p:tag name="KSO_WM_UNIT_TEXT_FILL_TYPE" val="1"/>
  <p:tag name="KSO_WM_TEMPLATE_ASSEMBLE_XID" val="5fd0bc7b1fa9d42129dd565b"/>
  <p:tag name="KSO_WM_TEMPLATE_ASSEMBLE_GROUPID" val="5fd0bc7b1fa9d42129dd565b"/>
</p:tagLst>
</file>

<file path=ppt/tags/tag208.xml><?xml version="1.0" encoding="utf-8"?>
<p:tagLst xmlns:p="http://schemas.openxmlformats.org/presentationml/2006/main">
  <p:tag name="KSO_WM_BEAUTIFY_FLAG" val="#wm#"/>
  <p:tag name="KSO_WM_TEMPLATE_CATEGORY" val="diagram"/>
  <p:tag name="KSO_WM_TEMPLATE_INDEX" val="20213706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SLIDE_ID" val="diagram20213706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64*408"/>
  <p:tag name="KSO_WM_SLIDE_POSITION" val="47*48"/>
  <p:tag name="KSO_WM_TAG_VERSION" val="1.0"/>
  <p:tag name="KSO_WM_SLIDE_LAYOUT" val="a_f"/>
  <p:tag name="KSO_WM_SLIDE_LAYOUT_CNT" val="1_2"/>
  <p:tag name="KSO_WM_CHIP_FILLPROP" val="[[{&quot;text_align&quot;:&quot;lt&quot;,&quot;text_direction&quot;:&quot;horizontal&quot;,&quot;support_big_font&quot;:false,&quot;fill_id&quot;:&quot;85208e9ffc974d019a76abaca132d100&quot;,&quot;fill_align&quot;:&quot;lt&quot;,&quot;chip_types&quot;:[&quot;header&quot;]},{&quot;text_align&quot;:&quot;lt&quot;,&quot;text_direction&quot;:&quot;horizontal&quot;,&quot;support_big_font&quot;:false,&quot;fill_id&quot;:&quot;99e8c07d7e344e34a4a85ba47c8f55f0&quot;,&quot;fill_align&quot;:&quot;lt&quot;,&quot;chip_types&quot;:[&quot;text&quot;]},{&quot;text_align&quot;:&quot;lt&quot;,&quot;text_direction&quot;:&quot;horizontal&quot;,&quot;support_features&quot;:[&quot;collage&quot;,&quot;carousel&quot;],&quot;support_big_font&quot;:false,&quot;fill_id&quot;:&quot;93cae90917fd45d5b8833bd8097fdc88&quot;,&quot;fill_align&quot;:&quot;ct&quot;,&quot;chip_types&quot;:[&quot;diagram&quot;,&quot;pictext&quot;,&quot;picture&quot;,&quot;chart&quot;,&quot;table&quot;,&quot;video&quot;]}],[{&quot;text_align&quot;:&quot;lt&quot;,&quot;text_direction&quot;:&quot;horizontal&quot;,&quot;support_big_font&quot;:false,&quot;fill_id&quot;:&quot;85208e9ffc974d019a76abaca132d100&quot;,&quot;fill_align&quot;:&quot;lt&quot;,&quot;chip_types&quot;:[&quot;header&quot;]},{&quot;text_align&quot;:&quot;lt&quot;,&quot;text_direction&quot;:&quot;horizontal&quot;,&quot;support_big_font&quot;:false,&quot;fill_id&quot;:&quot;99e8c07d7e344e34a4a85ba47c8f55f0&quot;,&quot;fill_align&quot;:&quot;lt&quot;,&quot;chip_types&quot;:[&quot;text&quot;]},{&quot;text_align&quot;:&quot;lt&quot;,&quot;text_direction&quot;:&quot;horizontal&quot;,&quot;support_big_font&quot;:false,&quot;fill_id&quot;:&quot;93cae90917fd45d5b8833bd8097fdc88&quot;,&quot;fill_align&quot;:&quot;lt&quot;,&quot;chip_types&quot;:[&quot;text&quot;]}]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0:01:00&quot;,&quot;maxSize&quot;:{&quot;size1&quot;:26.699999999999999},&quot;minSize&quot;:{&quot;size1&quot;:17.899999999999999},&quot;normalSize&quot;:{&quot;size1&quot;:23.233333333333334},&quot;subLayout&quot;:[{&quot;id&quot;:&quot;2020-12-09T20:01:00&quot;,&quot;margin&quot;:{&quot;bottom&quot;:0.026000002399086952,&quot;left&quot;:1.2697499990463257,&quot;right&quot;:1.2697499990463257,&quot;top&quot;:1.6929999589920044},&quot;type&quot;:0},{&quot;id&quot;:&quot;2020-12-09T20:01:00&quot;,&quot;maxSize&quot;:{&quot;size1&quot;:27.100000000000001},&quot;minSize&quot;:{&quot;size1&quot;:19},&quot;normalSize&quot;:{&quot;size1&quot;:19.000241231244271},&quot;subLayout&quot;:[{&quot;id&quot;:&quot;2020-12-09T20:01:00&quot;,&quot;margin&quot;:{&quot;bottom&quot;:0.026000002399086952,&quot;left&quot;:1.2697499990463257,&quot;right&quot;:1.2697499990463257,&quot;top&quot;:0.81999999284744263},&quot;type&quot;:0},{&quot;id&quot;:&quot;2020-12-09T20:01:00&quot;,&quot;margin&quot;:{&quot;bottom&quot;:1.6929999589920044,&quot;left&quot;:1.2697499990463257,&quot;right&quot;:1.2697499990463257,&quot;top&quot;:0.81999999284744263},&quot;type&quot;:0}],&quot;type&quot;:0}],&quot;type&quot;:0}"/>
  <p:tag name="KSO_WM_CHIP_XID" val="5f696419553136823a5e6178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5fd0bc7b1fa9d42129dd565b"/>
  <p:tag name="KSO_WM_TEMPLATE_ASSEMBLE_GROUPID" val="5fd0bc7b1fa9d42129dd565b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de491b5f-8d59-4c0b-8b6e-c37dd39ee60d}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10.xml><?xml version="1.0" encoding="utf-8"?>
<p:tagLst xmlns:p="http://schemas.openxmlformats.org/presentationml/2006/main">
  <p:tag name="KSO_WM_UNIT_VALUE" val="973*3384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4747_1*d*1"/>
  <p:tag name="KSO_WM_TEMPLATE_CATEGORY" val="diagram"/>
  <p:tag name="KSO_WM_TEMPLATE_INDEX" val="2021474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71ea57674c5476e9ca17679f8680d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903185303a746e98ac99f8e7367113a"/>
  <p:tag name="KSO_WM_UNIT_PLACING_PICTURE" val="e903185303a746e98ac99f8e7367113a"/>
  <p:tag name="KSO_WM_TEMPLATE_ASSEMBLE_XID" val="5fd0cbae1fa9d42129dd7652"/>
  <p:tag name="KSO_WM_TEMPLATE_ASSEMBLE_GROUPID" val="5fd0cbae1fa9d42129dd7652"/>
  <p:tag name="KSO_WM_UNIT_PLACING_PICTURE_INFO" val="{&quot;code&quot;:&quot;&quot;,&quot;full_picture&quot;:false,&quot;scheme&quot;:&quot;&quot;,&quot;spacing&quot;:5}"/>
  <p:tag name="KSO_WM_UNIT_PLACING_PICTURE_COLLAGE_VIEWPORT" val="{&quot;height&quot;:5369.389366497182,&quot;width&quot;:14007.102362204725}"/>
</p:tagLst>
</file>

<file path=ppt/tags/tag21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47_1*a*1"/>
  <p:tag name="KSO_WM_TEMPLATE_CATEGORY" val="diagram"/>
  <p:tag name="KSO_WM_TEMPLATE_INDEX" val="20214747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68cbb6b47fc4803a38ac0088ca1aec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2f91ff1558849acb2800fd759a95f89"/>
  <p:tag name="KSO_WM_UNIT_TEXT_FILL_FORE_SCHEMECOLOR_INDEX_BRIGHTNESS" val="0"/>
  <p:tag name="KSO_WM_UNIT_TEXT_FILL_FORE_SCHEMECOLOR_INDEX" val="13"/>
  <p:tag name="KSO_WM_UNIT_TEXT_FILL_TYPE" val="1"/>
  <p:tag name="KSO_WM_TEMPLATE_ASSEMBLE_XID" val="5fd0cbae1fa9d42129dd7652"/>
  <p:tag name="KSO_WM_TEMPLATE_ASSEMBLE_GROUPID" val="5fd0cbae1fa9d42129dd7652"/>
</p:tagLst>
</file>

<file path=ppt/tags/tag21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47_1*f*1"/>
  <p:tag name="KSO_WM_TEMPLATE_CATEGORY" val="diagram"/>
  <p:tag name="KSO_WM_TEMPLATE_INDEX" val="2021474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0"/>
  <p:tag name="KSO_WM_UNIT_SHOW_EDIT_AREA_INDICATION" val="1"/>
  <p:tag name="KSO_WM_CHIP_GROUPID" val="5e6b05596848fb12bee65ac8"/>
  <p:tag name="KSO_WM_CHIP_XID" val="5e6b05596848fb12bee65aca"/>
  <p:tag name="KSO_WM_UNIT_DEC_AREA_ID" val="329ac94ee360492fbaf16dcdc2caf5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09831d2e2da4aee89807a4681b937fb"/>
  <p:tag name="KSO_WM_UNIT_TEXT_FILL_FORE_SCHEMECOLOR_INDEX_BRIGHTNESS" val="0.25"/>
  <p:tag name="KSO_WM_UNIT_TEXT_FILL_FORE_SCHEMECOLOR_INDEX" val="13"/>
  <p:tag name="KSO_WM_UNIT_TEXT_FILL_TYPE" val="1"/>
  <p:tag name="KSO_WM_TEMPLATE_ASSEMBLE_XID" val="5fd0cbae1fa9d42129dd7652"/>
  <p:tag name="KSO_WM_TEMPLATE_ASSEMBLE_GROUPID" val="5fd0cbae1fa9d42129dd7652"/>
</p:tagLst>
</file>

<file path=ppt/tags/tag213.xml><?xml version="1.0" encoding="utf-8"?>
<p:tagLst xmlns:p="http://schemas.openxmlformats.org/presentationml/2006/main"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features&quot;:[&quot;collage&quot;],&quot;support_big_font&quot;:false,&quot;fill_id&quot;:&quot;fb0ffcfef6544b4d8389b0ff3f2bab8c&quot;,&quot;fill_align&quot;:&quot;cm&quot;,&quot;chip_types&quot;:[&quot;picture&quot;]},{&quot;text_align&quot;:&quot;cm&quot;,&quot;text_direction&quot;:&quot;horizontal&quot;,&quot;support_big_font&quot;:false,&quot;fill_id&quot;:&quot;1f26af3c16ff4fc89f865528777273d4&quot;,&quot;fill_align&quot;:&quot;cm&quot;,&quot;chip_types&quot;:[&quot;header&quot;]},{&quot;text_align&quot;:&quot;lm&quot;,&quot;text_direction&quot;:&quot;horizontal&quot;,&quot;support_big_font&quot;:false,&quot;fill_id&quot;:&quot;39b99654dd17454e8fd258040aa5d136&quot;,&quot;fill_align&quot;:&quot;cm&quot;,&quot;chip_types&quot;:[&quot;text&quot;]}],[{&quot;text_align&quot;:&quot;cm&quot;,&quot;text_direction&quot;:&quot;horizontal&quot;,&quot;support_features&quot;:[&quot;collage&quot;],&quot;support_big_font&quot;:false,&quot;fill_id&quot;:&quot;fb0ffcfef6544b4d8389b0ff3f2bab8c&quot;,&quot;fill_align&quot;:&quot;cm&quot;,&quot;chip_types&quot;:[&quot;picture&quot;]},{&quot;text_align&quot;:&quot;lm&quot;,&quot;text_direction&quot;:&quot;horizontal&quot;,&quot;support_big_font&quot;:false,&quot;fill_id&quot;:&quot;1f26af3c16ff4fc89f865528777273d4&quot;,&quot;fill_align&quot;:&quot;cm&quot;,&quot;chip_types&quot;:[&quot;text&quot;]},{&quot;text_align&quot;:&quot;lm&quot;,&quot;text_direction&quot;:&quot;horizontal&quot;,&quot;support_big_font&quot;:false,&quot;fill_id&quot;:&quot;39b99654dd17454e8fd258040aa5d136&quot;,&quot;fill_align&quot;:&quot;cm&quot;,&quot;chip_types&quot;:[&quot;text&quot;]}]]"/>
  <p:tag name="KSO_WM_SLIDE_ID" val="diagram2021474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68"/>
  <p:tag name="KSO_WM_SLIDE_POSITION" val="0*0"/>
  <p:tag name="KSO_WM_TAG_VERSION" val="1.0"/>
  <p:tag name="KSO_WM_BEAUTIFY_FLAG" val="#wm#"/>
  <p:tag name="KSO_WM_TEMPLATE_CATEGORY" val="diagram"/>
  <p:tag name="KSO_WM_TEMPLATE_INDEX" val="20214747"/>
  <p:tag name="KSO_WM_SLIDE_LAYOUT" val="a_d_f"/>
  <p:tag name="KSO_WM_SLIDE_LAYOUT_CNT" val="1_1_1"/>
  <p:tag name="KSO_WM_CHIP_XID" val="5f0e6fd78050c250ba65b1ee"/>
  <p:tag name="KSO_WM_CHIP_DECFILLPROP" val="[]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1:05:51&quot;,&quot;maxSize&quot;:{&quot;size1&quot;:51.200000000000003},&quot;minSize&quot;:{&quot;size1&quot;:44.399999999999999},&quot;normalSize&quot;:{&quot;size1&quot;:51.200000000000003},&quot;subLayout&quot;:[{&quot;id&quot;:&quot;2020-12-09T21:05:51&quot;,&quot;type&quot;:0},{&quot;direction&quot;:1,&quot;id&quot;:&quot;2020-12-09T21:05:51&quot;,&quot;maxSize&quot;:{&quot;size1&quot;:57.499651775210623},&quot;minSize&quot;:{&quot;size1&quot;:46.199651775210626},&quot;normalSize&quot;:{&quot;size1&quot;:57.499547608543956},&quot;subLayout&quot;:[{&quot;id&quot;:&quot;2020-12-09T21:05:51&quot;,&quot;margin&quot;:{&quot;bottom&quot;:1.6929999589920044,&quot;left&quot;:3.4927496910095215,&quot;right&quot;:0.6352500319480896,&quot;top&quot;:0.84700000286102295},&quot;type&quot;:0},{&quot;id&quot;:&quot;2020-12-09T21:05:51&quot;,&quot;margin&quot;:{&quot;bottom&quot;:1.6929999589920044,&quot;left&quot;:0.31724998354911804,&quot;right&quot;:3.4920001029968262,&quot;top&quot;:0.84700000286102295},&quot;type&quot;:0}],&quot;type&quot;:0}],&quot;type&quot;:0}"/>
  <p:tag name="KSO_WM_SLIDE_CAN_ADD_NAVIGATION" val="1"/>
  <p:tag name="KSO_WM_CHIP_GROUPID" val="5f0e6fd78050c250ba65b1ed"/>
  <p:tag name="KSO_WM_SLIDE_BK_DARK_LIGHT" val="2"/>
  <p:tag name="KSO_WM_SLIDE_BACKGROUND_TYPE" val="general"/>
  <p:tag name="KSO_WM_SLIDE_SUPPORT_FEATURE_TYPE" val="1"/>
  <p:tag name="KSO_WM_TEMPLATE_ASSEMBLE_XID" val="5fd0cbae1fa9d42129dd7652"/>
  <p:tag name="KSO_WM_TEMPLATE_ASSEMBLE_GROUPID" val="5fd0cbae1fa9d42129dd7652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833909b3-dea1-4987-ba68-4b2b1b78dcf4}"/>
  <p:tag name="KSO_WM_UNIT_TYPE" val="i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821_1*i*2"/>
  <p:tag name="KSO_WM_TEMPLATE_CATEGORY" val="diagram"/>
  <p:tag name="KSO_WM_TEMPLATE_INDEX" val="20211821"/>
  <p:tag name="KSO_WM_UNIT_LAYERLEVEL" val="1"/>
  <p:tag name="KSO_WM_TAG_VERSION" val="1.0"/>
  <p:tag name="KSO_WM_BEAUTIFY_FLAG" val="#wm#"/>
  <p:tag name="KSO_WM_UNIT_PLACING_PICTURE_MD4" val="0"/>
  <p:tag name="KSO_WM_UNIT_SM_LIMIT_TYPE" val="2"/>
  <p:tag name="KSO_WM_CHIP_GROUPID" val="5f0e74958050c250ba65b220"/>
  <p:tag name="KSO_WM_CHIP_XID" val="5f632a7f0e9bcbd1695b1f42"/>
  <p:tag name="KSO_WM_UNIT_FILL_FORE_SCHEMECOLOR_INDEX_BRIGHTNESS" val="-0.15"/>
  <p:tag name="KSO_WM_UNIT_FILL_FORE_SCHEMECOLOR_INDEX" val="14"/>
  <p:tag name="KSO_WM_UNIT_FILL_TYPE" val="1"/>
  <p:tag name="KSO_WM_UNIT_VALUE" val="9"/>
  <p:tag name="KSO_WM_TEMPLATE_ASSEMBLE_XID" val="5fd0d1281fa9d42129dd7d3a"/>
  <p:tag name="KSO_WM_TEMPLATE_ASSEMBLE_GROUPID" val="5fd0d1281fa9d42129dd7d3a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821_1*i*3"/>
  <p:tag name="KSO_WM_TEMPLATE_CATEGORY" val="diagram"/>
  <p:tag name="KSO_WM_TEMPLATE_INDEX" val="20211821"/>
  <p:tag name="KSO_WM_UNIT_LAYERLEVEL" val="1"/>
  <p:tag name="KSO_WM_TAG_VERSION" val="1.0"/>
  <p:tag name="KSO_WM_BEAUTIFY_FLAG" val="#wm#"/>
  <p:tag name="KSO_WM_UNIT_PLACING_PICTURE_MD4" val="0"/>
  <p:tag name="KSO_WM_UNIT_SM_LIMIT_TYPE" val="2"/>
  <p:tag name="KSO_WM_CHIP_GROUPID" val="5f0e74958050c250ba65b220"/>
  <p:tag name="KSO_WM_CHIP_XID" val="5f632a7f0e9bcbd1695b1f42"/>
  <p:tag name="KSO_WM_UNIT_FILL_FORE_SCHEMECOLOR_INDEX_BRIGHTNESS" val="-0.15"/>
  <p:tag name="KSO_WM_UNIT_FILL_FORE_SCHEMECOLOR_INDEX" val="14"/>
  <p:tag name="KSO_WM_UNIT_FILL_TYPE" val="1"/>
  <p:tag name="KSO_WM_UNIT_VALUE" val="9"/>
  <p:tag name="KSO_WM_TEMPLATE_ASSEMBLE_XID" val="5fd0d1281fa9d42129dd7d3a"/>
  <p:tag name="KSO_WM_TEMPLATE_ASSEMBLE_GROUPID" val="5fd0d1281fa9d42129dd7d3a"/>
</p:tagLst>
</file>

<file path=ppt/tags/tag217.xml><?xml version="1.0" encoding="utf-8"?>
<p:tagLst xmlns:p="http://schemas.openxmlformats.org/presentationml/2006/main">
  <p:tag name="KSO_WM_UNIT_VALUE" val="1311*1311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821_1*d*1"/>
  <p:tag name="KSO_WM_TEMPLATE_CATEGORY" val="diagram"/>
  <p:tag name="KSO_WM_TEMPLATE_INDEX" val="20211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9d63a8752b74f768a823761abde3bd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7e39bc8f5b3438bbe6c5044219e9172"/>
  <p:tag name="KSO_WM_UNIT_PLACING_PICTURE" val="37e39bc8f5b3438bbe6c5044219e9172"/>
  <p:tag name="KSO_WM_TEMPLATE_ASSEMBLE_XID" val="5fd0d1281fa9d42129dd7d3a"/>
  <p:tag name="KSO_WM_TEMPLATE_ASSEMBLE_GROUPID" val="5fd0d1281fa9d42129dd7d3a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821_1*a*1"/>
  <p:tag name="KSO_WM_TEMPLATE_CATEGORY" val="diagram"/>
  <p:tag name="KSO_WM_TEMPLATE_INDEX" val="20211821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db4ca0a09d9b40738ef22012a8646b8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c848f03f8fd945268fc54d3522f830ca"/>
  <p:tag name="KSO_WM_UNIT_TEXT_FILL_FORE_SCHEMECOLOR_INDEX_BRIGHTNESS" val="0"/>
  <p:tag name="KSO_WM_UNIT_TEXT_FILL_FORE_SCHEMECOLOR_INDEX" val="13"/>
  <p:tag name="KSO_WM_UNIT_TEXT_FILL_TYPE" val="1"/>
  <p:tag name="KSO_WM_TEMPLATE_ASSEMBLE_XID" val="5fd0d1281fa9d42129dd7d3a"/>
  <p:tag name="KSO_WM_TEMPLATE_ASSEMBLE_GROUPID" val="5fd0d1281fa9d42129dd7d3a"/>
</p:tagLst>
</file>

<file path=ppt/tags/tag21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821_1*f*1"/>
  <p:tag name="KSO_WM_TEMPLATE_CATEGORY" val="diagram"/>
  <p:tag name="KSO_WM_TEMPLATE_INDEX" val="20211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0"/>
  <p:tag name="KSO_WM_UNIT_SHOW_EDIT_AREA_INDICATION" val="1"/>
  <p:tag name="KSO_WM_CHIP_GROUPID" val="5e6b05596848fb12bee65ac8"/>
  <p:tag name="KSO_WM_CHIP_XID" val="5e6b05596848fb12bee65aca"/>
  <p:tag name="KSO_WM_UNIT_DEC_AREA_ID" val="3ce042198c2f49b9abca7428550156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c7a61c527bb479e8e736cfb20528ef2"/>
  <p:tag name="KSO_WM_UNIT_TEXT_FILL_FORE_SCHEMECOLOR_INDEX_BRIGHTNESS" val="0.25"/>
  <p:tag name="KSO_WM_UNIT_TEXT_FILL_FORE_SCHEMECOLOR_INDEX" val="13"/>
  <p:tag name="KSO_WM_UNIT_TEXT_FILL_TYPE" val="1"/>
  <p:tag name="KSO_WM_TEMPLATE_ASSEMBLE_XID" val="5fd0d1281fa9d42129dd7d3a"/>
  <p:tag name="KSO_WM_TEMPLATE_ASSEMBLE_GROUPID" val="5fd0d1281fa9d42129dd7d3a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20.xml><?xml version="1.0" encoding="utf-8"?>
<p:tagLst xmlns:p="http://schemas.openxmlformats.org/presentationml/2006/main">
  <p:tag name="KSO_WM_SLIDE_ID" val="diagram20211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373"/>
  <p:tag name="KSO_WM_SLIDE_POSITION" val="0*83"/>
  <p:tag name="KSO_WM_TAG_VERSION" val="1.0"/>
  <p:tag name="KSO_WM_BEAUTIFY_FLAG" val="#wm#"/>
  <p:tag name="KSO_WM_TEMPLATE_CATEGORY" val="diagram"/>
  <p:tag name="KSO_WM_TEMPLATE_INDEX" val="20211821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1:29:13&quot;,&quot;maxSize&quot;:{&quot;size1&quot;:56.299999999999997},&quot;minSize&quot;:{&quot;size1&quot;:38.799999999999997},&quot;normalSize&quot;:{&quot;size1&quot;:47.799999999999997},&quot;subLayout&quot;:[{&quot;id&quot;:&quot;2020-12-09T21:29:13&quot;,&quot;margin&quot;:{&quot;bottom&quot;:2.9630000591278076,&quot;left&quot;:0,&quot;right&quot;:0.019500002264976501,&quot;top&quot;:2.9630000591278076},&quot;type&quot;:0},{&quot;id&quot;:&quot;2020-12-09T21:29:13&quot;,&quot;maxSize&quot;:{&quot;size1&quot;:57.899686508650753},&quot;minSize&quot;:{&quot;size1&quot;:48.999686508650754},&quot;normalSize&quot;:{&quot;size1&quot;:54.333019841984097},&quot;subLayout&quot;:[{&quot;id&quot;:&quot;2020-12-09T21:29:13&quot;,&quot;margin&quot;:{&quot;bottom&quot;:0.026000002399086952,&quot;left&quot;:0.93224996328353882,&quot;right&quot;:1.2697499990463257,&quot;top&quot;:6.7750000953674316},&quot;type&quot;:0},{&quot;id&quot;:&quot;2020-12-09T21:29:13&quot;,&quot;margin&quot;:{&quot;bottom&quot;:2.9639999866485596,&quot;left&quot;:0.93224996328353882,&quot;right&quot;:1.2697499990463257,&quot;top&quot;:0.81999999284744263},&quot;type&quot;:0}],&quot;type&quot;:0}],&quot;type&quot;:0}"/>
  <p:tag name="KSO_WM_SLIDE_CAN_ADD_NAVIGATION" val="1"/>
  <p:tag name="KSO_WM_SLIDE_BACKGROUND" val="[&quot;general&quot;]"/>
  <p:tag name="KSO_WM_SLIDE_RATIO" val="1.777778"/>
  <p:tag name="KSO_WM_CHIP_INFOS" val="{&quot;layout_type&quot;:&quot;leftright&quot;,&quot;layout_feature&quot;:1,&quot;tags&quot;:{&quot;style&quot;:[&quot;商务&quot;,&quot;简约&quot;,&quot;文艺清新&quot;,&quot;中国风&quot;,&quot;卡通&quot;,&quot;欧美风&quot;,&quot;黑板风&quot;,&quot;渐变风&quot;,&quot;党政风&quot;]},&quot;slide_type&quot;:[&quot;text&quot;],&quot;aspect_ratio&quot;:&quot;16:9&quot;,&quot;diagram&quot;:{&quot;type&quot;:[],&quot;direction&quot;:0,&quot;isSupportDecBetweenItems&quot;:false}}"/>
  <p:tag name="KSO_WM_CHIP_XID" val="5f632a7f0e9bcbd1695b1f42"/>
  <p:tag name="KSO_WM_CHIP_FILLPROP" val="[[{&quot;fill_id&quot;:&quot;a73833763b3b4942b4bfd0979e35e226&quot;,&quot;fill_align&quot;:&quot;cm&quot;,&quot;text_align&quot;:&quot;cm&quot;,&quot;text_direction&quot;:&quot;horizontal&quot;,&quot;chip_types&quot;:[&quot;picture&quot;]},{&quot;fill_id&quot;:&quot;501c1430d52141fe98760e8f515da7bc&quot;,&quot;fill_align&quot;:&quot;lb&quot;,&quot;text_align&quot;:&quot;lb&quot;,&quot;text_direction&quot;:&quot;horizontal&quot;,&quot;chip_types&quot;:[&quot;header&quot;]},{&quot;fill_id&quot;:&quot;4e91c663d9d744f189be8d9f2f0e770d&quot;,&quot;fill_align&quot;:&quot;lt&quot;,&quot;text_align&quot;:&quot;lt&quot;,&quot;text_direction&quot;:&quot;horizontal&quot;,&quot;chip_types&quot;:[&quot;text&quot;]}]]"/>
  <p:tag name="KSO_WM_CHIP_GROUPID" val="5f0e74958050c250ba65b220"/>
  <p:tag name="KSO_WM_SLIDE_BK_DARK_LIGHT" val="2"/>
  <p:tag name="KSO_WM_SLIDE_BACKGROUND_TYPE" val="general"/>
  <p:tag name="KSO_WM_SLIDE_SUPPORT_FEATURE_TYPE" val="0"/>
  <p:tag name="KSO_WM_TEMPLATE_ASSEMBLE_XID" val="5fd0d1281fa9d42129dd7d3a"/>
  <p:tag name="KSO_WM_TEMPLATE_ASSEMBLE_GROUPID" val="5fd0d1281fa9d42129dd7d3a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05144e80-c601-4cd7-b208-7e493b3127c7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a0636aa1-6adb-4e47-8dd0-b6bb1472afd9}"/>
  <p:tag name="KSO_WM_UNIT_TYPE" val="i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1de381d7-8702-464f-9950-baa553be13be}"/>
  <p:tag name="KSO_WM_UNIT_TYPE" val="i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25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</p:tagLst>
</file>

<file path=ppt/tags/tag22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27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28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2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03910_2*e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NOCLEAR" val="0"/>
  <p:tag name="KSO_WM_UNIT_VALUE" val="3"/>
  <p:tag name="KSO_WM_UNIT_TYPE" val="e"/>
  <p:tag name="KSO_WM_UNIT_INDEX" val="1"/>
  <p:tag name="KSO_WM_UNIT_PRESET_TEXT" val="Part 1"/>
  <p:tag name="KSO_WM_UNIT_TEXT_FILL_FORE_SCHEMECOLOR_INDEX_BRIGHTNESS" val="0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10_2*i*7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TYPE" val="i"/>
  <p:tag name="KSO_WM_UNIT_INDEX" val="7"/>
  <p:tag name="KSO_WM_UNIT_LINE_FORE_SCHEMECOLOR_INDEX_BRIGHTNESS" val="0"/>
  <p:tag name="KSO_WM_UNIT_LINE_FORE_SCHEMECOLOR_INDEX" val="5"/>
  <p:tag name="KSO_WM_UNIT_LINE_FILL_TYPE" val="2"/>
</p:tagLst>
</file>

<file path=ppt/tags/tag23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910_2*a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ISNUMDGMTITLE" val="0"/>
</p:tagLst>
</file>

<file path=ppt/tags/tag232.xml><?xml version="1.0" encoding="utf-8"?>
<p:tagLst xmlns:p="http://schemas.openxmlformats.org/presentationml/2006/main">
  <p:tag name="KSO_WM_SLIDE_ID" val="custom20203910_2"/>
  <p:tag name="KSO_WM_TEMPLATE_SUBCATEGORY" val="0"/>
  <p:tag name="KSO_WM_TEMPLATE_MASTER_TYPE" val="1"/>
  <p:tag name="KSO_WM_TEMPLATE_COLOR_TYPE" val="1"/>
  <p:tag name="KSO_WM_SLIDE_ITEM_CNT" val="0"/>
  <p:tag name="KSO_WM_SLIDE_INDEX" val="2"/>
  <p:tag name="KSO_WM_TAG_VERSION" val="1.0"/>
  <p:tag name="KSO_WM_BEAUTIFY_FLAG" val="#wm#"/>
  <p:tag name="KSO_WM_TEMPLATE_CATEGORY" val="custom"/>
  <p:tag name="KSO_WM_TEMPLATE_INDEX" val="20203910"/>
  <p:tag name="KSO_WM_SLIDE_TYPE" val="sectionTitle"/>
  <p:tag name="KSO_WM_SLIDE_SUBTYPE" val="pureTxt"/>
  <p:tag name="KSO_WM_SLIDE_LAYOUT" val="a_e"/>
  <p:tag name="KSO_WM_SLIDE_LAYOUT_CNT" val="1_1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d1f78854-a804-492a-b1d0-326f7f615a0d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5d90a20d-37fb-4383-aaa7-44084208ab64}"/>
  <p:tag name="KSO_WM_UNIT_TYPE" val="i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aea774d6-8da3-4572-80b8-8a435644eb32}"/>
  <p:tag name="KSO_WM_UNIT_TYPE" val="i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37.xml><?xml version="1.0" encoding="utf-8"?>
<p:tagLst xmlns:p="http://schemas.openxmlformats.org/presentationml/2006/main">
  <p:tag name="KSO_WM_UNIT_PLACING_PICTURE_USER_VIEWPORT" val="{&quot;height&quot;:5527.5133858267718,&quot;width&quot;:7903.5291338582674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&quot;,&quot;full_picture&quot;:true,&quot;last_full_picture&quot;:&quot;a&quot;,&quot;margin&quot;:{&quot;bottom&quot;:119.56745924731274,&quot;top&quot;:116.88464279694644},&quot;scheme&quot;:&quot;2-0&quot;,&quot;spacing&quot;:5}"/>
  <p:tag name="KSO_WM_UNIT_PLACING_PICTURE_USER_VIEWPORT_SMARTMENU" val="{&quot;height&quot;:1965.4707610818675,&quot;width&quot;:3195.883183009315}"/>
  <p:tag name="KSO_WM_UNIT_PLACING_PICTURE_USER_RELATIVERECTANGLE_SMARTMENU" val="{&quot;bottom&quot;:0,&quot;left&quot;:0,&quot;right&quot;:0,&quot;top&quot;:0}"/>
  <p:tag name="KSO_WM_UNIT_PLACING_PICTURE_COLLAGE_VIEWPORT" val="{&quot;height&quot;:2571.487691945264,&quot;width&quot;:4181.2754061105597}"/>
</p:tagLst>
</file>

<file path=ppt/tags/tag238.xml><?xml version="1.0" encoding="utf-8"?>
<p:tagLst xmlns:p="http://schemas.openxmlformats.org/presentationml/2006/main">
  <p:tag name="KSO_WM_UNIT_PLACING_PICTURE_USER_VIEWPORT" val="{&quot;height&quot;:5867.7086614173231,&quot;width&quot;:6108.6818897637795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&quot;,&quot;full_picture&quot;:true,&quot;last_full_picture&quot;:&quot;a&quot;,&quot;margin&quot;:{&quot;bottom&quot;:119.56745924731274,&quot;top&quot;:116.88464279694644},&quot;scheme&quot;:&quot;2-0&quot;,&quot;spacing&quot;:5}"/>
  <p:tag name="KSO_WM_UNIT_PLACING_PICTURE_USER_VIEWPORT_SMARTMENU" val="{&quot;height&quot;:1965.4707610818675,&quot;width&quot;:2054.1467242172466}"/>
  <p:tag name="KSO_WM_UNIT_PLACING_PICTURE_USER_RELATIVERECTANGLE_SMARTMENU" val="{&quot;bottom&quot;:0,&quot;left&quot;:0,&quot;right&quot;:0,&quot;top&quot;:0}"/>
  <p:tag name="KSO_WM_UNIT_PLACING_PICTURE_COLLAGE_VIEWPORT" val="{&quot;height&quot;:2571.487691945264,&quot;width&quot;:2687.5047714179118}"/>
</p:tagLst>
</file>

<file path=ppt/tags/tag23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40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41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62e59b73-9a03-42d5-a27e-e3ac10a09e28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acba161b-a364-4f1c-a13c-5ddd11948a35}"/>
  <p:tag name="KSO_WM_UNIT_TYPE" val="i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4fcf6760-cfe1-453a-afba-05abca40dd7e}"/>
  <p:tag name="KSO_WM_UNIT_TYPE" val="i"/>
</p:tagLst>
</file>

<file path=ppt/tags/tag24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46.xml><?xml version="1.0" encoding="utf-8"?>
<p:tagLst xmlns:p="http://schemas.openxmlformats.org/presentationml/2006/main">
  <p:tag name="KSO_WM_UNIT_PLACING_PICTURE_USER_VIEWPORT" val="{&quot;height&quot;:5760,&quot;width&quot;:4510.2913385826769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&quot;,&quot;full_picture&quot;:false,&quot;scheme&quot;:&quot;2-0&quot;,&quot;spacing&quot;:5}"/>
  <p:tag name="KSO_WM_UNIT_PLACING_PICTURE_USER_VIEWPORT_SMARTMENU" val="{&quot;height&quot;:1760.009969075521,&quot;width&quot;:5400.0299072265625}"/>
  <p:tag name="KSO_WM_UNIT_PLACING_PICTURE_USER_RELATIVERECTANGLE_SMARTMENU" val="{&quot;bottom&quot;:0.15696291978438731,&quot;left&quot;:0,&quot;right&quot;:0,&quot;top&quot;:0.15696291978438731}"/>
</p:tagLst>
</file>

<file path=ppt/tags/tag247.xml><?xml version="1.0" encoding="utf-8"?>
<p:tagLst xmlns:p="http://schemas.openxmlformats.org/presentationml/2006/main">
  <p:tag name="KSO_WM_UNIT_PLACING_PICTURE_USER_VIEWPORT" val="{&quot;height&quot;:5772.3055118110233,&quot;width&quot;:7260.8944881889765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&quot;,&quot;full_picture&quot;:false,&quot;scheme&quot;:&quot;2-0&quot;,&quot;spacing&quot;:5}"/>
  <p:tag name="KSO_WM_UNIT_PLACING_PICTURE_USER_VIEWPORT_SMARTMENU" val="{&quot;height&quot;:3670.019938151042,&quot;width&quot;:5400.0299072265625}"/>
  <p:tag name="KSO_WM_UNIT_PLACING_PICTURE_USER_RELATIVERECTANGLE_SMARTMENU" val="{&quot;bottom&quot;:0.045672295583422666,&quot;left&quot;:0,&quot;right&quot;:0,&quot;top&quot;:0.045672295583422666}"/>
</p:tagLst>
</file>

<file path=ppt/tags/tag24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49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250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429255a9-a7e2-4147-b433-fe7821497c04}"/>
  <p:tag name="KSO_WM_UNIT_TYPE" val="i"/>
</p:tagLst>
</file>

<file path=ppt/tags/tag252.xml><?xml version="1.0" encoding="utf-8"?>
<p:tagLst xmlns:p="http://schemas.openxmlformats.org/presentationml/2006/main">
  <p:tag name="KSO_WM_UNIT_PLACING_PICTURE_USER_VIEWPORT" val="{&quot;height&quot;:7079.3007874015748,&quot;width&quot;:7984.5606299212595}"/>
</p:tagLst>
</file>

<file path=ppt/tags/tag25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54.xml><?xml version="1.0" encoding="utf-8"?>
<p:tagLst xmlns:p="http://schemas.openxmlformats.org/presentationml/2006/main">
  <p:tag name="KSO_WM_SLIDE_BK_DARK_LIGHT" val="2"/>
  <p:tag name="KSO_WM_SLIDE_BACKGROUND_TYPE" val="general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84c43901-66e7-430d-9ef3-04b7f6241cae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eb0a351d-ae37-4145-8cbb-54c0361df06c}"/>
  <p:tag name="KSO_WM_UNIT_TYPE" val="i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1e4148cc-d7e9-4bb5-be78-5c98d0da27ed}"/>
  <p:tag name="KSO_WM_UNIT_TYPE" val="i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59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26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61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62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140b01a0-9a85-49f1-b667-28158b9e5a70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94c08c0d-26fc-49d2-bd82-e58bf2406cd7}"/>
  <p:tag name="KSO_WM_UNIT_TYPE" val="i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3a5a7235-5d33-4ac5-926b-d0e8e0fd4a7f}"/>
  <p:tag name="KSO_WM_UNIT_TYPE" val="i"/>
</p:tagLst>
</file>

<file path=ppt/tags/tag2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67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</p:tagLst>
</file>

<file path=ppt/tags/tag26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69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270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WM_BEAUTIFY_SHAPE_IDENTITY" val="{60c871bc-dc1f-4e82-b8f7-e3051fb642bd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  <p:tag name="WM_BEAUTIFY_SHAPE_IDENTITY" val="{ca0c4586-62d4-4859-a95a-edf7a2a9b8fe}"/>
  <p:tag name="KSO_WM_UNIT_TYPE" val="i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924_1*i*2"/>
  <p:tag name="KSO_WM_TEMPLATE_CATEGORY" val="diagram"/>
  <p:tag name="KSO_WM_TEMPLATE_INDEX" val="2021292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c4b532954e142d9933b4f18e61e415a"/>
  <p:tag name="KSO_WM_UNIT_DECORATE_INFO" val="{&quot;ReferentInfo&quot;:{&quot;Id&quot;:&quot;slide&quot;,&quot;X&quot;:{&quot;Pos&quot;:0},&quot;Y&quot;:{&quot;Pos&quot;:2}},&quot;DecorateInfoX&quot;:{&quot;Pos&quot;:0,&quot;IsAbs&quot;:false},&quot;DecorateInfoY&quot;:{&quot;Pos&quot;:2,&quot;IsAbs&quot;:false},&quot;DecorateInfoW&quot;:{&quot;IsAbs&quot;:false},&quot;DecorateInfoH&quot;:{&quot;IsAbs&quot;:false},&quot;whChangeMode&quot;:1}"/>
  <p:tag name="KSO_WM_CHIP_GROUPID" val="5f6d68ff9c98c299aaca6f76"/>
  <p:tag name="KSO_WM_CHIP_XID" val="5f6d68ff9c98c299aaca6f77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5fd0c7461fa9d42129dd716c"/>
  <p:tag name="KSO_WM_TEMPLATE_ASSEMBLE_GROUPID" val="5fd0c7461fa9d42129dd716c"/>
</p:tagLst>
</file>

<file path=ppt/tags/tag27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924_1*a*1"/>
  <p:tag name="KSO_WM_TEMPLATE_CATEGORY" val="diagram"/>
  <p:tag name="KSO_WM_TEMPLATE_INDEX" val="20212924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4290c51d83024ba19c046a8912fac47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28b255275a746a397833e9b4bf74c03"/>
  <p:tag name="KSO_WM_UNIT_TEXT_FILL_FORE_SCHEMECOLOR_INDEX_BRIGHTNESS" val="0"/>
  <p:tag name="KSO_WM_UNIT_TEXT_FILL_FORE_SCHEMECOLOR_INDEX" val="13"/>
  <p:tag name="KSO_WM_UNIT_TEXT_FILL_TYPE" val="1"/>
  <p:tag name="KSO_WM_TEMPLATE_ASSEMBLE_XID" val="5fd0c7461fa9d42129dd716c"/>
  <p:tag name="KSO_WM_TEMPLATE_ASSEMBLE_GROUPID" val="5fd0c7461fa9d42129dd716c"/>
</p:tagLst>
</file>

<file path=ppt/tags/tag275.xml><?xml version="1.0" encoding="utf-8"?>
<p:tagLst xmlns:p="http://schemas.openxmlformats.org/presentationml/2006/main">
  <p:tag name="KSO_WM_UNIT_PLACING_PICTURE_USER_VIEWPORT" val="{&quot;height&quot;:5329.7259842519688,&quot;width&quot;:5967.6850393700788}"/>
  <p:tag name="KSO_WM_UNIT_VALUE" val="1100*198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924_1*d*1"/>
  <p:tag name="KSO_WM_TEMPLATE_CATEGORY" val="diagram"/>
  <p:tag name="KSO_WM_TEMPLATE_INDEX" val="2021292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ac918c619e1420b97261c8bf8758f0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c42733d2b56464aae6b10e610210160"/>
  <p:tag name="KSO_WM_UNIT_PLACING_PICTURE" val="8c42733d2b56464aae6b10e610210160"/>
  <p:tag name="KSO_WM_UNIT_SUPPORT_UNIT_TYPE" val="[&quot;d&quot;,&quot;α&quot;,&quot;β&quot;,&quot;θ&quot;]"/>
  <p:tag name="KSO_WM_TEMPLATE_ASSEMBLE_XID" val="5fd0c7461fa9d42129dd716c"/>
  <p:tag name="KSO_WM_TEMPLATE_ASSEMBLE_GROUPID" val="5fd0c7461fa9d42129dd716c"/>
  <p:tag name="KSO_WM_UNIT_PLACING_PICTURE_INFO" val="{&quot;code&quot;:&quot;A&quot;,&quot;full_picture&quot;:true,&quot;last_full_picture&quot;:&quot;A&quot;,&quot;margin&quot;:{&quot;left&quot;:119.07445341816816,&quot;right&quot;:120.70314867808747},&quot;scheme&quot;:&quot;2-0&quot;,&quot;spacing&quot;:5}"/>
  <p:tag name="KSO_WM_UNIT_PLACING_PICTURE_USER_VIEWPORT_SMARTMENU" val="{&quot;height&quot;:1464.1129364659766,&quot;width&quot;:3664.5077725280112}"/>
  <p:tag name="KSO_WM_UNIT_PLACING_PICTURE_USER_RELATIVERECTANGLE_SMARTMENU" val="{&quot;bottom&quot;:0,&quot;left&quot;:0,&quot;right&quot;:0,&quot;top&quot;:0}"/>
</p:tagLst>
</file>

<file path=ppt/tags/tag276.xml><?xml version="1.0" encoding="utf-8"?>
<p:tagLst xmlns:p="http://schemas.openxmlformats.org/presentationml/2006/main">
  <p:tag name="KSO_WM_UNIT_PLACING_PICTURE_USER_VIEWPORT" val="{&quot;height&quot;:5102.929133858268,&quot;width&quot;:6138.4204724409446}"/>
  <p:tag name="KSO_WM_UNIT_VALUE" val="1100*1988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2924_1*d*1"/>
  <p:tag name="KSO_WM_TEMPLATE_CATEGORY" val="diagram"/>
  <p:tag name="KSO_WM_TEMPLATE_INDEX" val="2021292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1ac918c619e1420b97261c8bf8758f0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8c42733d2b56464aae6b10e610210160"/>
  <p:tag name="KSO_WM_UNIT_PLACING_PICTURE" val="8c42733d2b56464aae6b10e610210160"/>
  <p:tag name="KSO_WM_UNIT_SUPPORT_UNIT_TYPE" val="[&quot;d&quot;,&quot;α&quot;,&quot;β&quot;,&quot;θ&quot;]"/>
  <p:tag name="KSO_WM_TEMPLATE_ASSEMBLE_XID" val="5fd0c7461fa9d42129dd716c"/>
  <p:tag name="KSO_WM_TEMPLATE_ASSEMBLE_GROUPID" val="5fd0c7461fa9d42129dd716c"/>
  <p:tag name="KSO_WM_UNIT_PLACING_PICTURE_INFO" val="{&quot;code&quot;:&quot;A&quot;,&quot;full_picture&quot;:true,&quot;last_full_picture&quot;:&quot;A&quot;,&quot;margin&quot;:{&quot;left&quot;:119.07445341816816,&quot;right&quot;:120.70314867808747},&quot;scheme&quot;:&quot;2-0&quot;,&quot;spacing&quot;:5}"/>
  <p:tag name="KSO_WM_UNIT_PLACING_PICTURE_USER_VIEWPORT_SMARTMENU" val="{&quot;height&quot;:3065.9169707605856,&quot;width&quot;:3664.5077725280112}"/>
  <p:tag name="KSO_WM_UNIT_PLACING_PICTURE_USER_RELATIVERECTANGLE_SMARTMENU" val="{&quot;bottom&quot;:0,&quot;left&quot;:0,&quot;right&quot;:0,&quot;top&quot;:0}"/>
</p:tagLst>
</file>

<file path=ppt/tags/tag27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924_1*f*1"/>
  <p:tag name="KSO_WM_TEMPLATE_CATEGORY" val="diagram"/>
  <p:tag name="KSO_WM_TEMPLATE_INDEX" val="2021292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4"/>
  <p:tag name="KSO_WM_UNIT_SHOW_EDIT_AREA_INDICATION" val="1"/>
  <p:tag name="KSO_WM_CHIP_GROUPID" val="5e6b05596848fb12bee65ac8"/>
  <p:tag name="KSO_WM_CHIP_XID" val="5e6b05596848fb12bee65aca"/>
  <p:tag name="KSO_WM_UNIT_DEC_AREA_ID" val="d82891c8727a40e290f8c2e9f12cba4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d8788842d37044c3b4fa9bf263784b1e"/>
  <p:tag name="KSO_WM_UNIT_TEXT_FILL_FORE_SCHEMECOLOR_INDEX_BRIGHTNESS" val="0.25"/>
  <p:tag name="KSO_WM_UNIT_TEXT_FILL_FORE_SCHEMECOLOR_INDEX" val="13"/>
  <p:tag name="KSO_WM_UNIT_TEXT_FILL_TYPE" val="1"/>
  <p:tag name="KSO_WM_TEMPLATE_ASSEMBLE_XID" val="5fd0c7461fa9d42129dd716c"/>
  <p:tag name="KSO_WM_TEMPLATE_ASSEMBLE_GROUPID" val="5fd0c7461fa9d42129dd716c"/>
</p:tagLst>
</file>

<file path=ppt/tags/tag278.xml><?xml version="1.0" encoding="utf-8"?>
<p:tagLst xmlns:p="http://schemas.openxmlformats.org/presentationml/2006/main">
  <p:tag name="KSO_WM_BEAUTIFY_FLAG" val="#wm#"/>
  <p:tag name="KSO_WM_TEMPLATE_CATEGORY" val="diagram"/>
  <p:tag name="KSO_WM_TEMPLATE_INDEX" val="20212924"/>
  <p:tag name="KSO_WM_SLIDE_ID" val="diagram2021292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d_f"/>
  <p:tag name="KSO_WM_SLIDE_LAYOUT_CNT" val="1_1_1"/>
  <p:tag name="KSO_WM_SLIDE_LAYOUT_INFO" val="{&quot;direction&quot;:1,&quot;id&quot;:&quot;2020-12-09T20:47:03&quot;,&quot;maxSize&quot;:{&quot;size1&quot;:31.199626792947917},&quot;minSize&quot;:{&quot;size1&quot;:31.199626792947917},&quot;normalSize&quot;:{&quot;size1&quot;:31.199626792947917},&quot;subLayout&quot;:[{&quot;backgroundInfo&quot;:[{&quot;bottom&quot;:0,&quot;bottomAbs&quot;:false,&quot;left&quot;:0,&quot;leftAbs&quot;:false,&quot;right&quot;:0,&quot;rightAbs&quot;:false,&quot;top&quot;:0,&quot;topAbs&quot;:false,&quot;type&quot;:&quot;leftRight&quot;}],&quot;id&quot;:&quot;2020-12-09T20:47:03&quot;,&quot;margin&quot;:{&quot;bottom&quot;:5.0799999237060547,&quot;left&quot;:1.2697499990463257,&quot;right&quot;:1.2502501010894775,&quot;top&quot;:2.1170001029968262},&quot;type&quot;:0},{&quot;id&quot;:&quot;2020-12-09T20:47:03&quot;,&quot;maxSize&quot;:{&quot;size1&quot;:70.921011748137303},&quot;minSize&quot;:{&quot;size1&quot;:55.521011748137298},&quot;normalSize&quot;:{&quot;size1&quot;:70.921011748137303},&quot;subLayout&quot;:[{&quot;id&quot;:&quot;2020-12-09T20:47:03&quot;,&quot;margin&quot;:{&quot;bottom&quot;:0.81999999284744263,&quot;left&quot;:1.2899999618530273,&quot;right&quot;:1.2697499990463257,&quot;top&quot;:1.6929999589920044},&quot;type&quot;:0},{&quot;id&quot;:&quot;2020-12-09T20:47:03&quot;,&quot;margin&quot;:{&quot;bottom&quot;:1.6929999589920044,&quot;left&quot;:1.2899999618530273,&quot;right&quot;:1.2697499990463257,&quot;top&quot;:0.026000002399086952},&quot;type&quot;:0}],&quot;type&quot;:0}],&quot;type&quot;:0}"/>
  <p:tag name="KSO_WM_SLIDE_BACKGROUND" val="[&quot;leftRight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d68ff9c98c299aaca6f77"/>
  <p:tag name="KSO_WM_CHIP_FILLPROP" val="[[{&quot;text_align&quot;:&quot;lt&quot;,&quot;text_direction&quot;:&quot;horizontal&quot;,&quot;support_big_font&quot;:false,&quot;picture_toward&quot;:0,&quot;picture_dockside&quot;:[],&quot;fill_id&quot;:&quot;2284232adcaa40c69ed10614d701a9c7&quot;,&quot;fill_align&quot;:&quot;lt&quot;,&quot;chip_types&quot;:[&quot;text&quot;,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977bb3e9bfd94076a3e559fc75242e9d&quot;,&quot;fill_align&quot;:&quot;lb&quot;,&quot;chip_types&quot;:[&quot;picture&quot;,&quot;chart&quot;,&quot;table&quot;,&quot;video&quot;]},{&quot;text_align&quot;:&quot;lt&quot;,&quot;text_direction&quot;:&quot;horizontal&quot;,&quot;support_big_font&quot;:false,&quot;picture_toward&quot;:0,&quot;picture_dockside&quot;:[],&quot;fill_id&quot;:&quot;3fe31cd30f3e407ea67f267cbafa2b7b&quot;,&quot;fill_align&quot;:&quot;lt&quot;,&quot;chip_types&quot;:[&quot;text&quot;]}]]"/>
  <p:tag name="KSO_WM_CHIP_DECFILLPROP" val="[]"/>
  <p:tag name="KSO_WM_SLIDE_CAN_ADD_NAVIGATION" val="1"/>
  <p:tag name="KSO_WM_CHIP_GROUPID" val="5f6d68ff9c98c299aaca6f76"/>
  <p:tag name="KSO_WM_SLIDE_BK_DARK_LIGHT" val="2"/>
  <p:tag name="KSO_WM_SLIDE_BACKGROUND_TYPE" val="leftRight"/>
  <p:tag name="KSO_WM_SLIDE_SUPPORT_FEATURE_TYPE" val="3"/>
  <p:tag name="KSO_WM_TEMPLATE_ASSEMBLE_XID" val="5fd0c7461fa9d42129dd716c"/>
  <p:tag name="KSO_WM_TEMPLATE_ASSEMBLE_GROUPID" val="5fd0c7461fa9d42129dd716c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86d0c005-a2b4-4472-8a92-a2a8dc1c4092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b51ae444-adff-4f7b-b341-d856d3dd28cc}"/>
  <p:tag name="KSO_WM_UNIT_TYPE" val="i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48d6b28a-47b8-4475-bb5b-1175b6746ed6}"/>
  <p:tag name="KSO_WM_UNIT_TYPE" val="i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59_1*i*2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99f353ae480e440b98704348263f9c45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5ee1ca4d6848d78f644aeb"/>
  <p:tag name="KSO_WM_CHIP_XID" val="5f5f3ba18e478fb0c58a9473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530"/>
  <p:tag name="KSO_WM_TEMPLATE_ASSEMBLE_XID" val="5fd0b59c1fa9d42129dd3938"/>
  <p:tag name="KSO_WM_TEMPLATE_ASSEMBLE_GROUPID" val="5fd0b59c1fa9d42129dd3938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5859_1*i*3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1e589b8c6120469fb72af5de938f8c68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278b37f883824d11b4d8527ccfea057a&quot;,&quot;X&quot;:{&quot;Pos&quot;:1},&quot;Y&quot;:{&quot;Pos&quot;:1}},&quot;whChangeMode&quot;:0}"/>
  <p:tag name="KSO_WM_CHIP_GROUPID" val="5f5ee1ca4d6848d78f644aeb"/>
  <p:tag name="KSO_WM_CHIP_XID" val="5f5f3ba18e478fb0c58a9473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5fd0b59c1fa9d42129dd3938"/>
  <p:tag name="KSO_WM_TEMPLATE_ASSEMBLE_GROUPID" val="5fd0b59c1fa9d42129dd3938"/>
</p:tagLst>
</file>

<file path=ppt/tags/tag2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59_1*a*1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01099bbec0b436c9bde363acc5372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49a50271eef4ee9ba32bd90511d93a3"/>
  <p:tag name="KSO_WM_UNIT_TEXT_FILL_FORE_SCHEMECOLOR_INDEX_BRIGHTNESS" val="0"/>
  <p:tag name="KSO_WM_UNIT_TEXT_FILL_FORE_SCHEMECOLOR_INDEX" val="13"/>
  <p:tag name="KSO_WM_UNIT_TEXT_FILL_TYPE" val="1"/>
  <p:tag name="KSO_WM_TEMPLATE_ASSEMBLE_XID" val="5fd0b59c1fa9d42129dd3938"/>
  <p:tag name="KSO_WM_TEMPLATE_ASSEMBLE_GROUPID" val="5fd0b59c1fa9d42129dd3938"/>
</p:tagLst>
</file>

<file path=ppt/tags/tag28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59_1*f*1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6c7bedc6c086444e89bbb72083366df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0328194079141f4a799e7e2e5d7202a"/>
  <p:tag name="KSO_WM_UNIT_TEXT_FILL_FORE_SCHEMECOLOR_INDEX_BRIGHTNESS" val="0.25"/>
  <p:tag name="KSO_WM_UNIT_TEXT_FILL_FORE_SCHEMECOLOR_INDEX" val="13"/>
  <p:tag name="KSO_WM_UNIT_TEXT_FILL_TYPE" val="1"/>
  <p:tag name="KSO_WM_TEMPLATE_ASSEMBLE_XID" val="5fd0b59c1fa9d42129dd3938"/>
  <p:tag name="KSO_WM_TEMPLATE_ASSEMBLE_GROUPID" val="5fd0b59c1fa9d42129dd3938"/>
</p:tagLst>
</file>

<file path=ppt/tags/tag286.xml><?xml version="1.0" encoding="utf-8"?>
<p:tagLst xmlns:p="http://schemas.openxmlformats.org/presentationml/2006/main">
  <p:tag name="KSO_WM_UNIT_VALUE" val="1142*97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59_1*d*1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278b37f883824d11b4d8527ccfea057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e9dc30c7e7604d8c9ca4e0b19cd3c1cb"/>
  <p:tag name="KSO_WM_UNIT_PLACING_PICTURE" val="e9dc30c7e7604d8c9ca4e0b19cd3c1cb"/>
  <p:tag name="KSO_WM_UNIT_SUPPORT_UNIT_TYPE" val="[&quot;d&quot;,&quot;α&quot;,&quot;β&quot;,&quot;θ&quot;]"/>
  <p:tag name="KSO_WM_TEMPLATE_ASSEMBLE_XID" val="5fd0b59c1fa9d42129dd3938"/>
  <p:tag name="KSO_WM_TEMPLATE_ASSEMBLE_GROUPID" val="5fd0b59c1fa9d42129dd3938"/>
</p:tagLst>
</file>

<file path=ppt/tags/tag287.xml><?xml version="1.0" encoding="utf-8"?>
<p:tagLst xmlns:p="http://schemas.openxmlformats.org/presentationml/2006/main">
  <p:tag name="KSO_WM_SLIDE_ID" val="diagram2021585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59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492"/>
  <p:tag name="KSO_WM_SLIDE_POSITION" val="0*0"/>
  <p:tag name="KSO_WM_SLIDE_LAYOUT_INFO" val="{&quot;id&quot;:&quot;2020-12-09T19:31:40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9:31:40&quot;,&quot;margin&quot;:{&quot;bottom&quot;:0.44999998807907104,&quot;left&quot;:0.6352500319480896,&quot;right&quot;:0.63449996709823608,&quot;top&quot;:0.42300000786781311},&quot;type&quot;:0},{&quot;direction&quot;:1,&quot;id&quot;:&quot;2020-12-09T19:31:40&quot;,&quot;maxSize&quot;:{&quot;size1&quot;:56.199618616687566},&quot;minSize&quot;:{&quot;size1&quot;:46.199618616687566},&quot;normalSize&quot;:{&quot;size1&quot;:46.199722783354247},&quot;subLayout&quot;:[{&quot;id&quot;:&quot;2020-12-09T19:31:40&quot;,&quot;margin&quot;:{&quot;bottom&quot;:4.2329998016357422,&quot;left&quot;:2.2222499847412109,&quot;right&quot;:2.2222499847412109,&quot;top&quot;:6.7729997634887695},&quot;type&quot;:0},{&quot;id&quot;:&quot;2020-12-09T19:31:40&quot;,&quot;margin&quot;:{&quot;bottom&quot;:2.5399999618530273,&quot;left&quot;:0.6352500319480896,&quot;right&quot;:3.1747498512268066,&quot;top&quot;:2.5399999618530273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b2cbdf4bade64fd8b5aba56193c940e1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b419c0700ef14f60b53697a4eb387fc2&quot;,&quot;fill_align&quot;:&quot;cm&quot;,&quot;chip_types&quot;:[&quot;picture&quot;,&quot;chart&quot;,&quot;table&quot;,&quot;video&quot;]}]]"/>
  <p:tag name="KSO_WM_CHIP_XID" val="5f5f3ba18e478fb0c58a9473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5fd0b59c1fa9d42129dd3938"/>
  <p:tag name="KSO_WM_TEMPLATE_ASSEMBLE_GROUPID" val="5fd0b59c1fa9d42129dd3938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1138db35-dc18-4ba1-a19a-466fa887fe29}"/>
  <p:tag name="KSO_WM_UNIT_TYPE" val="i"/>
</p:tagLst>
</file>

<file path=ppt/tags/tag2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162_1*a*1"/>
  <p:tag name="KSO_WM_TEMPLATE_CATEGORY" val="diagram"/>
  <p:tag name="KSO_WM_TEMPLATE_INDEX" val="2021316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c07dfbf5a534f989d8b28b8783cf00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274dbdb1e5054e09b1697d343b95ebb3"/>
  <p:tag name="KSO_WM_UNIT_TEXT_FILL_FORE_SCHEMECOLOR_INDEX_BRIGHTNESS" val="0"/>
  <p:tag name="KSO_WM_UNIT_TEXT_FILL_FORE_SCHEMECOLOR_INDEX" val="13"/>
  <p:tag name="KSO_WM_UNIT_TEXT_FILL_TYPE" val="1"/>
  <p:tag name="KSO_WM_TEMPLATE_ASSEMBLE_XID" val="5fd0c1091fa9d42129dd618a"/>
  <p:tag name="KSO_WM_TEMPLATE_ASSEMBLE_GROUPID" val="5fd0c1091fa9d42129dd618a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PLACING_PICTURE_USER_VIEWPORT" val="{&quot;height&quot;:7152.757480314961,&quot;width&quot;:7327.5259842519681}"/>
  <p:tag name="KSO_WM_UNIT_VALUE" val="1269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162_1*d*1"/>
  <p:tag name="KSO_WM_TEMPLATE_CATEGORY" val="diagram"/>
  <p:tag name="KSO_WM_TEMPLATE_INDEX" val="202131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8c983bd893249b58f139369b996c1b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00115ce5afc43eba23d2bcefb7a260b"/>
  <p:tag name="KSO_WM_UNIT_PLACING_PICTURE" val="000115ce5afc43eba23d2bcefb7a260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c1091fa9d42129dd618a"/>
  <p:tag name="KSO_WM_TEMPLATE_ASSEMBLE_GROUPID" val="5fd0c1091fa9d42129dd618a"/>
  <p:tag name="KSO_WM_UNIT_PLACING_PICTURE_INFO" val="{&quot;code&quot;:&quot;&quot;,&quot;full_picture&quot;:false,&quot;scheme&quot;:&quot;2-0&quot;,&quot;spacing&quot;:5}"/>
  <p:tag name="KSO_WM_UNIT_PLACING_PICTURE_USER_VIEWPORT_SMARTMENU" val="{&quot;height&quot;:3550,&quot;width&quot;:5467.529296875}"/>
  <p:tag name="KSO_WM_UNIT_PLACING_PICTURE_USER_RELATIVERECTANGLE_SMARTMENU" val="{&quot;bottom&quot;:0,&quot;left&quot;:0.10316727296389114,&quot;right&quot;:0.10316727296389114,&quot;top&quot;:0}"/>
</p:tagLst>
</file>

<file path=ppt/tags/tag291.xml><?xml version="1.0" encoding="utf-8"?>
<p:tagLst xmlns:p="http://schemas.openxmlformats.org/presentationml/2006/main">
  <p:tag name="KSO_WM_UNIT_PLACING_PICTURE_USER_VIEWPORT" val="{&quot;height&quot;:7144.100787401575,&quot;width&quot;:5426.9921259842522}"/>
  <p:tag name="KSO_WM_UNIT_VALUE" val="1269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162_1*d*1"/>
  <p:tag name="KSO_WM_TEMPLATE_CATEGORY" val="diagram"/>
  <p:tag name="KSO_WM_TEMPLATE_INDEX" val="2021316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8c983bd893249b58f139369b996c1b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00115ce5afc43eba23d2bcefb7a260b"/>
  <p:tag name="KSO_WM_UNIT_PLACING_PICTURE" val="000115ce5afc43eba23d2bcefb7a260b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c1091fa9d42129dd618a"/>
  <p:tag name="KSO_WM_TEMPLATE_ASSEMBLE_GROUPID" val="5fd0c1091fa9d42129dd618a"/>
  <p:tag name="KSO_WM_UNIT_PLACING_PICTURE_INFO" val="{&quot;code&quot;:&quot;&quot;,&quot;full_picture&quot;:false,&quot;scheme&quot;:&quot;2-0&quot;,&quot;spacing&quot;:5}"/>
  <p:tag name="KSO_WM_UNIT_PLACING_PICTURE_USER_VIEWPORT_SMARTMENU" val="{&quot;height&quot;:1700,&quot;width&quot;:5467.529296875}"/>
  <p:tag name="KSO_WM_UNIT_PLACING_PICTURE_USER_RELATIVERECTANGLE_SMARTMENU" val="{&quot;bottom&quot;:0.38629774160529423,&quot;left&quot;:0,&quot;right&quot;:0,&quot;top&quot;:0.38629774160529423}"/>
</p:tagLst>
</file>

<file path=ppt/tags/tag29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162_1*f*1"/>
  <p:tag name="KSO_WM_TEMPLATE_CATEGORY" val="diagram"/>
  <p:tag name="KSO_WM_TEMPLATE_INDEX" val="20213162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0"/>
  <p:tag name="KSO_WM_UNIT_SHOW_EDIT_AREA_INDICATION" val="1"/>
  <p:tag name="KSO_WM_CHIP_GROUPID" val="5e6b05596848fb12bee65ac8"/>
  <p:tag name="KSO_WM_CHIP_XID" val="5e6b05596848fb12bee65aca"/>
  <p:tag name="KSO_WM_UNIT_DEC_AREA_ID" val="090fe49495b6417b906080e15fa0d33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5c8e4518225441ca407eef74425481d"/>
  <p:tag name="KSO_WM_UNIT_TEXT_FILL_FORE_SCHEMECOLOR_INDEX_BRIGHTNESS" val="0.25"/>
  <p:tag name="KSO_WM_UNIT_TEXT_FILL_FORE_SCHEMECOLOR_INDEX" val="13"/>
  <p:tag name="KSO_WM_UNIT_TEXT_FILL_TYPE" val="1"/>
  <p:tag name="KSO_WM_TEMPLATE_ASSEMBLE_XID" val="5fd0c1091fa9d42129dd618a"/>
  <p:tag name="KSO_WM_TEMPLATE_ASSEMBLE_GROUPID" val="5fd0c1091fa9d42129dd618a"/>
</p:tagLst>
</file>

<file path=ppt/tags/tag293.xml><?xml version="1.0" encoding="utf-8"?>
<p:tagLst xmlns:p="http://schemas.openxmlformats.org/presentationml/2006/main">
  <p:tag name="KSO_WM_SLIDE_ID" val="diagram2021316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BEAUTIFY_FLAG" val="#wm#"/>
  <p:tag name="KSO_WM_TEMPLATE_CATEGORY" val="diagram"/>
  <p:tag name="KSO_WM_TEMPLATE_INDEX" val="20213162"/>
  <p:tag name="KSO_WM_SLIDE_LAYOUT" val="a_d_f"/>
  <p:tag name="KSO_WM_SLIDE_LAYOUT_CNT" val="1_1_1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60553136823a5e621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20:20:25&quot;,&quot;maxSize&quot;:{&quot;size1&quot;:30.100000000000001},&quot;minSize&quot;:{&quot;size1&quot;:20},&quot;normalSize&quot;:{&quot;size1&quot;:20},&quot;subLayout&quot;:[{&quot;id&quot;:&quot;2020-12-09T20:20:25&quot;,&quot;margin&quot;:{&quot;bottom&quot;:0,&quot;left&quot;:1.2697499990463257,&quot;right&quot;:1.2697499990463257,&quot;top&quot;:1.7269999980926514},&quot;type&quot;:0},{&quot;direction&quot;:1,&quot;id&quot;:&quot;2020-12-09T20:20:25&quot;,&quot;maxSize&quot;:{&quot;size1&quot;:57.499647455891441},&quot;minSize&quot;:{&quot;size1&quot;:31.199647455891437},&quot;normalSize&quot;:{&quot;size1&quot;:44.89964745589144},&quot;subLayout&quot;:[{&quot;id&quot;:&quot;2020-12-09T20:20:25&quot;,&quot;margin&quot;:{&quot;bottom&quot;:1.6929999589920044,&quot;left&quot;:1.2697499990463257,&quot;right&quot;:0.93299996852874756,&quot;top&quot;:0.84700000286102295},&quot;type&quot;:0},{&quot;id&quot;:&quot;2020-12-09T20:20:25&quot;,&quot;margin&quot;:{&quot;bottom&quot;:1.6599999666213989,&quot;left&quot;:0.019500002264976501,&quot;right&quot;:1.2697499990463257,&quot;top&quot;:0.87999999523162842},&quot;type&quot;:0}],&quot;type&quot;:0}],&quot;type&quot;:0}"/>
  <p:tag name="KSO_WM_SLIDE_BACKGROUND" val="[&quot;general&quot;]"/>
  <p:tag name="KSO_WM_SLIDE_RATIO" val="1.777778"/>
  <p:tag name="KSO_WM_CHIP_FILLPROP" val="[[{&quot;text_align&quot;:&quot;ct&quot;,&quot;text_direction&quot;:&quot;horizontal&quot;,&quot;support_big_font&quot;:false,&quot;picture_toward&quot;:0,&quot;picture_dockside&quot;:[],&quot;fill_id&quot;:&quot;722accd572074b41a2d4cf8c733c9957&quot;,&quot;fill_align&quot;:&quot;c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41e59c203ddf48949db8fa7223002af3&quot;,&quot;fill_align&quot;:&quot;cm&quot;,&quot;chip_types&quot;:[&quot;diagram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8f423931b0ee4128b196cc15d71d6529&quot;,&quot;fill_align&quot;:&quot;cm&quot;,&quot;chip_types&quot;:[&quot;text&quot;]}]]"/>
  <p:tag name="FIXED_XID_TMP" val="5f5ee1ca4d6848d78f644aed"/>
  <p:tag name="KSO_WM_CHIP_DECFILLPROP" val="[]"/>
  <p:tag name="KSO_WM_SLIDE_CAN_ADD_NAVIGATION" val="1"/>
  <p:tag name="KSO_WM_CHIP_GROUPID" val="5f5ee1ca4d6848d78f644aed"/>
  <p:tag name="KSO_WM_SLIDE_BK_DARK_LIGHT" val="2"/>
  <p:tag name="KSO_WM_SLIDE_BACKGROUND_TYPE" val="general"/>
  <p:tag name="KSO_WM_SLIDE_SUPPORT_FEATURE_TYPE" val="3"/>
  <p:tag name="KSO_WM_TEMPLATE_ASSEMBLE_XID" val="5fd0c1091fa9d42129dd618a"/>
  <p:tag name="KSO_WM_TEMPLATE_ASSEMBLE_GROUPID" val="5fd0c1091fa9d42129dd618a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9526b515-ea5d-4674-9950-b2ba0ddb436e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c18f0212-4eca-4885-8afe-fd848e1b9880}"/>
  <p:tag name="KSO_WM_UNIT_TYPE" val="i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50db1caa-9375-4682-b8b8-bbcce098e675}"/>
  <p:tag name="KSO_WM_UNIT_TYPE" val="i"/>
</p:tagLst>
</file>

<file path=ppt/tags/tag2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298.xml><?xml version="1.0" encoding="utf-8"?>
<p:tagLst xmlns:p="http://schemas.openxmlformats.org/presentationml/2006/main">
  <p:tag name="KSO_WM_UNIT_PLACING_PICTURE_USER_VIEWPORT" val="{&quot;height&quot;:4380,&quot;width&quot;:10170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&quot;,&quot;full_picture&quot;:false,&quot;scheme&quot;:&quot;2-0&quot;,&quot;spacing&quot;:5}"/>
  <p:tag name="KSO_WM_UNIT_PLACING_PICTURE_USER_VIEWPORT_SMARTMENU" val="{&quot;height&quot;:1760.009969075521,&quot;width&quot;:5400.0299072265625}"/>
  <p:tag name="KSO_WM_UNIT_PLACING_PICTURE_USER_RELATIVERECTANGLE_SMARTMENU" val="{&quot;bottom&quot;:0.12161334658805616,&quot;left&quot;:0,&quot;right&quot;:0,&quot;top&quot;:0.12161334658805616}"/>
</p:tagLst>
</file>

<file path=ppt/tags/tag299.xml><?xml version="1.0" encoding="utf-8"?>
<p:tagLst xmlns:p="http://schemas.openxmlformats.org/presentationml/2006/main">
  <p:tag name="KSO_WM_UNIT_PLACING_PICTURE_USER_VIEWPORT" val="{&quot;height&quot;:4270.0362204724406,&quot;width&quot;:9525.4661417322841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&quot;,&quot;full_picture&quot;:false,&quot;scheme&quot;:&quot;2-0&quot;,&quot;spacing&quot;:5}"/>
  <p:tag name="KSO_WM_UNIT_PLACING_PICTURE_USER_VIEWPORT_SMARTMENU" val="{&quot;height&quot;:3670.019938151042,&quot;width&quot;:5400.0299072265625}"/>
  <p:tag name="KSO_WM_UNIT_PLACING_PICTURE_USER_RELATIVERECTANGLE_SMARTMENU" val="{&quot;bottom&quot;:0,&quot;left&quot;:0.14187790997029689,&quot;right&quot;:0.14187790997029689,&quot;top&quot;:0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301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302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a2cd52b3-f3f6-4b84-b2a6-406812b28d75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e42d4e6d-7ace-4025-b26f-63cc33763d86}"/>
  <p:tag name="KSO_WM_UNIT_TYPE" val="i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810b8617-24a8-412a-85d7-6905d4250d06}"/>
  <p:tag name="KSO_WM_UNIT_TYPE" val="i"/>
</p:tagLst>
</file>

<file path=ppt/tags/tag3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504_1*a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b9efb3189484b278e58b1b9d893562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1d971b767394bb88d9d82d209538782"/>
  <p:tag name="KSO_WM_UNIT_TEXT_FILL_FORE_SCHEMECOLOR_INDEX_BRIGHTNESS" val="0"/>
  <p:tag name="KSO_WM_UNIT_TEXT_FILL_FORE_SCHEMECOLOR_INDEX" val="13"/>
  <p:tag name="KSO_WM_UNIT_TEXT_FILL_TYPE" val="1"/>
  <p:tag name="KSO_WM_TEMPLATE_ASSEMBLE_XID" val="5fd0ad8c1fa9d42129dd2cc6"/>
  <p:tag name="KSO_WM_TEMPLATE_ASSEMBLE_GROUPID" val="5fd0ad8c1fa9d42129dd2cc6"/>
</p:tagLst>
</file>

<file path=ppt/tags/tag30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504_1*f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70"/>
  <p:tag name="KSO_WM_UNIT_SHOW_EDIT_AREA_INDICATION" val="1"/>
  <p:tag name="KSO_WM_CHIP_GROUPID" val="5e6b05596848fb12bee65ac8"/>
  <p:tag name="KSO_WM_CHIP_XID" val="5e6b05596848fb12bee65aca"/>
  <p:tag name="KSO_WM_UNIT_DEC_AREA_ID" val="ae67105502bb4675911c1bac5b467b1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rm&quot;,&quot;fill_mode&quot;:&quot;full&quot;,&quot;sacle_strategy&quot;:&quot;smart&quot;}"/>
  <p:tag name="KSO_WM_ASSEMBLE_CHIP_INDEX" val="b11959bbafce46e3b8db8be4e9dfc912"/>
  <p:tag name="KSO_WM_UNIT_SUPPORT_UNIT_TYPE" val="[&quot;d&quot;,&quot;α&quot;,&quot;β&quot;]"/>
  <p:tag name="KSO_WM_UNIT_TEXT_FILL_FORE_SCHEMECOLOR_INDEX_BRIGHTNESS" val="0.25"/>
  <p:tag name="KSO_WM_UNIT_TEXT_FILL_FORE_SCHEMECOLOR_INDEX" val="13"/>
  <p:tag name="KSO_WM_UNIT_TEXT_FILL_TYPE" val="1"/>
  <p:tag name="KSO_WM_TEMPLATE_ASSEMBLE_XID" val="5fd0ad8c1fa9d42129dd2cc6"/>
  <p:tag name="KSO_WM_TEMPLATE_ASSEMBLE_GROUPID" val="5fd0ad8c1fa9d42129dd2cc6"/>
</p:tagLst>
</file>

<file path=ppt/tags/tag308.xml><?xml version="1.0" encoding="utf-8"?>
<p:tagLst xmlns:p="http://schemas.openxmlformats.org/presentationml/2006/main">
  <p:tag name="KSO_WM_UNIT_PLACING_PICTURE_USER_VIEWPORT" val="{&quot;height&quot;:3561.6755905511809,&quot;width&quot;:4879.1527559055121}"/>
  <p:tag name="KSO_WM_UNIT_VALUE" val="1058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04_1*d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e16650824184f228b37b71f16bbfd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8f91b81820345beb08c8bd0ba929b98"/>
  <p:tag name="KSO_WM_UNIT_PLACING_PICTURE" val="38f91b81820345beb08c8bd0ba929b98"/>
  <p:tag name="KSO_WM_UNIT_SUPPORT_UNIT_TYPE" val="[&quot;d&quot;,&quot;α&quot;,&quot;β&quot;]"/>
  <p:tag name="KSO_WM_TEMPLATE_ASSEMBLE_XID" val="5fd0ad8c1fa9d42129dd2cc6"/>
  <p:tag name="KSO_WM_TEMPLATE_ASSEMBLE_GROUPID" val="5fd0ad8c1fa9d42129dd2cc6"/>
  <p:tag name="KSO_WM_UNIT_PLACING_PICTURE_INFO" val="{&quot;code&quot;:&quot;&quot;,&quot;full_picture&quot;:false,&quot;scheme&quot;:&quot;3-0&quot;,&quot;spacing&quot;:5}"/>
  <p:tag name="KSO_WM_UNIT_PLACING_PICTURE_USER_VIEWPORT_SMARTMENU" val="{&quot;height&quot;:2175,&quot;width&quot;:2988.5922241210938}"/>
  <p:tag name="KSO_WM_UNIT_PLACING_PICTURE_USER_RELATIVERECTANGLE_SMARTMENU" val="{&quot;bottom&quot;:0.00099771852485824397,&quot;left&quot;:0,&quot;right&quot;:0,&quot;top&quot;:0.00099771852485824397}"/>
</p:tagLst>
</file>

<file path=ppt/tags/tag309.xml><?xml version="1.0" encoding="utf-8"?>
<p:tagLst xmlns:p="http://schemas.openxmlformats.org/presentationml/2006/main">
  <p:tag name="KSO_WM_UNIT_PLACING_PICTURE_USER_VIEWPORT" val="{&quot;height&quot;:3351.7228346456691,&quot;width&quot;:4909.1480314960627}"/>
  <p:tag name="KSO_WM_UNIT_VALUE" val="1058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04_1*d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e16650824184f228b37b71f16bbfd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8f91b81820345beb08c8bd0ba929b98"/>
  <p:tag name="KSO_WM_UNIT_PLACING_PICTURE" val="38f91b81820345beb08c8bd0ba929b98"/>
  <p:tag name="KSO_WM_UNIT_SUPPORT_UNIT_TYPE" val="[&quot;d&quot;,&quot;α&quot;,&quot;β&quot;]"/>
  <p:tag name="KSO_WM_TEMPLATE_ASSEMBLE_XID" val="5fd0ad8c1fa9d42129dd2cc6"/>
  <p:tag name="KSO_WM_TEMPLATE_ASSEMBLE_GROUPID" val="5fd0ad8c1fa9d42129dd2cc6"/>
  <p:tag name="KSO_WM_UNIT_PLACING_PICTURE_INFO" val="{&quot;code&quot;:&quot;&quot;,&quot;full_picture&quot;:false,&quot;scheme&quot;:&quot;3-0&quot;,&quot;spacing&quot;:5}"/>
  <p:tag name="KSO_WM_UNIT_PLACING_PICTURE_USER_VIEWPORT_SMARTMENU" val="{&quot;height&quot;:4500,&quot;width&quot;:2988.5922241210938}"/>
  <p:tag name="KSO_WM_UNIT_PLACING_PICTURE_USER_RELATIVERECTANGLE_SMARTMENU" val="{&quot;bottom&quot;:0,&quot;left&quot;:0.27316943172449754,&quot;right&quot;:0.27316943172449754,&quot;top&quot;:0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PLACING_PICTURE_USER_VIEWPORT" val="{&quot;height&quot;:3269.2425196850395,&quot;width&quot;:4684.1858267716534}"/>
  <p:tag name="KSO_WM_UNIT_VALUE" val="1058*122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504_1*d*1"/>
  <p:tag name="KSO_WM_TEMPLATE_CATEGORY" val="diagram"/>
  <p:tag name="KSO_WM_TEMPLATE_INDEX" val="20213504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ce16650824184f228b37b71f16bbfdd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38f91b81820345beb08c8bd0ba929b98"/>
  <p:tag name="KSO_WM_UNIT_PLACING_PICTURE" val="38f91b81820345beb08c8bd0ba929b98"/>
  <p:tag name="KSO_WM_UNIT_SUPPORT_UNIT_TYPE" val="[&quot;d&quot;,&quot;α&quot;,&quot;β&quot;]"/>
  <p:tag name="KSO_WM_TEMPLATE_ASSEMBLE_XID" val="5fd0ad8c1fa9d42129dd2cc6"/>
  <p:tag name="KSO_WM_TEMPLATE_ASSEMBLE_GROUPID" val="5fd0ad8c1fa9d42129dd2cc6"/>
  <p:tag name="KSO_WM_UNIT_PLACING_PICTURE_INFO" val="{&quot;code&quot;:&quot;&quot;,&quot;full_picture&quot;:false,&quot;scheme&quot;:&quot;3-0&quot;,&quot;spacing&quot;:5}"/>
  <p:tag name="KSO_WM_UNIT_PLACING_PICTURE_USER_VIEWPORT_SMARTMENU" val="{&quot;height&quot;:2175,&quot;width&quot;:2988.5922241210938}"/>
  <p:tag name="KSO_WM_UNIT_PLACING_PICTURE_USER_RELATIVERECTANGLE_SMARTMENU" val="{&quot;bottom&quot;:0,&quot;left&quot;:0.020228564804293657,&quot;right&quot;:0.020228564804293657,&quot;top&quot;:0}"/>
</p:tagLst>
</file>

<file path=ppt/tags/tag31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3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3504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0-12-09T18:57:18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09T18:57:18&quot;,&quot;margin&quot;:{&quot;bottom&quot;:0.42300000786781311,&quot;left&quot;:0.95249998569488525,&quot;right&quot;:0.95249998569488525,&quot;top&quot;:0.42300000786781311},&quot;type&quot;:0},{&quot;direction&quot;:1,&quot;id&quot;:&quot;2020-12-09T18:57:18&quot;,&quot;maxSize&quot;:{&quot;size1&quot;:54.580996058359347},&quot;minSize&quot;:{&quot;size1&quot;:41.980996058359352},&quot;normalSize&quot;:{&quot;size1&quot;:41.981100225026012},&quot;subLayout&quot;:[{&quot;id&quot;:&quot;2020-12-09T18:57:18&quot;,&quot;margin&quot;:{&quot;bottom&quot;:1.6929999589920044,&quot;left&quot;:1.2697499990463257,&quot;right&quot;:0,&quot;top&quot;:0.84700000286102295},&quot;type&quot;:0},{&quot;id&quot;:&quot;2020-12-09T18:57:18&quot;,&quot;margin&quot;:{&quot;bottom&quot;:1.6929999589920044,&quot;left&quot;:1.2502501010894775,&quot;right&quot;:1.2697499990463257,&quot;top&quot;:0.84700000286102295},&quot;type&quot;:0}],&quot;type&quot;:0}],&quot;type&quot;:0}"/>
  <p:tag name="KSO_WM_SLIDE_BACKGROUND" val="[&quot;general&quot;,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ecf7885ddc3daf3fef3fc22"/>
  <p:tag name="KSO_WM_CHIP_FILLPROP" val="[[{&quot;text_align&quot;:&quot;lm&quot;,&quot;text_direction&quot;:&quot;horizontal&quot;,&quot;support_big_font&quot;:false,&quot;fill_id&quot;:&quot;722accd572074b41a2d4cf8c733c9957&quot;,&quot;fill_align&quot;:&quot;lm&quot;,&quot;chip_types&quot;:[&quot;header&quot;]},{&quot;text_align&quot;:&quot;lm&quot;,&quot;text_direction&quot;:&quot;horizontal&quot;,&quot;support_features&quot;:[&quot;collage&quot;],&quot;support_big_font&quot;:false,&quot;fill_id&quot;:&quot;164c300f690d423ab1b6e3b65edb0bf9&quot;,&quot;fill_align&quot;:&quot;rm&quot;,&quot;chip_types&quot;:[&quot;pictext&quot;,&quot;text&quot;,&quot;picture&quot;,&quot;chart&quot;,&quot;table&quot;]},{&quot;text_align&quot;:&quot;lm&quot;,&quot;text_direction&quot;:&quot;horizontal&quot;,&quot;support_features&quot;:[&quot;collage&quot;],&quot;support_big_font&quot;:false,&quot;fill_id&quot;:&quot;e836bed5e59843b5bc0179a1591ebf37&quot;,&quot;fill_align&quot;:&quot;lm&quot;,&quot;chip_types&quot;:[&quot;pictext&quot;,&quot;text&quot;,&quot;picture&quot;,&quot;chart&quot;,&quot;table&quot;]}]]"/>
  <p:tag name="KSO_WM_SLIDE_ID" val="diagram2021350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44"/>
  <p:tag name="KSO_WM_SLIDE_POSITION" val="0*0"/>
  <p:tag name="KSO_WM_TAG_VERSION" val="1.0"/>
  <p:tag name="KSO_WM_SLIDE_LAYOUT" val="a_d_f"/>
  <p:tag name="KSO_WM_SLIDE_LAYOUT_CNT" val="1_1_1"/>
  <p:tag name="KSO_WM_SLIDE_CAN_ADD_NAVIGATION" val="1"/>
  <p:tag name="KSO_WM_CHIP_DECFILLPROP" val="[]"/>
  <p:tag name="KSO_WM_CHIP_GROUPID" val="5ed8bf58afe44fab1839c20c"/>
  <p:tag name="KSO_WM_SLIDE_BK_DARK_LIGHT" val="2"/>
  <p:tag name="KSO_WM_SLIDE_BACKGROUND_TYPE" val="navigation"/>
  <p:tag name="KSO_WM_SLIDE_SUPPORT_FEATURE_TYPE" val="1"/>
  <p:tag name="KSO_WM_TEMPLATE_ASSEMBLE_XID" val="5fd0ad8c1fa9d42129dd2cc6"/>
  <p:tag name="KSO_WM_TEMPLATE_ASSEMBLE_GROUPID" val="5fd0ad8c1fa9d42129dd2cc6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  <p:tag name="WM_BEAUTIFY_SHAPE_IDENTITY" val="{533e1316-40f5-4d8d-b5f3-afc0b96942d9}"/>
  <p:tag name="KSO_WM_UNIT_FILL_FORE_SCHEMECOLOR_INDEX_BRIGHTNESS" val="0"/>
  <p:tag name="KSO_WM_UNIT_FILL_FORE_SCHEMECOLOR_INDEX" val="1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1f46afa4-cecb-4a51-a383-2148de9db09a}"/>
  <p:tag name="KSO_WM_UNIT_TYPE" val="i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  <p:tag name="WM_BEAUTIFY_SHAPE_IDENTITY" val="{12017575-281a-411f-a486-e06f019edc41}"/>
  <p:tag name="KSO_WM_UNIT_TYPE" val="i"/>
</p:tagLst>
</file>

<file path=ppt/tags/tag3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5821_1*a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e50ab7415314c5ba695bb385243fa1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ab1e6b3b8f34fc689e8db3bf1b98b28"/>
  <p:tag name="KSO_WM_UNIT_TEXT_FILL_FORE_SCHEMECOLOR_INDEX_BRIGHTNESS" val="0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318.xml><?xml version="1.0" encoding="utf-8"?>
<p:tagLst xmlns:p="http://schemas.openxmlformats.org/presentationml/2006/main">
  <p:tag name="KSO_WM_UNIT_PLACING_PICTURE_USER_VIEWPORT" val="{&quot;height&quot;:3437.3070866141734,&quot;width&quot;:5702.6173228346452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bc&quot;,&quot;full_picture&quot;:true,&quot;last_full_picture&quot;:&quot;Abc&quot;,&quot;margin&quot;:{&quot;bottom&quot;:18.019796916019061,&quot;top&quot;:17.456986797991419},&quot;scheme&quot;:&quot;4-0&quot;,&quot;spacing&quot;:5}"/>
  <p:tag name="KSO_WM_UNIT_PLACING_PICTURE_USER_VIEWPORT_SMARTMENU" val="{&quot;height&quot;:3214.4980457088614,&quot;width&quot;:5400.0299072265625}"/>
  <p:tag name="KSO_WM_UNIT_PLACING_PICTURE_USER_RELATIVERECTANGLE_SMARTMENU" val="{&quot;bottom&quot;:0,&quot;left&quot;:0,&quot;right&quot;:0,&quot;top&quot;:0}"/>
</p:tagLst>
</file>

<file path=ppt/tags/tag319.xml><?xml version="1.0" encoding="utf-8"?>
<p:tagLst xmlns:p="http://schemas.openxmlformats.org/presentationml/2006/main">
  <p:tag name="KSO_WM_UNIT_PLACING_PICTURE_USER_VIEWPORT" val="{&quot;height&quot;:3437.3070866141734,&quot;width&quot;:5783.3196850393697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bc&quot;,&quot;full_picture&quot;:true,&quot;last_full_picture&quot;:&quot;Abc&quot;,&quot;margin&quot;:{&quot;bottom&quot;:18.019796916019061,&quot;top&quot;:17.456986797991419},&quot;scheme&quot;:&quot;4-0&quot;,&quot;spacing&quot;:5}"/>
  <p:tag name="KSO_WM_UNIT_PLACING_PICTURE_USER_VIEWPORT_SMARTMENU" val="{&quot;height&quot;:1505.9961872374904,&quot;width&quot;:1591.0735483964663}"/>
  <p:tag name="KSO_WM_UNIT_PLACING_PICTURE_USER_RELATIVERECTANGLE_SMARTMENU" val="{&quot;bottom&quot;:0,&quot;left&quot;:0,&quot;right&quot;:0,&quot;top&quot;:0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20.xml><?xml version="1.0" encoding="utf-8"?>
<p:tagLst xmlns:p="http://schemas.openxmlformats.org/presentationml/2006/main">
  <p:tag name="KSO_WM_UNIT_PLACING_PICTURE_USER_VIEWPORT" val="{&quot;height&quot;:4160.3874015748033,&quot;width&quot;:5669.9212598425192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bc&quot;,&quot;full_picture&quot;:true,&quot;last_full_picture&quot;:&quot;Abc&quot;,&quot;margin&quot;:{&quot;bottom&quot;:18.019796916019061,&quot;top&quot;:17.456986797991419},&quot;scheme&quot;:&quot;4-0&quot;,&quot;spacing&quot;:5}"/>
  <p:tag name="KSO_WM_UNIT_PLACING_PICTURE_USER_VIEWPORT_SMARTMENU" val="{&quot;height&quot;:1505.9961872374904,&quot;width&quot;:1442.9300103246076}"/>
  <p:tag name="KSO_WM_UNIT_PLACING_PICTURE_USER_RELATIVERECTANGLE_SMARTMENU" val="{&quot;bottom&quot;:0,&quot;left&quot;:0,&quot;right&quot;:0,&quot;top&quot;:0}"/>
</p:tagLst>
</file>

<file path=ppt/tags/tag321.xml><?xml version="1.0" encoding="utf-8"?>
<p:tagLst xmlns:p="http://schemas.openxmlformats.org/presentationml/2006/main">
  <p:tag name="KSO_WM_UNIT_PLACING_PICTURE_USER_VIEWPORT" val="{&quot;height&quot;:4159.9511811023622,&quot;width&quot;:5783.3196850393697}"/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1_1*d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5cd4df126a2476b86293ce3ace1ddd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c06841ea07413197ba3c0e8e5f7609"/>
  <p:tag name="KSO_WM_UNIT_PLACING_PICTURE" val="2dc06841ea07413197ba3c0e8e5f7609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5fd0f7381fa9d42129ddca14"/>
  <p:tag name="KSO_WM_TEMPLATE_ASSEMBLE_GROUPID" val="5fd0f7381fa9d42129ddca14"/>
  <p:tag name="KSO_WM_UNIT_PLACING_PICTURE_INFO" val="{&quot;code&quot;:&quot;Abc&quot;,&quot;full_picture&quot;:true,&quot;last_full_picture&quot;:&quot;Abc&quot;,&quot;margin&quot;:{&quot;bottom&quot;:18.019796916019061,&quot;top&quot;:17.456986797991419},&quot;scheme&quot;:&quot;4-0&quot;,&quot;spacing&quot;:5}"/>
  <p:tag name="KSO_WM_UNIT_PLACING_PICTURE_USER_VIEWPORT_SMARTMENU" val="{&quot;height&quot;:1505.9961872374904,&quot;width&quot;:2066.0263485054879}"/>
  <p:tag name="KSO_WM_UNIT_PLACING_PICTURE_USER_RELATIVERECTANGLE_SMARTMENU" val="{&quot;bottom&quot;:0,&quot;left&quot;:0,&quot;right&quot;:0,&quot;top&quot;:0}"/>
</p:tagLst>
</file>

<file path=ppt/tags/tag32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21_1*f*1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92"/>
  <p:tag name="KSO_WM_UNIT_SHOW_EDIT_AREA_INDICATION" val="1"/>
  <p:tag name="KSO_WM_CHIP_GROUPID" val="5e6b05596848fb12bee65ac8"/>
  <p:tag name="KSO_WM_CHIP_XID" val="5e6b05596848fb12bee65aca"/>
  <p:tag name="KSO_WM_UNIT_DEC_AREA_ID" val="03617a01bcf742f9aaaa127be3a080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9fc50cb4ef546f5b51be9d363fe38be"/>
  <p:tag name="KSO_WM_UNIT_TEXT_FILL_FORE_SCHEMECOLOR_INDEX_BRIGHTNESS" val="0.25"/>
  <p:tag name="KSO_WM_UNIT_TEXT_FILL_FORE_SCHEMECOLOR_INDEX" val="13"/>
  <p:tag name="KSO_WM_UNIT_TEXT_FILL_TYPE" val="1"/>
  <p:tag name="KSO_WM_TEMPLATE_ASSEMBLE_XID" val="5fd0f7381fa9d42129ddca14"/>
  <p:tag name="KSO_WM_TEMPLATE_ASSEMBLE_GROUPID" val="5fd0f7381fa9d42129ddca14"/>
</p:tagLst>
</file>

<file path=ppt/tags/tag323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1_1*i*2"/>
  <p:tag name="KSO_WM_TEMPLATE_CATEGORY" val="diagram"/>
  <p:tag name="KSO_WM_TEMPLATE_INDEX" val="20215821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5fd0f7381fa9d42129ddca14"/>
  <p:tag name="KSO_WM_TEMPLATE_ASSEMBLE_GROUPID" val="5fd0f7381fa9d42129ddca14"/>
</p:tagLst>
</file>

<file path=ppt/tags/tag324.xml><?xml version="1.0" encoding="utf-8"?>
<p:tagLst xmlns:p="http://schemas.openxmlformats.org/presentationml/2006/main">
  <p:tag name="KSO_WM_SLIDE_ID" val="diagram20215821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1"/>
  <p:tag name="KSO_WM_SLIDE_LAYOUT" val="a_d_f"/>
  <p:tag name="KSO_WM_SLIDE_LAYOUT_CNT" val="1_1_1"/>
  <p:tag name="KSO_WM_TEMPLATE_THUMBS_INDEX" val="1、4、7、12、13、14、15、16、17、18、20、24、25、28、33、36、40、43、44"/>
  <p:tag name="KSO_WM_SLIDE_SIZE" val="960*539"/>
  <p:tag name="KSO_WM_SLIDE_POSITION" val="0*0"/>
  <p:tag name="KSO_WM_SLIDE_LAYOUT_INFO" val="{&quot;id&quot;:&quot;2020-12-10T00:11:37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0-12-10T00:11:37&quot;,&quot;margin&quot;:{&quot;bottom&quot;:0.3970000147819519,&quot;left&quot;:0.71437501907348633,&quot;right&quot;:0.71437501907348633,&quot;top&quot;:0.42300000786781311},&quot;type&quot;:0},{&quot;direction&quot;:1,&quot;id&quot;:&quot;2020-12-10T00:11:37&quot;,&quot;maxSize&quot;:{&quot;size1&quot;:66.199581666246146},&quot;minSize&quot;:{&quot;size1&quot;:38.799581666246127},&quot;normalSize&quot;:{&quot;size1&quot;:66.199581666246146},&quot;subLayout&quot;:[{&quot;id&quot;:&quot;2020-12-10T00:11:37&quot;,&quot;margin&quot;:{&quot;bottom&quot;:1.6929999589920044,&quot;left&quot;:0.95231246948242188,&quot;right&quot;:0.014625000767409801,&quot;top&quot;:1.7200000286102295},&quot;type&quot;:0},{&quot;id&quot;:&quot;2020-12-10T00:11:37&quot;,&quot;margin&quot;:{&quot;bottom&quot;:1.6929999589920044,&quot;left&quot;:0.6991875171661377,&quot;right&quot;:0.95231246948242188,&quot;top&quot;:1.6929999589920044}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fill_id&quot;:&quot;6d37605f4ba842028aff7707b4ec7ce0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5fd0f7381fa9d42129ddca14"/>
  <p:tag name="KSO_WM_TEMPLATE_ASSEMBLE_GROUPID" val="5fd0f7381fa9d42129ddca14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5935dcec-9a38-4a6b-bd3e-7c31998bd302}"/>
  <p:tag name="KSO_WM_UNIT_TYPE" val="i"/>
</p:tagLst>
</file>

<file path=ppt/tags/tag326.xml><?xml version="1.0" encoding="utf-8"?>
<p:tagLst xmlns:p="http://schemas.openxmlformats.org/presentationml/2006/main">
  <p:tag name="KSO_WM_UNIT_BLOCK" val="0"/>
  <p:tag name="KSO_WM_UNIT_DEC_AREA_ID" val="38ec9faa72fe49368de5cee62170e65a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5565_1*i*1"/>
  <p:tag name="KSO_WM_TEMPLATE_CATEGORY" val="diagram"/>
  <p:tag name="KSO_WM_TEMPLATE_INDEX" val="20215565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0}"/>
  <p:tag name="KSO_WM_CHIP_GROUPID" val="5f29295b80d00aeab43eac18"/>
  <p:tag name="KSO_WM_CHIP_XID" val="5f29295b80d00aeab43eac19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55"/>
  <p:tag name="KSO_WM_TEMPLATE_ASSEMBLE_XID" val="5fd0d83e1fa9d42129dd87af"/>
  <p:tag name="KSO_WM_TEMPLATE_ASSEMBLE_GROUPID" val="5fd0d83e1fa9d42129dd87af"/>
</p:tagLst>
</file>

<file path=ppt/tags/tag327.xml><?xml version="1.0" encoding="utf-8"?>
<p:tagLst xmlns:p="http://schemas.openxmlformats.org/presentationml/2006/main">
  <p:tag name="KSO_WM_UNIT_VALUE" val="1142*2200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565_1*d*1"/>
  <p:tag name="KSO_WM_TEMPLATE_CATEGORY" val="diagram"/>
  <p:tag name="KSO_WM_TEMPLATE_INDEX" val="20215565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7444e2449ac04997b64e828c01a97a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67e2d879b834b55994e5a1fdf364aeb"/>
  <p:tag name="KSO_WM_UNIT_PLACING_PICTURE" val="867e2d879b834b55994e5a1fdf364aeb"/>
  <p:tag name="KSO_WM_TEMPLATE_ASSEMBLE_XID" val="5fd0d83e1fa9d42129dd87af"/>
  <p:tag name="KSO_WM_TEMPLATE_ASSEMBLE_GROUPID" val="5fd0d83e1fa9d42129dd87af"/>
</p:tagLst>
</file>

<file path=ppt/tags/tag32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565_1*f*1"/>
  <p:tag name="KSO_WM_TEMPLATE_CATEGORY" val="diagram"/>
  <p:tag name="KSO_WM_TEMPLATE_INDEX" val="2021556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6"/>
  <p:tag name="KSO_WM_UNIT_SHOW_EDIT_AREA_INDICATION" val="1"/>
  <p:tag name="KSO_WM_CHIP_GROUPID" val="5e6b05596848fb12bee65ac8"/>
  <p:tag name="KSO_WM_CHIP_XID" val="5e6b05596848fb12bee65aca"/>
  <p:tag name="KSO_WM_UNIT_DEC_AREA_ID" val="a4801ee7db1c4ab5b33c830bc828ae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015b0a1f60264a3f9d963ee4c0381297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83e1fa9d42129dd87af"/>
  <p:tag name="KSO_WM_TEMPLATE_ASSEMBLE_GROUPID" val="5fd0d83e1fa9d42129dd87af"/>
</p:tagLst>
</file>

<file path=ppt/tags/tag3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5565_1*f*2"/>
  <p:tag name="KSO_WM_TEMPLATE_CATEGORY" val="diagram"/>
  <p:tag name="KSO_WM_TEMPLATE_INDEX" val="2021556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9"/>
  <p:tag name="KSO_WM_UNIT_SHOW_EDIT_AREA_INDICATION" val="1"/>
  <p:tag name="KSO_WM_CHIP_GROUPID" val="5e6b05596848fb12bee65ac8"/>
  <p:tag name="KSO_WM_CHIP_XID" val="5e6b05596848fb12bee65aca"/>
  <p:tag name="KSO_WM_UNIT_DEC_AREA_ID" val="ebc9df9cfa1144a4aa2fa42adf47b0d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bd0872e7de7f4e81a10154ad669c1491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5fd0d83e1fa9d42129dd87af"/>
  <p:tag name="KSO_WM_TEMPLATE_ASSEMBLE_GROUPID" val="5fd0d83e1fa9d42129dd87a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565_1*i*2"/>
  <p:tag name="KSO_WM_TEMPLATE_CATEGORY" val="diagram"/>
  <p:tag name="KSO_WM_TEMPLATE_INDEX" val="20215565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a445dff855048008aa6304e1da7c7b0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29295b80d00aeab43eac18"/>
  <p:tag name="KSO_WM_CHIP_XID" val="5f29295b80d00aeab43eac1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5fd0d83e1fa9d42129dd87af"/>
  <p:tag name="KSO_WM_TEMPLATE_ASSEMBLE_GROUPID" val="5fd0d83e1fa9d42129dd87af"/>
</p:tagLst>
</file>

<file path=ppt/tags/tag331.xml><?xml version="1.0" encoding="utf-8"?>
<p:tagLst xmlns:p="http://schemas.openxmlformats.org/presentationml/2006/main"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0-12-09T21:59:26&quot;,&quot;maxSize&quot;:{&quot;size1&quot;:67.400000000000006},&quot;minSize&quot;:{&quot;size1&quot;:67.400000000000006},&quot;normalSize&quot;:{&quot;size1&quot;:67.400000000000006},&quot;subLayout&quot;:[{&quot;id&quot;:&quot;2020-12-09T21:59:26&quot;,&quot;margin&quot;:{&quot;bottom&quot;:3.809999942779541,&quot;left&quot;:0,&quot;right&quot;:0.61500000953674316,&quot;top&quot;:3.809999942779541},&quot;type&quot;:0},{&quot;id&quot;:&quot;2020-12-09T21:59:26&quot;,&quot;maxSize&quot;:{&quot;size1&quot;:48.79965734562095},&quot;minSize&quot;:{&quot;size1&quot;:46.699657345620956},&quot;normalSize&quot;:{&quot;size1&quot;:46.699842530806137},&quot;subLayout&quot;:[{&quot;id&quot;:&quot;2020-12-09T21:59:26&quot;,&quot;margin&quot;:{&quot;bottom&quot;:0.81999999284744263,&quot;left&quot;:0.97200000286102295,&quot;right&quot;:0.95249998569488525,&quot;top&quot;:5.5029997825622559},&quot;type&quot;:0},{&quot;id&quot;:&quot;2020-12-09T21:59:26&quot;,&quot;margin&quot;:{&quot;bottom&quot;:5.9270000457763672,&quot;left&quot;:0.97200000286102295,&quot;right&quot;:0.95249998569488525,&quot;top&quot;:0.026000002399086952},&quot;type&quot;:0}],&quot;type&quot;:0}],&quot;type&quot;:0}"/>
  <p:tag name="KSO_WM_SLIDE_BACKGROUND" val="[&quot;general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e0ab82fa59c64e98b7eac57e2d5671a6&quot;,&quot;fill_align&quot;:&quot;cm&quot;,&quot;chip_types&quot;:[&quot;picture&quot;]},{&quot;text_align&quot;:&quot;lb&quot;,&quot;text_direction&quot;:&quot;horizontal&quot;,&quot;support_big_font&quot;:true,&quot;fill_id&quot;:&quot;445f2bb018b0475f8de8d5ded57b7ed6&quot;,&quot;fill_align&quot;:&quot;lb&quot;,&quot;chip_types&quot;:[&quot;text&quot;,&quot;header&quot;]},{&quot;text_align&quot;:&quot;lt&quot;,&quot;text_direction&quot;:&quot;horizontal&quot;,&quot;support_big_font&quot;:true,&quot;fill_id&quot;:&quot;1f715ebe508b433eb6a71eb93176a00f&quot;,&quot;fill_align&quot;:&quot;lt&quot;,&quot;chip_types&quot;:[&quot;text&quot;]}]]"/>
  <p:tag name="KSO_WM_SLIDE_ID" val="diagram20215565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324"/>
  <p:tag name="KSO_WM_SLIDE_POSITION" val="0*108"/>
  <p:tag name="KSO_WM_TAG_VERSION" val="1.0"/>
  <p:tag name="KSO_WM_BEAUTIFY_FLAG" val="#wm#"/>
  <p:tag name="KSO_WM_TEMPLATE_CATEGORY" val="diagram"/>
  <p:tag name="KSO_WM_TEMPLATE_INDEX" val="20215565"/>
  <p:tag name="KSO_WM_SLIDE_LAYOUT" val="d_f"/>
  <p:tag name="KSO_WM_SLIDE_LAYOUT_CNT" val="1_2"/>
  <p:tag name="KSO_WM_CHIP_XID" val="5f29295b80d00aeab43eac19"/>
  <p:tag name="KSO_WM_CHIP_DECFILLPROP" val="[]"/>
  <p:tag name="KSO_WM_SLIDE_CAN_ADD_NAVIGATION" val="1"/>
  <p:tag name="KSO_WM_CHIP_GROUPID" val="5f29295b80d00aeab43eac18"/>
  <p:tag name="KSO_WM_SLIDE_BK_DARK_LIGHT" val="2"/>
  <p:tag name="KSO_WM_SLIDE_BACKGROUND_TYPE" val="general"/>
  <p:tag name="KSO_WM_SLIDE_SUPPORT_FEATURE_TYPE" val="0"/>
  <p:tag name="KSO_WM_TEMPLATE_ASSEMBLE_XID" val="5fd0d83e1fa9d42129dd87af"/>
  <p:tag name="KSO_WM_TEMPLATE_ASSEMBLE_GROUPID" val="5fd0d83e1fa9d42129dd87af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910_23*a*1"/>
  <p:tag name="KSO_WM_TEMPLATE_CATEGORY" val="custom"/>
  <p:tag name="KSO_WM_TEMPLATE_INDEX" val="20203910"/>
  <p:tag name="KSO_WM_UNIT_LAYERLEVEL" val="1"/>
  <p:tag name="KSO_WM_TAG_VERSION" val="1.0"/>
  <p:tag name="KSO_WM_BEAUTIFY_FLAG" val="#wm#"/>
  <p:tag name="KSO_WM_UNIT_PRESET_TEXT" val="感谢您的聆听"/>
  <p:tag name="KSO_WM_UNIT_ISCONTENTSTITLE" val="0"/>
  <p:tag name="KSO_WM_UNIT_NOCLEAR" val="1"/>
  <p:tag name="KSO_WM_UNIT_TYPE" val="a"/>
  <p:tag name="KSO_WM_UNIT_INDEX" val="1"/>
  <p:tag name="KSO_WM_UNIT_ISNUMDGMTITLE" val="0"/>
</p:tagLst>
</file>

<file path=ppt/tags/tag333.xml><?xml version="1.0" encoding="utf-8"?>
<p:tagLst xmlns:p="http://schemas.openxmlformats.org/presentationml/2006/main">
  <p:tag name="KSO_WM_SLIDE_ID" val="custom20203910_23"/>
  <p:tag name="KSO_WM_TEMPLATE_SUBCATEGORY" val="0"/>
  <p:tag name="KSO_WM_TEMPLATE_MASTER_TYPE" val="1"/>
  <p:tag name="KSO_WM_TEMPLATE_COLOR_TYPE" val="1"/>
  <p:tag name="KSO_WM_SLIDE_ITEM_CNT" val="0"/>
  <p:tag name="KSO_WM_SLIDE_INDEX" val="23"/>
  <p:tag name="KSO_WM_TAG_VERSION" val="1.0"/>
  <p:tag name="KSO_WM_BEAUTIFY_FLAG" val="#wm#"/>
  <p:tag name="KSO_WM_TEMPLATE_CATEGORY" val="custom"/>
  <p:tag name="KSO_WM_TEMPLATE_INDEX" val="20203910"/>
  <p:tag name="KSO_WM_SLIDE_TYPE" val="endPage"/>
  <p:tag name="KSO_WM_SLIDE_SUBTYPE" val="pureTxt"/>
  <p:tag name="KSO_WM_SLIDE_LAYOUT" val="a_b"/>
  <p:tag name="KSO_WM_SLIDE_LAYOUT_CNT" val="1_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2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heme/theme1.xml><?xml version="1.0" encoding="utf-8"?>
<a:theme xmlns:a="http://schemas.openxmlformats.org/drawingml/2006/main" name="Presentation1">
  <a:themeElements>
    <a:clrScheme name="AN Blue jan 2013">
      <a:dk1>
        <a:srgbClr val="000000"/>
      </a:dk1>
      <a:lt1>
        <a:srgbClr val="FFFFFF"/>
      </a:lt1>
      <a:dk2>
        <a:srgbClr val="868688"/>
      </a:dk2>
      <a:lt2>
        <a:srgbClr val="B7B9BA"/>
      </a:lt2>
      <a:accent1>
        <a:srgbClr val="005192"/>
      </a:accent1>
      <a:accent2>
        <a:srgbClr val="008BC5"/>
      </a:accent2>
      <a:accent3>
        <a:srgbClr val="0092BB"/>
      </a:accent3>
      <a:accent4>
        <a:srgbClr val="55BECF"/>
      </a:accent4>
      <a:accent5>
        <a:srgbClr val="44697D"/>
      </a:accent5>
      <a:accent6>
        <a:srgbClr val="B9C9D0"/>
      </a:accent6>
      <a:hlink>
        <a:srgbClr val="008BC5"/>
      </a:hlink>
      <a:folHlink>
        <a:srgbClr val="005192"/>
      </a:folHlink>
    </a:clrScheme>
    <a:fontScheme name="General 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lIns="0" tIns="0" rIns="0" bIns="0" rtlCol="0" anchor="t" anchorCtr="0"/>
      <a:lstStyle>
        <a:defPPr algn="l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="0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">
      <a:dk1>
        <a:sysClr val="windowText" lastClr="000000"/>
      </a:dk1>
      <a:lt1>
        <a:sysClr val="window" lastClr="FFFFFF"/>
      </a:lt1>
      <a:dk2>
        <a:srgbClr val="FCF0F0"/>
      </a:dk2>
      <a:lt2>
        <a:srgbClr val="FFFFFF"/>
      </a:lt2>
      <a:accent1>
        <a:srgbClr val="53CBC9"/>
      </a:accent1>
      <a:accent2>
        <a:srgbClr val="4FCEB8"/>
      </a:accent2>
      <a:accent3>
        <a:srgbClr val="5DD0A2"/>
      </a:accent3>
      <a:accent4>
        <a:srgbClr val="74D189"/>
      </a:accent4>
      <a:accent5>
        <a:srgbClr val="90CF6E"/>
      </a:accent5>
      <a:accent6>
        <a:srgbClr val="AFCB5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0</TotalTime>
  <Words>1850</Words>
  <Application>WPS 演示</Application>
  <PresentationFormat>On-screen Show (4:3)</PresentationFormat>
  <Paragraphs>172</Paragraphs>
  <Slides>26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Arial</vt:lpstr>
      <vt:lpstr>宋体</vt:lpstr>
      <vt:lpstr>Wingdings</vt:lpstr>
      <vt:lpstr>Arial</vt:lpstr>
      <vt:lpstr>华文中宋</vt:lpstr>
      <vt:lpstr>微软雅黑</vt:lpstr>
      <vt:lpstr>Arial Unicode MS</vt:lpstr>
      <vt:lpstr>Calibri</vt:lpstr>
      <vt:lpstr>黑体</vt:lpstr>
      <vt:lpstr>Times New Roman</vt:lpstr>
      <vt:lpstr>幼圆</vt:lpstr>
      <vt:lpstr>汉仪乐喵体W</vt:lpstr>
      <vt:lpstr>Segoe UI</vt:lpstr>
      <vt:lpstr>Wingdings</vt:lpstr>
      <vt:lpstr>Presentation1</vt:lpstr>
      <vt:lpstr>4_Office 主题​​</vt:lpstr>
      <vt:lpstr>剧毒化学品（HCN） 管理及泄漏应急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Thanks！ 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Hu, H. (Hugo)</dc:creator>
  <cp:lastModifiedBy>A呀土豆baby</cp:lastModifiedBy>
  <cp:revision>324</cp:revision>
  <cp:lastPrinted>2014-08-18T03:34:00Z</cp:lastPrinted>
  <dcterms:created xsi:type="dcterms:W3CDTF">2013-07-11T01:00:00Z</dcterms:created>
  <dcterms:modified xsi:type="dcterms:W3CDTF">2021-03-14T12:54:26Z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